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charts/chart4.xml" ContentType="application/vnd.openxmlformats-officedocument.drawingml.chart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6" r:id="rId2"/>
  </p:sldMasterIdLst>
  <p:notesMasterIdLst>
    <p:notesMasterId r:id="rId129"/>
  </p:notesMasterIdLst>
  <p:sldIdLst>
    <p:sldId id="376" r:id="rId3"/>
    <p:sldId id="377" r:id="rId4"/>
    <p:sldId id="378" r:id="rId5"/>
    <p:sldId id="380" r:id="rId6"/>
    <p:sldId id="379" r:id="rId7"/>
    <p:sldId id="381" r:id="rId8"/>
    <p:sldId id="382" r:id="rId9"/>
    <p:sldId id="263" r:id="rId10"/>
    <p:sldId id="421" r:id="rId11"/>
    <p:sldId id="423" r:id="rId12"/>
    <p:sldId id="426" r:id="rId13"/>
    <p:sldId id="427" r:id="rId14"/>
    <p:sldId id="293" r:id="rId15"/>
    <p:sldId id="292" r:id="rId16"/>
    <p:sldId id="429" r:id="rId17"/>
    <p:sldId id="428" r:id="rId18"/>
    <p:sldId id="383" r:id="rId19"/>
    <p:sldId id="265" r:id="rId20"/>
    <p:sldId id="266" r:id="rId21"/>
    <p:sldId id="430" r:id="rId22"/>
    <p:sldId id="431" r:id="rId23"/>
    <p:sldId id="268" r:id="rId24"/>
    <p:sldId id="384" r:id="rId25"/>
    <p:sldId id="387" r:id="rId26"/>
    <p:sldId id="386" r:id="rId27"/>
    <p:sldId id="393" r:id="rId28"/>
    <p:sldId id="394" r:id="rId29"/>
    <p:sldId id="395" r:id="rId30"/>
    <p:sldId id="396" r:id="rId31"/>
    <p:sldId id="397" r:id="rId32"/>
    <p:sldId id="390" r:id="rId33"/>
    <p:sldId id="391" r:id="rId34"/>
    <p:sldId id="398" r:id="rId35"/>
    <p:sldId id="399" r:id="rId36"/>
    <p:sldId id="400" r:id="rId37"/>
    <p:sldId id="294" r:id="rId38"/>
    <p:sldId id="296" r:id="rId39"/>
    <p:sldId id="432" r:id="rId40"/>
    <p:sldId id="433" r:id="rId41"/>
    <p:sldId id="295" r:id="rId42"/>
    <p:sldId id="277" r:id="rId43"/>
    <p:sldId id="278" r:id="rId44"/>
    <p:sldId id="446" r:id="rId45"/>
    <p:sldId id="442" r:id="rId46"/>
    <p:sldId id="443" r:id="rId47"/>
    <p:sldId id="444" r:id="rId48"/>
    <p:sldId id="445" r:id="rId49"/>
    <p:sldId id="284" r:id="rId50"/>
    <p:sldId id="290" r:id="rId51"/>
    <p:sldId id="447" r:id="rId52"/>
    <p:sldId id="448" r:id="rId53"/>
    <p:sldId id="449" r:id="rId54"/>
    <p:sldId id="450" r:id="rId55"/>
    <p:sldId id="451" r:id="rId56"/>
    <p:sldId id="385" r:id="rId57"/>
    <p:sldId id="309" r:id="rId58"/>
    <p:sldId id="455" r:id="rId59"/>
    <p:sldId id="456" r:id="rId60"/>
    <p:sldId id="457" r:id="rId61"/>
    <p:sldId id="458" r:id="rId62"/>
    <p:sldId id="459" r:id="rId63"/>
    <p:sldId id="460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83" r:id="rId87"/>
    <p:sldId id="484" r:id="rId88"/>
    <p:sldId id="485" r:id="rId89"/>
    <p:sldId id="486" r:id="rId90"/>
    <p:sldId id="487" r:id="rId91"/>
    <p:sldId id="507" r:id="rId92"/>
    <p:sldId id="508" r:id="rId93"/>
    <p:sldId id="509" r:id="rId94"/>
    <p:sldId id="510" r:id="rId95"/>
    <p:sldId id="511" r:id="rId96"/>
    <p:sldId id="512" r:id="rId97"/>
    <p:sldId id="513" r:id="rId98"/>
    <p:sldId id="495" r:id="rId99"/>
    <p:sldId id="496" r:id="rId100"/>
    <p:sldId id="497" r:id="rId101"/>
    <p:sldId id="498" r:id="rId102"/>
    <p:sldId id="499" r:id="rId103"/>
    <p:sldId id="500" r:id="rId104"/>
    <p:sldId id="501" r:id="rId105"/>
    <p:sldId id="502" r:id="rId106"/>
    <p:sldId id="503" r:id="rId107"/>
    <p:sldId id="504" r:id="rId108"/>
    <p:sldId id="514" r:id="rId109"/>
    <p:sldId id="505" r:id="rId110"/>
    <p:sldId id="506" r:id="rId111"/>
    <p:sldId id="417" r:id="rId112"/>
    <p:sldId id="420" r:id="rId113"/>
    <p:sldId id="404" r:id="rId114"/>
    <p:sldId id="405" r:id="rId115"/>
    <p:sldId id="406" r:id="rId116"/>
    <p:sldId id="407" r:id="rId117"/>
    <p:sldId id="416" r:id="rId118"/>
    <p:sldId id="408" r:id="rId119"/>
    <p:sldId id="410" r:id="rId120"/>
    <p:sldId id="412" r:id="rId121"/>
    <p:sldId id="413" r:id="rId122"/>
    <p:sldId id="418" r:id="rId123"/>
    <p:sldId id="415" r:id="rId124"/>
    <p:sldId id="414" r:id="rId125"/>
    <p:sldId id="401" r:id="rId126"/>
    <p:sldId id="424" r:id="rId127"/>
    <p:sldId id="425" r:id="rId12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Documents%20and%20Settings\Jimbo\My%20Documents\Research\Papers%20&amp;%20Presentations\Papers\Propane%20Oxidation\Catalyst_Test\summary%20of%20PtSrTiO3-2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9218750000001"/>
          <c:y val="2.5781250000000002E-2"/>
          <c:w val="0.85101562500000005"/>
          <c:h val="0.8642205954724409"/>
        </c:manualLayout>
      </c:layout>
      <c:scatterChart>
        <c:scatterStyle val="lineMarker"/>
        <c:varyColors val="0"/>
        <c:ser>
          <c:idx val="0"/>
          <c:order val="0"/>
          <c:tx>
            <c:v>Nanocubes Cycle 1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Oxidation'!$B$491:$B$512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0.591323495818598</c:v>
                </c:pt>
                <c:pt idx="6">
                  <c:v>1.9706246350780994</c:v>
                </c:pt>
                <c:pt idx="7">
                  <c:v>6.2393262569210961</c:v>
                </c:pt>
                <c:pt idx="8">
                  <c:v>21.369277523249451</c:v>
                </c:pt>
                <c:pt idx="9">
                  <c:v>58.66069226130098</c:v>
                </c:pt>
                <c:pt idx="10">
                  <c:v>75.265607144679478</c:v>
                </c:pt>
                <c:pt idx="11">
                  <c:v>85.347810221160231</c:v>
                </c:pt>
                <c:pt idx="12">
                  <c:v>91.217325530389274</c:v>
                </c:pt>
                <c:pt idx="13">
                  <c:v>95.623670063353813</c:v>
                </c:pt>
                <c:pt idx="14">
                  <c:v>97.890829460383344</c:v>
                </c:pt>
                <c:pt idx="15">
                  <c:v>99.238827680494452</c:v>
                </c:pt>
                <c:pt idx="16">
                  <c:v>100.02106700658639</c:v>
                </c:pt>
                <c:pt idx="17">
                  <c:v>100.17890935781939</c:v>
                </c:pt>
                <c:pt idx="18">
                  <c:v>99.955867781914193</c:v>
                </c:pt>
                <c:pt idx="19">
                  <c:v>99.961799842875394</c:v>
                </c:pt>
                <c:pt idx="20">
                  <c:v>100.50669065970251</c:v>
                </c:pt>
                <c:pt idx="21">
                  <c:v>100.20125152153412</c:v>
                </c:pt>
              </c:numCache>
            </c:numRef>
          </c:yVal>
          <c:smooth val="0"/>
        </c:ser>
        <c:ser>
          <c:idx val="1"/>
          <c:order val="1"/>
          <c:tx>
            <c:v>Nanocubes Cycle 2</c:v>
          </c:tx>
          <c:spPr>
            <a:ln w="12700">
              <a:solidFill>
                <a:srgbClr val="FF0000"/>
              </a:solidFill>
              <a:prstDash val="lgDash"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Oxidation'!$C$491:$C$512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0.12506432010871019</c:v>
                </c:pt>
                <c:pt idx="5">
                  <c:v>0.66742268635140412</c:v>
                </c:pt>
                <c:pt idx="6">
                  <c:v>2.5068010167442947</c:v>
                </c:pt>
                <c:pt idx="7">
                  <c:v>7.845410031357047</c:v>
                </c:pt>
                <c:pt idx="8">
                  <c:v>37.097101142446142</c:v>
                </c:pt>
                <c:pt idx="9">
                  <c:v>62.038428498325487</c:v>
                </c:pt>
                <c:pt idx="10">
                  <c:v>75.393993132036741</c:v>
                </c:pt>
                <c:pt idx="11">
                  <c:v>84.505933575299878</c:v>
                </c:pt>
                <c:pt idx="12">
                  <c:v>90.089236748714413</c:v>
                </c:pt>
                <c:pt idx="13">
                  <c:v>93.636524551619203</c:v>
                </c:pt>
                <c:pt idx="14">
                  <c:v>96.582180575857919</c:v>
                </c:pt>
                <c:pt idx="15">
                  <c:v>98.48026992261812</c:v>
                </c:pt>
                <c:pt idx="16">
                  <c:v>99.506636139216951</c:v>
                </c:pt>
                <c:pt idx="17">
                  <c:v>100.02306211365251</c:v>
                </c:pt>
                <c:pt idx="18">
                  <c:v>100.21185438827089</c:v>
                </c:pt>
                <c:pt idx="19">
                  <c:v>100.46615933511018</c:v>
                </c:pt>
                <c:pt idx="20">
                  <c:v>100.16840667131522</c:v>
                </c:pt>
                <c:pt idx="21">
                  <c:v>100.56092963227884</c:v>
                </c:pt>
              </c:numCache>
            </c:numRef>
          </c:yVal>
          <c:smooth val="0"/>
        </c:ser>
        <c:ser>
          <c:idx val="2"/>
          <c:order val="2"/>
          <c:tx>
            <c:v>Nanocubes Cycle 3</c:v>
          </c:tx>
          <c:spPr>
            <a:ln w="12700">
              <a:solidFill>
                <a:srgbClr val="FF0000"/>
              </a:solidFill>
              <a:prstDash val="dash"/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Oxidation'!$D$491:$D$512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0.23956797029530238</c:v>
                </c:pt>
                <c:pt idx="5">
                  <c:v>0.64073858916465998</c:v>
                </c:pt>
                <c:pt idx="6">
                  <c:v>2.2422023013318824</c:v>
                </c:pt>
                <c:pt idx="7">
                  <c:v>7.3214367632051385</c:v>
                </c:pt>
                <c:pt idx="8">
                  <c:v>28.19585603838409</c:v>
                </c:pt>
                <c:pt idx="9">
                  <c:v>56.225357811141926</c:v>
                </c:pt>
                <c:pt idx="10">
                  <c:v>69.150667881720011</c:v>
                </c:pt>
                <c:pt idx="11">
                  <c:v>78.949819564671927</c:v>
                </c:pt>
                <c:pt idx="12">
                  <c:v>85.136335170028516</c:v>
                </c:pt>
                <c:pt idx="13">
                  <c:v>89.872122773479504</c:v>
                </c:pt>
                <c:pt idx="14">
                  <c:v>93.241894740994894</c:v>
                </c:pt>
                <c:pt idx="15">
                  <c:v>95.655869413366489</c:v>
                </c:pt>
                <c:pt idx="16">
                  <c:v>97.336761346803058</c:v>
                </c:pt>
                <c:pt idx="17">
                  <c:v>98.69545852717745</c:v>
                </c:pt>
                <c:pt idx="18">
                  <c:v>99.600193338228252</c:v>
                </c:pt>
                <c:pt idx="19">
                  <c:v>99.78910872142778</c:v>
                </c:pt>
                <c:pt idx="20">
                  <c:v>100.47678804339265</c:v>
                </c:pt>
                <c:pt idx="21">
                  <c:v>100.64233059070077</c:v>
                </c:pt>
              </c:numCache>
            </c:numRef>
          </c:yVal>
          <c:smooth val="0"/>
        </c:ser>
        <c:ser>
          <c:idx val="3"/>
          <c:order val="3"/>
          <c:tx>
            <c:v>Nanocubes Cycle 4</c:v>
          </c:tx>
          <c:spPr>
            <a:ln w="12700">
              <a:solidFill>
                <a:srgbClr val="FF0000"/>
              </a:solidFill>
              <a:prstDash val="sysDash"/>
            </a:ln>
          </c:spPr>
          <c:marker>
            <c:symbol val="x"/>
            <c:size val="5"/>
            <c:spPr>
              <a:noFill/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'Propane Oxidation'!$A$491:$A$512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Oxidation'!$E$491:$E$512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0.56037613498893057</c:v>
                </c:pt>
                <c:pt idx="6">
                  <c:v>2.0501858905999955</c:v>
                </c:pt>
                <c:pt idx="7">
                  <c:v>7.2642889359574774</c:v>
                </c:pt>
                <c:pt idx="8">
                  <c:v>29.359695384573872</c:v>
                </c:pt>
                <c:pt idx="9">
                  <c:v>55.422596798665623</c:v>
                </c:pt>
                <c:pt idx="10">
                  <c:v>69.175823957212884</c:v>
                </c:pt>
                <c:pt idx="11">
                  <c:v>77.919564246364416</c:v>
                </c:pt>
                <c:pt idx="12">
                  <c:v>84.30603411025497</c:v>
                </c:pt>
                <c:pt idx="13">
                  <c:v>88.444145011661433</c:v>
                </c:pt>
                <c:pt idx="14">
                  <c:v>91.745119455626906</c:v>
                </c:pt>
                <c:pt idx="15">
                  <c:v>94.303750351030828</c:v>
                </c:pt>
                <c:pt idx="16">
                  <c:v>96.332834003342512</c:v>
                </c:pt>
                <c:pt idx="17">
                  <c:v>97.720479278216516</c:v>
                </c:pt>
                <c:pt idx="18">
                  <c:v>99.041849980603388</c:v>
                </c:pt>
                <c:pt idx="19">
                  <c:v>98.808043919058989</c:v>
                </c:pt>
                <c:pt idx="20">
                  <c:v>99.220715449623256</c:v>
                </c:pt>
                <c:pt idx="21">
                  <c:v>99.794524799975292</c:v>
                </c:pt>
              </c:numCache>
            </c:numRef>
          </c:yVal>
          <c:smooth val="0"/>
        </c:ser>
        <c:ser>
          <c:idx val="4"/>
          <c:order val="4"/>
          <c:tx>
            <c:v>Powder Cycle 1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Oxidation'!$B$522:$B$543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0.31169311731701088</c:v>
                </c:pt>
                <c:pt idx="6">
                  <c:v>0.3673186736021174</c:v>
                </c:pt>
                <c:pt idx="7">
                  <c:v>0.94058401542991454</c:v>
                </c:pt>
                <c:pt idx="8">
                  <c:v>1.8944653419882338</c:v>
                </c:pt>
                <c:pt idx="9">
                  <c:v>4.2965218237132774</c:v>
                </c:pt>
                <c:pt idx="10">
                  <c:v>8.5154265520640386</c:v>
                </c:pt>
                <c:pt idx="11">
                  <c:v>15.325770455491289</c:v>
                </c:pt>
                <c:pt idx="12">
                  <c:v>25.390385997128647</c:v>
                </c:pt>
                <c:pt idx="13">
                  <c:v>36.529578663442742</c:v>
                </c:pt>
                <c:pt idx="14">
                  <c:v>47.307451627606909</c:v>
                </c:pt>
                <c:pt idx="15">
                  <c:v>56.188652738250653</c:v>
                </c:pt>
              </c:numCache>
            </c:numRef>
          </c:yVal>
          <c:smooth val="0"/>
        </c:ser>
        <c:ser>
          <c:idx val="5"/>
          <c:order val="5"/>
          <c:tx>
            <c:v>Powder Cycle 2</c:v>
          </c:tx>
          <c:spPr>
            <a:ln w="12700">
              <a:solidFill>
                <a:srgbClr val="0000FF"/>
              </a:solidFill>
              <a:prstDash val="lgDash"/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Oxidation'!$C$522:$C$543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0.53750963354890746</c:v>
                </c:pt>
                <c:pt idx="7">
                  <c:v>0.99320240909236068</c:v>
                </c:pt>
                <c:pt idx="8">
                  <c:v>2.4026213888222845</c:v>
                </c:pt>
                <c:pt idx="9">
                  <c:v>5.0151003227342486</c:v>
                </c:pt>
                <c:pt idx="10">
                  <c:v>9.4394291418737453</c:v>
                </c:pt>
                <c:pt idx="11">
                  <c:v>16.30081882753819</c:v>
                </c:pt>
                <c:pt idx="12">
                  <c:v>25.341218585029527</c:v>
                </c:pt>
                <c:pt idx="13">
                  <c:v>35.578467386903377</c:v>
                </c:pt>
                <c:pt idx="14">
                  <c:v>45.213205411872195</c:v>
                </c:pt>
                <c:pt idx="15">
                  <c:v>54.918465091805395</c:v>
                </c:pt>
              </c:numCache>
            </c:numRef>
          </c:yVal>
          <c:smooth val="0"/>
        </c:ser>
        <c:ser>
          <c:idx val="6"/>
          <c:order val="6"/>
          <c:tx>
            <c:v>Powder Cycle 3</c:v>
          </c:tx>
          <c:spPr>
            <a:ln w="12700">
              <a:solidFill>
                <a:srgbClr val="0000FF"/>
              </a:solidFill>
              <a:prstDash val="dash"/>
            </a:ln>
          </c:spPr>
          <c:marker>
            <c:symbol val="triang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Oxidation'!$D$522:$D$543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0.14958656388247263</c:v>
                </c:pt>
                <c:pt idx="6">
                  <c:v>0.45554860930702951</c:v>
                </c:pt>
                <c:pt idx="7">
                  <c:v>1.194074310636426</c:v>
                </c:pt>
                <c:pt idx="8">
                  <c:v>2.3610136152477139</c:v>
                </c:pt>
                <c:pt idx="9">
                  <c:v>5.0268547187788082</c:v>
                </c:pt>
                <c:pt idx="10">
                  <c:v>9.3689646178802271</c:v>
                </c:pt>
                <c:pt idx="11">
                  <c:v>16.413355620067634</c:v>
                </c:pt>
                <c:pt idx="12">
                  <c:v>25.824633524162138</c:v>
                </c:pt>
                <c:pt idx="13">
                  <c:v>36.198680617909453</c:v>
                </c:pt>
                <c:pt idx="14">
                  <c:v>46.30362966777129</c:v>
                </c:pt>
                <c:pt idx="15">
                  <c:v>55.870740162857096</c:v>
                </c:pt>
                <c:pt idx="16">
                  <c:v>64.028687352987305</c:v>
                </c:pt>
                <c:pt idx="17">
                  <c:v>70.475945106581889</c:v>
                </c:pt>
                <c:pt idx="18">
                  <c:v>75.888528506599499</c:v>
                </c:pt>
                <c:pt idx="19">
                  <c:v>79.690138715323059</c:v>
                </c:pt>
                <c:pt idx="20">
                  <c:v>82.852996615012756</c:v>
                </c:pt>
                <c:pt idx="21">
                  <c:v>85.246477168989088</c:v>
                </c:pt>
              </c:numCache>
            </c:numRef>
          </c:yVal>
          <c:smooth val="0"/>
        </c:ser>
        <c:ser>
          <c:idx val="7"/>
          <c:order val="7"/>
          <c:tx>
            <c:v>Powder Cycle 4</c:v>
          </c:tx>
          <c:spPr>
            <a:ln w="12700">
              <a:solidFill>
                <a:srgbClr val="0000FF"/>
              </a:solidFill>
              <a:prstDash val="sysDash"/>
            </a:ln>
          </c:spPr>
          <c:marker>
            <c:symbol val="x"/>
            <c:size val="5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'Propane Oxidation'!$A$522:$A$543</c:f>
              <c:numCache>
                <c:formatCode>General</c:formatCode>
                <c:ptCount val="22"/>
                <c:pt idx="0">
                  <c:v>25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125</c:v>
                </c:pt>
                <c:pt idx="5">
                  <c:v>150</c:v>
                </c:pt>
                <c:pt idx="6">
                  <c:v>175</c:v>
                </c:pt>
                <c:pt idx="7">
                  <c:v>200</c:v>
                </c:pt>
                <c:pt idx="8">
                  <c:v>225</c:v>
                </c:pt>
                <c:pt idx="9">
                  <c:v>250</c:v>
                </c:pt>
                <c:pt idx="10">
                  <c:v>275</c:v>
                </c:pt>
                <c:pt idx="11">
                  <c:v>300</c:v>
                </c:pt>
                <c:pt idx="12">
                  <c:v>325</c:v>
                </c:pt>
                <c:pt idx="13">
                  <c:v>350</c:v>
                </c:pt>
                <c:pt idx="14">
                  <c:v>375</c:v>
                </c:pt>
                <c:pt idx="15">
                  <c:v>400</c:v>
                </c:pt>
                <c:pt idx="16">
                  <c:v>425</c:v>
                </c:pt>
                <c:pt idx="17">
                  <c:v>450</c:v>
                </c:pt>
                <c:pt idx="18">
                  <c:v>475</c:v>
                </c:pt>
                <c:pt idx="19">
                  <c:v>500</c:v>
                </c:pt>
                <c:pt idx="20">
                  <c:v>525</c:v>
                </c:pt>
                <c:pt idx="21">
                  <c:v>550</c:v>
                </c:pt>
              </c:numCache>
            </c:numRef>
          </c:xVal>
          <c:yVal>
            <c:numRef>
              <c:f>'Propane Oxidation'!$E$522:$E$543</c:f>
              <c:numCache>
                <c:formatCode>0.0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0.60244413735201063</c:v>
                </c:pt>
                <c:pt idx="7">
                  <c:v>1.0792052107226944</c:v>
                </c:pt>
                <c:pt idx="8">
                  <c:v>2.3401226169124651</c:v>
                </c:pt>
                <c:pt idx="9">
                  <c:v>4.4779311782217945</c:v>
                </c:pt>
                <c:pt idx="10">
                  <c:v>8.2964260480605994</c:v>
                </c:pt>
                <c:pt idx="11">
                  <c:v>13.45384949537037</c:v>
                </c:pt>
                <c:pt idx="12">
                  <c:v>20.093086963182827</c:v>
                </c:pt>
                <c:pt idx="13">
                  <c:v>27.292961412651731</c:v>
                </c:pt>
                <c:pt idx="14">
                  <c:v>34.237620907373426</c:v>
                </c:pt>
                <c:pt idx="15">
                  <c:v>41.324910747710256</c:v>
                </c:pt>
                <c:pt idx="16">
                  <c:v>47.383316490916144</c:v>
                </c:pt>
                <c:pt idx="17">
                  <c:v>53.010368745928432</c:v>
                </c:pt>
                <c:pt idx="18">
                  <c:v>58.765510678401576</c:v>
                </c:pt>
                <c:pt idx="19">
                  <c:v>64.637474010670772</c:v>
                </c:pt>
                <c:pt idx="20">
                  <c:v>70.622358215534177</c:v>
                </c:pt>
                <c:pt idx="21">
                  <c:v>77.063340468651589</c:v>
                </c:pt>
              </c:numCache>
            </c:numRef>
          </c:yVal>
          <c:smooth val="0"/>
        </c:ser>
        <c:ser>
          <c:idx val="8"/>
          <c:order val="8"/>
          <c:tx>
            <c:v>Cycle 1</c:v>
          </c:tx>
          <c:spPr>
            <a:ln>
              <a:solidFill>
                <a:sysClr val="windowText" lastClr="000000"/>
              </a:solidFill>
            </a:ln>
          </c:spPr>
          <c:marker>
            <c:symbol val="square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9"/>
          <c:order val="9"/>
          <c:tx>
            <c:v>Cycle 2</c:v>
          </c:tx>
          <c:spPr>
            <a:ln>
              <a:solidFill>
                <a:sysClr val="windowText" lastClr="000000"/>
              </a:solidFill>
              <a:prstDash val="lgDash"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10"/>
          <c:order val="10"/>
          <c:tx>
            <c:v>Cycle 3</c:v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ser>
          <c:idx val="11"/>
          <c:order val="11"/>
          <c:tx>
            <c:v>Cycle 4</c:v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x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606832"/>
        <c:axId val="160607392"/>
      </c:scatterChart>
      <c:valAx>
        <c:axId val="160606832"/>
        <c:scaling>
          <c:orientation val="minMax"/>
          <c:max val="550"/>
          <c:min val="10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0.40502706692913387"/>
              <c:y val="0.9516252460629931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60607392"/>
        <c:crosses val="autoZero"/>
        <c:crossBetween val="midCat"/>
        <c:majorUnit val="50"/>
      </c:valAx>
      <c:valAx>
        <c:axId val="160607392"/>
        <c:scaling>
          <c:orientation val="minMax"/>
          <c:max val="101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Propane Conversion </a:t>
                </a:r>
                <a:r>
                  <a:rPr lang="en-US" dirty="0"/>
                  <a:t>(mol%)</a:t>
                </a:r>
              </a:p>
            </c:rich>
          </c:tx>
          <c:layout>
            <c:manualLayout>
              <c:xMode val="edge"/>
              <c:yMode val="edge"/>
              <c:x val="0"/>
              <c:y val="0.2704990977690288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60606832"/>
        <c:crosses val="autoZero"/>
        <c:crossBetween val="midCat"/>
        <c:majorUnit val="25"/>
        <c:minorUnit val="5"/>
      </c:valAx>
      <c:spPr>
        <a:noFill/>
        <a:ln w="12700">
          <a:noFill/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0573326771653564"/>
          <c:y val="3.070968667979004E-2"/>
          <c:w val="0.26582267060367526"/>
          <c:h val="0.2831423155438904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 pitchFamily="18" charset="0"/>
          <a:ea typeface="Arial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368421052631581E-2"/>
          <c:y val="3.951890034364261E-2"/>
          <c:w val="0.88210526315789473"/>
          <c:h val="0.84879725085910651"/>
        </c:manualLayout>
      </c:layout>
      <c:scatterChart>
        <c:scatterStyle val="lineMarker"/>
        <c:varyColors val="0"/>
        <c:ser>
          <c:idx val="0"/>
          <c:order val="0"/>
          <c:spPr>
            <a:ln w="12007">
              <a:noFill/>
            </a:ln>
          </c:spPr>
          <c:marker>
            <c:symbol val="circ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stat_1!$B$1:$B$1142</c:f>
              <c:numCache>
                <c:formatCode>General</c:formatCode>
                <c:ptCount val="1142"/>
                <c:pt idx="0">
                  <c:v>86.389442443847599</c:v>
                </c:pt>
                <c:pt idx="1">
                  <c:v>65.465499877929602</c:v>
                </c:pt>
                <c:pt idx="2">
                  <c:v>79.225189208984304</c:v>
                </c:pt>
                <c:pt idx="3">
                  <c:v>141.10774230957</c:v>
                </c:pt>
                <c:pt idx="4">
                  <c:v>111.45491027832</c:v>
                </c:pt>
                <c:pt idx="5">
                  <c:v>93.893737792968693</c:v>
                </c:pt>
                <c:pt idx="6">
                  <c:v>67.867660522460895</c:v>
                </c:pt>
                <c:pt idx="7">
                  <c:v>148.425369262695</c:v>
                </c:pt>
                <c:pt idx="8">
                  <c:v>84.4739990234375</c:v>
                </c:pt>
                <c:pt idx="9">
                  <c:v>101.824737548828</c:v>
                </c:pt>
                <c:pt idx="10">
                  <c:v>91.376258850097599</c:v>
                </c:pt>
                <c:pt idx="11">
                  <c:v>76.140174865722599</c:v>
                </c:pt>
                <c:pt idx="12">
                  <c:v>98.532165527343693</c:v>
                </c:pt>
                <c:pt idx="13">
                  <c:v>107.70467376708901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144.70594787597599</c:v>
                </c:pt>
                <c:pt idx="17">
                  <c:v>144.63832092285099</c:v>
                </c:pt>
                <c:pt idx="18">
                  <c:v>93.091903686523395</c:v>
                </c:pt>
                <c:pt idx="19">
                  <c:v>111.036720275878</c:v>
                </c:pt>
                <c:pt idx="20">
                  <c:v>104.17017364501901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323.88189697265602</c:v>
                </c:pt>
                <c:pt idx="24">
                  <c:v>100.111106872558</c:v>
                </c:pt>
                <c:pt idx="25">
                  <c:v>136.70846557617099</c:v>
                </c:pt>
                <c:pt idx="26">
                  <c:v>121.73235321044901</c:v>
                </c:pt>
                <c:pt idx="27">
                  <c:v>100.07763671875</c:v>
                </c:pt>
                <c:pt idx="28">
                  <c:v>120.81999969482401</c:v>
                </c:pt>
                <c:pt idx="29">
                  <c:v>305.33819580078102</c:v>
                </c:pt>
                <c:pt idx="30">
                  <c:v>88.052078247070298</c:v>
                </c:pt>
                <c:pt idx="31">
                  <c:v>85.653503417968693</c:v>
                </c:pt>
                <c:pt idx="32">
                  <c:v>301.23709106445301</c:v>
                </c:pt>
                <c:pt idx="33">
                  <c:v>317.34680175781199</c:v>
                </c:pt>
                <c:pt idx="34">
                  <c:v>163.25090026855401</c:v>
                </c:pt>
                <c:pt idx="35">
                  <c:v>117.263473510742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113.346374511718</c:v>
                </c:pt>
                <c:pt idx="39">
                  <c:v>53.849399566650298</c:v>
                </c:pt>
                <c:pt idx="40">
                  <c:v>176.69769287109301</c:v>
                </c:pt>
                <c:pt idx="41">
                  <c:v>52.783401489257798</c:v>
                </c:pt>
                <c:pt idx="42">
                  <c:v>227.91111755371</c:v>
                </c:pt>
                <c:pt idx="43">
                  <c:v>104.830017089843</c:v>
                </c:pt>
                <c:pt idx="44">
                  <c:v>108.95899963378901</c:v>
                </c:pt>
                <c:pt idx="45">
                  <c:v>180.79737854003901</c:v>
                </c:pt>
                <c:pt idx="46">
                  <c:v>82.729110717773395</c:v>
                </c:pt>
                <c:pt idx="47">
                  <c:v>52.582401275634702</c:v>
                </c:pt>
                <c:pt idx="48">
                  <c:v>98.072288513183494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124.247901916503</c:v>
                </c:pt>
                <c:pt idx="52">
                  <c:v>51.292900085449197</c:v>
                </c:pt>
                <c:pt idx="53">
                  <c:v>109.11376953125</c:v>
                </c:pt>
                <c:pt idx="54">
                  <c:v>218.54966735839801</c:v>
                </c:pt>
                <c:pt idx="55">
                  <c:v>147.36413574218699</c:v>
                </c:pt>
                <c:pt idx="56">
                  <c:v>353.13589477539</c:v>
                </c:pt>
                <c:pt idx="57">
                  <c:v>194.12951660156199</c:v>
                </c:pt>
                <c:pt idx="58">
                  <c:v>255.56246948242099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4209.60009765625</c:v>
                </c:pt>
                <c:pt idx="62">
                  <c:v>443.77551269531199</c:v>
                </c:pt>
                <c:pt idx="63">
                  <c:v>163.86695861816401</c:v>
                </c:pt>
                <c:pt idx="64">
                  <c:v>128.87315368652301</c:v>
                </c:pt>
                <c:pt idx="65">
                  <c:v>433.307037353515</c:v>
                </c:pt>
                <c:pt idx="66">
                  <c:v>245.338943481445</c:v>
                </c:pt>
                <c:pt idx="67">
                  <c:v>304.67788696289</c:v>
                </c:pt>
                <c:pt idx="68">
                  <c:v>310.068359375</c:v>
                </c:pt>
                <c:pt idx="69">
                  <c:v>448.93704223632801</c:v>
                </c:pt>
                <c:pt idx="70">
                  <c:v>305.015625</c:v>
                </c:pt>
                <c:pt idx="71">
                  <c:v>315.90261840820301</c:v>
                </c:pt>
                <c:pt idx="72">
                  <c:v>568.61138916015602</c:v>
                </c:pt>
                <c:pt idx="73">
                  <c:v>1074.77490234375</c:v>
                </c:pt>
                <c:pt idx="74">
                  <c:v>154.86022949218699</c:v>
                </c:pt>
                <c:pt idx="75">
                  <c:v>156.56495666503901</c:v>
                </c:pt>
                <c:pt idx="76">
                  <c:v>11910.736328125</c:v>
                </c:pt>
                <c:pt idx="77">
                  <c:v>319.66610717773398</c:v>
                </c:pt>
                <c:pt idx="78">
                  <c:v>256.730865478515</c:v>
                </c:pt>
                <c:pt idx="79">
                  <c:v>216.18699645996</c:v>
                </c:pt>
                <c:pt idx="80">
                  <c:v>154.89277648925699</c:v>
                </c:pt>
                <c:pt idx="81">
                  <c:v>209.059814453125</c:v>
                </c:pt>
                <c:pt idx="82">
                  <c:v>220.62512207031199</c:v>
                </c:pt>
                <c:pt idx="83">
                  <c:v>12787.2705078125</c:v>
                </c:pt>
                <c:pt idx="84">
                  <c:v>150.01509094238199</c:v>
                </c:pt>
                <c:pt idx="85">
                  <c:v>163.811431884765</c:v>
                </c:pt>
                <c:pt idx="86">
                  <c:v>138.81596374511699</c:v>
                </c:pt>
                <c:pt idx="87">
                  <c:v>118.143249511718</c:v>
                </c:pt>
                <c:pt idx="88">
                  <c:v>110.522979736328</c:v>
                </c:pt>
                <c:pt idx="89">
                  <c:v>207.56288146972599</c:v>
                </c:pt>
                <c:pt idx="90">
                  <c:v>136.38587951660099</c:v>
                </c:pt>
                <c:pt idx="91">
                  <c:v>263.24118041992102</c:v>
                </c:pt>
                <c:pt idx="92">
                  <c:v>231.88513183593699</c:v>
                </c:pt>
                <c:pt idx="93">
                  <c:v>89.613197326660099</c:v>
                </c:pt>
                <c:pt idx="94">
                  <c:v>163.86898803710901</c:v>
                </c:pt>
                <c:pt idx="95">
                  <c:v>177.724838256835</c:v>
                </c:pt>
                <c:pt idx="96">
                  <c:v>191.69390869140599</c:v>
                </c:pt>
                <c:pt idx="97">
                  <c:v>329.09069824218699</c:v>
                </c:pt>
                <c:pt idx="98">
                  <c:v>56.708400726318303</c:v>
                </c:pt>
                <c:pt idx="99">
                  <c:v>89.157295227050696</c:v>
                </c:pt>
                <c:pt idx="100">
                  <c:v>82.591857910156193</c:v>
                </c:pt>
                <c:pt idx="101">
                  <c:v>181.89796447753901</c:v>
                </c:pt>
                <c:pt idx="102">
                  <c:v>180.77033996582</c:v>
                </c:pt>
                <c:pt idx="103">
                  <c:v>129.14845275878901</c:v>
                </c:pt>
                <c:pt idx="104">
                  <c:v>174.84217834472599</c:v>
                </c:pt>
                <c:pt idx="105">
                  <c:v>68.260597229003906</c:v>
                </c:pt>
                <c:pt idx="106">
                  <c:v>78.631553649902301</c:v>
                </c:pt>
                <c:pt idx="107">
                  <c:v>95.095970153808494</c:v>
                </c:pt>
                <c:pt idx="108">
                  <c:v>156.08036804199199</c:v>
                </c:pt>
                <c:pt idx="109">
                  <c:v>99.803634643554602</c:v>
                </c:pt>
                <c:pt idx="110">
                  <c:v>63.562084197997997</c:v>
                </c:pt>
                <c:pt idx="111">
                  <c:v>80.858215332031193</c:v>
                </c:pt>
                <c:pt idx="112">
                  <c:v>268.61520385742102</c:v>
                </c:pt>
                <c:pt idx="113">
                  <c:v>160.07733154296801</c:v>
                </c:pt>
                <c:pt idx="114">
                  <c:v>146.12875366210901</c:v>
                </c:pt>
                <c:pt idx="115">
                  <c:v>118.551551818847</c:v>
                </c:pt>
                <c:pt idx="116">
                  <c:v>129.28840637207</c:v>
                </c:pt>
                <c:pt idx="117">
                  <c:v>103.73967742919901</c:v>
                </c:pt>
                <c:pt idx="118">
                  <c:v>84.718772888183494</c:v>
                </c:pt>
                <c:pt idx="119">
                  <c:v>113.97225189208901</c:v>
                </c:pt>
                <c:pt idx="120">
                  <c:v>211.89620971679599</c:v>
                </c:pt>
                <c:pt idx="121">
                  <c:v>58.547828674316399</c:v>
                </c:pt>
                <c:pt idx="122">
                  <c:v>128.80747985839801</c:v>
                </c:pt>
                <c:pt idx="123">
                  <c:v>85.343521118164006</c:v>
                </c:pt>
                <c:pt idx="124">
                  <c:v>253.19233703613199</c:v>
                </c:pt>
                <c:pt idx="125">
                  <c:v>145.56753540039</c:v>
                </c:pt>
                <c:pt idx="126">
                  <c:v>73.848098754882798</c:v>
                </c:pt>
                <c:pt idx="127">
                  <c:v>112.048706054687</c:v>
                </c:pt>
                <c:pt idx="128">
                  <c:v>76.291847229003906</c:v>
                </c:pt>
                <c:pt idx="129">
                  <c:v>235.18176269531199</c:v>
                </c:pt>
                <c:pt idx="130">
                  <c:v>286.23178100585898</c:v>
                </c:pt>
                <c:pt idx="131">
                  <c:v>193.265853881835</c:v>
                </c:pt>
                <c:pt idx="132">
                  <c:v>169.64732360839801</c:v>
                </c:pt>
                <c:pt idx="133">
                  <c:v>158.47026062011699</c:v>
                </c:pt>
                <c:pt idx="134">
                  <c:v>94.742576599120994</c:v>
                </c:pt>
                <c:pt idx="135">
                  <c:v>74.343933105468693</c:v>
                </c:pt>
                <c:pt idx="136">
                  <c:v>127.53628540039</c:v>
                </c:pt>
                <c:pt idx="137">
                  <c:v>134.87516784667901</c:v>
                </c:pt>
                <c:pt idx="138">
                  <c:v>80.699684143066406</c:v>
                </c:pt>
                <c:pt idx="139">
                  <c:v>99.984962463378906</c:v>
                </c:pt>
                <c:pt idx="140">
                  <c:v>80.690666198730398</c:v>
                </c:pt>
                <c:pt idx="141">
                  <c:v>183.12561035156199</c:v>
                </c:pt>
                <c:pt idx="142">
                  <c:v>84.552597045898395</c:v>
                </c:pt>
                <c:pt idx="143">
                  <c:v>178.65293884277301</c:v>
                </c:pt>
                <c:pt idx="144">
                  <c:v>174.47509765625</c:v>
                </c:pt>
                <c:pt idx="145">
                  <c:v>67.816596984863196</c:v>
                </c:pt>
                <c:pt idx="146">
                  <c:v>68.773185729980398</c:v>
                </c:pt>
                <c:pt idx="147">
                  <c:v>54.6122016906738</c:v>
                </c:pt>
                <c:pt idx="148">
                  <c:v>122.19296264648401</c:v>
                </c:pt>
                <c:pt idx="149">
                  <c:v>291.58450317382801</c:v>
                </c:pt>
                <c:pt idx="150">
                  <c:v>127.306060791015</c:v>
                </c:pt>
                <c:pt idx="151">
                  <c:v>103.66777801513599</c:v>
                </c:pt>
                <c:pt idx="152">
                  <c:v>693.84210205078102</c:v>
                </c:pt>
                <c:pt idx="153">
                  <c:v>635.18939208984295</c:v>
                </c:pt>
                <c:pt idx="154">
                  <c:v>116.70506286621</c:v>
                </c:pt>
                <c:pt idx="155">
                  <c:v>129.963119506835</c:v>
                </c:pt>
                <c:pt idx="156">
                  <c:v>135.47883605957</c:v>
                </c:pt>
                <c:pt idx="157">
                  <c:v>717.34649658203102</c:v>
                </c:pt>
                <c:pt idx="158">
                  <c:v>162.00294494628901</c:v>
                </c:pt>
                <c:pt idx="159">
                  <c:v>927.21887207031205</c:v>
                </c:pt>
                <c:pt idx="160">
                  <c:v>283.38833618164</c:v>
                </c:pt>
                <c:pt idx="161">
                  <c:v>156.93035888671801</c:v>
                </c:pt>
                <c:pt idx="162">
                  <c:v>174.98806762695301</c:v>
                </c:pt>
                <c:pt idx="163">
                  <c:v>102.31426239013599</c:v>
                </c:pt>
                <c:pt idx="164">
                  <c:v>280.25344848632801</c:v>
                </c:pt>
                <c:pt idx="165">
                  <c:v>241.25611877441401</c:v>
                </c:pt>
                <c:pt idx="166">
                  <c:v>51.457000732421797</c:v>
                </c:pt>
                <c:pt idx="167">
                  <c:v>291.14547729492102</c:v>
                </c:pt>
                <c:pt idx="168">
                  <c:v>77.111976623535099</c:v>
                </c:pt>
                <c:pt idx="169">
                  <c:v>82.560516357421804</c:v>
                </c:pt>
                <c:pt idx="170">
                  <c:v>180.89987182617099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169.29348754882801</c:v>
                </c:pt>
                <c:pt idx="174">
                  <c:v>515.22619628906205</c:v>
                </c:pt>
                <c:pt idx="175">
                  <c:v>63.018600463867102</c:v>
                </c:pt>
                <c:pt idx="176">
                  <c:v>266.11575317382801</c:v>
                </c:pt>
                <c:pt idx="177">
                  <c:v>108.08810424804599</c:v>
                </c:pt>
                <c:pt idx="178">
                  <c:v>179.89186096191401</c:v>
                </c:pt>
                <c:pt idx="179">
                  <c:v>119.35547637939401</c:v>
                </c:pt>
                <c:pt idx="180">
                  <c:v>126.10538482666</c:v>
                </c:pt>
                <c:pt idx="181">
                  <c:v>115.356636047363</c:v>
                </c:pt>
                <c:pt idx="182">
                  <c:v>285.114013671875</c:v>
                </c:pt>
                <c:pt idx="183">
                  <c:v>95.074996948242102</c:v>
                </c:pt>
                <c:pt idx="184">
                  <c:v>146.59211730957</c:v>
                </c:pt>
                <c:pt idx="185">
                  <c:v>79.496238708495994</c:v>
                </c:pt>
                <c:pt idx="186">
                  <c:v>226.73179626464801</c:v>
                </c:pt>
                <c:pt idx="187">
                  <c:v>92.244300842285099</c:v>
                </c:pt>
                <c:pt idx="188">
                  <c:v>111.861236572265</c:v>
                </c:pt>
                <c:pt idx="189">
                  <c:v>95.069435119628906</c:v>
                </c:pt>
                <c:pt idx="190">
                  <c:v>82.1864013671875</c:v>
                </c:pt>
                <c:pt idx="191">
                  <c:v>87.394332885742102</c:v>
                </c:pt>
                <c:pt idx="192">
                  <c:v>418.97772216796801</c:v>
                </c:pt>
                <c:pt idx="193">
                  <c:v>954.16247558593705</c:v>
                </c:pt>
                <c:pt idx="194">
                  <c:v>114.891220092773</c:v>
                </c:pt>
                <c:pt idx="195">
                  <c:v>368.57748413085898</c:v>
                </c:pt>
                <c:pt idx="196">
                  <c:v>163.38761901855401</c:v>
                </c:pt>
                <c:pt idx="197">
                  <c:v>796.62731933593705</c:v>
                </c:pt>
                <c:pt idx="198">
                  <c:v>114.454498291015</c:v>
                </c:pt>
                <c:pt idx="199">
                  <c:v>231.64765930175699</c:v>
                </c:pt>
                <c:pt idx="200">
                  <c:v>700.80987548828102</c:v>
                </c:pt>
                <c:pt idx="201">
                  <c:v>106.663917541503</c:v>
                </c:pt>
                <c:pt idx="202">
                  <c:v>277.63592529296801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431.43698120117102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83.111518859863196</c:v>
                </c:pt>
                <c:pt idx="209">
                  <c:v>79.0601806640625</c:v>
                </c:pt>
                <c:pt idx="210">
                  <c:v>97.552749633789006</c:v>
                </c:pt>
                <c:pt idx="211">
                  <c:v>51.9976997375488</c:v>
                </c:pt>
                <c:pt idx="212">
                  <c:v>163.050857543945</c:v>
                </c:pt>
                <c:pt idx="213">
                  <c:v>153.15217590332</c:v>
                </c:pt>
                <c:pt idx="214">
                  <c:v>145.13606262207</c:v>
                </c:pt>
                <c:pt idx="215">
                  <c:v>816.38897705078102</c:v>
                </c:pt>
                <c:pt idx="216">
                  <c:v>498.86544799804602</c:v>
                </c:pt>
                <c:pt idx="217">
                  <c:v>833.24133300781205</c:v>
                </c:pt>
                <c:pt idx="218">
                  <c:v>4785.9794921875</c:v>
                </c:pt>
                <c:pt idx="219">
                  <c:v>316.12268066406199</c:v>
                </c:pt>
                <c:pt idx="220">
                  <c:v>171.38008117675699</c:v>
                </c:pt>
                <c:pt idx="221">
                  <c:v>11925.369140625</c:v>
                </c:pt>
                <c:pt idx="222">
                  <c:v>1684.28955078125</c:v>
                </c:pt>
                <c:pt idx="223">
                  <c:v>824.76544189453102</c:v>
                </c:pt>
                <c:pt idx="224">
                  <c:v>639.64678955078102</c:v>
                </c:pt>
                <c:pt idx="225">
                  <c:v>1506.91491699218</c:v>
                </c:pt>
                <c:pt idx="226">
                  <c:v>984.18267822265602</c:v>
                </c:pt>
                <c:pt idx="227">
                  <c:v>665.8837890625</c:v>
                </c:pt>
                <c:pt idx="228">
                  <c:v>959.87701416015602</c:v>
                </c:pt>
                <c:pt idx="229">
                  <c:v>1493.853515625</c:v>
                </c:pt>
                <c:pt idx="230">
                  <c:v>489.13101196289</c:v>
                </c:pt>
                <c:pt idx="231">
                  <c:v>811.01550292968705</c:v>
                </c:pt>
                <c:pt idx="232">
                  <c:v>1603.46936035156</c:v>
                </c:pt>
                <c:pt idx="233">
                  <c:v>3828.03002929687</c:v>
                </c:pt>
                <c:pt idx="234">
                  <c:v>271.06982421875</c:v>
                </c:pt>
                <c:pt idx="235">
                  <c:v>9322.0888671875</c:v>
                </c:pt>
                <c:pt idx="236">
                  <c:v>289.72433471679602</c:v>
                </c:pt>
                <c:pt idx="237">
                  <c:v>236.37648010253901</c:v>
                </c:pt>
                <c:pt idx="238">
                  <c:v>337.62756347656199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109.32534790039</c:v>
                </c:pt>
                <c:pt idx="242">
                  <c:v>94.48291015625</c:v>
                </c:pt>
                <c:pt idx="243">
                  <c:v>304.69515991210898</c:v>
                </c:pt>
                <c:pt idx="244">
                  <c:v>668.15319824218705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1851.32763671875</c:v>
                </c:pt>
                <c:pt idx="248">
                  <c:v>1625.50439453125</c:v>
                </c:pt>
                <c:pt idx="249">
                  <c:v>213.29855346679599</c:v>
                </c:pt>
                <c:pt idx="250">
                  <c:v>271.67025756835898</c:v>
                </c:pt>
                <c:pt idx="251">
                  <c:v>181.49087524414</c:v>
                </c:pt>
                <c:pt idx="252">
                  <c:v>136.61511230468699</c:v>
                </c:pt>
                <c:pt idx="253">
                  <c:v>121.260437011718</c:v>
                </c:pt>
                <c:pt idx="254">
                  <c:v>147.58557128906199</c:v>
                </c:pt>
                <c:pt idx="255">
                  <c:v>223.15444946289</c:v>
                </c:pt>
                <c:pt idx="256">
                  <c:v>256.36685180664</c:v>
                </c:pt>
                <c:pt idx="257">
                  <c:v>178.53514099121</c:v>
                </c:pt>
                <c:pt idx="258">
                  <c:v>120.84791564941401</c:v>
                </c:pt>
                <c:pt idx="259">
                  <c:v>1812.50390625</c:v>
                </c:pt>
                <c:pt idx="260">
                  <c:v>1538.89440917968</c:v>
                </c:pt>
                <c:pt idx="261">
                  <c:v>206.97462463378901</c:v>
                </c:pt>
                <c:pt idx="262">
                  <c:v>255.92921447753901</c:v>
                </c:pt>
                <c:pt idx="263">
                  <c:v>90.801109313964801</c:v>
                </c:pt>
                <c:pt idx="264">
                  <c:v>132.88374328613199</c:v>
                </c:pt>
                <c:pt idx="265">
                  <c:v>101.39629364013599</c:v>
                </c:pt>
                <c:pt idx="266">
                  <c:v>154.33856201171801</c:v>
                </c:pt>
                <c:pt idx="267">
                  <c:v>58.336605072021399</c:v>
                </c:pt>
                <c:pt idx="268">
                  <c:v>71.855110168457003</c:v>
                </c:pt>
                <c:pt idx="269">
                  <c:v>86.567245483398395</c:v>
                </c:pt>
                <c:pt idx="270">
                  <c:v>69.8231201171875</c:v>
                </c:pt>
                <c:pt idx="271">
                  <c:v>205.58967590332</c:v>
                </c:pt>
                <c:pt idx="272">
                  <c:v>85.368949890136705</c:v>
                </c:pt>
                <c:pt idx="273">
                  <c:v>158.50437927246</c:v>
                </c:pt>
                <c:pt idx="274">
                  <c:v>124.728317260742</c:v>
                </c:pt>
                <c:pt idx="275">
                  <c:v>86.373001098632798</c:v>
                </c:pt>
                <c:pt idx="276">
                  <c:v>160.89944458007801</c:v>
                </c:pt>
                <c:pt idx="277">
                  <c:v>853.46807861328102</c:v>
                </c:pt>
                <c:pt idx="278">
                  <c:v>117.72084808349599</c:v>
                </c:pt>
                <c:pt idx="279">
                  <c:v>505.01287841796801</c:v>
                </c:pt>
                <c:pt idx="280">
                  <c:v>160.65113830566401</c:v>
                </c:pt>
                <c:pt idx="281">
                  <c:v>94.738830566406193</c:v>
                </c:pt>
                <c:pt idx="282">
                  <c:v>203.81944274902301</c:v>
                </c:pt>
                <c:pt idx="283">
                  <c:v>359.68078613281199</c:v>
                </c:pt>
                <c:pt idx="284">
                  <c:v>177.58630371093699</c:v>
                </c:pt>
                <c:pt idx="285">
                  <c:v>188.48910522460901</c:v>
                </c:pt>
                <c:pt idx="286">
                  <c:v>553.93560791015602</c:v>
                </c:pt>
                <c:pt idx="287">
                  <c:v>142.82084655761699</c:v>
                </c:pt>
                <c:pt idx="288">
                  <c:v>789.61248779296795</c:v>
                </c:pt>
                <c:pt idx="289">
                  <c:v>153.59465026855401</c:v>
                </c:pt>
                <c:pt idx="290">
                  <c:v>173.959869384765</c:v>
                </c:pt>
                <c:pt idx="291">
                  <c:v>86.634178161620994</c:v>
                </c:pt>
                <c:pt idx="292">
                  <c:v>56.694900512695298</c:v>
                </c:pt>
                <c:pt idx="293">
                  <c:v>132.89978027343699</c:v>
                </c:pt>
                <c:pt idx="294">
                  <c:v>124.72705841064401</c:v>
                </c:pt>
                <c:pt idx="295">
                  <c:v>50.836601257324197</c:v>
                </c:pt>
                <c:pt idx="296">
                  <c:v>84.135498046875</c:v>
                </c:pt>
                <c:pt idx="297">
                  <c:v>103.948043823242</c:v>
                </c:pt>
                <c:pt idx="298">
                  <c:v>120.955024719238</c:v>
                </c:pt>
                <c:pt idx="299">
                  <c:v>248.436111450195</c:v>
                </c:pt>
                <c:pt idx="300">
                  <c:v>328.885650634765</c:v>
                </c:pt>
                <c:pt idx="301">
                  <c:v>144.99476623535099</c:v>
                </c:pt>
                <c:pt idx="302">
                  <c:v>90.989097595214801</c:v>
                </c:pt>
                <c:pt idx="303">
                  <c:v>142.32058715820301</c:v>
                </c:pt>
                <c:pt idx="304">
                  <c:v>397.15090942382801</c:v>
                </c:pt>
                <c:pt idx="305">
                  <c:v>147.04093933105401</c:v>
                </c:pt>
                <c:pt idx="306">
                  <c:v>73.802696228027301</c:v>
                </c:pt>
                <c:pt idx="307">
                  <c:v>82.052734375</c:v>
                </c:pt>
                <c:pt idx="308">
                  <c:v>67.009658813476506</c:v>
                </c:pt>
                <c:pt idx="309">
                  <c:v>142.90658569335901</c:v>
                </c:pt>
                <c:pt idx="310">
                  <c:v>275.25543212890602</c:v>
                </c:pt>
                <c:pt idx="311">
                  <c:v>969.69903564453102</c:v>
                </c:pt>
                <c:pt idx="312">
                  <c:v>570.52276611328102</c:v>
                </c:pt>
                <c:pt idx="313">
                  <c:v>202.43310546875</c:v>
                </c:pt>
                <c:pt idx="314">
                  <c:v>203.312408447265</c:v>
                </c:pt>
                <c:pt idx="315">
                  <c:v>494.55316162109301</c:v>
                </c:pt>
                <c:pt idx="316">
                  <c:v>254.92475891113199</c:v>
                </c:pt>
                <c:pt idx="317">
                  <c:v>327.40646362304602</c:v>
                </c:pt>
                <c:pt idx="318">
                  <c:v>74.531921386718693</c:v>
                </c:pt>
                <c:pt idx="319">
                  <c:v>557.29821777343705</c:v>
                </c:pt>
                <c:pt idx="320">
                  <c:v>581.58251953125</c:v>
                </c:pt>
                <c:pt idx="321">
                  <c:v>97.53759765625</c:v>
                </c:pt>
                <c:pt idx="322">
                  <c:v>368.47506713867102</c:v>
                </c:pt>
                <c:pt idx="323">
                  <c:v>152.57962036132801</c:v>
                </c:pt>
                <c:pt idx="324">
                  <c:v>700.36853027343705</c:v>
                </c:pt>
                <c:pt idx="325">
                  <c:v>183.666244506835</c:v>
                </c:pt>
                <c:pt idx="326">
                  <c:v>173.40791320800699</c:v>
                </c:pt>
                <c:pt idx="327">
                  <c:v>613.17102050781205</c:v>
                </c:pt>
                <c:pt idx="328">
                  <c:v>861.59405517578102</c:v>
                </c:pt>
                <c:pt idx="329">
                  <c:v>312.73669433593699</c:v>
                </c:pt>
                <c:pt idx="330">
                  <c:v>292.22543334960898</c:v>
                </c:pt>
                <c:pt idx="331">
                  <c:v>84.699645996093693</c:v>
                </c:pt>
                <c:pt idx="332">
                  <c:v>83.845527648925696</c:v>
                </c:pt>
                <c:pt idx="333">
                  <c:v>89.596817016601506</c:v>
                </c:pt>
                <c:pt idx="334">
                  <c:v>124.847930908203</c:v>
                </c:pt>
                <c:pt idx="335">
                  <c:v>215.04690551757801</c:v>
                </c:pt>
                <c:pt idx="336">
                  <c:v>113.54987335205</c:v>
                </c:pt>
                <c:pt idx="337">
                  <c:v>75.417098999023395</c:v>
                </c:pt>
                <c:pt idx="338">
                  <c:v>135.90187072753901</c:v>
                </c:pt>
                <c:pt idx="339">
                  <c:v>99.261016845703097</c:v>
                </c:pt>
                <c:pt idx="340">
                  <c:v>140.74002075195301</c:v>
                </c:pt>
                <c:pt idx="341">
                  <c:v>87.669837951660099</c:v>
                </c:pt>
                <c:pt idx="342">
                  <c:v>743.46728515625</c:v>
                </c:pt>
                <c:pt idx="343">
                  <c:v>137.64601135253901</c:v>
                </c:pt>
                <c:pt idx="344">
                  <c:v>156.34465026855401</c:v>
                </c:pt>
                <c:pt idx="345">
                  <c:v>1067.74523925781</c:v>
                </c:pt>
                <c:pt idx="346">
                  <c:v>101.11293792724599</c:v>
                </c:pt>
                <c:pt idx="347">
                  <c:v>161.31753540039</c:v>
                </c:pt>
                <c:pt idx="348">
                  <c:v>2098.75268554687</c:v>
                </c:pt>
                <c:pt idx="349">
                  <c:v>214.18244934082</c:v>
                </c:pt>
                <c:pt idx="350">
                  <c:v>349.42642211914</c:v>
                </c:pt>
                <c:pt idx="351">
                  <c:v>397.55123901367102</c:v>
                </c:pt>
                <c:pt idx="352">
                  <c:v>4172.16357421875</c:v>
                </c:pt>
                <c:pt idx="353">
                  <c:v>55.120998382568303</c:v>
                </c:pt>
                <c:pt idx="354">
                  <c:v>101.87801361083901</c:v>
                </c:pt>
                <c:pt idx="355">
                  <c:v>4165.7880859375</c:v>
                </c:pt>
                <c:pt idx="356">
                  <c:v>452.98468017578102</c:v>
                </c:pt>
                <c:pt idx="357">
                  <c:v>334.98010253906199</c:v>
                </c:pt>
                <c:pt idx="358">
                  <c:v>304.25833129882801</c:v>
                </c:pt>
                <c:pt idx="359">
                  <c:v>284.08914184570301</c:v>
                </c:pt>
                <c:pt idx="360">
                  <c:v>1614.88598632812</c:v>
                </c:pt>
                <c:pt idx="361">
                  <c:v>240.65580749511699</c:v>
                </c:pt>
                <c:pt idx="362">
                  <c:v>120.82151031494099</c:v>
                </c:pt>
                <c:pt idx="363">
                  <c:v>906.26080322265602</c:v>
                </c:pt>
                <c:pt idx="364">
                  <c:v>151.70068359375</c:v>
                </c:pt>
                <c:pt idx="365">
                  <c:v>346.05584716796801</c:v>
                </c:pt>
                <c:pt idx="366">
                  <c:v>56.956600189208899</c:v>
                </c:pt>
                <c:pt idx="367">
                  <c:v>80.660675048828097</c:v>
                </c:pt>
                <c:pt idx="368">
                  <c:v>122.14222717285099</c:v>
                </c:pt>
                <c:pt idx="369">
                  <c:v>91.328208923339801</c:v>
                </c:pt>
                <c:pt idx="370">
                  <c:v>467.43814086914</c:v>
                </c:pt>
                <c:pt idx="371">
                  <c:v>78.900901794433494</c:v>
                </c:pt>
                <c:pt idx="372">
                  <c:v>146.64213562011699</c:v>
                </c:pt>
                <c:pt idx="373">
                  <c:v>109.155876159668</c:v>
                </c:pt>
                <c:pt idx="374">
                  <c:v>1109.6630859375</c:v>
                </c:pt>
                <c:pt idx="375">
                  <c:v>188.33059692382801</c:v>
                </c:pt>
                <c:pt idx="376">
                  <c:v>218.39773559570301</c:v>
                </c:pt>
                <c:pt idx="377">
                  <c:v>383.38235473632801</c:v>
                </c:pt>
                <c:pt idx="378">
                  <c:v>836.19537353515602</c:v>
                </c:pt>
                <c:pt idx="379">
                  <c:v>2148.39892578125</c:v>
                </c:pt>
                <c:pt idx="380">
                  <c:v>348.06231689453102</c:v>
                </c:pt>
                <c:pt idx="381">
                  <c:v>287.97677612304602</c:v>
                </c:pt>
                <c:pt idx="382">
                  <c:v>218.77230834960901</c:v>
                </c:pt>
                <c:pt idx="383">
                  <c:v>2120.4794921875</c:v>
                </c:pt>
                <c:pt idx="384">
                  <c:v>141.50369262695301</c:v>
                </c:pt>
                <c:pt idx="385">
                  <c:v>913.68212890625</c:v>
                </c:pt>
                <c:pt idx="386">
                  <c:v>340.38812255859301</c:v>
                </c:pt>
                <c:pt idx="387">
                  <c:v>133.033920288085</c:v>
                </c:pt>
                <c:pt idx="388">
                  <c:v>326.89016723632801</c:v>
                </c:pt>
                <c:pt idx="389">
                  <c:v>941.11456298828102</c:v>
                </c:pt>
                <c:pt idx="390">
                  <c:v>126.988273620605</c:v>
                </c:pt>
                <c:pt idx="391">
                  <c:v>105.778022766113</c:v>
                </c:pt>
                <c:pt idx="392">
                  <c:v>231.46028137207</c:v>
                </c:pt>
                <c:pt idx="393">
                  <c:v>83.338302612304602</c:v>
                </c:pt>
                <c:pt idx="394">
                  <c:v>103.65276336669901</c:v>
                </c:pt>
                <c:pt idx="395">
                  <c:v>253.92967224121</c:v>
                </c:pt>
                <c:pt idx="396">
                  <c:v>700.484375</c:v>
                </c:pt>
                <c:pt idx="397">
                  <c:v>234.28807067871</c:v>
                </c:pt>
                <c:pt idx="398">
                  <c:v>69.77099609375</c:v>
                </c:pt>
                <c:pt idx="399">
                  <c:v>174.37123107910099</c:v>
                </c:pt>
                <c:pt idx="400">
                  <c:v>139.38822937011699</c:v>
                </c:pt>
                <c:pt idx="401">
                  <c:v>435.182861328125</c:v>
                </c:pt>
                <c:pt idx="402">
                  <c:v>374.18444824218699</c:v>
                </c:pt>
                <c:pt idx="403">
                  <c:v>3797.40576171875</c:v>
                </c:pt>
                <c:pt idx="404">
                  <c:v>4344.322265625</c:v>
                </c:pt>
                <c:pt idx="405">
                  <c:v>163.73733520507801</c:v>
                </c:pt>
                <c:pt idx="406">
                  <c:v>1153.31298828125</c:v>
                </c:pt>
                <c:pt idx="407">
                  <c:v>4324.9892578125</c:v>
                </c:pt>
                <c:pt idx="408">
                  <c:v>3714.79858398437</c:v>
                </c:pt>
                <c:pt idx="409">
                  <c:v>494.80990600585898</c:v>
                </c:pt>
                <c:pt idx="410">
                  <c:v>299.95831298828102</c:v>
                </c:pt>
                <c:pt idx="411">
                  <c:v>219.43795776367099</c:v>
                </c:pt>
                <c:pt idx="412">
                  <c:v>172.91036987304599</c:v>
                </c:pt>
                <c:pt idx="413">
                  <c:v>578.61706542968705</c:v>
                </c:pt>
                <c:pt idx="414">
                  <c:v>93.930610656738196</c:v>
                </c:pt>
                <c:pt idx="415">
                  <c:v>89.594863891601506</c:v>
                </c:pt>
                <c:pt idx="416">
                  <c:v>374.14398193359301</c:v>
                </c:pt>
                <c:pt idx="417">
                  <c:v>52.826400756835902</c:v>
                </c:pt>
                <c:pt idx="418">
                  <c:v>133.1796875</c:v>
                </c:pt>
                <c:pt idx="419">
                  <c:v>94.178443908691406</c:v>
                </c:pt>
                <c:pt idx="420">
                  <c:v>84.659034729003906</c:v>
                </c:pt>
                <c:pt idx="421">
                  <c:v>2522.95849609375</c:v>
                </c:pt>
                <c:pt idx="422">
                  <c:v>234.780517578125</c:v>
                </c:pt>
                <c:pt idx="423">
                  <c:v>70.894813537597599</c:v>
                </c:pt>
                <c:pt idx="424">
                  <c:v>143.81494140625</c:v>
                </c:pt>
                <c:pt idx="425">
                  <c:v>352.74383544921801</c:v>
                </c:pt>
                <c:pt idx="426">
                  <c:v>6789.29443359375</c:v>
                </c:pt>
                <c:pt idx="427">
                  <c:v>528.54168701171795</c:v>
                </c:pt>
                <c:pt idx="428">
                  <c:v>111.09504699707</c:v>
                </c:pt>
                <c:pt idx="429">
                  <c:v>1099.24829101562</c:v>
                </c:pt>
                <c:pt idx="430">
                  <c:v>267.39645385742102</c:v>
                </c:pt>
                <c:pt idx="431">
                  <c:v>4029.7783203125</c:v>
                </c:pt>
                <c:pt idx="432">
                  <c:v>2007.63549804687</c:v>
                </c:pt>
                <c:pt idx="433">
                  <c:v>4363.5439453125</c:v>
                </c:pt>
                <c:pt idx="434">
                  <c:v>3917.40844726562</c:v>
                </c:pt>
                <c:pt idx="435">
                  <c:v>596.26708984375</c:v>
                </c:pt>
                <c:pt idx="436">
                  <c:v>551.32733154296795</c:v>
                </c:pt>
                <c:pt idx="437">
                  <c:v>3217.05517578125</c:v>
                </c:pt>
                <c:pt idx="438">
                  <c:v>3660.55615234375</c:v>
                </c:pt>
                <c:pt idx="439">
                  <c:v>1982.15710449218</c:v>
                </c:pt>
                <c:pt idx="440">
                  <c:v>3913.87524414062</c:v>
                </c:pt>
                <c:pt idx="441">
                  <c:v>124.822799682617</c:v>
                </c:pt>
                <c:pt idx="442">
                  <c:v>587.06677246093705</c:v>
                </c:pt>
                <c:pt idx="443">
                  <c:v>96.617820739745994</c:v>
                </c:pt>
                <c:pt idx="444">
                  <c:v>271.06759643554602</c:v>
                </c:pt>
                <c:pt idx="445">
                  <c:v>1710.35473632812</c:v>
                </c:pt>
                <c:pt idx="446">
                  <c:v>121.63563537597599</c:v>
                </c:pt>
                <c:pt idx="447">
                  <c:v>131.90499877929599</c:v>
                </c:pt>
                <c:pt idx="448">
                  <c:v>126.386253356933</c:v>
                </c:pt>
                <c:pt idx="449">
                  <c:v>103.855842590332</c:v>
                </c:pt>
                <c:pt idx="450">
                  <c:v>91.756980895995994</c:v>
                </c:pt>
                <c:pt idx="451">
                  <c:v>86.277603149414006</c:v>
                </c:pt>
                <c:pt idx="452">
                  <c:v>437.36331176757801</c:v>
                </c:pt>
                <c:pt idx="453">
                  <c:v>75.937698364257798</c:v>
                </c:pt>
                <c:pt idx="454">
                  <c:v>129.40399169921801</c:v>
                </c:pt>
                <c:pt idx="455">
                  <c:v>713.75115966796795</c:v>
                </c:pt>
                <c:pt idx="456">
                  <c:v>221.93240356445301</c:v>
                </c:pt>
                <c:pt idx="457">
                  <c:v>70.117004394531193</c:v>
                </c:pt>
                <c:pt idx="458">
                  <c:v>71.748489379882798</c:v>
                </c:pt>
                <c:pt idx="459">
                  <c:v>215.01437377929599</c:v>
                </c:pt>
                <c:pt idx="460">
                  <c:v>525.34460449218705</c:v>
                </c:pt>
                <c:pt idx="461">
                  <c:v>162.261459350585</c:v>
                </c:pt>
                <c:pt idx="462">
                  <c:v>3869.21508789062</c:v>
                </c:pt>
                <c:pt idx="463">
                  <c:v>4690.794921875</c:v>
                </c:pt>
                <c:pt idx="464">
                  <c:v>4424.03662109375</c:v>
                </c:pt>
                <c:pt idx="465">
                  <c:v>2983.61938476562</c:v>
                </c:pt>
                <c:pt idx="466">
                  <c:v>203.21514892578099</c:v>
                </c:pt>
                <c:pt idx="467">
                  <c:v>557.75335693359295</c:v>
                </c:pt>
                <c:pt idx="468">
                  <c:v>295.14175415039</c:v>
                </c:pt>
                <c:pt idx="469">
                  <c:v>607.15765380859295</c:v>
                </c:pt>
                <c:pt idx="470">
                  <c:v>136.10343933105401</c:v>
                </c:pt>
                <c:pt idx="471">
                  <c:v>63.8440551757812</c:v>
                </c:pt>
                <c:pt idx="472">
                  <c:v>71.419013977050696</c:v>
                </c:pt>
                <c:pt idx="473">
                  <c:v>445.49234008789</c:v>
                </c:pt>
                <c:pt idx="474">
                  <c:v>138.69233703613199</c:v>
                </c:pt>
                <c:pt idx="475">
                  <c:v>252.57994079589801</c:v>
                </c:pt>
                <c:pt idx="476">
                  <c:v>65.517837524414006</c:v>
                </c:pt>
                <c:pt idx="477">
                  <c:v>60.459098815917898</c:v>
                </c:pt>
                <c:pt idx="478">
                  <c:v>222.67355346679599</c:v>
                </c:pt>
                <c:pt idx="479">
                  <c:v>118.24089813232401</c:v>
                </c:pt>
                <c:pt idx="480">
                  <c:v>450.26647949218699</c:v>
                </c:pt>
                <c:pt idx="481">
                  <c:v>90.898689270019503</c:v>
                </c:pt>
                <c:pt idx="482">
                  <c:v>349.67321777343699</c:v>
                </c:pt>
                <c:pt idx="483">
                  <c:v>285.73489379882801</c:v>
                </c:pt>
                <c:pt idx="484">
                  <c:v>1138.67687988281</c:v>
                </c:pt>
                <c:pt idx="485">
                  <c:v>146.52369689941401</c:v>
                </c:pt>
                <c:pt idx="486">
                  <c:v>462.300537109375</c:v>
                </c:pt>
                <c:pt idx="487">
                  <c:v>308.03155517578102</c:v>
                </c:pt>
                <c:pt idx="488">
                  <c:v>169.7978515625</c:v>
                </c:pt>
                <c:pt idx="489">
                  <c:v>487.709716796875</c:v>
                </c:pt>
                <c:pt idx="490">
                  <c:v>845.74615478515602</c:v>
                </c:pt>
                <c:pt idx="491">
                  <c:v>640.73156738281205</c:v>
                </c:pt>
                <c:pt idx="492">
                  <c:v>551.140869140625</c:v>
                </c:pt>
                <c:pt idx="493">
                  <c:v>167.58180236816401</c:v>
                </c:pt>
                <c:pt idx="494">
                  <c:v>362.41220092773398</c:v>
                </c:pt>
                <c:pt idx="495">
                  <c:v>574.79290771484295</c:v>
                </c:pt>
                <c:pt idx="496">
                  <c:v>148.012435913085</c:v>
                </c:pt>
                <c:pt idx="497">
                  <c:v>932.48834228515602</c:v>
                </c:pt>
                <c:pt idx="498">
                  <c:v>153.89094543457</c:v>
                </c:pt>
                <c:pt idx="499">
                  <c:v>257.86795043945301</c:v>
                </c:pt>
                <c:pt idx="500">
                  <c:v>148.20007324218699</c:v>
                </c:pt>
                <c:pt idx="501">
                  <c:v>268.45617675781199</c:v>
                </c:pt>
                <c:pt idx="502">
                  <c:v>80.070480346679602</c:v>
                </c:pt>
                <c:pt idx="503">
                  <c:v>123.33364868164</c:v>
                </c:pt>
                <c:pt idx="504">
                  <c:v>158.76956176757801</c:v>
                </c:pt>
                <c:pt idx="505">
                  <c:v>62.304401397705</c:v>
                </c:pt>
                <c:pt idx="506">
                  <c:v>250.57546997070301</c:v>
                </c:pt>
                <c:pt idx="507">
                  <c:v>664.465576171875</c:v>
                </c:pt>
                <c:pt idx="508">
                  <c:v>59.3727416992187</c:v>
                </c:pt>
                <c:pt idx="509">
                  <c:v>110.638290405273</c:v>
                </c:pt>
                <c:pt idx="510">
                  <c:v>175.01638793945301</c:v>
                </c:pt>
                <c:pt idx="511">
                  <c:v>195.13806152343699</c:v>
                </c:pt>
                <c:pt idx="512">
                  <c:v>1048.490234375</c:v>
                </c:pt>
                <c:pt idx="513">
                  <c:v>2200.77880859375</c:v>
                </c:pt>
                <c:pt idx="514">
                  <c:v>125.960334777832</c:v>
                </c:pt>
                <c:pt idx="515">
                  <c:v>80.036079406738196</c:v>
                </c:pt>
                <c:pt idx="516">
                  <c:v>233.14744567871</c:v>
                </c:pt>
                <c:pt idx="517">
                  <c:v>1140.9990234375</c:v>
                </c:pt>
                <c:pt idx="518">
                  <c:v>1264.00317382812</c:v>
                </c:pt>
                <c:pt idx="519">
                  <c:v>291.75067138671801</c:v>
                </c:pt>
                <c:pt idx="520">
                  <c:v>131.66398620605401</c:v>
                </c:pt>
                <c:pt idx="521">
                  <c:v>1847.18994140625</c:v>
                </c:pt>
                <c:pt idx="522">
                  <c:v>949.38507080078102</c:v>
                </c:pt>
                <c:pt idx="523">
                  <c:v>195.79023742675699</c:v>
                </c:pt>
                <c:pt idx="524">
                  <c:v>112.055274963378</c:v>
                </c:pt>
                <c:pt idx="525">
                  <c:v>121.39254760742099</c:v>
                </c:pt>
                <c:pt idx="526">
                  <c:v>88.174713134765597</c:v>
                </c:pt>
                <c:pt idx="527">
                  <c:v>53.559200286865199</c:v>
                </c:pt>
                <c:pt idx="528">
                  <c:v>233.43484497070301</c:v>
                </c:pt>
                <c:pt idx="529">
                  <c:v>163.19195556640599</c:v>
                </c:pt>
                <c:pt idx="530">
                  <c:v>83.514839172363196</c:v>
                </c:pt>
                <c:pt idx="531">
                  <c:v>104.508003234863</c:v>
                </c:pt>
                <c:pt idx="532">
                  <c:v>80.980667114257798</c:v>
                </c:pt>
                <c:pt idx="533">
                  <c:v>58.423610687255803</c:v>
                </c:pt>
                <c:pt idx="534">
                  <c:v>70.258293151855398</c:v>
                </c:pt>
                <c:pt idx="535">
                  <c:v>77.435485839843693</c:v>
                </c:pt>
                <c:pt idx="536">
                  <c:v>120.99321746826099</c:v>
                </c:pt>
                <c:pt idx="537">
                  <c:v>304.40637207031199</c:v>
                </c:pt>
                <c:pt idx="538">
                  <c:v>278.85690307617102</c:v>
                </c:pt>
                <c:pt idx="539">
                  <c:v>70.800102233886705</c:v>
                </c:pt>
                <c:pt idx="540">
                  <c:v>143.22024536132801</c:v>
                </c:pt>
                <c:pt idx="541">
                  <c:v>98.849052429199205</c:v>
                </c:pt>
                <c:pt idx="542">
                  <c:v>58.318000793457003</c:v>
                </c:pt>
                <c:pt idx="543">
                  <c:v>528.72064208984295</c:v>
                </c:pt>
                <c:pt idx="544">
                  <c:v>186.286209106445</c:v>
                </c:pt>
                <c:pt idx="545">
                  <c:v>78.820999145507798</c:v>
                </c:pt>
                <c:pt idx="546">
                  <c:v>529.310302734375</c:v>
                </c:pt>
                <c:pt idx="547">
                  <c:v>3716.5830078125</c:v>
                </c:pt>
                <c:pt idx="548">
                  <c:v>150.92399597167901</c:v>
                </c:pt>
                <c:pt idx="549">
                  <c:v>191.35595703125</c:v>
                </c:pt>
                <c:pt idx="550">
                  <c:v>3870.67724609375</c:v>
                </c:pt>
                <c:pt idx="551">
                  <c:v>509.09970092773398</c:v>
                </c:pt>
                <c:pt idx="552">
                  <c:v>216.88937377929599</c:v>
                </c:pt>
                <c:pt idx="553">
                  <c:v>497.36209106445301</c:v>
                </c:pt>
                <c:pt idx="554">
                  <c:v>113.148460388183</c:v>
                </c:pt>
                <c:pt idx="555">
                  <c:v>55.669300079345703</c:v>
                </c:pt>
                <c:pt idx="556">
                  <c:v>346.84823608398398</c:v>
                </c:pt>
                <c:pt idx="557">
                  <c:v>101.977493286132</c:v>
                </c:pt>
                <c:pt idx="558">
                  <c:v>177.90382385253901</c:v>
                </c:pt>
                <c:pt idx="559">
                  <c:v>74.607925415039006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229.07452392578099</c:v>
                </c:pt>
                <c:pt idx="564">
                  <c:v>277.10202026367102</c:v>
                </c:pt>
                <c:pt idx="565">
                  <c:v>157.35955810546801</c:v>
                </c:pt>
                <c:pt idx="566">
                  <c:v>854.01727294921795</c:v>
                </c:pt>
                <c:pt idx="567">
                  <c:v>247.27568054199199</c:v>
                </c:pt>
                <c:pt idx="568">
                  <c:v>253.68014526367099</c:v>
                </c:pt>
                <c:pt idx="569">
                  <c:v>348.20767211914</c:v>
                </c:pt>
                <c:pt idx="570">
                  <c:v>1907.91088867187</c:v>
                </c:pt>
                <c:pt idx="571">
                  <c:v>522.06213378906205</c:v>
                </c:pt>
                <c:pt idx="572">
                  <c:v>182.13900756835901</c:v>
                </c:pt>
                <c:pt idx="573">
                  <c:v>462.21902465820301</c:v>
                </c:pt>
                <c:pt idx="574">
                  <c:v>2151.53686523437</c:v>
                </c:pt>
                <c:pt idx="575">
                  <c:v>348.12466430664</c:v>
                </c:pt>
                <c:pt idx="576">
                  <c:v>211.24781799316401</c:v>
                </c:pt>
                <c:pt idx="577">
                  <c:v>751.47344970703102</c:v>
                </c:pt>
                <c:pt idx="578">
                  <c:v>244.39022827148401</c:v>
                </c:pt>
                <c:pt idx="579">
                  <c:v>86.388442993164006</c:v>
                </c:pt>
                <c:pt idx="580">
                  <c:v>63.635913848876903</c:v>
                </c:pt>
                <c:pt idx="581">
                  <c:v>132.19972229003901</c:v>
                </c:pt>
                <c:pt idx="582">
                  <c:v>136.50680541992099</c:v>
                </c:pt>
                <c:pt idx="583">
                  <c:v>52.241500854492102</c:v>
                </c:pt>
                <c:pt idx="584">
                  <c:v>195.81588745117099</c:v>
                </c:pt>
                <c:pt idx="585">
                  <c:v>1914.79577636718</c:v>
                </c:pt>
                <c:pt idx="586">
                  <c:v>191.39196777343699</c:v>
                </c:pt>
                <c:pt idx="587">
                  <c:v>73.899398803710895</c:v>
                </c:pt>
                <c:pt idx="588">
                  <c:v>319.66412353515602</c:v>
                </c:pt>
                <c:pt idx="589">
                  <c:v>4130.90771484375</c:v>
                </c:pt>
                <c:pt idx="590">
                  <c:v>3837.4990234375</c:v>
                </c:pt>
                <c:pt idx="591">
                  <c:v>194.39399719238199</c:v>
                </c:pt>
                <c:pt idx="592">
                  <c:v>3640.20483398437</c:v>
                </c:pt>
                <c:pt idx="593">
                  <c:v>4325.15771484375</c:v>
                </c:pt>
                <c:pt idx="594">
                  <c:v>333.52044677734301</c:v>
                </c:pt>
                <c:pt idx="595">
                  <c:v>204.92070007324199</c:v>
                </c:pt>
                <c:pt idx="596">
                  <c:v>137.08386230468699</c:v>
                </c:pt>
                <c:pt idx="597">
                  <c:v>1433.34826660156</c:v>
                </c:pt>
                <c:pt idx="598">
                  <c:v>73.778511047363196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94.147239685058494</c:v>
                </c:pt>
                <c:pt idx="604">
                  <c:v>678.124755859375</c:v>
                </c:pt>
                <c:pt idx="605">
                  <c:v>254.728271484375</c:v>
                </c:pt>
                <c:pt idx="606">
                  <c:v>341.69174194335898</c:v>
                </c:pt>
                <c:pt idx="607">
                  <c:v>12848.0087890625</c:v>
                </c:pt>
                <c:pt idx="608">
                  <c:v>1732.41125488281</c:v>
                </c:pt>
                <c:pt idx="609">
                  <c:v>508.384674072265</c:v>
                </c:pt>
                <c:pt idx="610">
                  <c:v>437.46383666992102</c:v>
                </c:pt>
                <c:pt idx="611">
                  <c:v>795.67779541015602</c:v>
                </c:pt>
                <c:pt idx="612">
                  <c:v>3586.97412109375</c:v>
                </c:pt>
                <c:pt idx="613">
                  <c:v>4422.5341796875</c:v>
                </c:pt>
                <c:pt idx="614">
                  <c:v>660.50921630859295</c:v>
                </c:pt>
                <c:pt idx="615">
                  <c:v>681.28704833984295</c:v>
                </c:pt>
                <c:pt idx="616">
                  <c:v>4102.3740234375</c:v>
                </c:pt>
                <c:pt idx="617">
                  <c:v>3431.900390625</c:v>
                </c:pt>
                <c:pt idx="618">
                  <c:v>822.591796875</c:v>
                </c:pt>
                <c:pt idx="619">
                  <c:v>536.897216796875</c:v>
                </c:pt>
                <c:pt idx="620">
                  <c:v>564.06146240234295</c:v>
                </c:pt>
                <c:pt idx="621">
                  <c:v>1634.64270019531</c:v>
                </c:pt>
                <c:pt idx="622">
                  <c:v>9970.9443359375</c:v>
                </c:pt>
                <c:pt idx="623">
                  <c:v>219.51385498046801</c:v>
                </c:pt>
                <c:pt idx="624">
                  <c:v>150.35041809082</c:v>
                </c:pt>
                <c:pt idx="625">
                  <c:v>214.42657470703099</c:v>
                </c:pt>
                <c:pt idx="626">
                  <c:v>136.42459106445301</c:v>
                </c:pt>
                <c:pt idx="627">
                  <c:v>115.022003173828</c:v>
                </c:pt>
                <c:pt idx="628">
                  <c:v>117.81713104248</c:v>
                </c:pt>
                <c:pt idx="629">
                  <c:v>1684.13598632812</c:v>
                </c:pt>
                <c:pt idx="630">
                  <c:v>157.29211425781199</c:v>
                </c:pt>
                <c:pt idx="631">
                  <c:v>159.93389892578099</c:v>
                </c:pt>
                <c:pt idx="632">
                  <c:v>108.931640625</c:v>
                </c:pt>
                <c:pt idx="633">
                  <c:v>366.13385009765602</c:v>
                </c:pt>
                <c:pt idx="634">
                  <c:v>77.150344848632798</c:v>
                </c:pt>
                <c:pt idx="635">
                  <c:v>4468.41748046875</c:v>
                </c:pt>
                <c:pt idx="636">
                  <c:v>3510.80493164062</c:v>
                </c:pt>
                <c:pt idx="637">
                  <c:v>3550.37622070312</c:v>
                </c:pt>
                <c:pt idx="638">
                  <c:v>4243.634765625</c:v>
                </c:pt>
                <c:pt idx="639">
                  <c:v>379.53674316406199</c:v>
                </c:pt>
                <c:pt idx="640">
                  <c:v>199.92466735839801</c:v>
                </c:pt>
                <c:pt idx="641">
                  <c:v>135.13233947753901</c:v>
                </c:pt>
                <c:pt idx="642">
                  <c:v>1437.958984375</c:v>
                </c:pt>
                <c:pt idx="643">
                  <c:v>78.643203735351506</c:v>
                </c:pt>
                <c:pt idx="644">
                  <c:v>154.05137634277301</c:v>
                </c:pt>
                <c:pt idx="645">
                  <c:v>244.48106384277301</c:v>
                </c:pt>
                <c:pt idx="646">
                  <c:v>170.87925720214801</c:v>
                </c:pt>
                <c:pt idx="647">
                  <c:v>85.8719482421875</c:v>
                </c:pt>
                <c:pt idx="648">
                  <c:v>833.03625488281205</c:v>
                </c:pt>
                <c:pt idx="649">
                  <c:v>208.11624145507801</c:v>
                </c:pt>
                <c:pt idx="650">
                  <c:v>227.36943054199199</c:v>
                </c:pt>
                <c:pt idx="651">
                  <c:v>372.84475708007801</c:v>
                </c:pt>
                <c:pt idx="652">
                  <c:v>1849.12744140625</c:v>
                </c:pt>
                <c:pt idx="653">
                  <c:v>577.48779296875</c:v>
                </c:pt>
                <c:pt idx="654">
                  <c:v>368.89254760742102</c:v>
                </c:pt>
                <c:pt idx="655">
                  <c:v>2348.63159179687</c:v>
                </c:pt>
                <c:pt idx="656">
                  <c:v>380.22677612304602</c:v>
                </c:pt>
                <c:pt idx="657">
                  <c:v>240.76373291015599</c:v>
                </c:pt>
                <c:pt idx="658">
                  <c:v>218.28976440429599</c:v>
                </c:pt>
                <c:pt idx="659">
                  <c:v>799.56359863281205</c:v>
                </c:pt>
                <c:pt idx="660">
                  <c:v>114.943893432617</c:v>
                </c:pt>
                <c:pt idx="661">
                  <c:v>86.091239929199205</c:v>
                </c:pt>
                <c:pt idx="662">
                  <c:v>102.17184448242099</c:v>
                </c:pt>
                <c:pt idx="663">
                  <c:v>274.21627807617102</c:v>
                </c:pt>
                <c:pt idx="664">
                  <c:v>81.340690612792898</c:v>
                </c:pt>
                <c:pt idx="665">
                  <c:v>299.93685913085898</c:v>
                </c:pt>
                <c:pt idx="666">
                  <c:v>60.522800445556598</c:v>
                </c:pt>
                <c:pt idx="667">
                  <c:v>376.18035888671801</c:v>
                </c:pt>
                <c:pt idx="668">
                  <c:v>65.981498718261705</c:v>
                </c:pt>
                <c:pt idx="669">
                  <c:v>107.82272338867099</c:v>
                </c:pt>
                <c:pt idx="670">
                  <c:v>64.614097595214801</c:v>
                </c:pt>
                <c:pt idx="671">
                  <c:v>652.01373291015602</c:v>
                </c:pt>
                <c:pt idx="672">
                  <c:v>356.82925415039</c:v>
                </c:pt>
                <c:pt idx="673">
                  <c:v>339.810791015625</c:v>
                </c:pt>
                <c:pt idx="674">
                  <c:v>4232.3916015625</c:v>
                </c:pt>
                <c:pt idx="675">
                  <c:v>228.45469665527301</c:v>
                </c:pt>
                <c:pt idx="676">
                  <c:v>215.82199096679599</c:v>
                </c:pt>
                <c:pt idx="677">
                  <c:v>106.615997314453</c:v>
                </c:pt>
                <c:pt idx="678">
                  <c:v>197.83076477050699</c:v>
                </c:pt>
                <c:pt idx="679">
                  <c:v>4399.2802734375</c:v>
                </c:pt>
                <c:pt idx="680">
                  <c:v>379.69970703125</c:v>
                </c:pt>
                <c:pt idx="681">
                  <c:v>373.50817871093699</c:v>
                </c:pt>
                <c:pt idx="682">
                  <c:v>619.06701660156205</c:v>
                </c:pt>
                <c:pt idx="683">
                  <c:v>416.263092041015</c:v>
                </c:pt>
                <c:pt idx="684">
                  <c:v>152.96292114257801</c:v>
                </c:pt>
                <c:pt idx="685">
                  <c:v>91.760002136230398</c:v>
                </c:pt>
                <c:pt idx="686">
                  <c:v>93.570892333984304</c:v>
                </c:pt>
                <c:pt idx="687">
                  <c:v>113.905708312988</c:v>
                </c:pt>
                <c:pt idx="688">
                  <c:v>223.33889770507801</c:v>
                </c:pt>
                <c:pt idx="689">
                  <c:v>206.292709350585</c:v>
                </c:pt>
                <c:pt idx="690">
                  <c:v>73.197853088378906</c:v>
                </c:pt>
                <c:pt idx="691">
                  <c:v>111.26120758056599</c:v>
                </c:pt>
                <c:pt idx="692">
                  <c:v>167.27633666992099</c:v>
                </c:pt>
                <c:pt idx="693">
                  <c:v>968.33703613281205</c:v>
                </c:pt>
                <c:pt idx="694">
                  <c:v>1473.5673828125</c:v>
                </c:pt>
                <c:pt idx="695">
                  <c:v>157.62350463867099</c:v>
                </c:pt>
                <c:pt idx="696">
                  <c:v>122.244338989257</c:v>
                </c:pt>
                <c:pt idx="697">
                  <c:v>64.600997924804602</c:v>
                </c:pt>
                <c:pt idx="698">
                  <c:v>327.93484497070301</c:v>
                </c:pt>
                <c:pt idx="699">
                  <c:v>1309.88671875</c:v>
                </c:pt>
                <c:pt idx="700">
                  <c:v>1246.44641113281</c:v>
                </c:pt>
                <c:pt idx="701">
                  <c:v>280.11520385742102</c:v>
                </c:pt>
                <c:pt idx="702">
                  <c:v>77.529701232910099</c:v>
                </c:pt>
                <c:pt idx="703">
                  <c:v>160.43177795410099</c:v>
                </c:pt>
                <c:pt idx="704">
                  <c:v>294.88391113281199</c:v>
                </c:pt>
                <c:pt idx="705">
                  <c:v>1286.83251953125</c:v>
                </c:pt>
                <c:pt idx="706">
                  <c:v>895.53771972656205</c:v>
                </c:pt>
                <c:pt idx="707">
                  <c:v>222.23336791992099</c:v>
                </c:pt>
                <c:pt idx="708">
                  <c:v>109.764915466308</c:v>
                </c:pt>
                <c:pt idx="709">
                  <c:v>128.25509643554599</c:v>
                </c:pt>
                <c:pt idx="710">
                  <c:v>125.647651672363</c:v>
                </c:pt>
                <c:pt idx="711">
                  <c:v>207.17053222656199</c:v>
                </c:pt>
                <c:pt idx="712">
                  <c:v>187.03520202636699</c:v>
                </c:pt>
                <c:pt idx="713">
                  <c:v>96.0531005859375</c:v>
                </c:pt>
                <c:pt idx="714">
                  <c:v>235.40631103515599</c:v>
                </c:pt>
                <c:pt idx="715">
                  <c:v>98.060302734375</c:v>
                </c:pt>
                <c:pt idx="716">
                  <c:v>103.916770935058</c:v>
                </c:pt>
                <c:pt idx="717">
                  <c:v>212.36311340332</c:v>
                </c:pt>
                <c:pt idx="718">
                  <c:v>99.578041076660099</c:v>
                </c:pt>
                <c:pt idx="719">
                  <c:v>1030.23022460937</c:v>
                </c:pt>
                <c:pt idx="720">
                  <c:v>177.63970947265599</c:v>
                </c:pt>
                <c:pt idx="721">
                  <c:v>523.31915283203102</c:v>
                </c:pt>
                <c:pt idx="722">
                  <c:v>276.38165283203102</c:v>
                </c:pt>
                <c:pt idx="723">
                  <c:v>164.69909667968699</c:v>
                </c:pt>
                <c:pt idx="724">
                  <c:v>469.25277709960898</c:v>
                </c:pt>
                <c:pt idx="725">
                  <c:v>558.22674560546795</c:v>
                </c:pt>
                <c:pt idx="726">
                  <c:v>71.769622802734304</c:v>
                </c:pt>
                <c:pt idx="727">
                  <c:v>512.89044189453102</c:v>
                </c:pt>
                <c:pt idx="728">
                  <c:v>476.55526733398398</c:v>
                </c:pt>
                <c:pt idx="729">
                  <c:v>187.82974243164</c:v>
                </c:pt>
                <c:pt idx="730">
                  <c:v>333.86456298828102</c:v>
                </c:pt>
                <c:pt idx="731">
                  <c:v>507.61697387695301</c:v>
                </c:pt>
                <c:pt idx="732">
                  <c:v>190.79919433593699</c:v>
                </c:pt>
                <c:pt idx="733">
                  <c:v>111.250999450683</c:v>
                </c:pt>
                <c:pt idx="734">
                  <c:v>860.54290771484295</c:v>
                </c:pt>
                <c:pt idx="735">
                  <c:v>174.37290954589801</c:v>
                </c:pt>
                <c:pt idx="736">
                  <c:v>230.76815795898401</c:v>
                </c:pt>
                <c:pt idx="737">
                  <c:v>86.561996459960895</c:v>
                </c:pt>
                <c:pt idx="738">
                  <c:v>237.30673217773401</c:v>
                </c:pt>
                <c:pt idx="739">
                  <c:v>77.235397338867102</c:v>
                </c:pt>
                <c:pt idx="740">
                  <c:v>110.17208862304599</c:v>
                </c:pt>
                <c:pt idx="741">
                  <c:v>166.15800476074199</c:v>
                </c:pt>
                <c:pt idx="742">
                  <c:v>348.59469604492102</c:v>
                </c:pt>
                <c:pt idx="743">
                  <c:v>104.234664916992</c:v>
                </c:pt>
                <c:pt idx="744">
                  <c:v>128.947662353515</c:v>
                </c:pt>
                <c:pt idx="745">
                  <c:v>135.95391845703099</c:v>
                </c:pt>
                <c:pt idx="746">
                  <c:v>838.72479248046795</c:v>
                </c:pt>
                <c:pt idx="747">
                  <c:v>361.336669921875</c:v>
                </c:pt>
                <c:pt idx="748">
                  <c:v>654.800048828125</c:v>
                </c:pt>
                <c:pt idx="749">
                  <c:v>190.04063415527301</c:v>
                </c:pt>
                <c:pt idx="750">
                  <c:v>2939.52392578125</c:v>
                </c:pt>
                <c:pt idx="751">
                  <c:v>4159.876953125</c:v>
                </c:pt>
                <c:pt idx="752">
                  <c:v>4413.6962890625</c:v>
                </c:pt>
                <c:pt idx="753">
                  <c:v>3232.98681640625</c:v>
                </c:pt>
                <c:pt idx="754">
                  <c:v>211.31871032714801</c:v>
                </c:pt>
                <c:pt idx="755">
                  <c:v>526.417724609375</c:v>
                </c:pt>
                <c:pt idx="756">
                  <c:v>261.58416748046801</c:v>
                </c:pt>
                <c:pt idx="757">
                  <c:v>124.793823242187</c:v>
                </c:pt>
                <c:pt idx="758">
                  <c:v>118.57405853271401</c:v>
                </c:pt>
                <c:pt idx="759">
                  <c:v>90.771713256835895</c:v>
                </c:pt>
                <c:pt idx="760">
                  <c:v>94.2220458984375</c:v>
                </c:pt>
                <c:pt idx="761">
                  <c:v>388.64807128906199</c:v>
                </c:pt>
                <c:pt idx="762">
                  <c:v>72.574897766113196</c:v>
                </c:pt>
                <c:pt idx="763">
                  <c:v>83.768753051757798</c:v>
                </c:pt>
                <c:pt idx="764">
                  <c:v>108.950401306152</c:v>
                </c:pt>
                <c:pt idx="765">
                  <c:v>186.22254943847599</c:v>
                </c:pt>
                <c:pt idx="766">
                  <c:v>64.633209228515597</c:v>
                </c:pt>
                <c:pt idx="767">
                  <c:v>159.01232910156199</c:v>
                </c:pt>
                <c:pt idx="768">
                  <c:v>1305.83044433593</c:v>
                </c:pt>
                <c:pt idx="769">
                  <c:v>198.08056640625</c:v>
                </c:pt>
                <c:pt idx="770">
                  <c:v>615.02429199218705</c:v>
                </c:pt>
                <c:pt idx="771">
                  <c:v>170.38017272949199</c:v>
                </c:pt>
                <c:pt idx="772">
                  <c:v>119.052764892578</c:v>
                </c:pt>
                <c:pt idx="773">
                  <c:v>4357.82080078125</c:v>
                </c:pt>
                <c:pt idx="774">
                  <c:v>2245.50341796875</c:v>
                </c:pt>
                <c:pt idx="775">
                  <c:v>4546.9833984375</c:v>
                </c:pt>
                <c:pt idx="776">
                  <c:v>3074.33715820312</c:v>
                </c:pt>
                <c:pt idx="777">
                  <c:v>431.59393310546801</c:v>
                </c:pt>
                <c:pt idx="778">
                  <c:v>402.88119506835898</c:v>
                </c:pt>
                <c:pt idx="779">
                  <c:v>3280.6083984375</c:v>
                </c:pt>
                <c:pt idx="780">
                  <c:v>4203.6484375</c:v>
                </c:pt>
                <c:pt idx="781">
                  <c:v>1991.87670898437</c:v>
                </c:pt>
                <c:pt idx="782">
                  <c:v>3843.78002929687</c:v>
                </c:pt>
                <c:pt idx="783">
                  <c:v>94.641540527343693</c:v>
                </c:pt>
                <c:pt idx="784">
                  <c:v>191.785552978515</c:v>
                </c:pt>
                <c:pt idx="785">
                  <c:v>535.91778564453102</c:v>
                </c:pt>
                <c:pt idx="786">
                  <c:v>200.387451171875</c:v>
                </c:pt>
                <c:pt idx="787">
                  <c:v>3785.43627929687</c:v>
                </c:pt>
                <c:pt idx="788">
                  <c:v>190.38099670410099</c:v>
                </c:pt>
                <c:pt idx="789">
                  <c:v>1399.86340332031</c:v>
                </c:pt>
                <c:pt idx="790">
                  <c:v>72.947998046875</c:v>
                </c:pt>
                <c:pt idx="791">
                  <c:v>223.89016723632801</c:v>
                </c:pt>
                <c:pt idx="792">
                  <c:v>97.604736328125</c:v>
                </c:pt>
                <c:pt idx="793">
                  <c:v>491.28378295898398</c:v>
                </c:pt>
                <c:pt idx="794">
                  <c:v>180.84637451171801</c:v>
                </c:pt>
                <c:pt idx="795">
                  <c:v>399.90817260742102</c:v>
                </c:pt>
                <c:pt idx="796">
                  <c:v>501.38995361328102</c:v>
                </c:pt>
                <c:pt idx="797">
                  <c:v>89.102188110351506</c:v>
                </c:pt>
                <c:pt idx="798">
                  <c:v>3470.38989257812</c:v>
                </c:pt>
                <c:pt idx="799">
                  <c:v>4111.38623046875</c:v>
                </c:pt>
                <c:pt idx="800">
                  <c:v>1129.615234375</c:v>
                </c:pt>
                <c:pt idx="801">
                  <c:v>174.29689025878901</c:v>
                </c:pt>
                <c:pt idx="802">
                  <c:v>4107.169921875</c:v>
                </c:pt>
                <c:pt idx="803">
                  <c:v>3123.68505859375</c:v>
                </c:pt>
                <c:pt idx="804">
                  <c:v>333.0087890625</c:v>
                </c:pt>
                <c:pt idx="805">
                  <c:v>405.26181030273398</c:v>
                </c:pt>
                <c:pt idx="806">
                  <c:v>232.18194580078099</c:v>
                </c:pt>
                <c:pt idx="807">
                  <c:v>51.643299102783203</c:v>
                </c:pt>
                <c:pt idx="808">
                  <c:v>83.316963195800696</c:v>
                </c:pt>
                <c:pt idx="809">
                  <c:v>79.858802795410099</c:v>
                </c:pt>
                <c:pt idx="810">
                  <c:v>222.15890502929599</c:v>
                </c:pt>
                <c:pt idx="811">
                  <c:v>131.80328369140599</c:v>
                </c:pt>
                <c:pt idx="812">
                  <c:v>101.823844909668</c:v>
                </c:pt>
                <c:pt idx="813">
                  <c:v>106.683059692382</c:v>
                </c:pt>
                <c:pt idx="814">
                  <c:v>101.124824523925</c:v>
                </c:pt>
                <c:pt idx="815">
                  <c:v>807.427001953125</c:v>
                </c:pt>
                <c:pt idx="816">
                  <c:v>230.058334350585</c:v>
                </c:pt>
                <c:pt idx="817">
                  <c:v>154.49285888671801</c:v>
                </c:pt>
                <c:pt idx="818">
                  <c:v>391.71575927734301</c:v>
                </c:pt>
                <c:pt idx="819">
                  <c:v>738.64190673828102</c:v>
                </c:pt>
                <c:pt idx="820">
                  <c:v>109.696800231933</c:v>
                </c:pt>
                <c:pt idx="821">
                  <c:v>1766.61340332031</c:v>
                </c:pt>
                <c:pt idx="822">
                  <c:v>288.99249267578102</c:v>
                </c:pt>
                <c:pt idx="823">
                  <c:v>110.517196655273</c:v>
                </c:pt>
                <c:pt idx="824">
                  <c:v>1911.36706542968</c:v>
                </c:pt>
                <c:pt idx="825">
                  <c:v>83.6707763671875</c:v>
                </c:pt>
                <c:pt idx="826">
                  <c:v>804.683349609375</c:v>
                </c:pt>
                <c:pt idx="827">
                  <c:v>279.95062255859301</c:v>
                </c:pt>
                <c:pt idx="828">
                  <c:v>201.694564819335</c:v>
                </c:pt>
                <c:pt idx="829">
                  <c:v>972.45941162109295</c:v>
                </c:pt>
                <c:pt idx="830">
                  <c:v>225.44331359863199</c:v>
                </c:pt>
                <c:pt idx="831">
                  <c:v>77.919548034667898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142.24479675292901</c:v>
                </c:pt>
                <c:pt idx="835">
                  <c:v>136.02119445800699</c:v>
                </c:pt>
                <c:pt idx="836">
                  <c:v>851.35308837890602</c:v>
                </c:pt>
                <c:pt idx="837">
                  <c:v>174.03558349609301</c:v>
                </c:pt>
                <c:pt idx="838">
                  <c:v>207.78561401367099</c:v>
                </c:pt>
                <c:pt idx="839">
                  <c:v>1200.21044921875</c:v>
                </c:pt>
                <c:pt idx="840">
                  <c:v>243.95030212402301</c:v>
                </c:pt>
                <c:pt idx="841">
                  <c:v>428.63104248046801</c:v>
                </c:pt>
                <c:pt idx="842">
                  <c:v>340.472564697265</c:v>
                </c:pt>
                <c:pt idx="843">
                  <c:v>442.421875</c:v>
                </c:pt>
                <c:pt idx="844">
                  <c:v>3819.21337890625</c:v>
                </c:pt>
                <c:pt idx="845">
                  <c:v>3653.51245117187</c:v>
                </c:pt>
                <c:pt idx="846">
                  <c:v>282.41796875</c:v>
                </c:pt>
                <c:pt idx="847">
                  <c:v>251.61311340332</c:v>
                </c:pt>
                <c:pt idx="848">
                  <c:v>76.910247802734304</c:v>
                </c:pt>
                <c:pt idx="849">
                  <c:v>52.092201232910099</c:v>
                </c:pt>
                <c:pt idx="850">
                  <c:v>240.91743469238199</c:v>
                </c:pt>
                <c:pt idx="851">
                  <c:v>1436.92639160156</c:v>
                </c:pt>
                <c:pt idx="852">
                  <c:v>127.05184936523401</c:v>
                </c:pt>
                <c:pt idx="853">
                  <c:v>92.281501770019503</c:v>
                </c:pt>
                <c:pt idx="854">
                  <c:v>432.18429565429602</c:v>
                </c:pt>
                <c:pt idx="855">
                  <c:v>84.631103515625</c:v>
                </c:pt>
                <c:pt idx="856">
                  <c:v>143.24859619140599</c:v>
                </c:pt>
                <c:pt idx="857">
                  <c:v>311.29946899414</c:v>
                </c:pt>
                <c:pt idx="858">
                  <c:v>58.503799438476499</c:v>
                </c:pt>
                <c:pt idx="859">
                  <c:v>103.848182678222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109.97694396972599</c:v>
                </c:pt>
                <c:pt idx="863">
                  <c:v>129.71308898925699</c:v>
                </c:pt>
                <c:pt idx="864">
                  <c:v>159.10646057128901</c:v>
                </c:pt>
                <c:pt idx="865">
                  <c:v>178.509033203125</c:v>
                </c:pt>
                <c:pt idx="866">
                  <c:v>98.212623596191406</c:v>
                </c:pt>
                <c:pt idx="867">
                  <c:v>143.11975097656199</c:v>
                </c:pt>
                <c:pt idx="868">
                  <c:v>225.011962890625</c:v>
                </c:pt>
                <c:pt idx="869">
                  <c:v>315.13064575195301</c:v>
                </c:pt>
                <c:pt idx="870">
                  <c:v>787.33605957031205</c:v>
                </c:pt>
                <c:pt idx="871">
                  <c:v>412.171142578125</c:v>
                </c:pt>
                <c:pt idx="872">
                  <c:v>183.42039489746</c:v>
                </c:pt>
                <c:pt idx="873">
                  <c:v>649.16259765625</c:v>
                </c:pt>
                <c:pt idx="874">
                  <c:v>311.43844604492102</c:v>
                </c:pt>
                <c:pt idx="875">
                  <c:v>142.91319274902301</c:v>
                </c:pt>
                <c:pt idx="876">
                  <c:v>713.4599609375</c:v>
                </c:pt>
                <c:pt idx="877">
                  <c:v>616.80725097656205</c:v>
                </c:pt>
                <c:pt idx="878">
                  <c:v>357.07046508789</c:v>
                </c:pt>
                <c:pt idx="879">
                  <c:v>219.13859558105401</c:v>
                </c:pt>
                <c:pt idx="880">
                  <c:v>317.36532592773398</c:v>
                </c:pt>
                <c:pt idx="881">
                  <c:v>204.99952697753901</c:v>
                </c:pt>
                <c:pt idx="882">
                  <c:v>191.24075317382801</c:v>
                </c:pt>
                <c:pt idx="883">
                  <c:v>483.08560180664</c:v>
                </c:pt>
                <c:pt idx="884">
                  <c:v>820.78253173828102</c:v>
                </c:pt>
                <c:pt idx="885">
                  <c:v>206.32629394531199</c:v>
                </c:pt>
                <c:pt idx="886">
                  <c:v>99.179016113281193</c:v>
                </c:pt>
                <c:pt idx="887">
                  <c:v>163.86650085449199</c:v>
                </c:pt>
                <c:pt idx="888">
                  <c:v>170.23275756835901</c:v>
                </c:pt>
                <c:pt idx="889">
                  <c:v>125.08489227294901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98.880516052245994</c:v>
                </c:pt>
                <c:pt idx="893">
                  <c:v>77.256454467773395</c:v>
                </c:pt>
                <c:pt idx="894">
                  <c:v>78.203170776367102</c:v>
                </c:pt>
                <c:pt idx="895">
                  <c:v>106.779968261718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102.369941711425</c:v>
                </c:pt>
                <c:pt idx="899">
                  <c:v>192.66160583496</c:v>
                </c:pt>
                <c:pt idx="900">
                  <c:v>89.530677795410099</c:v>
                </c:pt>
                <c:pt idx="901">
                  <c:v>673.146484375</c:v>
                </c:pt>
                <c:pt idx="902">
                  <c:v>181.25650024414</c:v>
                </c:pt>
                <c:pt idx="903">
                  <c:v>502.73928833007801</c:v>
                </c:pt>
                <c:pt idx="904">
                  <c:v>168.036529541015</c:v>
                </c:pt>
                <c:pt idx="905">
                  <c:v>98.752212524414006</c:v>
                </c:pt>
                <c:pt idx="906">
                  <c:v>284.42498779296801</c:v>
                </c:pt>
                <c:pt idx="907">
                  <c:v>381.14349365234301</c:v>
                </c:pt>
                <c:pt idx="908">
                  <c:v>145.59132385253901</c:v>
                </c:pt>
                <c:pt idx="909">
                  <c:v>122.15947723388599</c:v>
                </c:pt>
                <c:pt idx="910">
                  <c:v>165.07295227050699</c:v>
                </c:pt>
                <c:pt idx="911">
                  <c:v>484.129638671875</c:v>
                </c:pt>
                <c:pt idx="912">
                  <c:v>137.73812866210901</c:v>
                </c:pt>
                <c:pt idx="913">
                  <c:v>728.210205078125</c:v>
                </c:pt>
                <c:pt idx="914">
                  <c:v>166.94515991210901</c:v>
                </c:pt>
                <c:pt idx="915">
                  <c:v>100.313499450683</c:v>
                </c:pt>
                <c:pt idx="916">
                  <c:v>119.179000854492</c:v>
                </c:pt>
                <c:pt idx="917">
                  <c:v>71.586990356445298</c:v>
                </c:pt>
                <c:pt idx="918">
                  <c:v>82.119300842285099</c:v>
                </c:pt>
                <c:pt idx="919">
                  <c:v>126.647262573242</c:v>
                </c:pt>
                <c:pt idx="920">
                  <c:v>114.81207275390599</c:v>
                </c:pt>
                <c:pt idx="921">
                  <c:v>168.55697631835901</c:v>
                </c:pt>
                <c:pt idx="922">
                  <c:v>166.652908325195</c:v>
                </c:pt>
                <c:pt idx="923">
                  <c:v>1165.55017089843</c:v>
                </c:pt>
                <c:pt idx="924">
                  <c:v>1444.36572265625</c:v>
                </c:pt>
                <c:pt idx="925">
                  <c:v>166.18669128417901</c:v>
                </c:pt>
                <c:pt idx="926">
                  <c:v>201.87756347656199</c:v>
                </c:pt>
                <c:pt idx="927">
                  <c:v>305.07131958007801</c:v>
                </c:pt>
                <c:pt idx="928">
                  <c:v>312.37667846679602</c:v>
                </c:pt>
                <c:pt idx="929">
                  <c:v>102.758651733398</c:v>
                </c:pt>
                <c:pt idx="930">
                  <c:v>196.33001708984301</c:v>
                </c:pt>
                <c:pt idx="931">
                  <c:v>254.33215332031199</c:v>
                </c:pt>
                <c:pt idx="932">
                  <c:v>247.98660278320301</c:v>
                </c:pt>
                <c:pt idx="933">
                  <c:v>185.81228637695301</c:v>
                </c:pt>
                <c:pt idx="934">
                  <c:v>1386.79260253906</c:v>
                </c:pt>
                <c:pt idx="935">
                  <c:v>1280.40637207031</c:v>
                </c:pt>
                <c:pt idx="936">
                  <c:v>97.239845275878906</c:v>
                </c:pt>
                <c:pt idx="937">
                  <c:v>131.873123168945</c:v>
                </c:pt>
                <c:pt idx="938">
                  <c:v>84.958480834960895</c:v>
                </c:pt>
                <c:pt idx="939">
                  <c:v>77.445602416992102</c:v>
                </c:pt>
                <c:pt idx="940">
                  <c:v>231.961669921875</c:v>
                </c:pt>
                <c:pt idx="941">
                  <c:v>184.81915283203099</c:v>
                </c:pt>
                <c:pt idx="942">
                  <c:v>187.42982482910099</c:v>
                </c:pt>
                <c:pt idx="943">
                  <c:v>10635.580078125</c:v>
                </c:pt>
                <c:pt idx="944">
                  <c:v>62.282695770263601</c:v>
                </c:pt>
                <c:pt idx="945">
                  <c:v>77.238327026367102</c:v>
                </c:pt>
                <c:pt idx="946">
                  <c:v>240.65074157714801</c:v>
                </c:pt>
                <c:pt idx="947">
                  <c:v>142.65165710449199</c:v>
                </c:pt>
                <c:pt idx="948">
                  <c:v>80.386207580566406</c:v>
                </c:pt>
                <c:pt idx="949">
                  <c:v>3458.74438476562</c:v>
                </c:pt>
                <c:pt idx="950">
                  <c:v>1353.70678710937</c:v>
                </c:pt>
                <c:pt idx="951">
                  <c:v>755.42346191406205</c:v>
                </c:pt>
                <c:pt idx="952">
                  <c:v>457.55072021484301</c:v>
                </c:pt>
                <c:pt idx="953">
                  <c:v>1426.978515625</c:v>
                </c:pt>
                <c:pt idx="954">
                  <c:v>792.56024169921795</c:v>
                </c:pt>
                <c:pt idx="955">
                  <c:v>734.57244873046795</c:v>
                </c:pt>
                <c:pt idx="956">
                  <c:v>997.61163330078102</c:v>
                </c:pt>
                <c:pt idx="957">
                  <c:v>1743.92431640625</c:v>
                </c:pt>
                <c:pt idx="958">
                  <c:v>489.97073364257801</c:v>
                </c:pt>
                <c:pt idx="959">
                  <c:v>707.36297607421795</c:v>
                </c:pt>
                <c:pt idx="960">
                  <c:v>1395.18212890625</c:v>
                </c:pt>
                <c:pt idx="961">
                  <c:v>103.657814025878</c:v>
                </c:pt>
                <c:pt idx="962">
                  <c:v>1202.46118164062</c:v>
                </c:pt>
                <c:pt idx="963">
                  <c:v>180.58566284179599</c:v>
                </c:pt>
                <c:pt idx="964">
                  <c:v>203.33999633789</c:v>
                </c:pt>
                <c:pt idx="965">
                  <c:v>175.406158447265</c:v>
                </c:pt>
                <c:pt idx="966">
                  <c:v>62.684196472167898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308.666900634765</c:v>
                </c:pt>
                <c:pt idx="970">
                  <c:v>131.88307189941401</c:v>
                </c:pt>
                <c:pt idx="971">
                  <c:v>703.84814453125</c:v>
                </c:pt>
                <c:pt idx="972">
                  <c:v>135.31327819824199</c:v>
                </c:pt>
                <c:pt idx="973">
                  <c:v>167.05389404296801</c:v>
                </c:pt>
                <c:pt idx="974">
                  <c:v>690.355712890625</c:v>
                </c:pt>
                <c:pt idx="975">
                  <c:v>57.308868408203097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236.66905212402301</c:v>
                </c:pt>
                <c:pt idx="979">
                  <c:v>85.097518920898395</c:v>
                </c:pt>
                <c:pt idx="980">
                  <c:v>80.129600524902301</c:v>
                </c:pt>
                <c:pt idx="981">
                  <c:v>88.944541931152301</c:v>
                </c:pt>
                <c:pt idx="982">
                  <c:v>188.80993652343699</c:v>
                </c:pt>
                <c:pt idx="983">
                  <c:v>61.735698699951101</c:v>
                </c:pt>
                <c:pt idx="984">
                  <c:v>118.438919067382</c:v>
                </c:pt>
                <c:pt idx="985">
                  <c:v>62.301700592041001</c:v>
                </c:pt>
                <c:pt idx="986">
                  <c:v>152.43902587890599</c:v>
                </c:pt>
                <c:pt idx="987">
                  <c:v>315.126861572265</c:v>
                </c:pt>
                <c:pt idx="988">
                  <c:v>120.9693069458</c:v>
                </c:pt>
                <c:pt idx="989">
                  <c:v>104.119575500488</c:v>
                </c:pt>
                <c:pt idx="990">
                  <c:v>97.218902587890597</c:v>
                </c:pt>
                <c:pt idx="991">
                  <c:v>124.17140197753901</c:v>
                </c:pt>
                <c:pt idx="992">
                  <c:v>217.34223937988199</c:v>
                </c:pt>
                <c:pt idx="993">
                  <c:v>123.10723114013599</c:v>
                </c:pt>
                <c:pt idx="994">
                  <c:v>56.557098388671797</c:v>
                </c:pt>
                <c:pt idx="995">
                  <c:v>130.134017944335</c:v>
                </c:pt>
                <c:pt idx="996">
                  <c:v>126.21531677246</c:v>
                </c:pt>
                <c:pt idx="997">
                  <c:v>118.29231262207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354.157135009765</c:v>
                </c:pt>
                <c:pt idx="1001">
                  <c:v>222.00183105468699</c:v>
                </c:pt>
                <c:pt idx="1002">
                  <c:v>106.68032073974599</c:v>
                </c:pt>
                <c:pt idx="1003">
                  <c:v>96.0006103515625</c:v>
                </c:pt>
                <c:pt idx="1004">
                  <c:v>179.17413330078099</c:v>
                </c:pt>
                <c:pt idx="1005">
                  <c:v>145.91439819335901</c:v>
                </c:pt>
                <c:pt idx="1006">
                  <c:v>145.21218872070301</c:v>
                </c:pt>
                <c:pt idx="1007">
                  <c:v>291.01217651367102</c:v>
                </c:pt>
                <c:pt idx="1008">
                  <c:v>858.38739013671795</c:v>
                </c:pt>
                <c:pt idx="1009">
                  <c:v>421.03103637695301</c:v>
                </c:pt>
                <c:pt idx="1010">
                  <c:v>187.87585449218699</c:v>
                </c:pt>
                <c:pt idx="1011">
                  <c:v>128.15817260742099</c:v>
                </c:pt>
                <c:pt idx="1012">
                  <c:v>118.60357666015599</c:v>
                </c:pt>
                <c:pt idx="1013">
                  <c:v>205.21856689453099</c:v>
                </c:pt>
                <c:pt idx="1014">
                  <c:v>88.965301513671804</c:v>
                </c:pt>
                <c:pt idx="1015">
                  <c:v>152.65945434570301</c:v>
                </c:pt>
                <c:pt idx="1016">
                  <c:v>62.664253234863203</c:v>
                </c:pt>
                <c:pt idx="1017">
                  <c:v>129.11479187011699</c:v>
                </c:pt>
                <c:pt idx="1018">
                  <c:v>61.225498199462798</c:v>
                </c:pt>
                <c:pt idx="1019">
                  <c:v>92.689315795898395</c:v>
                </c:pt>
                <c:pt idx="1020">
                  <c:v>96.588966369628906</c:v>
                </c:pt>
                <c:pt idx="1021">
                  <c:v>65.6719970703125</c:v>
                </c:pt>
                <c:pt idx="1022">
                  <c:v>184.15531921386699</c:v>
                </c:pt>
                <c:pt idx="1023">
                  <c:v>69.262321472167898</c:v>
                </c:pt>
                <c:pt idx="1024">
                  <c:v>91.900047302245994</c:v>
                </c:pt>
                <c:pt idx="1025">
                  <c:v>50.769798278808501</c:v>
                </c:pt>
                <c:pt idx="1026">
                  <c:v>216.571197509765</c:v>
                </c:pt>
                <c:pt idx="1027">
                  <c:v>132.63331604003901</c:v>
                </c:pt>
                <c:pt idx="1028">
                  <c:v>87.406570434570298</c:v>
                </c:pt>
                <c:pt idx="1029">
                  <c:v>110.35425567626901</c:v>
                </c:pt>
                <c:pt idx="1030">
                  <c:v>182.51013183593699</c:v>
                </c:pt>
                <c:pt idx="1031">
                  <c:v>89.2872314453125</c:v>
                </c:pt>
                <c:pt idx="1032">
                  <c:v>235.440505981445</c:v>
                </c:pt>
                <c:pt idx="1033">
                  <c:v>67.728576660156193</c:v>
                </c:pt>
                <c:pt idx="1034">
                  <c:v>104.401321411132</c:v>
                </c:pt>
                <c:pt idx="1035">
                  <c:v>123.984558105468</c:v>
                </c:pt>
                <c:pt idx="1036">
                  <c:v>61.582942962646399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198.3310546875</c:v>
                </c:pt>
                <c:pt idx="1040">
                  <c:v>87.191230773925696</c:v>
                </c:pt>
                <c:pt idx="1041">
                  <c:v>64.136398315429602</c:v>
                </c:pt>
                <c:pt idx="1042">
                  <c:v>80.639381408691406</c:v>
                </c:pt>
                <c:pt idx="1043">
                  <c:v>69.509796142578097</c:v>
                </c:pt>
                <c:pt idx="1044">
                  <c:v>75.116569519042898</c:v>
                </c:pt>
                <c:pt idx="1045">
                  <c:v>81.158515930175696</c:v>
                </c:pt>
                <c:pt idx="1046">
                  <c:v>124.01104736328099</c:v>
                </c:pt>
                <c:pt idx="1047">
                  <c:v>174.287994384765</c:v>
                </c:pt>
                <c:pt idx="1048">
                  <c:v>149.14002990722599</c:v>
                </c:pt>
                <c:pt idx="1049">
                  <c:v>97.882354736328097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180.862380981445</c:v>
                </c:pt>
                <c:pt idx="1053">
                  <c:v>110.450912475585</c:v>
                </c:pt>
                <c:pt idx="1054">
                  <c:v>159.44938659667901</c:v>
                </c:pt>
                <c:pt idx="1055">
                  <c:v>102.332138061523</c:v>
                </c:pt>
                <c:pt idx="1056">
                  <c:v>68.570129394531193</c:v>
                </c:pt>
                <c:pt idx="1057">
                  <c:v>233.05307006835901</c:v>
                </c:pt>
                <c:pt idx="1058">
                  <c:v>70.086677551269503</c:v>
                </c:pt>
                <c:pt idx="1059">
                  <c:v>94.685234069824205</c:v>
                </c:pt>
                <c:pt idx="1060">
                  <c:v>78.794700622558494</c:v>
                </c:pt>
                <c:pt idx="1061">
                  <c:v>129.032943725585</c:v>
                </c:pt>
                <c:pt idx="1062">
                  <c:v>149.79524230957</c:v>
                </c:pt>
                <c:pt idx="1063">
                  <c:v>195.27973937988199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87.247764587402301</c:v>
                </c:pt>
                <c:pt idx="1067">
                  <c:v>99.233062744140597</c:v>
                </c:pt>
                <c:pt idx="1068">
                  <c:v>87.317039489745994</c:v>
                </c:pt>
                <c:pt idx="1069">
                  <c:v>7839.88818359375</c:v>
                </c:pt>
                <c:pt idx="1070">
                  <c:v>190.21902465820301</c:v>
                </c:pt>
                <c:pt idx="1071">
                  <c:v>167.33076477050699</c:v>
                </c:pt>
                <c:pt idx="1072">
                  <c:v>187.86265563964801</c:v>
                </c:pt>
                <c:pt idx="1073">
                  <c:v>194.73768615722599</c:v>
                </c:pt>
                <c:pt idx="1074">
                  <c:v>182.35398864746</c:v>
                </c:pt>
                <c:pt idx="1075">
                  <c:v>292.109619140625</c:v>
                </c:pt>
                <c:pt idx="1076">
                  <c:v>110.14884185791</c:v>
                </c:pt>
                <c:pt idx="1077">
                  <c:v>137.39520263671801</c:v>
                </c:pt>
                <c:pt idx="1078">
                  <c:v>70.586898803710895</c:v>
                </c:pt>
                <c:pt idx="1079">
                  <c:v>858.76330566406205</c:v>
                </c:pt>
                <c:pt idx="1080">
                  <c:v>217.66275024414</c:v>
                </c:pt>
                <c:pt idx="1081">
                  <c:v>133.04449462890599</c:v>
                </c:pt>
                <c:pt idx="1082">
                  <c:v>146.25350952148401</c:v>
                </c:pt>
                <c:pt idx="1083">
                  <c:v>172.47425842285099</c:v>
                </c:pt>
                <c:pt idx="1084">
                  <c:v>165.43467712402301</c:v>
                </c:pt>
                <c:pt idx="1085">
                  <c:v>11761.923828125</c:v>
                </c:pt>
                <c:pt idx="1086">
                  <c:v>112.55525970458901</c:v>
                </c:pt>
                <c:pt idx="1087">
                  <c:v>173.23904418945301</c:v>
                </c:pt>
                <c:pt idx="1088">
                  <c:v>141.83058166503901</c:v>
                </c:pt>
                <c:pt idx="1089">
                  <c:v>105.148750305175</c:v>
                </c:pt>
                <c:pt idx="1090">
                  <c:v>164.26190185546801</c:v>
                </c:pt>
                <c:pt idx="1091">
                  <c:v>12154.6650390625</c:v>
                </c:pt>
                <c:pt idx="1092">
                  <c:v>71.654701232910099</c:v>
                </c:pt>
                <c:pt idx="1093">
                  <c:v>127.127227783203</c:v>
                </c:pt>
                <c:pt idx="1094">
                  <c:v>129.72445678710901</c:v>
                </c:pt>
                <c:pt idx="1095">
                  <c:v>225.68809509277301</c:v>
                </c:pt>
                <c:pt idx="1096">
                  <c:v>132.78649902343699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95.865509033203097</c:v>
                </c:pt>
                <c:pt idx="1100">
                  <c:v>115.69960021972599</c:v>
                </c:pt>
                <c:pt idx="1101">
                  <c:v>283.82775878906199</c:v>
                </c:pt>
                <c:pt idx="1102">
                  <c:v>183.89579772949199</c:v>
                </c:pt>
                <c:pt idx="1103">
                  <c:v>60.985698699951101</c:v>
                </c:pt>
                <c:pt idx="1104">
                  <c:v>90.844863891601506</c:v>
                </c:pt>
                <c:pt idx="1105">
                  <c:v>94.787559509277301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91.735816955566406</c:v>
                </c:pt>
                <c:pt idx="1109">
                  <c:v>138.83581542968699</c:v>
                </c:pt>
                <c:pt idx="1110">
                  <c:v>270.69332885742102</c:v>
                </c:pt>
                <c:pt idx="1111">
                  <c:v>73.878761291503906</c:v>
                </c:pt>
                <c:pt idx="1112">
                  <c:v>115.868293762207</c:v>
                </c:pt>
                <c:pt idx="1113">
                  <c:v>100.218391418457</c:v>
                </c:pt>
                <c:pt idx="1114">
                  <c:v>78.811691284179602</c:v>
                </c:pt>
                <c:pt idx="1115">
                  <c:v>64.675872802734304</c:v>
                </c:pt>
                <c:pt idx="1116">
                  <c:v>150.16102600097599</c:v>
                </c:pt>
                <c:pt idx="1117">
                  <c:v>65.306411743164006</c:v>
                </c:pt>
                <c:pt idx="1118">
                  <c:v>172.63197326660099</c:v>
                </c:pt>
                <c:pt idx="1119">
                  <c:v>61.357898712158203</c:v>
                </c:pt>
                <c:pt idx="1120">
                  <c:v>83.321273803710895</c:v>
                </c:pt>
                <c:pt idx="1121">
                  <c:v>154.103744506835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79.046394348144503</c:v>
                </c:pt>
                <c:pt idx="1128">
                  <c:v>64.668663024902301</c:v>
                </c:pt>
                <c:pt idx="1129">
                  <c:v>83.335296630859304</c:v>
                </c:pt>
                <c:pt idx="1130">
                  <c:v>63.441650390625</c:v>
                </c:pt>
                <c:pt idx="1131">
                  <c:v>103.68474578857401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164.48908996582</c:v>
                </c:pt>
                <c:pt idx="1135">
                  <c:v>126.54506683349599</c:v>
                </c:pt>
                <c:pt idx="1136">
                  <c:v>76.795562744140597</c:v>
                </c:pt>
                <c:pt idx="1137">
                  <c:v>85.621826171875</c:v>
                </c:pt>
                <c:pt idx="1138">
                  <c:v>105.96743774414</c:v>
                </c:pt>
                <c:pt idx="1139">
                  <c:v>76.789459228515597</c:v>
                </c:pt>
                <c:pt idx="1140">
                  <c:v>61.862701416015597</c:v>
                </c:pt>
                <c:pt idx="1141">
                  <c:v>64.758430480957003</c:v>
                </c:pt>
              </c:numCache>
            </c:numRef>
          </c:xVal>
          <c:yVal>
            <c:numRef>
              <c:f>stat_1!$C$1:$C$1142</c:f>
              <c:numCache>
                <c:formatCode>General</c:formatCode>
                <c:ptCount val="1142"/>
                <c:pt idx="0">
                  <c:v>75.201698303222599</c:v>
                </c:pt>
                <c:pt idx="1">
                  <c:v>65.465499877929602</c:v>
                </c:pt>
                <c:pt idx="2">
                  <c:v>79.342300415039006</c:v>
                </c:pt>
                <c:pt idx="3">
                  <c:v>149.30999755859301</c:v>
                </c:pt>
                <c:pt idx="4">
                  <c:v>135.46099853515599</c:v>
                </c:pt>
                <c:pt idx="5">
                  <c:v>73.848800659179602</c:v>
                </c:pt>
                <c:pt idx="6">
                  <c:v>58.381099700927699</c:v>
                </c:pt>
                <c:pt idx="7">
                  <c:v>61.3138008117675</c:v>
                </c:pt>
                <c:pt idx="8">
                  <c:v>84.4739990234375</c:v>
                </c:pt>
                <c:pt idx="9">
                  <c:v>96.5343017578125</c:v>
                </c:pt>
                <c:pt idx="10">
                  <c:v>62.6343994140625</c:v>
                </c:pt>
                <c:pt idx="11">
                  <c:v>68.261497497558494</c:v>
                </c:pt>
                <c:pt idx="12">
                  <c:v>99.574897766113196</c:v>
                </c:pt>
                <c:pt idx="13">
                  <c:v>130.43800354003901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155.32600402832</c:v>
                </c:pt>
                <c:pt idx="17">
                  <c:v>138.46200561523401</c:v>
                </c:pt>
                <c:pt idx="18">
                  <c:v>93.091903686523395</c:v>
                </c:pt>
                <c:pt idx="19">
                  <c:v>106.00599670410099</c:v>
                </c:pt>
                <c:pt idx="20">
                  <c:v>99.973098754882798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361.5419921875</c:v>
                </c:pt>
                <c:pt idx="24">
                  <c:v>80.000701904296804</c:v>
                </c:pt>
                <c:pt idx="25">
                  <c:v>83.328300476074205</c:v>
                </c:pt>
                <c:pt idx="26">
                  <c:v>130.197006225585</c:v>
                </c:pt>
                <c:pt idx="27">
                  <c:v>71.3988037109375</c:v>
                </c:pt>
                <c:pt idx="28">
                  <c:v>120.81999969482401</c:v>
                </c:pt>
                <c:pt idx="29">
                  <c:v>309.72100830078102</c:v>
                </c:pt>
                <c:pt idx="30">
                  <c:v>81.148002624511705</c:v>
                </c:pt>
                <c:pt idx="31">
                  <c:v>89.722503662109304</c:v>
                </c:pt>
                <c:pt idx="32">
                  <c:v>328.45199584960898</c:v>
                </c:pt>
                <c:pt idx="33">
                  <c:v>348.95300292968699</c:v>
                </c:pt>
                <c:pt idx="34">
                  <c:v>173.016998291015</c:v>
                </c:pt>
                <c:pt idx="35">
                  <c:v>108.697998046875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105.823997497558</c:v>
                </c:pt>
                <c:pt idx="39">
                  <c:v>53.849399566650298</c:v>
                </c:pt>
                <c:pt idx="40">
                  <c:v>163.63200378417901</c:v>
                </c:pt>
                <c:pt idx="41">
                  <c:v>52.783401489257798</c:v>
                </c:pt>
                <c:pt idx="42">
                  <c:v>241.322998046875</c:v>
                </c:pt>
                <c:pt idx="43">
                  <c:v>101.059997558593</c:v>
                </c:pt>
                <c:pt idx="44">
                  <c:v>108.95899963378901</c:v>
                </c:pt>
                <c:pt idx="45">
                  <c:v>200.61199951171801</c:v>
                </c:pt>
                <c:pt idx="46">
                  <c:v>87.329002380370994</c:v>
                </c:pt>
                <c:pt idx="47">
                  <c:v>52.582401275634702</c:v>
                </c:pt>
                <c:pt idx="48">
                  <c:v>90.996902465820298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109.140998840332</c:v>
                </c:pt>
                <c:pt idx="52">
                  <c:v>51.292900085449197</c:v>
                </c:pt>
                <c:pt idx="53">
                  <c:v>106.6070022583</c:v>
                </c:pt>
                <c:pt idx="54">
                  <c:v>185.18099975585901</c:v>
                </c:pt>
                <c:pt idx="55">
                  <c:v>137.42199707031199</c:v>
                </c:pt>
                <c:pt idx="56">
                  <c:v>326.97000122070301</c:v>
                </c:pt>
                <c:pt idx="57">
                  <c:v>178.22599792480401</c:v>
                </c:pt>
                <c:pt idx="58">
                  <c:v>247.67799377441401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4334.10986328125</c:v>
                </c:pt>
                <c:pt idx="62">
                  <c:v>447.13299560546801</c:v>
                </c:pt>
                <c:pt idx="63">
                  <c:v>178.05599975585901</c:v>
                </c:pt>
                <c:pt idx="64">
                  <c:v>125.525001525878</c:v>
                </c:pt>
                <c:pt idx="65">
                  <c:v>459.71499633789</c:v>
                </c:pt>
                <c:pt idx="66">
                  <c:v>258.489990234375</c:v>
                </c:pt>
                <c:pt idx="67">
                  <c:v>330.871002197265</c:v>
                </c:pt>
                <c:pt idx="68">
                  <c:v>315.41400146484301</c:v>
                </c:pt>
                <c:pt idx="69">
                  <c:v>490.39898681640602</c:v>
                </c:pt>
                <c:pt idx="70">
                  <c:v>323.558013916015</c:v>
                </c:pt>
                <c:pt idx="71">
                  <c:v>301.38198852539</c:v>
                </c:pt>
                <c:pt idx="72">
                  <c:v>580.13702392578102</c:v>
                </c:pt>
                <c:pt idx="73">
                  <c:v>1088.67004394531</c:v>
                </c:pt>
                <c:pt idx="74">
                  <c:v>151.00100708007801</c:v>
                </c:pt>
                <c:pt idx="75">
                  <c:v>183.162994384765</c:v>
                </c:pt>
                <c:pt idx="76">
                  <c:v>11866.900390625</c:v>
                </c:pt>
                <c:pt idx="77">
                  <c:v>327.67999267578102</c:v>
                </c:pt>
                <c:pt idx="78">
                  <c:v>280.30700683593699</c:v>
                </c:pt>
                <c:pt idx="79">
                  <c:v>218.177001953125</c:v>
                </c:pt>
                <c:pt idx="80">
                  <c:v>108.216003417968</c:v>
                </c:pt>
                <c:pt idx="81">
                  <c:v>207.29400634765599</c:v>
                </c:pt>
                <c:pt idx="82">
                  <c:v>200.044998168945</c:v>
                </c:pt>
                <c:pt idx="83">
                  <c:v>12542.7998046875</c:v>
                </c:pt>
                <c:pt idx="84">
                  <c:v>154.14999389648401</c:v>
                </c:pt>
                <c:pt idx="85">
                  <c:v>162.68099975585901</c:v>
                </c:pt>
                <c:pt idx="86">
                  <c:v>136.55700683593699</c:v>
                </c:pt>
                <c:pt idx="87">
                  <c:v>117.164001464843</c:v>
                </c:pt>
                <c:pt idx="88">
                  <c:v>123.068000793457</c:v>
                </c:pt>
                <c:pt idx="89">
                  <c:v>184.10299682617099</c:v>
                </c:pt>
                <c:pt idx="90">
                  <c:v>138.23399353027301</c:v>
                </c:pt>
                <c:pt idx="91">
                  <c:v>256.74499511718699</c:v>
                </c:pt>
                <c:pt idx="92">
                  <c:v>210.11700439453099</c:v>
                </c:pt>
                <c:pt idx="93">
                  <c:v>89.613197326660099</c:v>
                </c:pt>
                <c:pt idx="94">
                  <c:v>145.53999328613199</c:v>
                </c:pt>
                <c:pt idx="95">
                  <c:v>154.91600036621</c:v>
                </c:pt>
                <c:pt idx="96">
                  <c:v>172.61799621582</c:v>
                </c:pt>
                <c:pt idx="97">
                  <c:v>337.48699951171801</c:v>
                </c:pt>
                <c:pt idx="98">
                  <c:v>56.708400726318303</c:v>
                </c:pt>
                <c:pt idx="99">
                  <c:v>90.513000488281193</c:v>
                </c:pt>
                <c:pt idx="100">
                  <c:v>92.406600952148395</c:v>
                </c:pt>
                <c:pt idx="101">
                  <c:v>124.900001525878</c:v>
                </c:pt>
                <c:pt idx="102">
                  <c:v>170.656005859375</c:v>
                </c:pt>
                <c:pt idx="103">
                  <c:v>125.10299682617099</c:v>
                </c:pt>
                <c:pt idx="104">
                  <c:v>154.12399291992099</c:v>
                </c:pt>
                <c:pt idx="105">
                  <c:v>68.260597229003906</c:v>
                </c:pt>
                <c:pt idx="106">
                  <c:v>85.486503601074205</c:v>
                </c:pt>
                <c:pt idx="107">
                  <c:v>81.1448974609375</c:v>
                </c:pt>
                <c:pt idx="108">
                  <c:v>140.26800537109301</c:v>
                </c:pt>
                <c:pt idx="109">
                  <c:v>87.361999511718693</c:v>
                </c:pt>
                <c:pt idx="110">
                  <c:v>50.300701141357401</c:v>
                </c:pt>
                <c:pt idx="111">
                  <c:v>82.349296569824205</c:v>
                </c:pt>
                <c:pt idx="112">
                  <c:v>290.94299316406199</c:v>
                </c:pt>
                <c:pt idx="113">
                  <c:v>177.68400573730401</c:v>
                </c:pt>
                <c:pt idx="114">
                  <c:v>148.90199279785099</c:v>
                </c:pt>
                <c:pt idx="115">
                  <c:v>126.262001037597</c:v>
                </c:pt>
                <c:pt idx="116">
                  <c:v>104.17600250244099</c:v>
                </c:pt>
                <c:pt idx="117">
                  <c:v>107.16699981689401</c:v>
                </c:pt>
                <c:pt idx="118">
                  <c:v>79.672599792480398</c:v>
                </c:pt>
                <c:pt idx="119">
                  <c:v>113.45500183105401</c:v>
                </c:pt>
                <c:pt idx="120">
                  <c:v>203.253005981445</c:v>
                </c:pt>
                <c:pt idx="121">
                  <c:v>52.55659866333</c:v>
                </c:pt>
                <c:pt idx="122">
                  <c:v>131.25199890136699</c:v>
                </c:pt>
                <c:pt idx="123">
                  <c:v>63.7112007141113</c:v>
                </c:pt>
                <c:pt idx="124">
                  <c:v>230.87300109863199</c:v>
                </c:pt>
                <c:pt idx="125">
                  <c:v>141.25199890136699</c:v>
                </c:pt>
                <c:pt idx="126">
                  <c:v>73.848098754882798</c:v>
                </c:pt>
                <c:pt idx="127">
                  <c:v>95.235801696777301</c:v>
                </c:pt>
                <c:pt idx="128">
                  <c:v>60.424900054931598</c:v>
                </c:pt>
                <c:pt idx="129">
                  <c:v>219.27200317382801</c:v>
                </c:pt>
                <c:pt idx="130">
                  <c:v>278.83499145507801</c:v>
                </c:pt>
                <c:pt idx="131">
                  <c:v>199.97700500488199</c:v>
                </c:pt>
                <c:pt idx="132">
                  <c:v>190.93299865722599</c:v>
                </c:pt>
                <c:pt idx="133">
                  <c:v>168.20599365234301</c:v>
                </c:pt>
                <c:pt idx="134">
                  <c:v>93.6072998046875</c:v>
                </c:pt>
                <c:pt idx="135">
                  <c:v>66.409797668457003</c:v>
                </c:pt>
                <c:pt idx="136">
                  <c:v>118.300003051757</c:v>
                </c:pt>
                <c:pt idx="137">
                  <c:v>126.448997497558</c:v>
                </c:pt>
                <c:pt idx="138">
                  <c:v>51.592899322509702</c:v>
                </c:pt>
                <c:pt idx="139">
                  <c:v>62.453399658203097</c:v>
                </c:pt>
                <c:pt idx="140">
                  <c:v>58.874298095703097</c:v>
                </c:pt>
                <c:pt idx="141">
                  <c:v>185.44500732421801</c:v>
                </c:pt>
                <c:pt idx="142">
                  <c:v>84.552597045898395</c:v>
                </c:pt>
                <c:pt idx="143">
                  <c:v>186.57000732421801</c:v>
                </c:pt>
                <c:pt idx="144">
                  <c:v>167.19900512695301</c:v>
                </c:pt>
                <c:pt idx="145">
                  <c:v>67.816596984863196</c:v>
                </c:pt>
                <c:pt idx="146">
                  <c:v>50.573898315429602</c:v>
                </c:pt>
                <c:pt idx="147">
                  <c:v>54.6122016906738</c:v>
                </c:pt>
                <c:pt idx="148">
                  <c:v>147.302001953125</c:v>
                </c:pt>
                <c:pt idx="149">
                  <c:v>307.80099487304602</c:v>
                </c:pt>
                <c:pt idx="150">
                  <c:v>129.41400146484301</c:v>
                </c:pt>
                <c:pt idx="151">
                  <c:v>97.097801208495994</c:v>
                </c:pt>
                <c:pt idx="152">
                  <c:v>783.81201171875</c:v>
                </c:pt>
                <c:pt idx="153">
                  <c:v>628.71197509765602</c:v>
                </c:pt>
                <c:pt idx="154">
                  <c:v>98.804100036620994</c:v>
                </c:pt>
                <c:pt idx="155">
                  <c:v>127.805000305175</c:v>
                </c:pt>
                <c:pt idx="156">
                  <c:v>133.03199768066401</c:v>
                </c:pt>
                <c:pt idx="157">
                  <c:v>801.74499511718705</c:v>
                </c:pt>
                <c:pt idx="158">
                  <c:v>136.65400695800699</c:v>
                </c:pt>
                <c:pt idx="159">
                  <c:v>995.3740234375</c:v>
                </c:pt>
                <c:pt idx="160">
                  <c:v>228.15199279785099</c:v>
                </c:pt>
                <c:pt idx="161">
                  <c:v>185.96099853515599</c:v>
                </c:pt>
                <c:pt idx="162">
                  <c:v>196.97000122070301</c:v>
                </c:pt>
                <c:pt idx="163">
                  <c:v>96.295799255370994</c:v>
                </c:pt>
                <c:pt idx="164">
                  <c:v>243.06700134277301</c:v>
                </c:pt>
                <c:pt idx="165">
                  <c:v>241.253005981445</c:v>
                </c:pt>
                <c:pt idx="166">
                  <c:v>51.457000732421797</c:v>
                </c:pt>
                <c:pt idx="167">
                  <c:v>287.74798583984301</c:v>
                </c:pt>
                <c:pt idx="168">
                  <c:v>55.635799407958899</c:v>
                </c:pt>
                <c:pt idx="169">
                  <c:v>65.632698059082003</c:v>
                </c:pt>
                <c:pt idx="170">
                  <c:v>214.28599548339801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144.05900573730401</c:v>
                </c:pt>
                <c:pt idx="174">
                  <c:v>525.406982421875</c:v>
                </c:pt>
                <c:pt idx="175">
                  <c:v>63.018600463867102</c:v>
                </c:pt>
                <c:pt idx="176">
                  <c:v>273.43701171875</c:v>
                </c:pt>
                <c:pt idx="177">
                  <c:v>92.706703186035099</c:v>
                </c:pt>
                <c:pt idx="178">
                  <c:v>192.04600524902301</c:v>
                </c:pt>
                <c:pt idx="179">
                  <c:v>120.81300354003901</c:v>
                </c:pt>
                <c:pt idx="180">
                  <c:v>107.684997558593</c:v>
                </c:pt>
                <c:pt idx="181">
                  <c:v>116.348999023437</c:v>
                </c:pt>
                <c:pt idx="182">
                  <c:v>323.47299194335898</c:v>
                </c:pt>
                <c:pt idx="183">
                  <c:v>95.074996948242102</c:v>
                </c:pt>
                <c:pt idx="184">
                  <c:v>123.50700378417901</c:v>
                </c:pt>
                <c:pt idx="185">
                  <c:v>74.352600097656193</c:v>
                </c:pt>
                <c:pt idx="186">
                  <c:v>226.08599853515599</c:v>
                </c:pt>
                <c:pt idx="187">
                  <c:v>78.494598388671804</c:v>
                </c:pt>
                <c:pt idx="188">
                  <c:v>122.861000061035</c:v>
                </c:pt>
                <c:pt idx="189">
                  <c:v>92.078102111816406</c:v>
                </c:pt>
                <c:pt idx="190">
                  <c:v>82.1864013671875</c:v>
                </c:pt>
                <c:pt idx="191">
                  <c:v>71.199203491210895</c:v>
                </c:pt>
                <c:pt idx="192">
                  <c:v>420.114990234375</c:v>
                </c:pt>
                <c:pt idx="193">
                  <c:v>1016.84002685546</c:v>
                </c:pt>
                <c:pt idx="194">
                  <c:v>122.36000061035099</c:v>
                </c:pt>
                <c:pt idx="195">
                  <c:v>391.53601074218699</c:v>
                </c:pt>
                <c:pt idx="196">
                  <c:v>209.80900573730401</c:v>
                </c:pt>
                <c:pt idx="197">
                  <c:v>820.71398925781205</c:v>
                </c:pt>
                <c:pt idx="198">
                  <c:v>92.560699462890597</c:v>
                </c:pt>
                <c:pt idx="199">
                  <c:v>246.33700561523401</c:v>
                </c:pt>
                <c:pt idx="200">
                  <c:v>742.24200439453102</c:v>
                </c:pt>
                <c:pt idx="201">
                  <c:v>96.010696411132798</c:v>
                </c:pt>
                <c:pt idx="202">
                  <c:v>264.760986328125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396.92300415039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73.712303161620994</c:v>
                </c:pt>
                <c:pt idx="209">
                  <c:v>69.449401855468693</c:v>
                </c:pt>
                <c:pt idx="210">
                  <c:v>69.323501586914006</c:v>
                </c:pt>
                <c:pt idx="211">
                  <c:v>51.9976997375488</c:v>
                </c:pt>
                <c:pt idx="212">
                  <c:v>163.42199707031199</c:v>
                </c:pt>
                <c:pt idx="213">
                  <c:v>161.44400024414</c:v>
                </c:pt>
                <c:pt idx="214">
                  <c:v>180.40499877929599</c:v>
                </c:pt>
                <c:pt idx="215">
                  <c:v>852.864013671875</c:v>
                </c:pt>
                <c:pt idx="216">
                  <c:v>491.885009765625</c:v>
                </c:pt>
                <c:pt idx="217">
                  <c:v>899.69201660156205</c:v>
                </c:pt>
                <c:pt idx="218">
                  <c:v>4906.740234375</c:v>
                </c:pt>
                <c:pt idx="219">
                  <c:v>311.17999267578102</c:v>
                </c:pt>
                <c:pt idx="220">
                  <c:v>168.68400573730401</c:v>
                </c:pt>
                <c:pt idx="221">
                  <c:v>11796.7998046875</c:v>
                </c:pt>
                <c:pt idx="222">
                  <c:v>1740.55004882812</c:v>
                </c:pt>
                <c:pt idx="223">
                  <c:v>819.95098876953102</c:v>
                </c:pt>
                <c:pt idx="224">
                  <c:v>653.16900634765602</c:v>
                </c:pt>
                <c:pt idx="225">
                  <c:v>1549.52001953125</c:v>
                </c:pt>
                <c:pt idx="226">
                  <c:v>1016.01000976562</c:v>
                </c:pt>
                <c:pt idx="227">
                  <c:v>639.21002197265602</c:v>
                </c:pt>
                <c:pt idx="228">
                  <c:v>1062.15002441406</c:v>
                </c:pt>
                <c:pt idx="229">
                  <c:v>1514.83996582031</c:v>
                </c:pt>
                <c:pt idx="230">
                  <c:v>454.85998535156199</c:v>
                </c:pt>
                <c:pt idx="231">
                  <c:v>871.052978515625</c:v>
                </c:pt>
                <c:pt idx="232">
                  <c:v>1649.06994628906</c:v>
                </c:pt>
                <c:pt idx="233">
                  <c:v>3924.17993164062</c:v>
                </c:pt>
                <c:pt idx="234">
                  <c:v>296.38299560546801</c:v>
                </c:pt>
                <c:pt idx="235">
                  <c:v>9400.01953125</c:v>
                </c:pt>
                <c:pt idx="236">
                  <c:v>314.31201171875</c:v>
                </c:pt>
                <c:pt idx="237">
                  <c:v>241.86599731445301</c:v>
                </c:pt>
                <c:pt idx="238">
                  <c:v>339.27700805664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85.779098510742102</c:v>
                </c:pt>
                <c:pt idx="242">
                  <c:v>115.081001281738</c:v>
                </c:pt>
                <c:pt idx="243">
                  <c:v>330.11700439453102</c:v>
                </c:pt>
                <c:pt idx="244">
                  <c:v>677.91198730468705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1882.66003417968</c:v>
                </c:pt>
                <c:pt idx="248">
                  <c:v>1683.06994628906</c:v>
                </c:pt>
                <c:pt idx="249">
                  <c:v>206.20700073242099</c:v>
                </c:pt>
                <c:pt idx="250">
                  <c:v>279.350006103515</c:v>
                </c:pt>
                <c:pt idx="251">
                  <c:v>191.28500366210901</c:v>
                </c:pt>
                <c:pt idx="252">
                  <c:v>107.13600158691401</c:v>
                </c:pt>
                <c:pt idx="253">
                  <c:v>92.401100158691406</c:v>
                </c:pt>
                <c:pt idx="254">
                  <c:v>149.08799743652301</c:v>
                </c:pt>
                <c:pt idx="255">
                  <c:v>210.55900573730401</c:v>
                </c:pt>
                <c:pt idx="256">
                  <c:v>293.29400634765602</c:v>
                </c:pt>
                <c:pt idx="257">
                  <c:v>183.51300048828099</c:v>
                </c:pt>
                <c:pt idx="258">
                  <c:v>100.494003295898</c:v>
                </c:pt>
                <c:pt idx="259">
                  <c:v>1848.4599609375</c:v>
                </c:pt>
                <c:pt idx="260">
                  <c:v>1581.53002929687</c:v>
                </c:pt>
                <c:pt idx="261">
                  <c:v>221.81199645996</c:v>
                </c:pt>
                <c:pt idx="262">
                  <c:v>251.43200683593699</c:v>
                </c:pt>
                <c:pt idx="263">
                  <c:v>96.832000732421804</c:v>
                </c:pt>
                <c:pt idx="264">
                  <c:v>120.015998840332</c:v>
                </c:pt>
                <c:pt idx="265">
                  <c:v>97.681396484375</c:v>
                </c:pt>
                <c:pt idx="266">
                  <c:v>138.35299682617099</c:v>
                </c:pt>
                <c:pt idx="267">
                  <c:v>50.882598876953097</c:v>
                </c:pt>
                <c:pt idx="268">
                  <c:v>53.695499420166001</c:v>
                </c:pt>
                <c:pt idx="269">
                  <c:v>91.982200622558494</c:v>
                </c:pt>
                <c:pt idx="270">
                  <c:v>58.479801177978501</c:v>
                </c:pt>
                <c:pt idx="271">
                  <c:v>220.815994262695</c:v>
                </c:pt>
                <c:pt idx="272">
                  <c:v>71.713996887207003</c:v>
                </c:pt>
                <c:pt idx="273">
                  <c:v>146.44200134277301</c:v>
                </c:pt>
                <c:pt idx="274">
                  <c:v>122.623001098632</c:v>
                </c:pt>
                <c:pt idx="275">
                  <c:v>75.441001892089801</c:v>
                </c:pt>
                <c:pt idx="276">
                  <c:v>195.218994140625</c:v>
                </c:pt>
                <c:pt idx="277">
                  <c:v>929.4169921875</c:v>
                </c:pt>
                <c:pt idx="278">
                  <c:v>98.371398925781193</c:v>
                </c:pt>
                <c:pt idx="279">
                  <c:v>519.676025390625</c:v>
                </c:pt>
                <c:pt idx="280">
                  <c:v>106.640998840332</c:v>
                </c:pt>
                <c:pt idx="281">
                  <c:v>77.713897705078097</c:v>
                </c:pt>
                <c:pt idx="282">
                  <c:v>226.85800170898401</c:v>
                </c:pt>
                <c:pt idx="283">
                  <c:v>359.072998046875</c:v>
                </c:pt>
                <c:pt idx="284">
                  <c:v>196.39399719238199</c:v>
                </c:pt>
                <c:pt idx="285">
                  <c:v>171.677001953125</c:v>
                </c:pt>
                <c:pt idx="286">
                  <c:v>539.45202636718705</c:v>
                </c:pt>
                <c:pt idx="287">
                  <c:v>132.77799987792901</c:v>
                </c:pt>
                <c:pt idx="288">
                  <c:v>824.49499511718705</c:v>
                </c:pt>
                <c:pt idx="289">
                  <c:v>155.02799987792901</c:v>
                </c:pt>
                <c:pt idx="290">
                  <c:v>153.988998413085</c:v>
                </c:pt>
                <c:pt idx="291">
                  <c:v>74.114997863769503</c:v>
                </c:pt>
                <c:pt idx="292">
                  <c:v>56.694900512695298</c:v>
                </c:pt>
                <c:pt idx="293">
                  <c:v>141.83399963378901</c:v>
                </c:pt>
                <c:pt idx="294">
                  <c:v>116.05899810791</c:v>
                </c:pt>
                <c:pt idx="295">
                  <c:v>50.836601257324197</c:v>
                </c:pt>
                <c:pt idx="296">
                  <c:v>77.953201293945298</c:v>
                </c:pt>
                <c:pt idx="297">
                  <c:v>105.286003112793</c:v>
                </c:pt>
                <c:pt idx="298">
                  <c:v>90.49169921875</c:v>
                </c:pt>
                <c:pt idx="299">
                  <c:v>257.760009765625</c:v>
                </c:pt>
                <c:pt idx="300">
                  <c:v>354.57101440429602</c:v>
                </c:pt>
                <c:pt idx="301">
                  <c:v>142.16099548339801</c:v>
                </c:pt>
                <c:pt idx="302">
                  <c:v>90.989097595214801</c:v>
                </c:pt>
                <c:pt idx="303">
                  <c:v>148.07499694824199</c:v>
                </c:pt>
                <c:pt idx="304">
                  <c:v>409.552001953125</c:v>
                </c:pt>
                <c:pt idx="305">
                  <c:v>120.11699676513599</c:v>
                </c:pt>
                <c:pt idx="306">
                  <c:v>73.802696228027301</c:v>
                </c:pt>
                <c:pt idx="307">
                  <c:v>65.877899169921804</c:v>
                </c:pt>
                <c:pt idx="308">
                  <c:v>63.212799072265597</c:v>
                </c:pt>
                <c:pt idx="309">
                  <c:v>134.516998291015</c:v>
                </c:pt>
                <c:pt idx="310">
                  <c:v>245.78399658203099</c:v>
                </c:pt>
                <c:pt idx="311">
                  <c:v>994.43902587890602</c:v>
                </c:pt>
                <c:pt idx="312">
                  <c:v>592.28997802734295</c:v>
                </c:pt>
                <c:pt idx="313">
                  <c:v>252.31300354003901</c:v>
                </c:pt>
                <c:pt idx="314">
                  <c:v>241.86900329589801</c:v>
                </c:pt>
                <c:pt idx="315">
                  <c:v>518.47497558593705</c:v>
                </c:pt>
                <c:pt idx="316">
                  <c:v>281.69900512695301</c:v>
                </c:pt>
                <c:pt idx="317">
                  <c:v>325.58898925781199</c:v>
                </c:pt>
                <c:pt idx="318">
                  <c:v>57.747898101806598</c:v>
                </c:pt>
                <c:pt idx="319">
                  <c:v>563.56201171875</c:v>
                </c:pt>
                <c:pt idx="320">
                  <c:v>593.42199707031205</c:v>
                </c:pt>
                <c:pt idx="321">
                  <c:v>78.501701354980398</c:v>
                </c:pt>
                <c:pt idx="322">
                  <c:v>394.88101196289</c:v>
                </c:pt>
                <c:pt idx="323">
                  <c:v>135.86500549316401</c:v>
                </c:pt>
                <c:pt idx="324">
                  <c:v>742.405029296875</c:v>
                </c:pt>
                <c:pt idx="325">
                  <c:v>171.75900268554599</c:v>
                </c:pt>
                <c:pt idx="326">
                  <c:v>148.625</c:v>
                </c:pt>
                <c:pt idx="327">
                  <c:v>612.08099365234295</c:v>
                </c:pt>
                <c:pt idx="328">
                  <c:v>896.21099853515602</c:v>
                </c:pt>
                <c:pt idx="329">
                  <c:v>293.11898803710898</c:v>
                </c:pt>
                <c:pt idx="330">
                  <c:v>310.97601318359301</c:v>
                </c:pt>
                <c:pt idx="331">
                  <c:v>61.463600158691399</c:v>
                </c:pt>
                <c:pt idx="332">
                  <c:v>77.228599548339801</c:v>
                </c:pt>
                <c:pt idx="333">
                  <c:v>79.485298156738196</c:v>
                </c:pt>
                <c:pt idx="334">
                  <c:v>130.40499877929599</c:v>
                </c:pt>
                <c:pt idx="335">
                  <c:v>232.57699584960901</c:v>
                </c:pt>
                <c:pt idx="336">
                  <c:v>109.671997070312</c:v>
                </c:pt>
                <c:pt idx="337">
                  <c:v>75.417098999023395</c:v>
                </c:pt>
                <c:pt idx="338">
                  <c:v>131.49400329589801</c:v>
                </c:pt>
                <c:pt idx="339">
                  <c:v>106.025001525878</c:v>
                </c:pt>
                <c:pt idx="340">
                  <c:v>114.022003173828</c:v>
                </c:pt>
                <c:pt idx="341">
                  <c:v>65.409797668457003</c:v>
                </c:pt>
                <c:pt idx="342">
                  <c:v>759.010986328125</c:v>
                </c:pt>
                <c:pt idx="343">
                  <c:v>124.82900238037099</c:v>
                </c:pt>
                <c:pt idx="344">
                  <c:v>166.98800659179599</c:v>
                </c:pt>
                <c:pt idx="345">
                  <c:v>1059.31005859375</c:v>
                </c:pt>
                <c:pt idx="346">
                  <c:v>65.559799194335895</c:v>
                </c:pt>
                <c:pt idx="347">
                  <c:v>150.80400085449199</c:v>
                </c:pt>
                <c:pt idx="348">
                  <c:v>2203.89990234375</c:v>
                </c:pt>
                <c:pt idx="349">
                  <c:v>221.83999633789</c:v>
                </c:pt>
                <c:pt idx="350">
                  <c:v>326.00500488281199</c:v>
                </c:pt>
                <c:pt idx="351">
                  <c:v>452.63101196289</c:v>
                </c:pt>
                <c:pt idx="352">
                  <c:v>4226.27001953125</c:v>
                </c:pt>
                <c:pt idx="353">
                  <c:v>55.120998382568303</c:v>
                </c:pt>
                <c:pt idx="354">
                  <c:v>82.361396789550696</c:v>
                </c:pt>
                <c:pt idx="355">
                  <c:v>4173.10009765625</c:v>
                </c:pt>
                <c:pt idx="356">
                  <c:v>442.89700317382801</c:v>
                </c:pt>
                <c:pt idx="357">
                  <c:v>328.11099243164</c:v>
                </c:pt>
                <c:pt idx="358">
                  <c:v>328.78601074218699</c:v>
                </c:pt>
                <c:pt idx="359">
                  <c:v>266.17098999023398</c:v>
                </c:pt>
                <c:pt idx="360">
                  <c:v>1618.03002929687</c:v>
                </c:pt>
                <c:pt idx="361">
                  <c:v>210.74499511718699</c:v>
                </c:pt>
                <c:pt idx="362">
                  <c:v>103.126998901367</c:v>
                </c:pt>
                <c:pt idx="363">
                  <c:v>950.406005859375</c:v>
                </c:pt>
                <c:pt idx="364">
                  <c:v>151.58000183105401</c:v>
                </c:pt>
                <c:pt idx="365">
                  <c:v>355.641998291015</c:v>
                </c:pt>
                <c:pt idx="366">
                  <c:v>56.956600189208899</c:v>
                </c:pt>
                <c:pt idx="367">
                  <c:v>72.937896728515597</c:v>
                </c:pt>
                <c:pt idx="368">
                  <c:v>126.984001159668</c:v>
                </c:pt>
                <c:pt idx="369">
                  <c:v>79.951599121093693</c:v>
                </c:pt>
                <c:pt idx="370">
                  <c:v>502.79299926757801</c:v>
                </c:pt>
                <c:pt idx="371">
                  <c:v>78.900901794433494</c:v>
                </c:pt>
                <c:pt idx="372">
                  <c:v>166.48800659179599</c:v>
                </c:pt>
                <c:pt idx="373">
                  <c:v>102.417999267578</c:v>
                </c:pt>
                <c:pt idx="374">
                  <c:v>1125.22998046875</c:v>
                </c:pt>
                <c:pt idx="375">
                  <c:v>195.64399719238199</c:v>
                </c:pt>
                <c:pt idx="376">
                  <c:v>240.12300109863199</c:v>
                </c:pt>
                <c:pt idx="377">
                  <c:v>441.60598754882801</c:v>
                </c:pt>
                <c:pt idx="378">
                  <c:v>815.77099609375</c:v>
                </c:pt>
                <c:pt idx="379">
                  <c:v>2218.919921875</c:v>
                </c:pt>
                <c:pt idx="380">
                  <c:v>354.90899658203102</c:v>
                </c:pt>
                <c:pt idx="381">
                  <c:v>240.05400085449199</c:v>
                </c:pt>
                <c:pt idx="382">
                  <c:v>223.99899291992099</c:v>
                </c:pt>
                <c:pt idx="383">
                  <c:v>2193.92993164062</c:v>
                </c:pt>
                <c:pt idx="384">
                  <c:v>120.379997253418</c:v>
                </c:pt>
                <c:pt idx="385">
                  <c:v>935.95501708984295</c:v>
                </c:pt>
                <c:pt idx="386">
                  <c:v>302.09201049804602</c:v>
                </c:pt>
                <c:pt idx="387">
                  <c:v>123.814002990722</c:v>
                </c:pt>
                <c:pt idx="388">
                  <c:v>334.90798950195301</c:v>
                </c:pt>
                <c:pt idx="389">
                  <c:v>917.18298339843705</c:v>
                </c:pt>
                <c:pt idx="390">
                  <c:v>82.113197326660099</c:v>
                </c:pt>
                <c:pt idx="391">
                  <c:v>102.26100158691401</c:v>
                </c:pt>
                <c:pt idx="392">
                  <c:v>239.23399353027301</c:v>
                </c:pt>
                <c:pt idx="393">
                  <c:v>83.338302612304602</c:v>
                </c:pt>
                <c:pt idx="394">
                  <c:v>98.219001770019503</c:v>
                </c:pt>
                <c:pt idx="395">
                  <c:v>270.77700805664</c:v>
                </c:pt>
                <c:pt idx="396">
                  <c:v>701.10101318359295</c:v>
                </c:pt>
                <c:pt idx="397">
                  <c:v>218.19900512695301</c:v>
                </c:pt>
                <c:pt idx="398">
                  <c:v>57.349498748779297</c:v>
                </c:pt>
                <c:pt idx="399">
                  <c:v>171.72700500488199</c:v>
                </c:pt>
                <c:pt idx="400">
                  <c:v>113.766998291015</c:v>
                </c:pt>
                <c:pt idx="401">
                  <c:v>492.72698974609301</c:v>
                </c:pt>
                <c:pt idx="402">
                  <c:v>389.58801269531199</c:v>
                </c:pt>
                <c:pt idx="403">
                  <c:v>3862.06005859375</c:v>
                </c:pt>
                <c:pt idx="404">
                  <c:v>4310.9599609375</c:v>
                </c:pt>
                <c:pt idx="405">
                  <c:v>146.16200256347599</c:v>
                </c:pt>
                <c:pt idx="406">
                  <c:v>1163.9599609375</c:v>
                </c:pt>
                <c:pt idx="407">
                  <c:v>4285.5</c:v>
                </c:pt>
                <c:pt idx="408">
                  <c:v>3713.61010742187</c:v>
                </c:pt>
                <c:pt idx="409">
                  <c:v>498.90200805664</c:v>
                </c:pt>
                <c:pt idx="410">
                  <c:v>258.76300048828102</c:v>
                </c:pt>
                <c:pt idx="411">
                  <c:v>199.85099792480401</c:v>
                </c:pt>
                <c:pt idx="412">
                  <c:v>179.04600524902301</c:v>
                </c:pt>
                <c:pt idx="413">
                  <c:v>444.42800903320301</c:v>
                </c:pt>
                <c:pt idx="414">
                  <c:v>92.0885009765625</c:v>
                </c:pt>
                <c:pt idx="415">
                  <c:v>80.799201965332003</c:v>
                </c:pt>
                <c:pt idx="416">
                  <c:v>422.94198608398398</c:v>
                </c:pt>
                <c:pt idx="417">
                  <c:v>52.826400756835902</c:v>
                </c:pt>
                <c:pt idx="418">
                  <c:v>122.887001037597</c:v>
                </c:pt>
                <c:pt idx="419">
                  <c:v>75.040397644042898</c:v>
                </c:pt>
                <c:pt idx="420">
                  <c:v>69.6781005859375</c:v>
                </c:pt>
                <c:pt idx="421">
                  <c:v>2550.669921875</c:v>
                </c:pt>
                <c:pt idx="422">
                  <c:v>239.14399719238199</c:v>
                </c:pt>
                <c:pt idx="423">
                  <c:v>60.063098907470703</c:v>
                </c:pt>
                <c:pt idx="424">
                  <c:v>113.7320022583</c:v>
                </c:pt>
                <c:pt idx="425">
                  <c:v>374.06799316406199</c:v>
                </c:pt>
                <c:pt idx="426">
                  <c:v>6921.1298828125</c:v>
                </c:pt>
                <c:pt idx="427">
                  <c:v>587.56298828125</c:v>
                </c:pt>
                <c:pt idx="428">
                  <c:v>96.173202514648395</c:v>
                </c:pt>
                <c:pt idx="429">
                  <c:v>1103.55004882812</c:v>
                </c:pt>
                <c:pt idx="430">
                  <c:v>250.84599304199199</c:v>
                </c:pt>
                <c:pt idx="431">
                  <c:v>4042.080078125</c:v>
                </c:pt>
                <c:pt idx="432">
                  <c:v>2074.65991210937</c:v>
                </c:pt>
                <c:pt idx="433">
                  <c:v>4350.58984375</c:v>
                </c:pt>
                <c:pt idx="434">
                  <c:v>3861.88989257812</c:v>
                </c:pt>
                <c:pt idx="435">
                  <c:v>593.14697265625</c:v>
                </c:pt>
                <c:pt idx="436">
                  <c:v>557.54602050781205</c:v>
                </c:pt>
                <c:pt idx="437">
                  <c:v>3148.25</c:v>
                </c:pt>
                <c:pt idx="438">
                  <c:v>3630.7900390625</c:v>
                </c:pt>
                <c:pt idx="439">
                  <c:v>1949.09997558593</c:v>
                </c:pt>
                <c:pt idx="440">
                  <c:v>3928.9599609375</c:v>
                </c:pt>
                <c:pt idx="441">
                  <c:v>103.948997497558</c:v>
                </c:pt>
                <c:pt idx="442">
                  <c:v>614.89697265625</c:v>
                </c:pt>
                <c:pt idx="443">
                  <c:v>91.706703186035099</c:v>
                </c:pt>
                <c:pt idx="444">
                  <c:v>287.16500854492102</c:v>
                </c:pt>
                <c:pt idx="445">
                  <c:v>1733.35998535156</c:v>
                </c:pt>
                <c:pt idx="446">
                  <c:v>124.361000061035</c:v>
                </c:pt>
                <c:pt idx="447">
                  <c:v>131.90499877929599</c:v>
                </c:pt>
                <c:pt idx="448">
                  <c:v>118.400001525878</c:v>
                </c:pt>
                <c:pt idx="449">
                  <c:v>81.491401672363196</c:v>
                </c:pt>
                <c:pt idx="450">
                  <c:v>83.5386962890625</c:v>
                </c:pt>
                <c:pt idx="451">
                  <c:v>84.600601196289006</c:v>
                </c:pt>
                <c:pt idx="452">
                  <c:v>469.94699096679602</c:v>
                </c:pt>
                <c:pt idx="453">
                  <c:v>75.937698364257798</c:v>
                </c:pt>
                <c:pt idx="454">
                  <c:v>138.94200134277301</c:v>
                </c:pt>
                <c:pt idx="455">
                  <c:v>752.906982421875</c:v>
                </c:pt>
                <c:pt idx="456">
                  <c:v>227.68099975585901</c:v>
                </c:pt>
                <c:pt idx="457">
                  <c:v>57.763401031494098</c:v>
                </c:pt>
                <c:pt idx="458">
                  <c:v>67.270500183105398</c:v>
                </c:pt>
                <c:pt idx="459">
                  <c:v>238.78199768066401</c:v>
                </c:pt>
                <c:pt idx="460">
                  <c:v>511.27801513671801</c:v>
                </c:pt>
                <c:pt idx="461">
                  <c:v>144.40199279785099</c:v>
                </c:pt>
                <c:pt idx="462">
                  <c:v>3874.2099609375</c:v>
                </c:pt>
                <c:pt idx="463">
                  <c:v>4567.9599609375</c:v>
                </c:pt>
                <c:pt idx="464">
                  <c:v>4283.009765625</c:v>
                </c:pt>
                <c:pt idx="465">
                  <c:v>2931.31005859375</c:v>
                </c:pt>
                <c:pt idx="466">
                  <c:v>219.63400268554599</c:v>
                </c:pt>
                <c:pt idx="467">
                  <c:v>560.02197265625</c:v>
                </c:pt>
                <c:pt idx="468">
                  <c:v>258.28500366210898</c:v>
                </c:pt>
                <c:pt idx="469">
                  <c:v>534.42199707031205</c:v>
                </c:pt>
                <c:pt idx="470">
                  <c:v>142.82600402832</c:v>
                </c:pt>
                <c:pt idx="471">
                  <c:v>58.525100708007798</c:v>
                </c:pt>
                <c:pt idx="472">
                  <c:v>65.126296997070298</c:v>
                </c:pt>
                <c:pt idx="473">
                  <c:v>493.375</c:v>
                </c:pt>
                <c:pt idx="474">
                  <c:v>136.40400695800699</c:v>
                </c:pt>
                <c:pt idx="475">
                  <c:v>239.42300415039</c:v>
                </c:pt>
                <c:pt idx="476">
                  <c:v>62.746700286865199</c:v>
                </c:pt>
                <c:pt idx="477">
                  <c:v>52.170299530029297</c:v>
                </c:pt>
                <c:pt idx="478">
                  <c:v>221.75500488281199</c:v>
                </c:pt>
                <c:pt idx="479">
                  <c:v>120.266998291015</c:v>
                </c:pt>
                <c:pt idx="480">
                  <c:v>426.84500122070301</c:v>
                </c:pt>
                <c:pt idx="481">
                  <c:v>98.357597351074205</c:v>
                </c:pt>
                <c:pt idx="482">
                  <c:v>365.32598876953102</c:v>
                </c:pt>
                <c:pt idx="483">
                  <c:v>295.85900878906199</c:v>
                </c:pt>
                <c:pt idx="484">
                  <c:v>1168.98999023437</c:v>
                </c:pt>
                <c:pt idx="485">
                  <c:v>96.094299316406193</c:v>
                </c:pt>
                <c:pt idx="486">
                  <c:v>458.27700805664</c:v>
                </c:pt>
                <c:pt idx="487">
                  <c:v>269.88000488281199</c:v>
                </c:pt>
                <c:pt idx="488">
                  <c:v>185.25700378417901</c:v>
                </c:pt>
                <c:pt idx="489">
                  <c:v>531.51397705078102</c:v>
                </c:pt>
                <c:pt idx="490">
                  <c:v>788.49700927734295</c:v>
                </c:pt>
                <c:pt idx="491">
                  <c:v>583.593994140625</c:v>
                </c:pt>
                <c:pt idx="492">
                  <c:v>523.739990234375</c:v>
                </c:pt>
                <c:pt idx="493">
                  <c:v>148.09199523925699</c:v>
                </c:pt>
                <c:pt idx="494">
                  <c:v>397.90100097656199</c:v>
                </c:pt>
                <c:pt idx="495">
                  <c:v>595.541015625</c:v>
                </c:pt>
                <c:pt idx="496">
                  <c:v>107.24199676513599</c:v>
                </c:pt>
                <c:pt idx="497">
                  <c:v>1015.92999267578</c:v>
                </c:pt>
                <c:pt idx="498">
                  <c:v>155.22599792480401</c:v>
                </c:pt>
                <c:pt idx="499">
                  <c:v>262.21499633789</c:v>
                </c:pt>
                <c:pt idx="500">
                  <c:v>151.58999633789</c:v>
                </c:pt>
                <c:pt idx="501">
                  <c:v>234.33700561523401</c:v>
                </c:pt>
                <c:pt idx="502">
                  <c:v>76.799598693847599</c:v>
                </c:pt>
                <c:pt idx="503">
                  <c:v>115.824996948242</c:v>
                </c:pt>
                <c:pt idx="504">
                  <c:v>119.00399780273401</c:v>
                </c:pt>
                <c:pt idx="505">
                  <c:v>62.304401397705</c:v>
                </c:pt>
                <c:pt idx="506">
                  <c:v>248.65299987792901</c:v>
                </c:pt>
                <c:pt idx="507">
                  <c:v>695.073974609375</c:v>
                </c:pt>
                <c:pt idx="508">
                  <c:v>50.2784004211425</c:v>
                </c:pt>
                <c:pt idx="509">
                  <c:v>128.69500732421801</c:v>
                </c:pt>
                <c:pt idx="510">
                  <c:v>175.83000183105401</c:v>
                </c:pt>
                <c:pt idx="511">
                  <c:v>193.03300476074199</c:v>
                </c:pt>
                <c:pt idx="512">
                  <c:v>1098.35998535156</c:v>
                </c:pt>
                <c:pt idx="513">
                  <c:v>2261.56005859375</c:v>
                </c:pt>
                <c:pt idx="514">
                  <c:v>98.911201477050696</c:v>
                </c:pt>
                <c:pt idx="515">
                  <c:v>70.685501098632798</c:v>
                </c:pt>
                <c:pt idx="516">
                  <c:v>240.52200317382801</c:v>
                </c:pt>
                <c:pt idx="517">
                  <c:v>1143.77001953125</c:v>
                </c:pt>
                <c:pt idx="518">
                  <c:v>1224.21997070312</c:v>
                </c:pt>
                <c:pt idx="519">
                  <c:v>285.01599121093699</c:v>
                </c:pt>
                <c:pt idx="520">
                  <c:v>108.36699676513599</c:v>
                </c:pt>
                <c:pt idx="521">
                  <c:v>1878.91003417968</c:v>
                </c:pt>
                <c:pt idx="522">
                  <c:v>1019.34997558593</c:v>
                </c:pt>
                <c:pt idx="523">
                  <c:v>157.50599670410099</c:v>
                </c:pt>
                <c:pt idx="524">
                  <c:v>92.909103393554602</c:v>
                </c:pt>
                <c:pt idx="525">
                  <c:v>118.12799835205</c:v>
                </c:pt>
                <c:pt idx="526">
                  <c:v>77.399101257324205</c:v>
                </c:pt>
                <c:pt idx="527">
                  <c:v>53.559200286865199</c:v>
                </c:pt>
                <c:pt idx="528">
                  <c:v>247.96400451660099</c:v>
                </c:pt>
                <c:pt idx="529">
                  <c:v>152.25199890136699</c:v>
                </c:pt>
                <c:pt idx="530">
                  <c:v>77.387100219726506</c:v>
                </c:pt>
                <c:pt idx="531">
                  <c:v>104.508003234863</c:v>
                </c:pt>
                <c:pt idx="532">
                  <c:v>69.339599609375</c:v>
                </c:pt>
                <c:pt idx="533">
                  <c:v>52.86669921875</c:v>
                </c:pt>
                <c:pt idx="534">
                  <c:v>60.614299774169901</c:v>
                </c:pt>
                <c:pt idx="535">
                  <c:v>68.290100097656193</c:v>
                </c:pt>
                <c:pt idx="536">
                  <c:v>117.23300170898401</c:v>
                </c:pt>
                <c:pt idx="537">
                  <c:v>316.00601196289</c:v>
                </c:pt>
                <c:pt idx="538">
                  <c:v>295.350006103515</c:v>
                </c:pt>
                <c:pt idx="539">
                  <c:v>70.800102233886705</c:v>
                </c:pt>
                <c:pt idx="540">
                  <c:v>151.88400268554599</c:v>
                </c:pt>
                <c:pt idx="541">
                  <c:v>95.037902832031193</c:v>
                </c:pt>
                <c:pt idx="542">
                  <c:v>58.318000793457003</c:v>
                </c:pt>
                <c:pt idx="543">
                  <c:v>556.53497314453102</c:v>
                </c:pt>
                <c:pt idx="544">
                  <c:v>134.36799621582</c:v>
                </c:pt>
                <c:pt idx="545">
                  <c:v>78.820999145507798</c:v>
                </c:pt>
                <c:pt idx="546">
                  <c:v>557.58801269531205</c:v>
                </c:pt>
                <c:pt idx="547">
                  <c:v>3831.06005859375</c:v>
                </c:pt>
                <c:pt idx="548">
                  <c:v>150.92399597167901</c:v>
                </c:pt>
                <c:pt idx="549">
                  <c:v>204.59700012207</c:v>
                </c:pt>
                <c:pt idx="550">
                  <c:v>3954.22998046875</c:v>
                </c:pt>
                <c:pt idx="551">
                  <c:v>493.55999755859301</c:v>
                </c:pt>
                <c:pt idx="552">
                  <c:v>197.46299743652301</c:v>
                </c:pt>
                <c:pt idx="553">
                  <c:v>510.35198974609301</c:v>
                </c:pt>
                <c:pt idx="554">
                  <c:v>98.248802185058494</c:v>
                </c:pt>
                <c:pt idx="555">
                  <c:v>55.669300079345703</c:v>
                </c:pt>
                <c:pt idx="556">
                  <c:v>333.58200073242102</c:v>
                </c:pt>
                <c:pt idx="557">
                  <c:v>95.692199707031193</c:v>
                </c:pt>
                <c:pt idx="558">
                  <c:v>210.38000488281199</c:v>
                </c:pt>
                <c:pt idx="559">
                  <c:v>66.948303222656193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196.38800048828099</c:v>
                </c:pt>
                <c:pt idx="564">
                  <c:v>319.22198486328102</c:v>
                </c:pt>
                <c:pt idx="565">
                  <c:v>148.33200073242099</c:v>
                </c:pt>
                <c:pt idx="566">
                  <c:v>890.03802490234295</c:v>
                </c:pt>
                <c:pt idx="567">
                  <c:v>267.13900756835898</c:v>
                </c:pt>
                <c:pt idx="568">
                  <c:v>259.81799316406199</c:v>
                </c:pt>
                <c:pt idx="569">
                  <c:v>351.2080078125</c:v>
                </c:pt>
                <c:pt idx="570">
                  <c:v>1947.38000488281</c:v>
                </c:pt>
                <c:pt idx="571">
                  <c:v>542.80999755859295</c:v>
                </c:pt>
                <c:pt idx="572">
                  <c:v>182.13900756835901</c:v>
                </c:pt>
                <c:pt idx="573">
                  <c:v>442.14700317382801</c:v>
                </c:pt>
                <c:pt idx="574">
                  <c:v>2184.98999023437</c:v>
                </c:pt>
                <c:pt idx="575">
                  <c:v>321.35699462890602</c:v>
                </c:pt>
                <c:pt idx="576">
                  <c:v>206.287994384765</c:v>
                </c:pt>
                <c:pt idx="577">
                  <c:v>749.88098144531205</c:v>
                </c:pt>
                <c:pt idx="578">
                  <c:v>233.86599731445301</c:v>
                </c:pt>
                <c:pt idx="579">
                  <c:v>87.359001159667898</c:v>
                </c:pt>
                <c:pt idx="580">
                  <c:v>53.069900512695298</c:v>
                </c:pt>
                <c:pt idx="581">
                  <c:v>139.16200256347599</c:v>
                </c:pt>
                <c:pt idx="582">
                  <c:v>127.833000183105</c:v>
                </c:pt>
                <c:pt idx="583">
                  <c:v>52.241500854492102</c:v>
                </c:pt>
                <c:pt idx="584">
                  <c:v>207.30099487304599</c:v>
                </c:pt>
                <c:pt idx="585">
                  <c:v>1919.06994628906</c:v>
                </c:pt>
                <c:pt idx="586">
                  <c:v>200.350006103515</c:v>
                </c:pt>
                <c:pt idx="587">
                  <c:v>73.899398803710895</c:v>
                </c:pt>
                <c:pt idx="588">
                  <c:v>359.02999877929602</c:v>
                </c:pt>
                <c:pt idx="589">
                  <c:v>4099.43994140625</c:v>
                </c:pt>
                <c:pt idx="590">
                  <c:v>3846.22998046875</c:v>
                </c:pt>
                <c:pt idx="591">
                  <c:v>194.39399719238199</c:v>
                </c:pt>
                <c:pt idx="592">
                  <c:v>3547.38989257812</c:v>
                </c:pt>
                <c:pt idx="593">
                  <c:v>4280.740234375</c:v>
                </c:pt>
                <c:pt idx="594">
                  <c:v>343.829010009765</c:v>
                </c:pt>
                <c:pt idx="595">
                  <c:v>187.83700561523401</c:v>
                </c:pt>
                <c:pt idx="596">
                  <c:v>122.40200042724599</c:v>
                </c:pt>
                <c:pt idx="597">
                  <c:v>1520.27001953125</c:v>
                </c:pt>
                <c:pt idx="598">
                  <c:v>65.074203491210895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70.964500427245994</c:v>
                </c:pt>
                <c:pt idx="604">
                  <c:v>686.48101806640602</c:v>
                </c:pt>
                <c:pt idx="605">
                  <c:v>269.25100708007801</c:v>
                </c:pt>
                <c:pt idx="606">
                  <c:v>365.58200073242102</c:v>
                </c:pt>
                <c:pt idx="607">
                  <c:v>12676</c:v>
                </c:pt>
                <c:pt idx="608">
                  <c:v>1739.52001953125</c:v>
                </c:pt>
                <c:pt idx="609">
                  <c:v>505.27398681640602</c:v>
                </c:pt>
                <c:pt idx="610">
                  <c:v>419.86700439453102</c:v>
                </c:pt>
                <c:pt idx="611">
                  <c:v>815.18103027343705</c:v>
                </c:pt>
                <c:pt idx="612">
                  <c:v>3538.419921875</c:v>
                </c:pt>
                <c:pt idx="613">
                  <c:v>4348.91015625</c:v>
                </c:pt>
                <c:pt idx="614">
                  <c:v>595.80401611328102</c:v>
                </c:pt>
                <c:pt idx="615">
                  <c:v>638.60498046875</c:v>
                </c:pt>
                <c:pt idx="616">
                  <c:v>3991.17993164062</c:v>
                </c:pt>
                <c:pt idx="617">
                  <c:v>3433.7099609375</c:v>
                </c:pt>
                <c:pt idx="618">
                  <c:v>811.97998046875</c:v>
                </c:pt>
                <c:pt idx="619">
                  <c:v>518.218994140625</c:v>
                </c:pt>
                <c:pt idx="620">
                  <c:v>590.73101806640602</c:v>
                </c:pt>
                <c:pt idx="621">
                  <c:v>1706.57995605468</c:v>
                </c:pt>
                <c:pt idx="622">
                  <c:v>10031.099609375</c:v>
                </c:pt>
                <c:pt idx="623">
                  <c:v>224.121002197265</c:v>
                </c:pt>
                <c:pt idx="624">
                  <c:v>149.24899291992099</c:v>
                </c:pt>
                <c:pt idx="625">
                  <c:v>193.343994140625</c:v>
                </c:pt>
                <c:pt idx="626">
                  <c:v>106.15200042724599</c:v>
                </c:pt>
                <c:pt idx="627">
                  <c:v>109.64299774169901</c:v>
                </c:pt>
                <c:pt idx="628">
                  <c:v>102.15200042724599</c:v>
                </c:pt>
                <c:pt idx="629">
                  <c:v>1740.13000488281</c:v>
                </c:pt>
                <c:pt idx="630">
                  <c:v>145.88000488281199</c:v>
                </c:pt>
                <c:pt idx="631">
                  <c:v>179.86500549316401</c:v>
                </c:pt>
                <c:pt idx="632">
                  <c:v>97.49169921875</c:v>
                </c:pt>
                <c:pt idx="633">
                  <c:v>338.66500854492102</c:v>
                </c:pt>
                <c:pt idx="634">
                  <c:v>63.319801330566399</c:v>
                </c:pt>
                <c:pt idx="635">
                  <c:v>4485.31005859375</c:v>
                </c:pt>
                <c:pt idx="636">
                  <c:v>3442.2099609375</c:v>
                </c:pt>
                <c:pt idx="637">
                  <c:v>3536.56005859375</c:v>
                </c:pt>
                <c:pt idx="638">
                  <c:v>4217.14013671875</c:v>
                </c:pt>
                <c:pt idx="639">
                  <c:v>398.433990478515</c:v>
                </c:pt>
                <c:pt idx="640">
                  <c:v>193.71699523925699</c:v>
                </c:pt>
                <c:pt idx="641">
                  <c:v>137.322998046875</c:v>
                </c:pt>
                <c:pt idx="642">
                  <c:v>1466.71997070312</c:v>
                </c:pt>
                <c:pt idx="643">
                  <c:v>78.643203735351506</c:v>
                </c:pt>
                <c:pt idx="644">
                  <c:v>125.55799865722599</c:v>
                </c:pt>
                <c:pt idx="645">
                  <c:v>230.05799865722599</c:v>
                </c:pt>
                <c:pt idx="646">
                  <c:v>173.80900573730401</c:v>
                </c:pt>
                <c:pt idx="647">
                  <c:v>53.071098327636697</c:v>
                </c:pt>
                <c:pt idx="648">
                  <c:v>821.864013671875</c:v>
                </c:pt>
                <c:pt idx="649">
                  <c:v>189.72599792480401</c:v>
                </c:pt>
                <c:pt idx="650">
                  <c:v>191.572006225585</c:v>
                </c:pt>
                <c:pt idx="651">
                  <c:v>342.802001953125</c:v>
                </c:pt>
                <c:pt idx="652">
                  <c:v>1846.0400390625</c:v>
                </c:pt>
                <c:pt idx="653">
                  <c:v>554.49700927734295</c:v>
                </c:pt>
                <c:pt idx="654">
                  <c:v>374.92898559570301</c:v>
                </c:pt>
                <c:pt idx="655">
                  <c:v>2352.67993164062</c:v>
                </c:pt>
                <c:pt idx="656">
                  <c:v>313.69100952148398</c:v>
                </c:pt>
                <c:pt idx="657">
                  <c:v>223.54600524902301</c:v>
                </c:pt>
                <c:pt idx="658">
                  <c:v>265.07800292968699</c:v>
                </c:pt>
                <c:pt idx="659">
                  <c:v>813.00701904296795</c:v>
                </c:pt>
                <c:pt idx="660">
                  <c:v>75.764198303222599</c:v>
                </c:pt>
                <c:pt idx="661">
                  <c:v>77.718399047851506</c:v>
                </c:pt>
                <c:pt idx="662">
                  <c:v>81.910697937011705</c:v>
                </c:pt>
                <c:pt idx="663">
                  <c:v>254.67300415039</c:v>
                </c:pt>
                <c:pt idx="664">
                  <c:v>72.190696716308494</c:v>
                </c:pt>
                <c:pt idx="665">
                  <c:v>285.65701293945301</c:v>
                </c:pt>
                <c:pt idx="666">
                  <c:v>60.522800445556598</c:v>
                </c:pt>
                <c:pt idx="667">
                  <c:v>424.68499755859301</c:v>
                </c:pt>
                <c:pt idx="668">
                  <c:v>65.981498718261705</c:v>
                </c:pt>
                <c:pt idx="669">
                  <c:v>98.888999938964801</c:v>
                </c:pt>
                <c:pt idx="670">
                  <c:v>64.614097595214801</c:v>
                </c:pt>
                <c:pt idx="671">
                  <c:v>688.13098144531205</c:v>
                </c:pt>
                <c:pt idx="672">
                  <c:v>341.20199584960898</c:v>
                </c:pt>
                <c:pt idx="673">
                  <c:v>348.35998535156199</c:v>
                </c:pt>
                <c:pt idx="674">
                  <c:v>4303</c:v>
                </c:pt>
                <c:pt idx="675">
                  <c:v>202.63000488281199</c:v>
                </c:pt>
                <c:pt idx="676">
                  <c:v>249.93200683593699</c:v>
                </c:pt>
                <c:pt idx="677">
                  <c:v>106.615997314453</c:v>
                </c:pt>
                <c:pt idx="678">
                  <c:v>170.044998168945</c:v>
                </c:pt>
                <c:pt idx="679">
                  <c:v>4393.52978515625</c:v>
                </c:pt>
                <c:pt idx="680">
                  <c:v>375.54098510742102</c:v>
                </c:pt>
                <c:pt idx="681">
                  <c:v>351.954010009765</c:v>
                </c:pt>
                <c:pt idx="682">
                  <c:v>594.666015625</c:v>
                </c:pt>
                <c:pt idx="683">
                  <c:v>405.93499755859301</c:v>
                </c:pt>
                <c:pt idx="684">
                  <c:v>140.81500244140599</c:v>
                </c:pt>
                <c:pt idx="685">
                  <c:v>84.514900207519503</c:v>
                </c:pt>
                <c:pt idx="686">
                  <c:v>71.204902648925696</c:v>
                </c:pt>
                <c:pt idx="687">
                  <c:v>109.434997558593</c:v>
                </c:pt>
                <c:pt idx="688">
                  <c:v>216.10099792480401</c:v>
                </c:pt>
                <c:pt idx="689">
                  <c:v>215.18800354003901</c:v>
                </c:pt>
                <c:pt idx="690">
                  <c:v>66.409698486328097</c:v>
                </c:pt>
                <c:pt idx="691">
                  <c:v>101.805000305175</c:v>
                </c:pt>
                <c:pt idx="692">
                  <c:v>131.51300048828099</c:v>
                </c:pt>
                <c:pt idx="693">
                  <c:v>1015.26000976562</c:v>
                </c:pt>
                <c:pt idx="694">
                  <c:v>1474.05004882812</c:v>
                </c:pt>
                <c:pt idx="695">
                  <c:v>184.17399597167901</c:v>
                </c:pt>
                <c:pt idx="696">
                  <c:v>98.9219970703125</c:v>
                </c:pt>
                <c:pt idx="697">
                  <c:v>64.600997924804602</c:v>
                </c:pt>
                <c:pt idx="698">
                  <c:v>330.69900512695301</c:v>
                </c:pt>
                <c:pt idx="699">
                  <c:v>1342.06994628906</c:v>
                </c:pt>
                <c:pt idx="700">
                  <c:v>1267.51000976562</c:v>
                </c:pt>
                <c:pt idx="701">
                  <c:v>323.28601074218699</c:v>
                </c:pt>
                <c:pt idx="702">
                  <c:v>77.529701232910099</c:v>
                </c:pt>
                <c:pt idx="703">
                  <c:v>150.09599304199199</c:v>
                </c:pt>
                <c:pt idx="704">
                  <c:v>292.34500122070301</c:v>
                </c:pt>
                <c:pt idx="705">
                  <c:v>1287.5400390625</c:v>
                </c:pt>
                <c:pt idx="706">
                  <c:v>997.89501953125</c:v>
                </c:pt>
                <c:pt idx="707">
                  <c:v>249.40899658203099</c:v>
                </c:pt>
                <c:pt idx="708">
                  <c:v>106.008003234863</c:v>
                </c:pt>
                <c:pt idx="709">
                  <c:v>109.50900268554599</c:v>
                </c:pt>
                <c:pt idx="710">
                  <c:v>123.081001281738</c:v>
                </c:pt>
                <c:pt idx="711">
                  <c:v>184.72300720214801</c:v>
                </c:pt>
                <c:pt idx="712">
                  <c:v>167.53900146484301</c:v>
                </c:pt>
                <c:pt idx="713">
                  <c:v>96.0531005859375</c:v>
                </c:pt>
                <c:pt idx="714">
                  <c:v>237.88699340820301</c:v>
                </c:pt>
                <c:pt idx="715">
                  <c:v>66.028297424316406</c:v>
                </c:pt>
                <c:pt idx="716">
                  <c:v>100.290000915527</c:v>
                </c:pt>
                <c:pt idx="717">
                  <c:v>229.31700134277301</c:v>
                </c:pt>
                <c:pt idx="718">
                  <c:v>82.835502624511705</c:v>
                </c:pt>
                <c:pt idx="719">
                  <c:v>1124.18994140625</c:v>
                </c:pt>
                <c:pt idx="720">
                  <c:v>137.74299621582</c:v>
                </c:pt>
                <c:pt idx="721">
                  <c:v>500.58801269531199</c:v>
                </c:pt>
                <c:pt idx="722">
                  <c:v>245.71600341796801</c:v>
                </c:pt>
                <c:pt idx="723">
                  <c:v>141.281005859375</c:v>
                </c:pt>
                <c:pt idx="724">
                  <c:v>398.010009765625</c:v>
                </c:pt>
                <c:pt idx="725">
                  <c:v>569.75</c:v>
                </c:pt>
                <c:pt idx="726">
                  <c:v>52.354900360107401</c:v>
                </c:pt>
                <c:pt idx="727">
                  <c:v>447.51300048828102</c:v>
                </c:pt>
                <c:pt idx="728">
                  <c:v>492.871002197265</c:v>
                </c:pt>
                <c:pt idx="729">
                  <c:v>188.62600708007801</c:v>
                </c:pt>
                <c:pt idx="730">
                  <c:v>349.01800537109301</c:v>
                </c:pt>
                <c:pt idx="731">
                  <c:v>505.43600463867102</c:v>
                </c:pt>
                <c:pt idx="732">
                  <c:v>210.92799377441401</c:v>
                </c:pt>
                <c:pt idx="733">
                  <c:v>111.250999450683</c:v>
                </c:pt>
                <c:pt idx="734">
                  <c:v>894.17297363281205</c:v>
                </c:pt>
                <c:pt idx="735">
                  <c:v>141.14500427246</c:v>
                </c:pt>
                <c:pt idx="736">
                  <c:v>245.26400756835901</c:v>
                </c:pt>
                <c:pt idx="737">
                  <c:v>86.561996459960895</c:v>
                </c:pt>
                <c:pt idx="738">
                  <c:v>246.22000122070301</c:v>
                </c:pt>
                <c:pt idx="739">
                  <c:v>68.319999694824205</c:v>
                </c:pt>
                <c:pt idx="740">
                  <c:v>95.229499816894503</c:v>
                </c:pt>
                <c:pt idx="741">
                  <c:v>81.835296630859304</c:v>
                </c:pt>
                <c:pt idx="742">
                  <c:v>326.00201416015602</c:v>
                </c:pt>
                <c:pt idx="743">
                  <c:v>78.864997863769503</c:v>
                </c:pt>
                <c:pt idx="744">
                  <c:v>122.113998413085</c:v>
                </c:pt>
                <c:pt idx="745">
                  <c:v>133.67199707031199</c:v>
                </c:pt>
                <c:pt idx="746">
                  <c:v>853.89501953125</c:v>
                </c:pt>
                <c:pt idx="747">
                  <c:v>320.85699462890602</c:v>
                </c:pt>
                <c:pt idx="748">
                  <c:v>650.56597900390602</c:v>
                </c:pt>
                <c:pt idx="749">
                  <c:v>145.97700500488199</c:v>
                </c:pt>
                <c:pt idx="750">
                  <c:v>2912.26000976562</c:v>
                </c:pt>
                <c:pt idx="751">
                  <c:v>4125.85986328125</c:v>
                </c:pt>
                <c:pt idx="752">
                  <c:v>4305.31982421875</c:v>
                </c:pt>
                <c:pt idx="753">
                  <c:v>3166.89990234375</c:v>
                </c:pt>
                <c:pt idx="754">
                  <c:v>174.55700683593699</c:v>
                </c:pt>
                <c:pt idx="755">
                  <c:v>532.969970703125</c:v>
                </c:pt>
                <c:pt idx="756">
                  <c:v>224.14599609375</c:v>
                </c:pt>
                <c:pt idx="757">
                  <c:v>112.55799865722599</c:v>
                </c:pt>
                <c:pt idx="758">
                  <c:v>84.192802429199205</c:v>
                </c:pt>
                <c:pt idx="759">
                  <c:v>83.011001586914006</c:v>
                </c:pt>
                <c:pt idx="760">
                  <c:v>89.526603698730398</c:v>
                </c:pt>
                <c:pt idx="761">
                  <c:v>384.27801513671801</c:v>
                </c:pt>
                <c:pt idx="762">
                  <c:v>72.574897766113196</c:v>
                </c:pt>
                <c:pt idx="763">
                  <c:v>71.295501708984304</c:v>
                </c:pt>
                <c:pt idx="764">
                  <c:v>100.12400054931599</c:v>
                </c:pt>
                <c:pt idx="765">
                  <c:v>230.05099487304599</c:v>
                </c:pt>
                <c:pt idx="766">
                  <c:v>58.312801361083899</c:v>
                </c:pt>
                <c:pt idx="767">
                  <c:v>167.92500305175699</c:v>
                </c:pt>
                <c:pt idx="768">
                  <c:v>1355.84997558593</c:v>
                </c:pt>
                <c:pt idx="769">
                  <c:v>210.65499877929599</c:v>
                </c:pt>
                <c:pt idx="770">
                  <c:v>602.166015625</c:v>
                </c:pt>
                <c:pt idx="771">
                  <c:v>184.072998046875</c:v>
                </c:pt>
                <c:pt idx="772">
                  <c:v>129.44400024414</c:v>
                </c:pt>
                <c:pt idx="773">
                  <c:v>4442.60009765625</c:v>
                </c:pt>
                <c:pt idx="774">
                  <c:v>2216.34008789062</c:v>
                </c:pt>
                <c:pt idx="775">
                  <c:v>4469.830078125</c:v>
                </c:pt>
                <c:pt idx="776">
                  <c:v>3083.69995117187</c:v>
                </c:pt>
                <c:pt idx="777">
                  <c:v>413.91598510742102</c:v>
                </c:pt>
                <c:pt idx="778">
                  <c:v>386.63699340820301</c:v>
                </c:pt>
                <c:pt idx="779">
                  <c:v>3286.02001953125</c:v>
                </c:pt>
                <c:pt idx="780">
                  <c:v>4165.02001953125</c:v>
                </c:pt>
                <c:pt idx="781">
                  <c:v>1991.98999023437</c:v>
                </c:pt>
                <c:pt idx="782">
                  <c:v>3823.7099609375</c:v>
                </c:pt>
                <c:pt idx="783">
                  <c:v>96.690696716308494</c:v>
                </c:pt>
                <c:pt idx="784">
                  <c:v>174.77699279785099</c:v>
                </c:pt>
                <c:pt idx="785">
                  <c:v>555.15899658203102</c:v>
                </c:pt>
                <c:pt idx="786">
                  <c:v>216.81900024414</c:v>
                </c:pt>
                <c:pt idx="787">
                  <c:v>3873.38989257812</c:v>
                </c:pt>
                <c:pt idx="788">
                  <c:v>190.38099670410099</c:v>
                </c:pt>
                <c:pt idx="789">
                  <c:v>1393.35998535156</c:v>
                </c:pt>
                <c:pt idx="790">
                  <c:v>72.947998046875</c:v>
                </c:pt>
                <c:pt idx="791">
                  <c:v>216.14999389648401</c:v>
                </c:pt>
                <c:pt idx="792">
                  <c:v>96.300796508789006</c:v>
                </c:pt>
                <c:pt idx="793">
                  <c:v>517.489990234375</c:v>
                </c:pt>
                <c:pt idx="794">
                  <c:v>218.97099304199199</c:v>
                </c:pt>
                <c:pt idx="795">
                  <c:v>384.61599731445301</c:v>
                </c:pt>
                <c:pt idx="796">
                  <c:v>478.69100952148398</c:v>
                </c:pt>
                <c:pt idx="797">
                  <c:v>82.425102233886705</c:v>
                </c:pt>
                <c:pt idx="798">
                  <c:v>3423.94995117187</c:v>
                </c:pt>
                <c:pt idx="799">
                  <c:v>4087.1201171875</c:v>
                </c:pt>
                <c:pt idx="800">
                  <c:v>1110.7099609375</c:v>
                </c:pt>
                <c:pt idx="801">
                  <c:v>192.38200378417901</c:v>
                </c:pt>
                <c:pt idx="802">
                  <c:v>4083.34008789062</c:v>
                </c:pt>
                <c:pt idx="803">
                  <c:v>3118.52001953125</c:v>
                </c:pt>
                <c:pt idx="804">
                  <c:v>343.95001220703102</c:v>
                </c:pt>
                <c:pt idx="805">
                  <c:v>409.100006103515</c:v>
                </c:pt>
                <c:pt idx="806">
                  <c:v>251.50599670410099</c:v>
                </c:pt>
                <c:pt idx="807">
                  <c:v>51.643299102783203</c:v>
                </c:pt>
                <c:pt idx="808">
                  <c:v>67.947097778320298</c:v>
                </c:pt>
                <c:pt idx="809">
                  <c:v>79.858802795410099</c:v>
                </c:pt>
                <c:pt idx="810">
                  <c:v>156.34100341796801</c:v>
                </c:pt>
                <c:pt idx="811">
                  <c:v>115.601997375488</c:v>
                </c:pt>
                <c:pt idx="812">
                  <c:v>93.211997985839801</c:v>
                </c:pt>
                <c:pt idx="813">
                  <c:v>75.843200683593693</c:v>
                </c:pt>
                <c:pt idx="814">
                  <c:v>99.443397521972599</c:v>
                </c:pt>
                <c:pt idx="815">
                  <c:v>837.95001220703102</c:v>
                </c:pt>
                <c:pt idx="816">
                  <c:v>205.94000244140599</c:v>
                </c:pt>
                <c:pt idx="817">
                  <c:v>153.68800354003901</c:v>
                </c:pt>
                <c:pt idx="818">
                  <c:v>406.66598510742102</c:v>
                </c:pt>
                <c:pt idx="819">
                  <c:v>776.791015625</c:v>
                </c:pt>
                <c:pt idx="820">
                  <c:v>110.86699676513599</c:v>
                </c:pt>
                <c:pt idx="821">
                  <c:v>1805.42004394531</c:v>
                </c:pt>
                <c:pt idx="822">
                  <c:v>311.57199096679602</c:v>
                </c:pt>
                <c:pt idx="823">
                  <c:v>89.121498107910099</c:v>
                </c:pt>
                <c:pt idx="824">
                  <c:v>1924.59997558593</c:v>
                </c:pt>
                <c:pt idx="825">
                  <c:v>75.841300964355398</c:v>
                </c:pt>
                <c:pt idx="826">
                  <c:v>831.208984375</c:v>
                </c:pt>
                <c:pt idx="827">
                  <c:v>247.71200561523401</c:v>
                </c:pt>
                <c:pt idx="828">
                  <c:v>184.99200439453099</c:v>
                </c:pt>
                <c:pt idx="829">
                  <c:v>1025.30004882812</c:v>
                </c:pt>
                <c:pt idx="830">
                  <c:v>209.77000427246</c:v>
                </c:pt>
                <c:pt idx="831">
                  <c:v>80.588203430175696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115.75599670410099</c:v>
                </c:pt>
                <c:pt idx="835">
                  <c:v>118.456001281738</c:v>
                </c:pt>
                <c:pt idx="836">
                  <c:v>922.98400878906205</c:v>
                </c:pt>
                <c:pt idx="837">
                  <c:v>161.61999511718699</c:v>
                </c:pt>
                <c:pt idx="838">
                  <c:v>225.93600463867099</c:v>
                </c:pt>
                <c:pt idx="839">
                  <c:v>1207.2900390625</c:v>
                </c:pt>
                <c:pt idx="840">
                  <c:v>284.537994384765</c:v>
                </c:pt>
                <c:pt idx="841">
                  <c:v>432.24398803710898</c:v>
                </c:pt>
                <c:pt idx="842">
                  <c:v>409.22198486328102</c:v>
                </c:pt>
                <c:pt idx="843">
                  <c:v>458.96398925781199</c:v>
                </c:pt>
                <c:pt idx="844">
                  <c:v>3791.44995117187</c:v>
                </c:pt>
                <c:pt idx="845">
                  <c:v>3756.5400390625</c:v>
                </c:pt>
                <c:pt idx="846">
                  <c:v>275.0419921875</c:v>
                </c:pt>
                <c:pt idx="847">
                  <c:v>238.02299499511699</c:v>
                </c:pt>
                <c:pt idx="848">
                  <c:v>60.297599792480398</c:v>
                </c:pt>
                <c:pt idx="849">
                  <c:v>52.092201232910099</c:v>
                </c:pt>
                <c:pt idx="850">
                  <c:v>282.61898803710898</c:v>
                </c:pt>
                <c:pt idx="851">
                  <c:v>1504.66003417968</c:v>
                </c:pt>
                <c:pt idx="852">
                  <c:v>123.310997009277</c:v>
                </c:pt>
                <c:pt idx="853">
                  <c:v>92.281501770019503</c:v>
                </c:pt>
                <c:pt idx="854">
                  <c:v>453.87600708007801</c:v>
                </c:pt>
                <c:pt idx="855">
                  <c:v>84.631103515625</c:v>
                </c:pt>
                <c:pt idx="856">
                  <c:v>143.44999694824199</c:v>
                </c:pt>
                <c:pt idx="857">
                  <c:v>337.21798706054602</c:v>
                </c:pt>
                <c:pt idx="858">
                  <c:v>58.503799438476499</c:v>
                </c:pt>
                <c:pt idx="859">
                  <c:v>95.501899719238196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65.356903076171804</c:v>
                </c:pt>
                <c:pt idx="863">
                  <c:v>135.53199768066401</c:v>
                </c:pt>
                <c:pt idx="864">
                  <c:v>121.59600067138599</c:v>
                </c:pt>
                <c:pt idx="865">
                  <c:v>225.38299560546801</c:v>
                </c:pt>
                <c:pt idx="866">
                  <c:v>74.840499877929602</c:v>
                </c:pt>
                <c:pt idx="867">
                  <c:v>156.43899536132801</c:v>
                </c:pt>
                <c:pt idx="868">
                  <c:v>280.92401123046801</c:v>
                </c:pt>
                <c:pt idx="869">
                  <c:v>353.489990234375</c:v>
                </c:pt>
                <c:pt idx="870">
                  <c:v>763.593017578125</c:v>
                </c:pt>
                <c:pt idx="871">
                  <c:v>434.80398559570301</c:v>
                </c:pt>
                <c:pt idx="872">
                  <c:v>156.74299621582</c:v>
                </c:pt>
                <c:pt idx="873">
                  <c:v>644.16497802734295</c:v>
                </c:pt>
                <c:pt idx="874">
                  <c:v>346.53399658203102</c:v>
                </c:pt>
                <c:pt idx="875">
                  <c:v>117.795997619628</c:v>
                </c:pt>
                <c:pt idx="876">
                  <c:v>757.09002685546795</c:v>
                </c:pt>
                <c:pt idx="877">
                  <c:v>626.57598876953102</c:v>
                </c:pt>
                <c:pt idx="878">
                  <c:v>361.19100952148398</c:v>
                </c:pt>
                <c:pt idx="879">
                  <c:v>183.93099975585901</c:v>
                </c:pt>
                <c:pt idx="880">
                  <c:v>294.24099731445301</c:v>
                </c:pt>
                <c:pt idx="881">
                  <c:v>238.72399902343699</c:v>
                </c:pt>
                <c:pt idx="882">
                  <c:v>184.68299865722599</c:v>
                </c:pt>
                <c:pt idx="883">
                  <c:v>495.16000366210898</c:v>
                </c:pt>
                <c:pt idx="884">
                  <c:v>879.62200927734295</c:v>
                </c:pt>
                <c:pt idx="885">
                  <c:v>202.60099792480401</c:v>
                </c:pt>
                <c:pt idx="886">
                  <c:v>103.77100372314401</c:v>
                </c:pt>
                <c:pt idx="887">
                  <c:v>149.85499572753901</c:v>
                </c:pt>
                <c:pt idx="888">
                  <c:v>166.47599792480401</c:v>
                </c:pt>
                <c:pt idx="889">
                  <c:v>101.988998413085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97.397598266601506</c:v>
                </c:pt>
                <c:pt idx="893">
                  <c:v>61.4244995117187</c:v>
                </c:pt>
                <c:pt idx="894">
                  <c:v>66.116203308105398</c:v>
                </c:pt>
                <c:pt idx="895">
                  <c:v>58.011001586913999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122.63600158691401</c:v>
                </c:pt>
                <c:pt idx="899">
                  <c:v>194.78999328613199</c:v>
                </c:pt>
                <c:pt idx="900">
                  <c:v>59.200599670410099</c:v>
                </c:pt>
                <c:pt idx="901">
                  <c:v>628.552978515625</c:v>
                </c:pt>
                <c:pt idx="902">
                  <c:v>182.177001953125</c:v>
                </c:pt>
                <c:pt idx="903">
                  <c:v>467.71099853515602</c:v>
                </c:pt>
                <c:pt idx="904">
                  <c:v>182.625</c:v>
                </c:pt>
                <c:pt idx="905">
                  <c:v>97.703399658203097</c:v>
                </c:pt>
                <c:pt idx="906">
                  <c:v>277.11300659179602</c:v>
                </c:pt>
                <c:pt idx="907">
                  <c:v>427.30099487304602</c:v>
                </c:pt>
                <c:pt idx="908">
                  <c:v>149.503005981445</c:v>
                </c:pt>
                <c:pt idx="909">
                  <c:v>102.611999511718</c:v>
                </c:pt>
                <c:pt idx="910">
                  <c:v>158.38400268554599</c:v>
                </c:pt>
                <c:pt idx="911">
                  <c:v>455.59799194335898</c:v>
                </c:pt>
                <c:pt idx="912">
                  <c:v>113.10800170898401</c:v>
                </c:pt>
                <c:pt idx="913">
                  <c:v>751.24597167968705</c:v>
                </c:pt>
                <c:pt idx="914">
                  <c:v>100.05899810791</c:v>
                </c:pt>
                <c:pt idx="915">
                  <c:v>91.328903198242102</c:v>
                </c:pt>
                <c:pt idx="916">
                  <c:v>119.179000854492</c:v>
                </c:pt>
                <c:pt idx="917">
                  <c:v>62.929401397705</c:v>
                </c:pt>
                <c:pt idx="918">
                  <c:v>82.119300842285099</c:v>
                </c:pt>
                <c:pt idx="919">
                  <c:v>109.649002075195</c:v>
                </c:pt>
                <c:pt idx="920">
                  <c:v>112.794998168945</c:v>
                </c:pt>
                <c:pt idx="921">
                  <c:v>134.78599548339801</c:v>
                </c:pt>
                <c:pt idx="922">
                  <c:v>148.53399658203099</c:v>
                </c:pt>
                <c:pt idx="923">
                  <c:v>1130.06005859375</c:v>
                </c:pt>
                <c:pt idx="924">
                  <c:v>1429.33996582031</c:v>
                </c:pt>
                <c:pt idx="925">
                  <c:v>154.81900024414</c:v>
                </c:pt>
                <c:pt idx="926">
                  <c:v>201.83599853515599</c:v>
                </c:pt>
                <c:pt idx="927">
                  <c:v>317.21701049804602</c:v>
                </c:pt>
                <c:pt idx="928">
                  <c:v>290.38299560546801</c:v>
                </c:pt>
                <c:pt idx="929">
                  <c:v>97.120697021484304</c:v>
                </c:pt>
                <c:pt idx="930">
                  <c:v>218.94900512695301</c:v>
                </c:pt>
                <c:pt idx="931">
                  <c:v>268.98800659179602</c:v>
                </c:pt>
                <c:pt idx="932">
                  <c:v>274.39401245117102</c:v>
                </c:pt>
                <c:pt idx="933">
                  <c:v>204.01199340820301</c:v>
                </c:pt>
                <c:pt idx="934">
                  <c:v>1393.38000488281</c:v>
                </c:pt>
                <c:pt idx="935">
                  <c:v>1337.52001953125</c:v>
                </c:pt>
                <c:pt idx="936">
                  <c:v>59.963199615478501</c:v>
                </c:pt>
                <c:pt idx="937">
                  <c:v>139.14500427246</c:v>
                </c:pt>
                <c:pt idx="938">
                  <c:v>77.095802307128906</c:v>
                </c:pt>
                <c:pt idx="939">
                  <c:v>77.445602416992102</c:v>
                </c:pt>
                <c:pt idx="940">
                  <c:v>242.11999511718699</c:v>
                </c:pt>
                <c:pt idx="941">
                  <c:v>181.30499267578099</c:v>
                </c:pt>
                <c:pt idx="942">
                  <c:v>217.29899597167901</c:v>
                </c:pt>
                <c:pt idx="943">
                  <c:v>10745.599609375</c:v>
                </c:pt>
                <c:pt idx="944">
                  <c:v>58.956298828125</c:v>
                </c:pt>
                <c:pt idx="945">
                  <c:v>61.0093994140625</c:v>
                </c:pt>
                <c:pt idx="946">
                  <c:v>247.67199707031199</c:v>
                </c:pt>
                <c:pt idx="947">
                  <c:v>170.42100524902301</c:v>
                </c:pt>
                <c:pt idx="948">
                  <c:v>54.595100402832003</c:v>
                </c:pt>
                <c:pt idx="949">
                  <c:v>3516.13989257812</c:v>
                </c:pt>
                <c:pt idx="950">
                  <c:v>1403.03002929687</c:v>
                </c:pt>
                <c:pt idx="951">
                  <c:v>780.63800048828102</c:v>
                </c:pt>
                <c:pt idx="952">
                  <c:v>469.92599487304602</c:v>
                </c:pt>
                <c:pt idx="953">
                  <c:v>1418.93005371093</c:v>
                </c:pt>
                <c:pt idx="954">
                  <c:v>819.14898681640602</c:v>
                </c:pt>
                <c:pt idx="955">
                  <c:v>668.135009765625</c:v>
                </c:pt>
                <c:pt idx="956">
                  <c:v>1043.94995117187</c:v>
                </c:pt>
                <c:pt idx="957">
                  <c:v>1881.48999023437</c:v>
                </c:pt>
                <c:pt idx="958">
                  <c:v>495.01501464843699</c:v>
                </c:pt>
                <c:pt idx="959">
                  <c:v>754.61798095703102</c:v>
                </c:pt>
                <c:pt idx="960">
                  <c:v>1432.9599609375</c:v>
                </c:pt>
                <c:pt idx="961">
                  <c:v>98.99169921875</c:v>
                </c:pt>
                <c:pt idx="962">
                  <c:v>1264.32995605468</c:v>
                </c:pt>
                <c:pt idx="963">
                  <c:v>192.12199401855401</c:v>
                </c:pt>
                <c:pt idx="964">
                  <c:v>224.82899475097599</c:v>
                </c:pt>
                <c:pt idx="965">
                  <c:v>168.899002075195</c:v>
                </c:pt>
                <c:pt idx="966">
                  <c:v>52.370899200439403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303.77999877929602</c:v>
                </c:pt>
                <c:pt idx="970">
                  <c:v>160.88800048828099</c:v>
                </c:pt>
                <c:pt idx="971">
                  <c:v>752.22802734375</c:v>
                </c:pt>
                <c:pt idx="972">
                  <c:v>120.47100067138599</c:v>
                </c:pt>
                <c:pt idx="973">
                  <c:v>203.01300048828099</c:v>
                </c:pt>
                <c:pt idx="974">
                  <c:v>719.16900634765602</c:v>
                </c:pt>
                <c:pt idx="975">
                  <c:v>53.539501190185497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238.61300659179599</c:v>
                </c:pt>
                <c:pt idx="979">
                  <c:v>76.670700073242102</c:v>
                </c:pt>
                <c:pt idx="980">
                  <c:v>61.340499877929602</c:v>
                </c:pt>
                <c:pt idx="981">
                  <c:v>66.391296386718693</c:v>
                </c:pt>
                <c:pt idx="982">
                  <c:v>197.48599243164</c:v>
                </c:pt>
                <c:pt idx="983">
                  <c:v>61.735698699951101</c:v>
                </c:pt>
                <c:pt idx="984">
                  <c:v>98.944801330566406</c:v>
                </c:pt>
                <c:pt idx="985">
                  <c:v>62.301700592041001</c:v>
                </c:pt>
                <c:pt idx="986">
                  <c:v>142.62699890136699</c:v>
                </c:pt>
                <c:pt idx="987">
                  <c:v>373.02499389648398</c:v>
                </c:pt>
                <c:pt idx="988">
                  <c:v>92.573097229003906</c:v>
                </c:pt>
                <c:pt idx="989">
                  <c:v>87.170196533203097</c:v>
                </c:pt>
                <c:pt idx="990">
                  <c:v>97.218902587890597</c:v>
                </c:pt>
                <c:pt idx="991">
                  <c:v>118.106002807617</c:v>
                </c:pt>
                <c:pt idx="992">
                  <c:v>202.75399780273401</c:v>
                </c:pt>
                <c:pt idx="993">
                  <c:v>78.561500549316406</c:v>
                </c:pt>
                <c:pt idx="994">
                  <c:v>56.557098388671797</c:v>
                </c:pt>
                <c:pt idx="995">
                  <c:v>123.218002319335</c:v>
                </c:pt>
                <c:pt idx="996">
                  <c:v>83.233001708984304</c:v>
                </c:pt>
                <c:pt idx="997">
                  <c:v>111.126998901367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351.67098999023398</c:v>
                </c:pt>
                <c:pt idx="1001">
                  <c:v>226.718994140625</c:v>
                </c:pt>
                <c:pt idx="1002">
                  <c:v>85.628501892089801</c:v>
                </c:pt>
                <c:pt idx="1003">
                  <c:v>72.597000122070298</c:v>
                </c:pt>
                <c:pt idx="1004">
                  <c:v>165.67799377441401</c:v>
                </c:pt>
                <c:pt idx="1005">
                  <c:v>139.44200134277301</c:v>
                </c:pt>
                <c:pt idx="1006">
                  <c:v>127.765998840332</c:v>
                </c:pt>
                <c:pt idx="1007">
                  <c:v>285.67498779296801</c:v>
                </c:pt>
                <c:pt idx="1008">
                  <c:v>929.375</c:v>
                </c:pt>
                <c:pt idx="1009">
                  <c:v>414.09799194335898</c:v>
                </c:pt>
                <c:pt idx="1010">
                  <c:v>197.02900695800699</c:v>
                </c:pt>
                <c:pt idx="1011">
                  <c:v>138.60099792480401</c:v>
                </c:pt>
                <c:pt idx="1012">
                  <c:v>102.92299652099599</c:v>
                </c:pt>
                <c:pt idx="1013">
                  <c:v>161.65299987792901</c:v>
                </c:pt>
                <c:pt idx="1014">
                  <c:v>88.965301513671804</c:v>
                </c:pt>
                <c:pt idx="1015">
                  <c:v>152.01899719238199</c:v>
                </c:pt>
                <c:pt idx="1016">
                  <c:v>53.852401733398402</c:v>
                </c:pt>
                <c:pt idx="1017">
                  <c:v>161.51400756835901</c:v>
                </c:pt>
                <c:pt idx="1018">
                  <c:v>61.225498199462798</c:v>
                </c:pt>
                <c:pt idx="1019">
                  <c:v>83.460197448730398</c:v>
                </c:pt>
                <c:pt idx="1020">
                  <c:v>91.616798400878906</c:v>
                </c:pt>
                <c:pt idx="1021">
                  <c:v>65.6719970703125</c:v>
                </c:pt>
                <c:pt idx="1022">
                  <c:v>210.50199890136699</c:v>
                </c:pt>
                <c:pt idx="1023">
                  <c:v>54.367900848388601</c:v>
                </c:pt>
                <c:pt idx="1024">
                  <c:v>87.297996520995994</c:v>
                </c:pt>
                <c:pt idx="1025">
                  <c:v>50.769798278808501</c:v>
                </c:pt>
                <c:pt idx="1026">
                  <c:v>202.01499938964801</c:v>
                </c:pt>
                <c:pt idx="1027">
                  <c:v>148.24899291992099</c:v>
                </c:pt>
                <c:pt idx="1028">
                  <c:v>58.606800079345703</c:v>
                </c:pt>
                <c:pt idx="1029">
                  <c:v>106.65699768066401</c:v>
                </c:pt>
                <c:pt idx="1030">
                  <c:v>124.861000061035</c:v>
                </c:pt>
                <c:pt idx="1031">
                  <c:v>84.902702331542898</c:v>
                </c:pt>
                <c:pt idx="1032">
                  <c:v>325.85699462890602</c:v>
                </c:pt>
                <c:pt idx="1033">
                  <c:v>59.187000274658203</c:v>
                </c:pt>
                <c:pt idx="1034">
                  <c:v>81.291397094726506</c:v>
                </c:pt>
                <c:pt idx="1035">
                  <c:v>116.899002075195</c:v>
                </c:pt>
                <c:pt idx="1036">
                  <c:v>53.880001068115199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222.35299682617099</c:v>
                </c:pt>
                <c:pt idx="1040">
                  <c:v>71.556602478027301</c:v>
                </c:pt>
                <c:pt idx="1041">
                  <c:v>64.136398315429602</c:v>
                </c:pt>
                <c:pt idx="1042">
                  <c:v>73.997100830078097</c:v>
                </c:pt>
                <c:pt idx="1043">
                  <c:v>52.743801116943303</c:v>
                </c:pt>
                <c:pt idx="1044">
                  <c:v>51.340099334716797</c:v>
                </c:pt>
                <c:pt idx="1045">
                  <c:v>75.098800659179602</c:v>
                </c:pt>
                <c:pt idx="1046">
                  <c:v>118.059997558593</c:v>
                </c:pt>
                <c:pt idx="1047">
                  <c:v>174.287994384765</c:v>
                </c:pt>
                <c:pt idx="1048">
                  <c:v>168.13800048828099</c:v>
                </c:pt>
                <c:pt idx="1049">
                  <c:v>89.823501586914006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206.02799987792901</c:v>
                </c:pt>
                <c:pt idx="1053">
                  <c:v>106.772003173828</c:v>
                </c:pt>
                <c:pt idx="1054">
                  <c:v>138.61999511718699</c:v>
                </c:pt>
                <c:pt idx="1055">
                  <c:v>91.588699340820298</c:v>
                </c:pt>
                <c:pt idx="1056">
                  <c:v>59.410800933837798</c:v>
                </c:pt>
                <c:pt idx="1057">
                  <c:v>218.81500244140599</c:v>
                </c:pt>
                <c:pt idx="1058">
                  <c:v>62.841999053955</c:v>
                </c:pt>
                <c:pt idx="1059">
                  <c:v>95.118797302245994</c:v>
                </c:pt>
                <c:pt idx="1060">
                  <c:v>78.794700622558494</c:v>
                </c:pt>
                <c:pt idx="1061">
                  <c:v>163.66600036621</c:v>
                </c:pt>
                <c:pt idx="1062">
                  <c:v>150.29100036621</c:v>
                </c:pt>
                <c:pt idx="1063">
                  <c:v>225.97099304199199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78.429298400878906</c:v>
                </c:pt>
                <c:pt idx="1067">
                  <c:v>114.546997070312</c:v>
                </c:pt>
                <c:pt idx="1068">
                  <c:v>72.607200622558494</c:v>
                </c:pt>
                <c:pt idx="1069">
                  <c:v>7931.08984375</c:v>
                </c:pt>
                <c:pt idx="1070">
                  <c:v>190.00900268554599</c:v>
                </c:pt>
                <c:pt idx="1071">
                  <c:v>198.82800292968699</c:v>
                </c:pt>
                <c:pt idx="1072">
                  <c:v>175.54400634765599</c:v>
                </c:pt>
                <c:pt idx="1073">
                  <c:v>186.95399475097599</c:v>
                </c:pt>
                <c:pt idx="1074">
                  <c:v>204.22300720214801</c:v>
                </c:pt>
                <c:pt idx="1075">
                  <c:v>316.21301269531199</c:v>
                </c:pt>
                <c:pt idx="1076">
                  <c:v>78.982803344726506</c:v>
                </c:pt>
                <c:pt idx="1077">
                  <c:v>100.63400268554599</c:v>
                </c:pt>
                <c:pt idx="1078">
                  <c:v>70.586898803710895</c:v>
                </c:pt>
                <c:pt idx="1079">
                  <c:v>871.42401123046795</c:v>
                </c:pt>
                <c:pt idx="1080">
                  <c:v>228.363998413085</c:v>
                </c:pt>
                <c:pt idx="1081">
                  <c:v>103.94499969482401</c:v>
                </c:pt>
                <c:pt idx="1082">
                  <c:v>105.08200073242099</c:v>
                </c:pt>
                <c:pt idx="1083">
                  <c:v>158.56300354003901</c:v>
                </c:pt>
                <c:pt idx="1084">
                  <c:v>151.94200134277301</c:v>
                </c:pt>
                <c:pt idx="1085">
                  <c:v>11871.099609375</c:v>
                </c:pt>
                <c:pt idx="1086">
                  <c:v>85.143798828125</c:v>
                </c:pt>
                <c:pt idx="1087">
                  <c:v>187.95300292968699</c:v>
                </c:pt>
                <c:pt idx="1088">
                  <c:v>144.41799926757801</c:v>
                </c:pt>
                <c:pt idx="1089">
                  <c:v>87.732101440429602</c:v>
                </c:pt>
                <c:pt idx="1090">
                  <c:v>169.52200317382801</c:v>
                </c:pt>
                <c:pt idx="1091">
                  <c:v>12012</c:v>
                </c:pt>
                <c:pt idx="1092">
                  <c:v>54.230998992919901</c:v>
                </c:pt>
                <c:pt idx="1093">
                  <c:v>123.63400268554599</c:v>
                </c:pt>
                <c:pt idx="1094">
                  <c:v>113.667999267578</c:v>
                </c:pt>
                <c:pt idx="1095">
                  <c:v>256.46499633789</c:v>
                </c:pt>
                <c:pt idx="1096">
                  <c:v>121.345001220703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107.00700378417901</c:v>
                </c:pt>
                <c:pt idx="1100">
                  <c:v>99.248596191406193</c:v>
                </c:pt>
                <c:pt idx="1101">
                  <c:v>58.862098693847599</c:v>
                </c:pt>
                <c:pt idx="1102">
                  <c:v>167.76100158691401</c:v>
                </c:pt>
                <c:pt idx="1103">
                  <c:v>60.985698699951101</c:v>
                </c:pt>
                <c:pt idx="1104">
                  <c:v>87.534797668457003</c:v>
                </c:pt>
                <c:pt idx="1105">
                  <c:v>91.410697937011705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73.363296508789006</c:v>
                </c:pt>
                <c:pt idx="1109">
                  <c:v>142.34599304199199</c:v>
                </c:pt>
                <c:pt idx="1110">
                  <c:v>277.91400146484301</c:v>
                </c:pt>
                <c:pt idx="1111">
                  <c:v>65.861396789550696</c:v>
                </c:pt>
                <c:pt idx="1112">
                  <c:v>113.805000305175</c:v>
                </c:pt>
                <c:pt idx="1113">
                  <c:v>102.36499786376901</c:v>
                </c:pt>
                <c:pt idx="1114">
                  <c:v>70.978599548339801</c:v>
                </c:pt>
                <c:pt idx="1115">
                  <c:v>56.329399108886697</c:v>
                </c:pt>
                <c:pt idx="1116">
                  <c:v>116.863998413085</c:v>
                </c:pt>
                <c:pt idx="1117">
                  <c:v>63.250400543212798</c:v>
                </c:pt>
                <c:pt idx="1118">
                  <c:v>206.14100646972599</c:v>
                </c:pt>
                <c:pt idx="1119">
                  <c:v>61.357898712158203</c:v>
                </c:pt>
                <c:pt idx="1120">
                  <c:v>88.471397399902301</c:v>
                </c:pt>
                <c:pt idx="1121">
                  <c:v>142.78999328613199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67.173896789550696</c:v>
                </c:pt>
                <c:pt idx="1128">
                  <c:v>51.135200500488203</c:v>
                </c:pt>
                <c:pt idx="1129">
                  <c:v>78.786903381347599</c:v>
                </c:pt>
                <c:pt idx="1130">
                  <c:v>55.1674995422363</c:v>
                </c:pt>
                <c:pt idx="1131">
                  <c:v>97.902603149414006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161.281005859375</c:v>
                </c:pt>
                <c:pt idx="1135">
                  <c:v>100.383003234863</c:v>
                </c:pt>
                <c:pt idx="1136">
                  <c:v>77.179702758789006</c:v>
                </c:pt>
                <c:pt idx="1137">
                  <c:v>78.38330078125</c:v>
                </c:pt>
                <c:pt idx="1138">
                  <c:v>86.690597534179602</c:v>
                </c:pt>
                <c:pt idx="1139">
                  <c:v>67.946403503417898</c:v>
                </c:pt>
                <c:pt idx="1140">
                  <c:v>61.862701416015597</c:v>
                </c:pt>
                <c:pt idx="1141">
                  <c:v>55.852298736572202</c:v>
                </c:pt>
              </c:numCache>
            </c:numRef>
          </c:yVal>
          <c:smooth val="0"/>
        </c:ser>
        <c:ser>
          <c:idx val="1"/>
          <c:order val="1"/>
          <c:spPr>
            <a:ln w="12007">
              <a:noFill/>
            </a:ln>
          </c:spPr>
          <c:marker>
            <c:symbol val="circ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stat_1!$E:$E</c:f>
              <c:numCache>
                <c:formatCode>General</c:formatCode>
                <c:ptCount val="65536"/>
                <c:pt idx="0">
                  <c:v>50.856396301525898</c:v>
                </c:pt>
                <c:pt idx="1">
                  <c:v>19.370148325294501</c:v>
                </c:pt>
                <c:pt idx="2">
                  <c:v>51.3841007422076</c:v>
                </c:pt>
                <c:pt idx="3">
                  <c:v>65.506498752205204</c:v>
                </c:pt>
                <c:pt idx="4">
                  <c:v>68.657225226631198</c:v>
                </c:pt>
                <c:pt idx="5">
                  <c:v>21.221781385382201</c:v>
                </c:pt>
                <c:pt idx="6">
                  <c:v>21.214686305632799</c:v>
                </c:pt>
                <c:pt idx="7">
                  <c:v>64.7262890434328</c:v>
                </c:pt>
                <c:pt idx="8">
                  <c:v>18.665480918782102</c:v>
                </c:pt>
                <c:pt idx="9">
                  <c:v>67.2719007974585</c:v>
                </c:pt>
                <c:pt idx="10">
                  <c:v>48.313119923647399</c:v>
                </c:pt>
                <c:pt idx="11">
                  <c:v>63.576494738277397</c:v>
                </c:pt>
                <c:pt idx="12">
                  <c:v>46.328658301941701</c:v>
                </c:pt>
                <c:pt idx="13">
                  <c:v>41.152018896492301</c:v>
                </c:pt>
                <c:pt idx="14">
                  <c:v>54.174716743152999</c:v>
                </c:pt>
                <c:pt idx="15">
                  <c:v>892.36065590672501</c:v>
                </c:pt>
                <c:pt idx="16">
                  <c:v>94.072548079950593</c:v>
                </c:pt>
                <c:pt idx="17">
                  <c:v>91.853416735966107</c:v>
                </c:pt>
                <c:pt idx="18">
                  <c:v>33.148843334812803</c:v>
                </c:pt>
                <c:pt idx="19">
                  <c:v>95.1667009162894</c:v>
                </c:pt>
                <c:pt idx="20">
                  <c:v>64.6579097473752</c:v>
                </c:pt>
                <c:pt idx="21">
                  <c:v>66.9657595082124</c:v>
                </c:pt>
                <c:pt idx="22">
                  <c:v>120.53554266817299</c:v>
                </c:pt>
                <c:pt idx="23">
                  <c:v>227.833241770765</c:v>
                </c:pt>
                <c:pt idx="24">
                  <c:v>33.997788144872899</c:v>
                </c:pt>
                <c:pt idx="25">
                  <c:v>54.438497802447799</c:v>
                </c:pt>
                <c:pt idx="26">
                  <c:v>32.827625607585396</c:v>
                </c:pt>
                <c:pt idx="27">
                  <c:v>2524.86512626587</c:v>
                </c:pt>
                <c:pt idx="28">
                  <c:v>54.422395998484902</c:v>
                </c:pt>
                <c:pt idx="29">
                  <c:v>45.827813921546699</c:v>
                </c:pt>
                <c:pt idx="30">
                  <c:v>46.768617938264299</c:v>
                </c:pt>
                <c:pt idx="31">
                  <c:v>2710.6748462784899</c:v>
                </c:pt>
                <c:pt idx="32">
                  <c:v>43.999654302872898</c:v>
                </c:pt>
                <c:pt idx="33">
                  <c:v>69.761398832089498</c:v>
                </c:pt>
                <c:pt idx="34">
                  <c:v>18.899767341790199</c:v>
                </c:pt>
                <c:pt idx="35">
                  <c:v>25.130829077737602</c:v>
                </c:pt>
                <c:pt idx="36">
                  <c:v>44.918243134854301</c:v>
                </c:pt>
                <c:pt idx="37">
                  <c:v>55.060199515761198</c:v>
                </c:pt>
                <c:pt idx="38">
                  <c:v>26.973392339048399</c:v>
                </c:pt>
                <c:pt idx="39">
                  <c:v>60.676067539514797</c:v>
                </c:pt>
                <c:pt idx="40">
                  <c:v>27.035433450118902</c:v>
                </c:pt>
                <c:pt idx="41">
                  <c:v>65.539899159541505</c:v>
                </c:pt>
                <c:pt idx="42">
                  <c:v>147.082235584909</c:v>
                </c:pt>
                <c:pt idx="43">
                  <c:v>134.64889999073</c:v>
                </c:pt>
                <c:pt idx="44">
                  <c:v>60.072201372013197</c:v>
                </c:pt>
                <c:pt idx="45">
                  <c:v>152.06475089135699</c:v>
                </c:pt>
                <c:pt idx="46">
                  <c:v>196.553977018014</c:v>
                </c:pt>
                <c:pt idx="47">
                  <c:v>60.073307602819803</c:v>
                </c:pt>
                <c:pt idx="48">
                  <c:v>37.0943707670422</c:v>
                </c:pt>
                <c:pt idx="49">
                  <c:v>61.717684116318701</c:v>
                </c:pt>
                <c:pt idx="50">
                  <c:v>35.887220658779398</c:v>
                </c:pt>
                <c:pt idx="51">
                  <c:v>109.218827393323</c:v>
                </c:pt>
                <c:pt idx="52">
                  <c:v>56.411825955041301</c:v>
                </c:pt>
                <c:pt idx="53">
                  <c:v>29.512035162451799</c:v>
                </c:pt>
                <c:pt idx="54">
                  <c:v>60.439120663762701</c:v>
                </c:pt>
                <c:pt idx="55">
                  <c:v>18.526050552847501</c:v>
                </c:pt>
                <c:pt idx="56">
                  <c:v>88.815855732300193</c:v>
                </c:pt>
                <c:pt idx="57">
                  <c:v>202.26554371031801</c:v>
                </c:pt>
                <c:pt idx="58">
                  <c:v>78.131898009643706</c:v>
                </c:pt>
                <c:pt idx="59">
                  <c:v>168.87088101114901</c:v>
                </c:pt>
                <c:pt idx="60">
                  <c:v>49.105200588736302</c:v>
                </c:pt>
                <c:pt idx="61">
                  <c:v>148.559280133241</c:v>
                </c:pt>
                <c:pt idx="62">
                  <c:v>58.853898387080299</c:v>
                </c:pt>
                <c:pt idx="63">
                  <c:v>91.456997956040397</c:v>
                </c:pt>
                <c:pt idx="64">
                  <c:v>173.06000240775001</c:v>
                </c:pt>
                <c:pt idx="65">
                  <c:v>105.750638554145</c:v>
                </c:pt>
                <c:pt idx="66">
                  <c:v>176.63240336425901</c:v>
                </c:pt>
                <c:pt idx="67">
                  <c:v>1014.54287811861</c:v>
                </c:pt>
                <c:pt idx="68">
                  <c:v>67.012408808484096</c:v>
                </c:pt>
                <c:pt idx="69">
                  <c:v>2527.9670233243401</c:v>
                </c:pt>
                <c:pt idx="70">
                  <c:v>357.03955088484798</c:v>
                </c:pt>
                <c:pt idx="71">
                  <c:v>174.83566458200499</c:v>
                </c:pt>
                <c:pt idx="72">
                  <c:v>135.59378929840901</c:v>
                </c:pt>
                <c:pt idx="73">
                  <c:v>319.43927036476998</c:v>
                </c:pt>
                <c:pt idx="74">
                  <c:v>208.62929492038501</c:v>
                </c:pt>
                <c:pt idx="75">
                  <c:v>149.52549187798701</c:v>
                </c:pt>
                <c:pt idx="76">
                  <c:v>203.47692466622701</c:v>
                </c:pt>
                <c:pt idx="77">
                  <c:v>316.67048463199302</c:v>
                </c:pt>
                <c:pt idx="78">
                  <c:v>103.687110541103</c:v>
                </c:pt>
                <c:pt idx="79">
                  <c:v>171.92092107461599</c:v>
                </c:pt>
                <c:pt idx="80">
                  <c:v>339.90710208466402</c:v>
                </c:pt>
                <c:pt idx="81">
                  <c:v>811.47456017874299</c:v>
                </c:pt>
                <c:pt idx="82">
                  <c:v>57.462001264927999</c:v>
                </c:pt>
                <c:pt idx="83">
                  <c:v>1976.1177173517599</c:v>
                </c:pt>
                <c:pt idx="84">
                  <c:v>61.416427062505299</c:v>
                </c:pt>
                <c:pt idx="85">
                  <c:v>71.571063047979194</c:v>
                </c:pt>
                <c:pt idx="86">
                  <c:v>64.589976825151894</c:v>
                </c:pt>
                <c:pt idx="87">
                  <c:v>141.63664300595499</c:v>
                </c:pt>
                <c:pt idx="88">
                  <c:v>22.817745745423501</c:v>
                </c:pt>
                <c:pt idx="89">
                  <c:v>392.44866635203499</c:v>
                </c:pt>
                <c:pt idx="90">
                  <c:v>344.57813902341297</c:v>
                </c:pt>
                <c:pt idx="91">
                  <c:v>57.589282499547899</c:v>
                </c:pt>
                <c:pt idx="92">
                  <c:v>47.304790543424701</c:v>
                </c:pt>
                <c:pt idx="93">
                  <c:v>37.846287490828097</c:v>
                </c:pt>
                <c:pt idx="94">
                  <c:v>384.21872317878001</c:v>
                </c:pt>
                <c:pt idx="95">
                  <c:v>326.21835625463598</c:v>
                </c:pt>
                <c:pt idx="96">
                  <c:v>54.252460185950603</c:v>
                </c:pt>
                <c:pt idx="97">
                  <c:v>19.248226811278499</c:v>
                </c:pt>
                <c:pt idx="98">
                  <c:v>32.717041342040702</c:v>
                </c:pt>
                <c:pt idx="99">
                  <c:v>21.112106040471001</c:v>
                </c:pt>
                <c:pt idx="100">
                  <c:v>180.92011515555399</c:v>
                </c:pt>
                <c:pt idx="101">
                  <c:v>107.05378491351399</c:v>
                </c:pt>
                <c:pt idx="102">
                  <c:v>117.42453699580901</c:v>
                </c:pt>
                <c:pt idx="103">
                  <c:v>167.383860978001</c:v>
                </c:pt>
                <c:pt idx="104">
                  <c:v>22.035144055126299</c:v>
                </c:pt>
                <c:pt idx="105">
                  <c:v>52.664055069754497</c:v>
                </c:pt>
                <c:pt idx="106">
                  <c:v>69.717932371331599</c:v>
                </c:pt>
                <c:pt idx="107">
                  <c:v>30.736322144438098</c:v>
                </c:pt>
                <c:pt idx="108">
                  <c:v>84.188958049653607</c:v>
                </c:pt>
                <c:pt idx="109">
                  <c:v>31.170074596790201</c:v>
                </c:pt>
                <c:pt idx="110">
                  <c:v>58.349276002059199</c:v>
                </c:pt>
                <c:pt idx="111">
                  <c:v>205.55901924309899</c:v>
                </c:pt>
                <c:pt idx="112">
                  <c:v>120.940720725947</c:v>
                </c:pt>
                <c:pt idx="113">
                  <c:v>43.098629310891098</c:v>
                </c:pt>
                <c:pt idx="114">
                  <c:v>104.836510225913</c:v>
                </c:pt>
                <c:pt idx="115">
                  <c:v>69.404370925739499</c:v>
                </c:pt>
                <c:pt idx="116">
                  <c:v>118.13735072479599</c:v>
                </c:pt>
                <c:pt idx="117">
                  <c:v>123.285192548751</c:v>
                </c:pt>
                <c:pt idx="118">
                  <c:v>78.110187421415802</c:v>
                </c:pt>
                <c:pt idx="119">
                  <c:v>148.465722765257</c:v>
                </c:pt>
                <c:pt idx="120">
                  <c:v>129.98139522753999</c:v>
                </c:pt>
                <c:pt idx="121">
                  <c:v>182.64267825109201</c:v>
                </c:pt>
                <c:pt idx="122">
                  <c:v>66.294639683017905</c:v>
                </c:pt>
                <c:pt idx="123">
                  <c:v>61.946615670612502</c:v>
                </c:pt>
                <c:pt idx="124">
                  <c:v>45.586134836233001</c:v>
                </c:pt>
                <c:pt idx="125">
                  <c:v>157.60189539063401</c:v>
                </c:pt>
                <c:pt idx="126">
                  <c:v>29.1785162780387</c:v>
                </c:pt>
                <c:pt idx="127">
                  <c:v>226.343077713219</c:v>
                </c:pt>
                <c:pt idx="128">
                  <c:v>444.89839405489801</c:v>
                </c:pt>
                <c:pt idx="129">
                  <c:v>45.402885438903397</c:v>
                </c:pt>
                <c:pt idx="130">
                  <c:v>84.273820831648194</c:v>
                </c:pt>
                <c:pt idx="131">
                  <c:v>884.42477605244801</c:v>
                </c:pt>
                <c:pt idx="132">
                  <c:v>883.07328546607403</c:v>
                </c:pt>
                <c:pt idx="133">
                  <c:v>96.024728463498505</c:v>
                </c:pt>
                <c:pt idx="134">
                  <c:v>71.009848223798997</c:v>
                </c:pt>
                <c:pt idx="135">
                  <c:v>64.497376896697105</c:v>
                </c:pt>
                <c:pt idx="136">
                  <c:v>342.32722456859301</c:v>
                </c:pt>
                <c:pt idx="137">
                  <c:v>51.014768444078797</c:v>
                </c:pt>
                <c:pt idx="138">
                  <c:v>192.11123765333099</c:v>
                </c:pt>
                <c:pt idx="139">
                  <c:v>50.208898709023302</c:v>
                </c:pt>
                <c:pt idx="140">
                  <c:v>73.357709900068201</c:v>
                </c:pt>
                <c:pt idx="141">
                  <c:v>99.088606115826906</c:v>
                </c:pt>
                <c:pt idx="142">
                  <c:v>23.139112263929</c:v>
                </c:pt>
                <c:pt idx="143">
                  <c:v>235.22891871700199</c:v>
                </c:pt>
                <c:pt idx="144">
                  <c:v>81.270268338802893</c:v>
                </c:pt>
                <c:pt idx="145">
                  <c:v>177.258607631031</c:v>
                </c:pt>
                <c:pt idx="146">
                  <c:v>455.42251759896499</c:v>
                </c:pt>
                <c:pt idx="147">
                  <c:v>73.783045941429805</c:v>
                </c:pt>
                <c:pt idx="148">
                  <c:v>61.045975595197902</c:v>
                </c:pt>
                <c:pt idx="149">
                  <c:v>449.50409221501099</c:v>
                </c:pt>
                <c:pt idx="150">
                  <c:v>193.68442724404599</c:v>
                </c:pt>
                <c:pt idx="151">
                  <c:v>69.294925236931405</c:v>
                </c:pt>
                <c:pt idx="152">
                  <c:v>199.49961735775599</c:v>
                </c:pt>
                <c:pt idx="153">
                  <c:v>26.919264659756699</c:v>
                </c:pt>
                <c:pt idx="154">
                  <c:v>38.116783565194602</c:v>
                </c:pt>
                <c:pt idx="155">
                  <c:v>148.49027979532701</c:v>
                </c:pt>
                <c:pt idx="156">
                  <c:v>92.251058192046401</c:v>
                </c:pt>
                <c:pt idx="157">
                  <c:v>79.320475084890305</c:v>
                </c:pt>
                <c:pt idx="158">
                  <c:v>804.98275790092305</c:v>
                </c:pt>
                <c:pt idx="159">
                  <c:v>920.91936917754299</c:v>
                </c:pt>
                <c:pt idx="160">
                  <c:v>34.709414778228698</c:v>
                </c:pt>
                <c:pt idx="161">
                  <c:v>244.48192484160299</c:v>
                </c:pt>
                <c:pt idx="162">
                  <c:v>30.414253719251199</c:v>
                </c:pt>
                <c:pt idx="163">
                  <c:v>916.82111396754794</c:v>
                </c:pt>
                <c:pt idx="164">
                  <c:v>787.471499445115</c:v>
                </c:pt>
                <c:pt idx="165">
                  <c:v>104.890935487761</c:v>
                </c:pt>
                <c:pt idx="166">
                  <c:v>63.585849181238501</c:v>
                </c:pt>
                <c:pt idx="167">
                  <c:v>46.516960133540103</c:v>
                </c:pt>
                <c:pt idx="168">
                  <c:v>122.656568806414</c:v>
                </c:pt>
                <c:pt idx="169">
                  <c:v>79.311896944249597</c:v>
                </c:pt>
                <c:pt idx="170">
                  <c:v>534.82251191821103</c:v>
                </c:pt>
                <c:pt idx="171">
                  <c:v>15.028444707614501</c:v>
                </c:pt>
                <c:pt idx="172">
                  <c:v>74.7754449511187</c:v>
                </c:pt>
                <c:pt idx="173">
                  <c:v>1439.21016090786</c:v>
                </c:pt>
                <c:pt idx="174">
                  <c:v>112.04147556876499</c:v>
                </c:pt>
                <c:pt idx="175">
                  <c:v>233.02116667119799</c:v>
                </c:pt>
                <c:pt idx="176">
                  <c:v>56.6833118148664</c:v>
                </c:pt>
                <c:pt idx="177">
                  <c:v>854.24162429939395</c:v>
                </c:pt>
                <c:pt idx="178">
                  <c:v>425.58316426688498</c:v>
                </c:pt>
                <c:pt idx="179">
                  <c:v>924.99402479699597</c:v>
                </c:pt>
                <c:pt idx="180">
                  <c:v>3688.8379205084598</c:v>
                </c:pt>
                <c:pt idx="181">
                  <c:v>830.42120162501897</c:v>
                </c:pt>
                <c:pt idx="182">
                  <c:v>126.398061346684</c:v>
                </c:pt>
                <c:pt idx="183">
                  <c:v>116.87162860645699</c:v>
                </c:pt>
                <c:pt idx="184">
                  <c:v>681.95871345276305</c:v>
                </c:pt>
                <c:pt idx="185">
                  <c:v>775.97306473542596</c:v>
                </c:pt>
                <c:pt idx="186">
                  <c:v>420.18219613298299</c:v>
                </c:pt>
                <c:pt idx="187">
                  <c:v>829.67222514627099</c:v>
                </c:pt>
                <c:pt idx="188">
                  <c:v>124.447757027077</c:v>
                </c:pt>
                <c:pt idx="189">
                  <c:v>57.461529014349701</c:v>
                </c:pt>
                <c:pt idx="190">
                  <c:v>362.56490852722601</c:v>
                </c:pt>
                <c:pt idx="191">
                  <c:v>92.713275062814205</c:v>
                </c:pt>
                <c:pt idx="192">
                  <c:v>56.237397292827602</c:v>
                </c:pt>
                <c:pt idx="193">
                  <c:v>151.30260314990699</c:v>
                </c:pt>
                <c:pt idx="194">
                  <c:v>45.5792386839532</c:v>
                </c:pt>
                <c:pt idx="195">
                  <c:v>111.363750704661</c:v>
                </c:pt>
                <c:pt idx="196">
                  <c:v>34.396555239317898</c:v>
                </c:pt>
                <c:pt idx="197">
                  <c:v>820.20506308820904</c:v>
                </c:pt>
                <c:pt idx="198">
                  <c:v>994.36543522004695</c:v>
                </c:pt>
                <c:pt idx="199">
                  <c:v>57.884096244101798</c:v>
                </c:pt>
                <c:pt idx="200">
                  <c:v>937.81740055370096</c:v>
                </c:pt>
                <c:pt idx="201">
                  <c:v>632.47446061392702</c:v>
                </c:pt>
                <c:pt idx="202">
                  <c:v>118.233832164853</c:v>
                </c:pt>
                <c:pt idx="203">
                  <c:v>128.706668002284</c:v>
                </c:pt>
                <c:pt idx="204">
                  <c:v>51.9387008236992</c:v>
                </c:pt>
                <c:pt idx="205">
                  <c:v>94.436485076952394</c:v>
                </c:pt>
                <c:pt idx="206">
                  <c:v>53.542473491246803</c:v>
                </c:pt>
                <c:pt idx="207">
                  <c:v>95.448518066162094</c:v>
                </c:pt>
                <c:pt idx="208">
                  <c:v>74.124528393813307</c:v>
                </c:pt>
                <c:pt idx="209">
                  <c:v>241.37932911104301</c:v>
                </c:pt>
                <c:pt idx="210">
                  <c:v>97.999525121314903</c:v>
                </c:pt>
                <c:pt idx="211">
                  <c:v>65.297233523362294</c:v>
                </c:pt>
                <c:pt idx="212">
                  <c:v>35.994136895860102</c:v>
                </c:pt>
                <c:pt idx="213">
                  <c:v>103.38582114136</c:v>
                </c:pt>
                <c:pt idx="214">
                  <c:v>179.28320408270301</c:v>
                </c:pt>
                <c:pt idx="215">
                  <c:v>135.82374298409201</c:v>
                </c:pt>
                <c:pt idx="216">
                  <c:v>116.832101879975</c:v>
                </c:pt>
                <c:pt idx="217">
                  <c:v>76.824967176462096</c:v>
                </c:pt>
                <c:pt idx="218">
                  <c:v>197.67101136524701</c:v>
                </c:pt>
                <c:pt idx="219">
                  <c:v>32.622154556333598</c:v>
                </c:pt>
                <c:pt idx="220">
                  <c:v>32.2968127230289</c:v>
                </c:pt>
                <c:pt idx="221">
                  <c:v>56.907954298839798</c:v>
                </c:pt>
                <c:pt idx="222">
                  <c:v>140.85493244603001</c:v>
                </c:pt>
                <c:pt idx="223">
                  <c:v>37.100374171653499</c:v>
                </c:pt>
                <c:pt idx="224">
                  <c:v>222.26135774265001</c:v>
                </c:pt>
                <c:pt idx="225">
                  <c:v>466.52612494848597</c:v>
                </c:pt>
                <c:pt idx="226">
                  <c:v>49.423128734880898</c:v>
                </c:pt>
                <c:pt idx="227">
                  <c:v>241.87158241242599</c:v>
                </c:pt>
                <c:pt idx="228">
                  <c:v>110.218484829708</c:v>
                </c:pt>
                <c:pt idx="229">
                  <c:v>67.661300510570399</c:v>
                </c:pt>
                <c:pt idx="230">
                  <c:v>267.94628351834302</c:v>
                </c:pt>
                <c:pt idx="231">
                  <c:v>61.845974543955201</c:v>
                </c:pt>
                <c:pt idx="232">
                  <c:v>391.571548236929</c:v>
                </c:pt>
                <c:pt idx="233">
                  <c:v>201.252818518206</c:v>
                </c:pt>
                <c:pt idx="234">
                  <c:v>50.546900739336898</c:v>
                </c:pt>
                <c:pt idx="235">
                  <c:v>64.528758918000307</c:v>
                </c:pt>
                <c:pt idx="236">
                  <c:v>112.07941087549</c:v>
                </c:pt>
                <c:pt idx="237">
                  <c:v>112.20440848745</c:v>
                </c:pt>
                <c:pt idx="238">
                  <c:v>787.84976568911497</c:v>
                </c:pt>
                <c:pt idx="239">
                  <c:v>92.775249864728295</c:v>
                </c:pt>
                <c:pt idx="240">
                  <c:v>1202.19585036085</c:v>
                </c:pt>
                <c:pt idx="241">
                  <c:v>1111.59257147414</c:v>
                </c:pt>
                <c:pt idx="242">
                  <c:v>149.541975363924</c:v>
                </c:pt>
                <c:pt idx="243">
                  <c:v>820.51501472801101</c:v>
                </c:pt>
                <c:pt idx="244">
                  <c:v>107.92011889555199</c:v>
                </c:pt>
                <c:pt idx="245">
                  <c:v>73.525682314650496</c:v>
                </c:pt>
                <c:pt idx="246">
                  <c:v>48.559741467067802</c:v>
                </c:pt>
                <c:pt idx="247">
                  <c:v>58.740719977948103</c:v>
                </c:pt>
                <c:pt idx="248">
                  <c:v>18.624610218908099</c:v>
                </c:pt>
                <c:pt idx="249">
                  <c:v>181.03653462687399</c:v>
                </c:pt>
                <c:pt idx="250">
                  <c:v>53.775697350453903</c:v>
                </c:pt>
                <c:pt idx="251">
                  <c:v>73.813858674364695</c:v>
                </c:pt>
                <c:pt idx="252">
                  <c:v>404.44331350494099</c:v>
                </c:pt>
                <c:pt idx="253">
                  <c:v>110.667925058119</c:v>
                </c:pt>
                <c:pt idx="254">
                  <c:v>94.653797973183799</c:v>
                </c:pt>
                <c:pt idx="255">
                  <c:v>142.01682412901201</c:v>
                </c:pt>
                <c:pt idx="256">
                  <c:v>221.225459926273</c:v>
                </c:pt>
                <c:pt idx="257">
                  <c:v>90.777856340201495</c:v>
                </c:pt>
                <c:pt idx="258">
                  <c:v>97.982245925499399</c:v>
                </c:pt>
                <c:pt idx="259">
                  <c:v>456.08770518059401</c:v>
                </c:pt>
                <c:pt idx="260">
                  <c:v>73.796262488435005</c:v>
                </c:pt>
                <c:pt idx="261">
                  <c:v>53.534629603217503</c:v>
                </c:pt>
                <c:pt idx="262">
                  <c:v>159.29906046192201</c:v>
                </c:pt>
                <c:pt idx="263">
                  <c:v>28.937024799119101</c:v>
                </c:pt>
                <c:pt idx="264">
                  <c:v>405.90278774408603</c:v>
                </c:pt>
                <c:pt idx="265">
                  <c:v>67.763131967452296</c:v>
                </c:pt>
                <c:pt idx="266">
                  <c:v>875.67926463145398</c:v>
                </c:pt>
                <c:pt idx="267">
                  <c:v>813.48181921192497</c:v>
                </c:pt>
                <c:pt idx="268">
                  <c:v>100.406372835564</c:v>
                </c:pt>
                <c:pt idx="269">
                  <c:v>168.194566429594</c:v>
                </c:pt>
                <c:pt idx="270">
                  <c:v>771.658945726865</c:v>
                </c:pt>
                <c:pt idx="271">
                  <c:v>916.85682387428801</c:v>
                </c:pt>
                <c:pt idx="272">
                  <c:v>70.700427057249101</c:v>
                </c:pt>
                <c:pt idx="273">
                  <c:v>43.439558647871301</c:v>
                </c:pt>
                <c:pt idx="274">
                  <c:v>29.059350637260302</c:v>
                </c:pt>
                <c:pt idx="275">
                  <c:v>303.84444357065502</c:v>
                </c:pt>
                <c:pt idx="276">
                  <c:v>83.365398325471403</c:v>
                </c:pt>
                <c:pt idx="277">
                  <c:v>60.501897644741199</c:v>
                </c:pt>
                <c:pt idx="278">
                  <c:v>143.75043659424401</c:v>
                </c:pt>
                <c:pt idx="279">
                  <c:v>72.432596894002202</c:v>
                </c:pt>
                <c:pt idx="280">
                  <c:v>2723.5502860441502</c:v>
                </c:pt>
                <c:pt idx="281">
                  <c:v>367.240499772921</c:v>
                </c:pt>
                <c:pt idx="282">
                  <c:v>107.768545867489</c:v>
                </c:pt>
                <c:pt idx="283">
                  <c:v>92.734584561509905</c:v>
                </c:pt>
                <c:pt idx="284">
                  <c:v>168.66959875783499</c:v>
                </c:pt>
                <c:pt idx="285">
                  <c:v>760.37497747156499</c:v>
                </c:pt>
                <c:pt idx="286">
                  <c:v>4243.9387946268898</c:v>
                </c:pt>
                <c:pt idx="287">
                  <c:v>937.49890958837398</c:v>
                </c:pt>
                <c:pt idx="288">
                  <c:v>140.016254234158</c:v>
                </c:pt>
                <c:pt idx="289">
                  <c:v>1090.09613917968</c:v>
                </c:pt>
                <c:pt idx="290">
                  <c:v>1165.0393301238701</c:v>
                </c:pt>
                <c:pt idx="291">
                  <c:v>144.42078658630399</c:v>
                </c:pt>
                <c:pt idx="292">
                  <c:v>869.63062747161996</c:v>
                </c:pt>
                <c:pt idx="293">
                  <c:v>6142.6761457762304</c:v>
                </c:pt>
                <c:pt idx="294">
                  <c:v>727.50209343869801</c:v>
                </c:pt>
                <c:pt idx="295">
                  <c:v>174.37489033971599</c:v>
                </c:pt>
                <c:pt idx="296">
                  <c:v>19.229168589312099</c:v>
                </c:pt>
                <c:pt idx="297">
                  <c:v>113.812699881421</c:v>
                </c:pt>
                <c:pt idx="298">
                  <c:v>119.571038788531</c:v>
                </c:pt>
                <c:pt idx="299">
                  <c:v>346.51529795706102</c:v>
                </c:pt>
                <c:pt idx="300">
                  <c:v>2113.6635835267398</c:v>
                </c:pt>
                <c:pt idx="301">
                  <c:v>31.8716254729455</c:v>
                </c:pt>
                <c:pt idx="302">
                  <c:v>45.454635692338798</c:v>
                </c:pt>
                <c:pt idx="303">
                  <c:v>24.9751448819692</c:v>
                </c:pt>
                <c:pt idx="304">
                  <c:v>357.00699794087802</c:v>
                </c:pt>
                <c:pt idx="305">
                  <c:v>33.343142101836499</c:v>
                </c:pt>
                <c:pt idx="306">
                  <c:v>33.903153657419999</c:v>
                </c:pt>
                <c:pt idx="307">
                  <c:v>947.22535662145901</c:v>
                </c:pt>
                <c:pt idx="308">
                  <c:v>744.228458495067</c:v>
                </c:pt>
                <c:pt idx="309">
                  <c:v>92.220762993991798</c:v>
                </c:pt>
                <c:pt idx="310">
                  <c:v>62.738495790935303</c:v>
                </c:pt>
                <c:pt idx="311">
                  <c:v>752.61687084866503</c:v>
                </c:pt>
                <c:pt idx="312">
                  <c:v>899.57540265881505</c:v>
                </c:pt>
                <c:pt idx="313">
                  <c:v>304.82183406881501</c:v>
                </c:pt>
                <c:pt idx="314">
                  <c:v>36.223375736488997</c:v>
                </c:pt>
                <c:pt idx="315">
                  <c:v>176.58893043431499</c:v>
                </c:pt>
                <c:pt idx="316">
                  <c:v>48.198291872084297</c:v>
                </c:pt>
                <c:pt idx="317">
                  <c:v>79.036484288520398</c:v>
                </c:pt>
                <c:pt idx="318">
                  <c:v>391.98226391792298</c:v>
                </c:pt>
                <c:pt idx="319">
                  <c:v>122.417183047538</c:v>
                </c:pt>
                <c:pt idx="320">
                  <c:v>78.1986858859444</c:v>
                </c:pt>
                <c:pt idx="321">
                  <c:v>497.86829606593602</c:v>
                </c:pt>
                <c:pt idx="322">
                  <c:v>80.601341567663695</c:v>
                </c:pt>
                <c:pt idx="323">
                  <c:v>51.037646720380401</c:v>
                </c:pt>
                <c:pt idx="324">
                  <c:v>169.493320211667</c:v>
                </c:pt>
                <c:pt idx="325">
                  <c:v>63.581301343478103</c:v>
                </c:pt>
                <c:pt idx="326">
                  <c:v>79.743572787894607</c:v>
                </c:pt>
                <c:pt idx="327">
                  <c:v>138.21536223448899</c:v>
                </c:pt>
                <c:pt idx="328">
                  <c:v>75.641481350600202</c:v>
                </c:pt>
                <c:pt idx="329">
                  <c:v>897.19205102812998</c:v>
                </c:pt>
                <c:pt idx="330">
                  <c:v>48.428349064742697</c:v>
                </c:pt>
                <c:pt idx="331">
                  <c:v>50.809598209976201</c:v>
                </c:pt>
                <c:pt idx="332">
                  <c:v>98.194998045598197</c:v>
                </c:pt>
                <c:pt idx="333">
                  <c:v>1151.15511136956</c:v>
                </c:pt>
                <c:pt idx="334">
                  <c:v>1299.6357650161101</c:v>
                </c:pt>
                <c:pt idx="335">
                  <c:v>41.936617947968102</c:v>
                </c:pt>
                <c:pt idx="336">
                  <c:v>932.56949336064395</c:v>
                </c:pt>
                <c:pt idx="337">
                  <c:v>79.177117923051597</c:v>
                </c:pt>
                <c:pt idx="338">
                  <c:v>131.23124196342599</c:v>
                </c:pt>
                <c:pt idx="339">
                  <c:v>55.3270987227097</c:v>
                </c:pt>
                <c:pt idx="340">
                  <c:v>88.2404022297262</c:v>
                </c:pt>
                <c:pt idx="341">
                  <c:v>47.343890303630197</c:v>
                </c:pt>
                <c:pt idx="342">
                  <c:v>43.730400312218997</c:v>
                </c:pt>
                <c:pt idx="343">
                  <c:v>35.459620402316602</c:v>
                </c:pt>
                <c:pt idx="344">
                  <c:v>205.27029947176001</c:v>
                </c:pt>
                <c:pt idx="345">
                  <c:v>312.37018380473597</c:v>
                </c:pt>
                <c:pt idx="346">
                  <c:v>69.516378412205</c:v>
                </c:pt>
                <c:pt idx="347">
                  <c:v>277.67278230491598</c:v>
                </c:pt>
                <c:pt idx="348">
                  <c:v>136.73126627341401</c:v>
                </c:pt>
                <c:pt idx="349">
                  <c:v>264.22456081050001</c:v>
                </c:pt>
                <c:pt idx="350">
                  <c:v>62.5101658709399</c:v>
                </c:pt>
                <c:pt idx="351">
                  <c:v>272.78570043039201</c:v>
                </c:pt>
                <c:pt idx="352">
                  <c:v>189.83813389051801</c:v>
                </c:pt>
                <c:pt idx="353">
                  <c:v>27.187808657246599</c:v>
                </c:pt>
                <c:pt idx="354">
                  <c:v>26.635076553213601</c:v>
                </c:pt>
                <c:pt idx="355">
                  <c:v>49.901968179084797</c:v>
                </c:pt>
                <c:pt idx="356">
                  <c:v>25.744285813489501</c:v>
                </c:pt>
                <c:pt idx="357">
                  <c:v>218.39055911253999</c:v>
                </c:pt>
                <c:pt idx="358">
                  <c:v>110.93439082960499</c:v>
                </c:pt>
                <c:pt idx="359">
                  <c:v>34.913291175130603</c:v>
                </c:pt>
                <c:pt idx="360">
                  <c:v>99.473276853970106</c:v>
                </c:pt>
                <c:pt idx="361">
                  <c:v>118.33418217814</c:v>
                </c:pt>
                <c:pt idx="362">
                  <c:v>101.021275434388</c:v>
                </c:pt>
                <c:pt idx="363">
                  <c:v>39.816578360592999</c:v>
                </c:pt>
                <c:pt idx="364">
                  <c:v>70.773373598625199</c:v>
                </c:pt>
                <c:pt idx="365">
                  <c:v>107.605807024383</c:v>
                </c:pt>
                <c:pt idx="366">
                  <c:v>40.446049566296601</c:v>
                </c:pt>
                <c:pt idx="367">
                  <c:v>182.41985360838501</c:v>
                </c:pt>
                <c:pt idx="368">
                  <c:v>17.6981322145954</c:v>
                </c:pt>
                <c:pt idx="369">
                  <c:v>73.895900891261704</c:v>
                </c:pt>
                <c:pt idx="370">
                  <c:v>177.79479964375</c:v>
                </c:pt>
                <c:pt idx="371">
                  <c:v>76.596973654138907</c:v>
                </c:pt>
                <c:pt idx="372">
                  <c:v>138.806011854985</c:v>
                </c:pt>
                <c:pt idx="373">
                  <c:v>40.285248244399298</c:v>
                </c:pt>
                <c:pt idx="374">
                  <c:v>623.12700437367505</c:v>
                </c:pt>
                <c:pt idx="375">
                  <c:v>881.82023001392997</c:v>
                </c:pt>
                <c:pt idx="376">
                  <c:v>935.62543332174596</c:v>
                </c:pt>
                <c:pt idx="377">
                  <c:v>685.33593906754504</c:v>
                </c:pt>
                <c:pt idx="378">
                  <c:v>111.59123316129001</c:v>
                </c:pt>
                <c:pt idx="379">
                  <c:v>39.4758819143089</c:v>
                </c:pt>
                <c:pt idx="380">
                  <c:v>20.229421190809301</c:v>
                </c:pt>
                <c:pt idx="381">
                  <c:v>276.812923978068</c:v>
                </c:pt>
                <c:pt idx="382">
                  <c:v>41.9895714700002</c:v>
                </c:pt>
                <c:pt idx="383">
                  <c:v>130.37425595516299</c:v>
                </c:pt>
                <c:pt idx="384">
                  <c:v>36.117578668586901</c:v>
                </c:pt>
                <c:pt idx="385">
                  <c:v>923.78081953063395</c:v>
                </c:pt>
                <c:pt idx="386">
                  <c:v>476.00694992738801</c:v>
                </c:pt>
                <c:pt idx="387">
                  <c:v>963.87993958993195</c:v>
                </c:pt>
                <c:pt idx="388">
                  <c:v>651.70502169552697</c:v>
                </c:pt>
                <c:pt idx="389">
                  <c:v>91.490268979656705</c:v>
                </c:pt>
                <c:pt idx="390">
                  <c:v>85.403677105540595</c:v>
                </c:pt>
                <c:pt idx="391">
                  <c:v>5088.4439317165197</c:v>
                </c:pt>
                <c:pt idx="392">
                  <c:v>891.09900937556802</c:v>
                </c:pt>
                <c:pt idx="393">
                  <c:v>422.24258012162602</c:v>
                </c:pt>
                <c:pt idx="394">
                  <c:v>814.81328119843204</c:v>
                </c:pt>
                <c:pt idx="395">
                  <c:v>47.482864591951497</c:v>
                </c:pt>
                <c:pt idx="396">
                  <c:v>113.605077825823</c:v>
                </c:pt>
                <c:pt idx="397">
                  <c:v>200.98799591996499</c:v>
                </c:pt>
                <c:pt idx="398">
                  <c:v>802.44543964335298</c:v>
                </c:pt>
                <c:pt idx="399">
                  <c:v>296.74624567360502</c:v>
                </c:pt>
                <c:pt idx="400">
                  <c:v>47.460749679598401</c:v>
                </c:pt>
                <c:pt idx="401">
                  <c:v>24.874877350803601</c:v>
                </c:pt>
                <c:pt idx="402">
                  <c:v>104.143459860166</c:v>
                </c:pt>
                <c:pt idx="403">
                  <c:v>38.336228058214097</c:v>
                </c:pt>
                <c:pt idx="404">
                  <c:v>84.773449005074497</c:v>
                </c:pt>
                <c:pt idx="405">
                  <c:v>106.285789027916</c:v>
                </c:pt>
                <c:pt idx="406">
                  <c:v>18.8880856091643</c:v>
                </c:pt>
                <c:pt idx="407">
                  <c:v>735.66118608684201</c:v>
                </c:pt>
                <c:pt idx="408">
                  <c:v>871.54105572870105</c:v>
                </c:pt>
                <c:pt idx="409">
                  <c:v>239.458420772637</c:v>
                </c:pt>
                <c:pt idx="410">
                  <c:v>36.947853407840803</c:v>
                </c:pt>
                <c:pt idx="411">
                  <c:v>662.16590247722297</c:v>
                </c:pt>
                <c:pt idx="412">
                  <c:v>85.908325367305693</c:v>
                </c:pt>
                <c:pt idx="413">
                  <c:v>49.2184598626935</c:v>
                </c:pt>
                <c:pt idx="414">
                  <c:v>66.751500067774799</c:v>
                </c:pt>
                <c:pt idx="415">
                  <c:v>171.160222430831</c:v>
                </c:pt>
                <c:pt idx="416">
                  <c:v>48.768291850857302</c:v>
                </c:pt>
                <c:pt idx="417">
                  <c:v>32.749749546474597</c:v>
                </c:pt>
                <c:pt idx="418">
                  <c:v>83.036802491606906</c:v>
                </c:pt>
                <c:pt idx="419">
                  <c:v>156.579000638124</c:v>
                </c:pt>
                <c:pt idx="420">
                  <c:v>374.49074941779799</c:v>
                </c:pt>
                <c:pt idx="421">
                  <c:v>61.2612895129541</c:v>
                </c:pt>
                <c:pt idx="422">
                  <c:v>405.17596175821501</c:v>
                </c:pt>
                <c:pt idx="423">
                  <c:v>170.57861673236701</c:v>
                </c:pt>
                <c:pt idx="424">
                  <c:v>59.344573207077701</c:v>
                </c:pt>
                <c:pt idx="425">
                  <c:v>206.144170055492</c:v>
                </c:pt>
                <c:pt idx="426">
                  <c:v>180.47177468876299</c:v>
                </c:pt>
                <c:pt idx="427">
                  <c:v>36.892461002685401</c:v>
                </c:pt>
                <c:pt idx="428">
                  <c:v>44.046869656919803</c:v>
                </c:pt>
                <c:pt idx="429">
                  <c:v>254.42335586395799</c:v>
                </c:pt>
                <c:pt idx="430">
                  <c:v>51.713142949906299</c:v>
                </c:pt>
                <c:pt idx="431">
                  <c:v>90.8621886489438</c:v>
                </c:pt>
                <c:pt idx="432">
                  <c:v>72.174152913160299</c:v>
                </c:pt>
                <c:pt idx="433">
                  <c:v>93.785600865576995</c:v>
                </c:pt>
                <c:pt idx="434">
                  <c:v>809.60558646557297</c:v>
                </c:pt>
                <c:pt idx="435">
                  <c:v>774.47992485231805</c:v>
                </c:pt>
                <c:pt idx="436">
                  <c:v>59.867606895464903</c:v>
                </c:pt>
                <c:pt idx="437">
                  <c:v>53.337523209468301</c:v>
                </c:pt>
                <c:pt idx="438">
                  <c:v>16.3036102202222</c:v>
                </c:pt>
                <c:pt idx="439">
                  <c:v>304.60294269119902</c:v>
                </c:pt>
                <c:pt idx="440">
                  <c:v>65.9899733681806</c:v>
                </c:pt>
                <c:pt idx="441">
                  <c:v>22.0139752612262</c:v>
                </c:pt>
                <c:pt idx="442">
                  <c:v>33.727751382712697</c:v>
                </c:pt>
                <c:pt idx="443">
                  <c:v>20.8193365586942</c:v>
                </c:pt>
                <c:pt idx="444">
                  <c:v>47.698550487902899</c:v>
                </c:pt>
                <c:pt idx="445">
                  <c:v>66.802114979066602</c:v>
                </c:pt>
                <c:pt idx="446">
                  <c:v>166.901298517252</c:v>
                </c:pt>
                <c:pt idx="447">
                  <c:v>87.372981424439899</c:v>
                </c:pt>
                <c:pt idx="448">
                  <c:v>38.881874786276803</c:v>
                </c:pt>
                <c:pt idx="449">
                  <c:v>137.61097206292101</c:v>
                </c:pt>
                <c:pt idx="450">
                  <c:v>151.24087417706099</c:v>
                </c:pt>
                <c:pt idx="451">
                  <c:v>130.752211678235</c:v>
                </c:pt>
                <c:pt idx="452">
                  <c:v>75.692613796772307</c:v>
                </c:pt>
                <c:pt idx="453">
                  <c:v>102.405590670544</c:v>
                </c:pt>
                <c:pt idx="454">
                  <c:v>173.99135817830901</c:v>
                </c:pt>
                <c:pt idx="455">
                  <c:v>43.737519651416001</c:v>
                </c:pt>
                <c:pt idx="456">
                  <c:v>69.324301810573502</c:v>
                </c:pt>
                <c:pt idx="457">
                  <c:v>22.635461874104902</c:v>
                </c:pt>
                <c:pt idx="458">
                  <c:v>142.69513121985699</c:v>
                </c:pt>
                <c:pt idx="459">
                  <c:v>106.57182408706301</c:v>
                </c:pt>
                <c:pt idx="460">
                  <c:v>60.293059382174498</c:v>
                </c:pt>
                <c:pt idx="461">
                  <c:v>80.795669446024306</c:v>
                </c:pt>
                <c:pt idx="462">
                  <c:v>102.626907992911</c:v>
                </c:pt>
                <c:pt idx="463">
                  <c:v>154.36766466327401</c:v>
                </c:pt>
                <c:pt idx="464">
                  <c:v>60.950238111531398</c:v>
                </c:pt>
                <c:pt idx="465">
                  <c:v>26.846976358056502</c:v>
                </c:pt>
                <c:pt idx="466">
                  <c:v>35.731093323769699</c:v>
                </c:pt>
                <c:pt idx="467">
                  <c:v>35.327464636042997</c:v>
                </c:pt>
                <c:pt idx="468">
                  <c:v>247.075990798795</c:v>
                </c:pt>
                <c:pt idx="469">
                  <c:v>306.17994910165697</c:v>
                </c:pt>
                <c:pt idx="470">
                  <c:v>64.669716011831696</c:v>
                </c:pt>
                <c:pt idx="471">
                  <c:v>66.218322695734003</c:v>
                </c:pt>
                <c:pt idx="472">
                  <c:v>84.409997197023003</c:v>
                </c:pt>
                <c:pt idx="473">
                  <c:v>49.200394660778599</c:v>
                </c:pt>
                <c:pt idx="474">
                  <c:v>41.618486022464403</c:v>
                </c:pt>
                <c:pt idx="475">
                  <c:v>53.913911509419698</c:v>
                </c:pt>
                <c:pt idx="476">
                  <c:v>293.97546743153998</c:v>
                </c:pt>
                <c:pt idx="477">
                  <c:v>271.42347099525301</c:v>
                </c:pt>
                <c:pt idx="478">
                  <c:v>62.3231611111352</c:v>
                </c:pt>
                <c:pt idx="479">
                  <c:v>18.009693064415998</c:v>
                </c:pt>
                <c:pt idx="480">
                  <c:v>78.694898329160793</c:v>
                </c:pt>
                <c:pt idx="481">
                  <c:v>39.731802912609403</c:v>
                </c:pt>
                <c:pt idx="482">
                  <c:v>2254.5545881539301</c:v>
                </c:pt>
                <c:pt idx="483">
                  <c:v>51.0136945592023</c:v>
                </c:pt>
                <c:pt idx="484">
                  <c:v>733.19254470788701</c:v>
                </c:pt>
                <c:pt idx="485">
                  <c:v>286.96186061067198</c:v>
                </c:pt>
                <c:pt idx="486">
                  <c:v>160.13639308310499</c:v>
                </c:pt>
                <c:pt idx="487">
                  <c:v>96.992648073349997</c:v>
                </c:pt>
                <c:pt idx="488">
                  <c:v>302.494169191249</c:v>
                </c:pt>
                <c:pt idx="489">
                  <c:v>168.008732592456</c:v>
                </c:pt>
                <c:pt idx="490">
                  <c:v>135.648622118975</c:v>
                </c:pt>
                <c:pt idx="491">
                  <c:v>155.716347622922</c:v>
                </c:pt>
                <c:pt idx="492">
                  <c:v>211.475995529388</c:v>
                </c:pt>
                <c:pt idx="493">
                  <c:v>369.68106488462098</c:v>
                </c:pt>
                <c:pt idx="494">
                  <c:v>149.948421382155</c:v>
                </c:pt>
                <c:pt idx="495">
                  <c:v>295.753898417404</c:v>
                </c:pt>
                <c:pt idx="496">
                  <c:v>3129.6847482774001</c:v>
                </c:pt>
                <c:pt idx="497">
                  <c:v>254.900471270092</c:v>
                </c:pt>
                <c:pt idx="498">
                  <c:v>37.182998615290899</c:v>
                </c:pt>
                <c:pt idx="499">
                  <c:v>25.665628598168801</c:v>
                </c:pt>
                <c:pt idx="500">
                  <c:v>65.431915506770196</c:v>
                </c:pt>
                <c:pt idx="501">
                  <c:v>149.20333935338201</c:v>
                </c:pt>
                <c:pt idx="502">
                  <c:v>146.34318283749201</c:v>
                </c:pt>
                <c:pt idx="503">
                  <c:v>39.784682039002497</c:v>
                </c:pt>
                <c:pt idx="504">
                  <c:v>50.169646922946797</c:v>
                </c:pt>
                <c:pt idx="505">
                  <c:v>66.801312800002094</c:v>
                </c:pt>
                <c:pt idx="506">
                  <c:v>46.072704957711203</c:v>
                </c:pt>
                <c:pt idx="507">
                  <c:v>75.075039424129201</c:v>
                </c:pt>
                <c:pt idx="508">
                  <c:v>47.060455857256599</c:v>
                </c:pt>
                <c:pt idx="509">
                  <c:v>61.689426711855198</c:v>
                </c:pt>
                <c:pt idx="510">
                  <c:v>181.96292206258201</c:v>
                </c:pt>
                <c:pt idx="511">
                  <c:v>89.251121974177195</c:v>
                </c:pt>
                <c:pt idx="512">
                  <c:v>26.6296828693831</c:v>
                </c:pt>
                <c:pt idx="513">
                  <c:v>27.370048861559699</c:v>
                </c:pt>
                <c:pt idx="514">
                  <c:v>38.688915140755803</c:v>
                </c:pt>
                <c:pt idx="515">
                  <c:v>21.516092150724301</c:v>
                </c:pt>
                <c:pt idx="516">
                  <c:v>33.800445625834598</c:v>
                </c:pt>
                <c:pt idx="517">
                  <c:v>58.8578963440305</c:v>
                </c:pt>
                <c:pt idx="518">
                  <c:v>1661.91742670336</c:v>
                </c:pt>
                <c:pt idx="519">
                  <c:v>41.2809400697641</c:v>
                </c:pt>
                <c:pt idx="520">
                  <c:v>38.655815550568597</c:v>
                </c:pt>
                <c:pt idx="521">
                  <c:v>4642.8141056153199</c:v>
                </c:pt>
                <c:pt idx="522">
                  <c:v>182.042609495774</c:v>
                </c:pt>
                <c:pt idx="523">
                  <c:v>2493.3195121869799</c:v>
                </c:pt>
                <c:pt idx="524">
                  <c:v>2576.5736922666802</c:v>
                </c:pt>
                <c:pt idx="525">
                  <c:v>30.7968187373503</c:v>
                </c:pt>
                <c:pt idx="526">
                  <c:v>13.710139428142099</c:v>
                </c:pt>
                <c:pt idx="527">
                  <c:v>56.948600194500102</c:v>
                </c:pt>
              </c:numCache>
            </c:numRef>
          </c:xVal>
          <c:yVal>
            <c:numRef>
              <c:f>stat_1!$F:$F</c:f>
              <c:numCache>
                <c:formatCode>General</c:formatCode>
                <c:ptCount val="65536"/>
                <c:pt idx="0">
                  <c:v>50.856399536132798</c:v>
                </c:pt>
                <c:pt idx="1">
                  <c:v>124.29199981689401</c:v>
                </c:pt>
                <c:pt idx="2">
                  <c:v>51.384101867675703</c:v>
                </c:pt>
                <c:pt idx="3">
                  <c:v>65.506500244140597</c:v>
                </c:pt>
                <c:pt idx="4">
                  <c:v>63.740898132324197</c:v>
                </c:pt>
                <c:pt idx="5">
                  <c:v>52.027099609375</c:v>
                </c:pt>
                <c:pt idx="6">
                  <c:v>72.270401000976506</c:v>
                </c:pt>
                <c:pt idx="7">
                  <c:v>57.849998474121001</c:v>
                </c:pt>
                <c:pt idx="8">
                  <c:v>51.234600067138601</c:v>
                </c:pt>
                <c:pt idx="9">
                  <c:v>68.565101623535099</c:v>
                </c:pt>
                <c:pt idx="10">
                  <c:v>54.862400054931598</c:v>
                </c:pt>
                <c:pt idx="11">
                  <c:v>63.576499938964801</c:v>
                </c:pt>
                <c:pt idx="12">
                  <c:v>74.134002685546804</c:v>
                </c:pt>
                <c:pt idx="13">
                  <c:v>51.930400848388601</c:v>
                </c:pt>
                <c:pt idx="14">
                  <c:v>56.278301239013601</c:v>
                </c:pt>
                <c:pt idx="15">
                  <c:v>882.31701660156205</c:v>
                </c:pt>
                <c:pt idx="16">
                  <c:v>65.181701660156193</c:v>
                </c:pt>
                <c:pt idx="17">
                  <c:v>90.313201904296804</c:v>
                </c:pt>
                <c:pt idx="18">
                  <c:v>73.077102661132798</c:v>
                </c:pt>
                <c:pt idx="19">
                  <c:v>106.361000061035</c:v>
                </c:pt>
                <c:pt idx="20">
                  <c:v>55.273799896240199</c:v>
                </c:pt>
                <c:pt idx="21">
                  <c:v>59.324699401855398</c:v>
                </c:pt>
                <c:pt idx="22">
                  <c:v>137.843994140625</c:v>
                </c:pt>
                <c:pt idx="23">
                  <c:v>215.33700561523401</c:v>
                </c:pt>
                <c:pt idx="24">
                  <c:v>70.168899536132798</c:v>
                </c:pt>
                <c:pt idx="25">
                  <c:v>54.438499450683501</c:v>
                </c:pt>
                <c:pt idx="26">
                  <c:v>58.865398406982401</c:v>
                </c:pt>
                <c:pt idx="27">
                  <c:v>2504.26000976562</c:v>
                </c:pt>
                <c:pt idx="28">
                  <c:v>57.706901550292898</c:v>
                </c:pt>
                <c:pt idx="29">
                  <c:v>60.331901550292898</c:v>
                </c:pt>
                <c:pt idx="30">
                  <c:v>84.309303283691406</c:v>
                </c:pt>
                <c:pt idx="31">
                  <c:v>2825.55004882812</c:v>
                </c:pt>
                <c:pt idx="32">
                  <c:v>57.816001892089801</c:v>
                </c:pt>
                <c:pt idx="33">
                  <c:v>95.844398498535099</c:v>
                </c:pt>
                <c:pt idx="34">
                  <c:v>52.016101837158203</c:v>
                </c:pt>
                <c:pt idx="35">
                  <c:v>55.021499633788999</c:v>
                </c:pt>
                <c:pt idx="36">
                  <c:v>56.458499908447202</c:v>
                </c:pt>
                <c:pt idx="37">
                  <c:v>55.0601997375488</c:v>
                </c:pt>
                <c:pt idx="38">
                  <c:v>50.905399322509702</c:v>
                </c:pt>
                <c:pt idx="39">
                  <c:v>58.527900695800703</c:v>
                </c:pt>
                <c:pt idx="40">
                  <c:v>52.440601348876903</c:v>
                </c:pt>
                <c:pt idx="41">
                  <c:v>65.539901733398395</c:v>
                </c:pt>
                <c:pt idx="42">
                  <c:v>98.358299255370994</c:v>
                </c:pt>
                <c:pt idx="43">
                  <c:v>127.064002990722</c:v>
                </c:pt>
                <c:pt idx="44">
                  <c:v>60.072200775146399</c:v>
                </c:pt>
                <c:pt idx="45">
                  <c:v>132.17599487304599</c:v>
                </c:pt>
                <c:pt idx="46">
                  <c:v>170.32499694824199</c:v>
                </c:pt>
                <c:pt idx="47">
                  <c:v>64.860496520995994</c:v>
                </c:pt>
                <c:pt idx="48">
                  <c:v>62.085601806640597</c:v>
                </c:pt>
                <c:pt idx="49">
                  <c:v>83.824699401855398</c:v>
                </c:pt>
                <c:pt idx="50">
                  <c:v>55.130001068115199</c:v>
                </c:pt>
                <c:pt idx="51">
                  <c:v>79.088096618652301</c:v>
                </c:pt>
                <c:pt idx="52">
                  <c:v>92.705497741699205</c:v>
                </c:pt>
                <c:pt idx="53">
                  <c:v>74.291603088378906</c:v>
                </c:pt>
                <c:pt idx="54">
                  <c:v>78.186599731445298</c:v>
                </c:pt>
                <c:pt idx="55">
                  <c:v>64.628402709960895</c:v>
                </c:pt>
                <c:pt idx="56">
                  <c:v>93.800102233886705</c:v>
                </c:pt>
                <c:pt idx="57">
                  <c:v>174.24000549316401</c:v>
                </c:pt>
                <c:pt idx="58">
                  <c:v>57.589199066162102</c:v>
                </c:pt>
                <c:pt idx="59">
                  <c:v>173.37199401855401</c:v>
                </c:pt>
                <c:pt idx="60">
                  <c:v>70.263298034667898</c:v>
                </c:pt>
                <c:pt idx="61">
                  <c:v>147.77900695800699</c:v>
                </c:pt>
                <c:pt idx="62">
                  <c:v>51.825698852538999</c:v>
                </c:pt>
                <c:pt idx="63">
                  <c:v>102.161003112793</c:v>
                </c:pt>
                <c:pt idx="64">
                  <c:v>123.84700012207</c:v>
                </c:pt>
                <c:pt idx="65">
                  <c:v>81.926498413085895</c:v>
                </c:pt>
                <c:pt idx="66">
                  <c:v>177.39500427246</c:v>
                </c:pt>
                <c:pt idx="67">
                  <c:v>952.06500244140602</c:v>
                </c:pt>
                <c:pt idx="68">
                  <c:v>71.249397277832003</c:v>
                </c:pt>
                <c:pt idx="69">
                  <c:v>2642.48999023437</c:v>
                </c:pt>
                <c:pt idx="70">
                  <c:v>330.010009765625</c:v>
                </c:pt>
                <c:pt idx="71">
                  <c:v>171.343994140625</c:v>
                </c:pt>
                <c:pt idx="72">
                  <c:v>124.37899780273401</c:v>
                </c:pt>
                <c:pt idx="73">
                  <c:v>277.59899902343699</c:v>
                </c:pt>
                <c:pt idx="74">
                  <c:v>181.46099853515599</c:v>
                </c:pt>
                <c:pt idx="75">
                  <c:v>125.42600250244099</c:v>
                </c:pt>
                <c:pt idx="76">
                  <c:v>175.68899536132801</c:v>
                </c:pt>
                <c:pt idx="77">
                  <c:v>298.04098510742102</c:v>
                </c:pt>
                <c:pt idx="78">
                  <c:v>100.228996276855</c:v>
                </c:pt>
                <c:pt idx="79">
                  <c:v>101.843002319335</c:v>
                </c:pt>
                <c:pt idx="80">
                  <c:v>313.86099243164</c:v>
                </c:pt>
                <c:pt idx="81">
                  <c:v>768.47198486328102</c:v>
                </c:pt>
                <c:pt idx="82">
                  <c:v>59.134101867675703</c:v>
                </c:pt>
                <c:pt idx="83">
                  <c:v>1973.78002929687</c:v>
                </c:pt>
                <c:pt idx="84">
                  <c:v>59.644199371337798</c:v>
                </c:pt>
                <c:pt idx="85">
                  <c:v>62.303600311279297</c:v>
                </c:pt>
                <c:pt idx="86">
                  <c:v>74.983802795410099</c:v>
                </c:pt>
                <c:pt idx="87">
                  <c:v>137.04200744628901</c:v>
                </c:pt>
                <c:pt idx="88">
                  <c:v>60.429901123046797</c:v>
                </c:pt>
                <c:pt idx="89">
                  <c:v>337.35699462890602</c:v>
                </c:pt>
                <c:pt idx="90">
                  <c:v>331.01501464843699</c:v>
                </c:pt>
                <c:pt idx="91">
                  <c:v>62.515800476074197</c:v>
                </c:pt>
                <c:pt idx="92">
                  <c:v>65.849601745605398</c:v>
                </c:pt>
                <c:pt idx="93">
                  <c:v>52.737400054931598</c:v>
                </c:pt>
                <c:pt idx="94">
                  <c:v>379.07199096679602</c:v>
                </c:pt>
                <c:pt idx="95">
                  <c:v>318.239013671875</c:v>
                </c:pt>
                <c:pt idx="96">
                  <c:v>73.155998229980398</c:v>
                </c:pt>
                <c:pt idx="97">
                  <c:v>57.274200439453097</c:v>
                </c:pt>
                <c:pt idx="98">
                  <c:v>63.080398559570298</c:v>
                </c:pt>
                <c:pt idx="99">
                  <c:v>53.290199279785099</c:v>
                </c:pt>
                <c:pt idx="100">
                  <c:v>155.45700073242099</c:v>
                </c:pt>
                <c:pt idx="101">
                  <c:v>107.39499664306599</c:v>
                </c:pt>
                <c:pt idx="102">
                  <c:v>126.980003356933</c:v>
                </c:pt>
                <c:pt idx="103">
                  <c:v>138.22599792480401</c:v>
                </c:pt>
                <c:pt idx="104">
                  <c:v>56.825199127197202</c:v>
                </c:pt>
                <c:pt idx="105">
                  <c:v>60.497501373291001</c:v>
                </c:pt>
                <c:pt idx="106">
                  <c:v>76.468101501464801</c:v>
                </c:pt>
                <c:pt idx="107">
                  <c:v>62.932300567626903</c:v>
                </c:pt>
                <c:pt idx="108">
                  <c:v>72.898399353027301</c:v>
                </c:pt>
                <c:pt idx="109">
                  <c:v>69.628898620605398</c:v>
                </c:pt>
                <c:pt idx="110">
                  <c:v>94.0791015625</c:v>
                </c:pt>
                <c:pt idx="111">
                  <c:v>229.20500183105401</c:v>
                </c:pt>
                <c:pt idx="112">
                  <c:v>111.322998046875</c:v>
                </c:pt>
                <c:pt idx="113">
                  <c:v>58.764598846435497</c:v>
                </c:pt>
                <c:pt idx="114">
                  <c:v>112.891998291015</c:v>
                </c:pt>
                <c:pt idx="115">
                  <c:v>96.584999084472599</c:v>
                </c:pt>
                <c:pt idx="116">
                  <c:v>102.29199981689401</c:v>
                </c:pt>
                <c:pt idx="117">
                  <c:v>153.794998168945</c:v>
                </c:pt>
                <c:pt idx="118">
                  <c:v>75.091003417968693</c:v>
                </c:pt>
                <c:pt idx="119">
                  <c:v>113.853996276855</c:v>
                </c:pt>
                <c:pt idx="120">
                  <c:v>125.26799774169901</c:v>
                </c:pt>
                <c:pt idx="121">
                  <c:v>152.51199340820301</c:v>
                </c:pt>
                <c:pt idx="122">
                  <c:v>89.996696472167898</c:v>
                </c:pt>
                <c:pt idx="123">
                  <c:v>81.817497253417898</c:v>
                </c:pt>
                <c:pt idx="124">
                  <c:v>51.671600341796797</c:v>
                </c:pt>
                <c:pt idx="125">
                  <c:v>132.80900573730401</c:v>
                </c:pt>
                <c:pt idx="126">
                  <c:v>53.325401306152301</c:v>
                </c:pt>
                <c:pt idx="127">
                  <c:v>192.10400390625</c:v>
                </c:pt>
                <c:pt idx="128">
                  <c:v>382.44500732421801</c:v>
                </c:pt>
                <c:pt idx="129">
                  <c:v>80.720596313476506</c:v>
                </c:pt>
                <c:pt idx="130">
                  <c:v>65.979698181152301</c:v>
                </c:pt>
                <c:pt idx="131">
                  <c:v>819.99200439453102</c:v>
                </c:pt>
                <c:pt idx="132">
                  <c:v>784.82897949218705</c:v>
                </c:pt>
                <c:pt idx="133">
                  <c:v>54.8622016906738</c:v>
                </c:pt>
                <c:pt idx="134">
                  <c:v>63.269699096679602</c:v>
                </c:pt>
                <c:pt idx="135">
                  <c:v>51.623500823974602</c:v>
                </c:pt>
                <c:pt idx="136">
                  <c:v>327.75799560546801</c:v>
                </c:pt>
                <c:pt idx="137">
                  <c:v>52.105598449707003</c:v>
                </c:pt>
                <c:pt idx="138">
                  <c:v>156.07800292968699</c:v>
                </c:pt>
                <c:pt idx="139">
                  <c:v>50.208900451660099</c:v>
                </c:pt>
                <c:pt idx="140">
                  <c:v>94.024101257324205</c:v>
                </c:pt>
                <c:pt idx="141">
                  <c:v>109.343002319335</c:v>
                </c:pt>
                <c:pt idx="142">
                  <c:v>50.329498291015597</c:v>
                </c:pt>
                <c:pt idx="143">
                  <c:v>192.40199279785099</c:v>
                </c:pt>
                <c:pt idx="144">
                  <c:v>93.014297485351506</c:v>
                </c:pt>
                <c:pt idx="145">
                  <c:v>120.675003051757</c:v>
                </c:pt>
                <c:pt idx="146">
                  <c:v>409.51998901367102</c:v>
                </c:pt>
                <c:pt idx="147">
                  <c:v>76.241401672363196</c:v>
                </c:pt>
                <c:pt idx="148">
                  <c:v>120.040000915527</c:v>
                </c:pt>
                <c:pt idx="149">
                  <c:v>393.03201293945301</c:v>
                </c:pt>
                <c:pt idx="150">
                  <c:v>174.156005859375</c:v>
                </c:pt>
                <c:pt idx="151">
                  <c:v>68.6427001953125</c:v>
                </c:pt>
                <c:pt idx="152">
                  <c:v>205.690994262695</c:v>
                </c:pt>
                <c:pt idx="153">
                  <c:v>52.494499206542898</c:v>
                </c:pt>
                <c:pt idx="154">
                  <c:v>60.696300506591797</c:v>
                </c:pt>
                <c:pt idx="155">
                  <c:v>125.17400360107401</c:v>
                </c:pt>
                <c:pt idx="156">
                  <c:v>86.569396972656193</c:v>
                </c:pt>
                <c:pt idx="157">
                  <c:v>95.99169921875</c:v>
                </c:pt>
                <c:pt idx="158">
                  <c:v>777.03698730468705</c:v>
                </c:pt>
                <c:pt idx="159">
                  <c:v>914.16900634765602</c:v>
                </c:pt>
                <c:pt idx="160">
                  <c:v>112.369003295898</c:v>
                </c:pt>
                <c:pt idx="161">
                  <c:v>229.94500732421801</c:v>
                </c:pt>
                <c:pt idx="162">
                  <c:v>64.164596557617102</c:v>
                </c:pt>
                <c:pt idx="163">
                  <c:v>888.47497558593705</c:v>
                </c:pt>
                <c:pt idx="164">
                  <c:v>799.9169921875</c:v>
                </c:pt>
                <c:pt idx="165">
                  <c:v>92.144996643066406</c:v>
                </c:pt>
                <c:pt idx="166">
                  <c:v>77.632003784179602</c:v>
                </c:pt>
                <c:pt idx="167">
                  <c:v>55.8890991210937</c:v>
                </c:pt>
                <c:pt idx="168">
                  <c:v>103.716003417968</c:v>
                </c:pt>
                <c:pt idx="169">
                  <c:v>69.208099365234304</c:v>
                </c:pt>
                <c:pt idx="170">
                  <c:v>519.55499267578102</c:v>
                </c:pt>
                <c:pt idx="171">
                  <c:v>66.125701904296804</c:v>
                </c:pt>
                <c:pt idx="172">
                  <c:v>86.622100830078097</c:v>
                </c:pt>
                <c:pt idx="173">
                  <c:v>1402.78002929687</c:v>
                </c:pt>
                <c:pt idx="174">
                  <c:v>99.702598571777301</c:v>
                </c:pt>
                <c:pt idx="175">
                  <c:v>210.00500488281199</c:v>
                </c:pt>
                <c:pt idx="176">
                  <c:v>62.117698669433501</c:v>
                </c:pt>
                <c:pt idx="177">
                  <c:v>824.322021484375</c:v>
                </c:pt>
                <c:pt idx="178">
                  <c:v>414.99301147460898</c:v>
                </c:pt>
                <c:pt idx="179">
                  <c:v>886.072998046875</c:v>
                </c:pt>
                <c:pt idx="180">
                  <c:v>3754.76000976562</c:v>
                </c:pt>
                <c:pt idx="181">
                  <c:v>866.03698730468705</c:v>
                </c:pt>
                <c:pt idx="182">
                  <c:v>127.612998962402</c:v>
                </c:pt>
                <c:pt idx="183">
                  <c:v>159.55099487304599</c:v>
                </c:pt>
                <c:pt idx="184">
                  <c:v>693.19396972656205</c:v>
                </c:pt>
                <c:pt idx="185">
                  <c:v>777.96398925781205</c:v>
                </c:pt>
                <c:pt idx="186">
                  <c:v>393.70999145507801</c:v>
                </c:pt>
                <c:pt idx="187">
                  <c:v>791.114013671875</c:v>
                </c:pt>
                <c:pt idx="188">
                  <c:v>132.16000366210901</c:v>
                </c:pt>
                <c:pt idx="189">
                  <c:v>51.066200256347599</c:v>
                </c:pt>
                <c:pt idx="190">
                  <c:v>310.33200073242102</c:v>
                </c:pt>
                <c:pt idx="191">
                  <c:v>61.608798980712798</c:v>
                </c:pt>
                <c:pt idx="192">
                  <c:v>56.237400054931598</c:v>
                </c:pt>
                <c:pt idx="193">
                  <c:v>158.50700378417901</c:v>
                </c:pt>
                <c:pt idx="194">
                  <c:v>67.802200317382798</c:v>
                </c:pt>
                <c:pt idx="195">
                  <c:v>114.745002746582</c:v>
                </c:pt>
                <c:pt idx="196">
                  <c:v>62.253501892089801</c:v>
                </c:pt>
                <c:pt idx="197">
                  <c:v>843.14501953125</c:v>
                </c:pt>
                <c:pt idx="198">
                  <c:v>1006.48999023437</c:v>
                </c:pt>
                <c:pt idx="199">
                  <c:v>57.884101867675703</c:v>
                </c:pt>
                <c:pt idx="200">
                  <c:v>938.94598388671795</c:v>
                </c:pt>
                <c:pt idx="201">
                  <c:v>656.85699462890602</c:v>
                </c:pt>
                <c:pt idx="202">
                  <c:v>114.40899658203099</c:v>
                </c:pt>
                <c:pt idx="203">
                  <c:v>174.88099670410099</c:v>
                </c:pt>
                <c:pt idx="204">
                  <c:v>51.938701629638601</c:v>
                </c:pt>
                <c:pt idx="205">
                  <c:v>69.043197631835895</c:v>
                </c:pt>
                <c:pt idx="206">
                  <c:v>86.368301391601506</c:v>
                </c:pt>
                <c:pt idx="207">
                  <c:v>94.374603271484304</c:v>
                </c:pt>
                <c:pt idx="208">
                  <c:v>80.522201538085895</c:v>
                </c:pt>
                <c:pt idx="209">
                  <c:v>220.01400756835901</c:v>
                </c:pt>
                <c:pt idx="210">
                  <c:v>105.99299621582</c:v>
                </c:pt>
                <c:pt idx="211">
                  <c:v>99.208702087402301</c:v>
                </c:pt>
                <c:pt idx="212">
                  <c:v>69.932296752929602</c:v>
                </c:pt>
                <c:pt idx="213">
                  <c:v>73.654296875</c:v>
                </c:pt>
                <c:pt idx="214">
                  <c:v>200.03500366210901</c:v>
                </c:pt>
                <c:pt idx="215">
                  <c:v>160.79600524902301</c:v>
                </c:pt>
                <c:pt idx="216">
                  <c:v>121.786003112793</c:v>
                </c:pt>
                <c:pt idx="217">
                  <c:v>68.563003540039006</c:v>
                </c:pt>
                <c:pt idx="218">
                  <c:v>185.82400512695301</c:v>
                </c:pt>
                <c:pt idx="219">
                  <c:v>55.27730178833</c:v>
                </c:pt>
                <c:pt idx="220">
                  <c:v>51.614299774169901</c:v>
                </c:pt>
                <c:pt idx="221">
                  <c:v>76.067001342773395</c:v>
                </c:pt>
                <c:pt idx="222">
                  <c:v>136.02699279785099</c:v>
                </c:pt>
                <c:pt idx="223">
                  <c:v>51.5601997375488</c:v>
                </c:pt>
                <c:pt idx="224">
                  <c:v>212.22399902343699</c:v>
                </c:pt>
                <c:pt idx="225">
                  <c:v>402.68600463867102</c:v>
                </c:pt>
                <c:pt idx="226">
                  <c:v>101.62400054931599</c:v>
                </c:pt>
                <c:pt idx="227">
                  <c:v>268.30499267578102</c:v>
                </c:pt>
                <c:pt idx="228">
                  <c:v>91.024200439453097</c:v>
                </c:pt>
                <c:pt idx="229">
                  <c:v>67.661300659179602</c:v>
                </c:pt>
                <c:pt idx="230">
                  <c:v>242.73199462890599</c:v>
                </c:pt>
                <c:pt idx="231">
                  <c:v>100.89299774169901</c:v>
                </c:pt>
                <c:pt idx="232">
                  <c:v>317.468994140625</c:v>
                </c:pt>
                <c:pt idx="233">
                  <c:v>180.53300476074199</c:v>
                </c:pt>
                <c:pt idx="234">
                  <c:v>50.546901702880803</c:v>
                </c:pt>
                <c:pt idx="235">
                  <c:v>101.83599853515599</c:v>
                </c:pt>
                <c:pt idx="236">
                  <c:v>144.36599731445301</c:v>
                </c:pt>
                <c:pt idx="237">
                  <c:v>141.18600463867099</c:v>
                </c:pt>
                <c:pt idx="238">
                  <c:v>758.44299316406205</c:v>
                </c:pt>
                <c:pt idx="239">
                  <c:v>80.645896911620994</c:v>
                </c:pt>
                <c:pt idx="240">
                  <c:v>1346.96997070312</c:v>
                </c:pt>
                <c:pt idx="241">
                  <c:v>1237.01000976562</c:v>
                </c:pt>
                <c:pt idx="242">
                  <c:v>116.56600189208901</c:v>
                </c:pt>
                <c:pt idx="243">
                  <c:v>780.35900878906205</c:v>
                </c:pt>
                <c:pt idx="244">
                  <c:v>97.411399841308494</c:v>
                </c:pt>
                <c:pt idx="245">
                  <c:v>70.809997558593693</c:v>
                </c:pt>
                <c:pt idx="246">
                  <c:v>51.246700286865199</c:v>
                </c:pt>
                <c:pt idx="247">
                  <c:v>66.264999389648395</c:v>
                </c:pt>
                <c:pt idx="248">
                  <c:v>59.38570022583</c:v>
                </c:pt>
                <c:pt idx="249">
                  <c:v>151.77299499511699</c:v>
                </c:pt>
                <c:pt idx="250">
                  <c:v>61.1416015625</c:v>
                </c:pt>
                <c:pt idx="251">
                  <c:v>99.449798583984304</c:v>
                </c:pt>
                <c:pt idx="252">
                  <c:v>404.39001464843699</c:v>
                </c:pt>
                <c:pt idx="253">
                  <c:v>117.490997314453</c:v>
                </c:pt>
                <c:pt idx="254">
                  <c:v>121.073997497558</c:v>
                </c:pt>
                <c:pt idx="255">
                  <c:v>129.63400268554599</c:v>
                </c:pt>
                <c:pt idx="256">
                  <c:v>207.09899902343699</c:v>
                </c:pt>
                <c:pt idx="257">
                  <c:v>103.25299835205</c:v>
                </c:pt>
                <c:pt idx="258">
                  <c:v>115.99900054931599</c:v>
                </c:pt>
                <c:pt idx="259">
                  <c:v>440.41198730468699</c:v>
                </c:pt>
                <c:pt idx="260">
                  <c:v>92.613998413085895</c:v>
                </c:pt>
                <c:pt idx="261">
                  <c:v>99.786796569824205</c:v>
                </c:pt>
                <c:pt idx="262">
                  <c:v>174.48599243164</c:v>
                </c:pt>
                <c:pt idx="263">
                  <c:v>72.647300720214801</c:v>
                </c:pt>
                <c:pt idx="264">
                  <c:v>361.704986572265</c:v>
                </c:pt>
                <c:pt idx="265">
                  <c:v>66.975196838378906</c:v>
                </c:pt>
                <c:pt idx="266">
                  <c:v>815.86602783203102</c:v>
                </c:pt>
                <c:pt idx="267">
                  <c:v>804.58197021484295</c:v>
                </c:pt>
                <c:pt idx="268">
                  <c:v>104.778999328613</c:v>
                </c:pt>
                <c:pt idx="269">
                  <c:v>176.68499755859301</c:v>
                </c:pt>
                <c:pt idx="270">
                  <c:v>790.99798583984295</c:v>
                </c:pt>
                <c:pt idx="271">
                  <c:v>899.28601074218705</c:v>
                </c:pt>
                <c:pt idx="272">
                  <c:v>52.234001159667898</c:v>
                </c:pt>
                <c:pt idx="273">
                  <c:v>56.378398895263601</c:v>
                </c:pt>
                <c:pt idx="274">
                  <c:v>56.741901397705</c:v>
                </c:pt>
                <c:pt idx="275">
                  <c:v>271.47198486328102</c:v>
                </c:pt>
                <c:pt idx="276">
                  <c:v>83.365402221679602</c:v>
                </c:pt>
                <c:pt idx="277">
                  <c:v>60.501899719238203</c:v>
                </c:pt>
                <c:pt idx="278">
                  <c:v>137.009994506835</c:v>
                </c:pt>
                <c:pt idx="279">
                  <c:v>62.271598815917898</c:v>
                </c:pt>
                <c:pt idx="280">
                  <c:v>2897.0400390625</c:v>
                </c:pt>
                <c:pt idx="281">
                  <c:v>373.66101074218699</c:v>
                </c:pt>
                <c:pt idx="282">
                  <c:v>99.7615966796875</c:v>
                </c:pt>
                <c:pt idx="283">
                  <c:v>117.99700164794901</c:v>
                </c:pt>
                <c:pt idx="284">
                  <c:v>176.10099792480401</c:v>
                </c:pt>
                <c:pt idx="285">
                  <c:v>773.28399658203102</c:v>
                </c:pt>
                <c:pt idx="286">
                  <c:v>4529.16015625</c:v>
                </c:pt>
                <c:pt idx="287">
                  <c:v>937.34698486328102</c:v>
                </c:pt>
                <c:pt idx="288">
                  <c:v>181.218994140625</c:v>
                </c:pt>
                <c:pt idx="289">
                  <c:v>1164.2099609375</c:v>
                </c:pt>
                <c:pt idx="290">
                  <c:v>1294.52001953125</c:v>
                </c:pt>
                <c:pt idx="291">
                  <c:v>194.61599731445301</c:v>
                </c:pt>
                <c:pt idx="292">
                  <c:v>951.67901611328102</c:v>
                </c:pt>
                <c:pt idx="293">
                  <c:v>6125.39013671875</c:v>
                </c:pt>
                <c:pt idx="294">
                  <c:v>703.7490234375</c:v>
                </c:pt>
                <c:pt idx="295">
                  <c:v>157.35099792480401</c:v>
                </c:pt>
                <c:pt idx="296">
                  <c:v>56.372798919677699</c:v>
                </c:pt>
                <c:pt idx="297">
                  <c:v>121.66300201416</c:v>
                </c:pt>
                <c:pt idx="298">
                  <c:v>99.020401000976506</c:v>
                </c:pt>
                <c:pt idx="299">
                  <c:v>337.71499633789</c:v>
                </c:pt>
                <c:pt idx="300">
                  <c:v>2160.44995117187</c:v>
                </c:pt>
                <c:pt idx="301">
                  <c:v>65.279998779296804</c:v>
                </c:pt>
                <c:pt idx="302">
                  <c:v>73.807296752929602</c:v>
                </c:pt>
                <c:pt idx="303">
                  <c:v>74.633399963378906</c:v>
                </c:pt>
                <c:pt idx="304">
                  <c:v>345.95199584960898</c:v>
                </c:pt>
                <c:pt idx="305">
                  <c:v>51.117900848388601</c:v>
                </c:pt>
                <c:pt idx="306">
                  <c:v>57.277400970458899</c:v>
                </c:pt>
                <c:pt idx="307">
                  <c:v>893.85198974609295</c:v>
                </c:pt>
                <c:pt idx="308">
                  <c:v>759.03601074218705</c:v>
                </c:pt>
                <c:pt idx="309">
                  <c:v>81.229301452636705</c:v>
                </c:pt>
                <c:pt idx="310">
                  <c:v>62.738498687744098</c:v>
                </c:pt>
                <c:pt idx="311">
                  <c:v>706.947998046875</c:v>
                </c:pt>
                <c:pt idx="312">
                  <c:v>865.40802001953102</c:v>
                </c:pt>
                <c:pt idx="313">
                  <c:v>280.641998291015</c:v>
                </c:pt>
                <c:pt idx="314">
                  <c:v>66.451202392578097</c:v>
                </c:pt>
                <c:pt idx="315">
                  <c:v>128.21499633789</c:v>
                </c:pt>
                <c:pt idx="316">
                  <c:v>56.037601470947202</c:v>
                </c:pt>
                <c:pt idx="317">
                  <c:v>69.453201293945298</c:v>
                </c:pt>
                <c:pt idx="318">
                  <c:v>385.30398559570301</c:v>
                </c:pt>
                <c:pt idx="319">
                  <c:v>126.56500244140599</c:v>
                </c:pt>
                <c:pt idx="320">
                  <c:v>101.996002197265</c:v>
                </c:pt>
                <c:pt idx="321">
                  <c:v>485.0830078125</c:v>
                </c:pt>
                <c:pt idx="322">
                  <c:v>80.849998474120994</c:v>
                </c:pt>
                <c:pt idx="323">
                  <c:v>57.578899383544901</c:v>
                </c:pt>
                <c:pt idx="324">
                  <c:v>157.78900146484301</c:v>
                </c:pt>
                <c:pt idx="325">
                  <c:v>59.647098541259702</c:v>
                </c:pt>
                <c:pt idx="326">
                  <c:v>64.737899780273395</c:v>
                </c:pt>
                <c:pt idx="327">
                  <c:v>123.59700012207</c:v>
                </c:pt>
                <c:pt idx="328">
                  <c:v>104.967002868652</c:v>
                </c:pt>
                <c:pt idx="329">
                  <c:v>842.38098144531205</c:v>
                </c:pt>
                <c:pt idx="330">
                  <c:v>77.672203063964801</c:v>
                </c:pt>
                <c:pt idx="331">
                  <c:v>50.809600830078097</c:v>
                </c:pt>
                <c:pt idx="332">
                  <c:v>129.22300720214801</c:v>
                </c:pt>
                <c:pt idx="333">
                  <c:v>1291.97998046875</c:v>
                </c:pt>
                <c:pt idx="334">
                  <c:v>1497.58996582031</c:v>
                </c:pt>
                <c:pt idx="335">
                  <c:v>54.872200012207003</c:v>
                </c:pt>
                <c:pt idx="336">
                  <c:v>929.20397949218705</c:v>
                </c:pt>
                <c:pt idx="337">
                  <c:v>50.8456001281738</c:v>
                </c:pt>
                <c:pt idx="338">
                  <c:v>158.25399780273401</c:v>
                </c:pt>
                <c:pt idx="339">
                  <c:v>55.327098846435497</c:v>
                </c:pt>
                <c:pt idx="340">
                  <c:v>91.450401306152301</c:v>
                </c:pt>
                <c:pt idx="341">
                  <c:v>76.138298034667898</c:v>
                </c:pt>
                <c:pt idx="342">
                  <c:v>142.06799316406199</c:v>
                </c:pt>
                <c:pt idx="343">
                  <c:v>84.536903381347599</c:v>
                </c:pt>
                <c:pt idx="344">
                  <c:v>182.52499389648401</c:v>
                </c:pt>
                <c:pt idx="345">
                  <c:v>351.45700073242102</c:v>
                </c:pt>
                <c:pt idx="346">
                  <c:v>68.650497436523395</c:v>
                </c:pt>
                <c:pt idx="347">
                  <c:v>316.322998046875</c:v>
                </c:pt>
                <c:pt idx="348">
                  <c:v>140.766998291015</c:v>
                </c:pt>
                <c:pt idx="349">
                  <c:v>260.61999511718699</c:v>
                </c:pt>
                <c:pt idx="350">
                  <c:v>88.850997924804602</c:v>
                </c:pt>
                <c:pt idx="351">
                  <c:v>295.62899780273398</c:v>
                </c:pt>
                <c:pt idx="352">
                  <c:v>143.73599243164</c:v>
                </c:pt>
                <c:pt idx="353">
                  <c:v>129.01899719238199</c:v>
                </c:pt>
                <c:pt idx="354">
                  <c:v>52.311798095703097</c:v>
                </c:pt>
                <c:pt idx="355">
                  <c:v>74.655097961425696</c:v>
                </c:pt>
                <c:pt idx="356">
                  <c:v>78.354400634765597</c:v>
                </c:pt>
                <c:pt idx="357">
                  <c:v>184.89399719238199</c:v>
                </c:pt>
                <c:pt idx="358">
                  <c:v>127.37400054931599</c:v>
                </c:pt>
                <c:pt idx="359">
                  <c:v>72.2218017578125</c:v>
                </c:pt>
                <c:pt idx="360">
                  <c:v>87.595001220703097</c:v>
                </c:pt>
                <c:pt idx="361">
                  <c:v>128.85699462890599</c:v>
                </c:pt>
                <c:pt idx="362">
                  <c:v>110.597999572753</c:v>
                </c:pt>
                <c:pt idx="363">
                  <c:v>78.165802001953097</c:v>
                </c:pt>
                <c:pt idx="364">
                  <c:v>69.345298767089801</c:v>
                </c:pt>
                <c:pt idx="365">
                  <c:v>75.111099243164006</c:v>
                </c:pt>
                <c:pt idx="366">
                  <c:v>65.484901428222599</c:v>
                </c:pt>
                <c:pt idx="367">
                  <c:v>152.65699768066401</c:v>
                </c:pt>
                <c:pt idx="368">
                  <c:v>63.695098876953097</c:v>
                </c:pt>
                <c:pt idx="369">
                  <c:v>58.939601898193303</c:v>
                </c:pt>
                <c:pt idx="370">
                  <c:v>160.031005859375</c:v>
                </c:pt>
                <c:pt idx="371">
                  <c:v>134.90899658203099</c:v>
                </c:pt>
                <c:pt idx="372">
                  <c:v>112.246002197265</c:v>
                </c:pt>
                <c:pt idx="373">
                  <c:v>78.908996582031193</c:v>
                </c:pt>
                <c:pt idx="374">
                  <c:v>613.906982421875</c:v>
                </c:pt>
                <c:pt idx="375">
                  <c:v>904.96197509765602</c:v>
                </c:pt>
                <c:pt idx="376">
                  <c:v>959.55902099609295</c:v>
                </c:pt>
                <c:pt idx="377">
                  <c:v>671.822998046875</c:v>
                </c:pt>
                <c:pt idx="378">
                  <c:v>94.038200378417898</c:v>
                </c:pt>
                <c:pt idx="379">
                  <c:v>79.542999267578097</c:v>
                </c:pt>
                <c:pt idx="380">
                  <c:v>58.058399200439403</c:v>
                </c:pt>
                <c:pt idx="381">
                  <c:v>279.329010009765</c:v>
                </c:pt>
                <c:pt idx="382">
                  <c:v>63.228801727294901</c:v>
                </c:pt>
                <c:pt idx="383">
                  <c:v>100.54199981689401</c:v>
                </c:pt>
                <c:pt idx="384">
                  <c:v>63.782100677490199</c:v>
                </c:pt>
                <c:pt idx="385">
                  <c:v>831.83502197265602</c:v>
                </c:pt>
                <c:pt idx="386">
                  <c:v>459.46499633789</c:v>
                </c:pt>
                <c:pt idx="387">
                  <c:v>934.46099853515602</c:v>
                </c:pt>
                <c:pt idx="388">
                  <c:v>722.24102783203102</c:v>
                </c:pt>
                <c:pt idx="389">
                  <c:v>101.170997619628</c:v>
                </c:pt>
                <c:pt idx="390">
                  <c:v>96.586097717285099</c:v>
                </c:pt>
                <c:pt idx="391">
                  <c:v>5225.89990234375</c:v>
                </c:pt>
                <c:pt idx="392">
                  <c:v>850.625</c:v>
                </c:pt>
                <c:pt idx="393">
                  <c:v>390.50500488281199</c:v>
                </c:pt>
                <c:pt idx="394">
                  <c:v>741.24401855468705</c:v>
                </c:pt>
                <c:pt idx="395">
                  <c:v>53.132499694824197</c:v>
                </c:pt>
                <c:pt idx="396">
                  <c:v>111.428001403808</c:v>
                </c:pt>
                <c:pt idx="397">
                  <c:v>200.98800659179599</c:v>
                </c:pt>
                <c:pt idx="398">
                  <c:v>768.31097412109295</c:v>
                </c:pt>
                <c:pt idx="399">
                  <c:v>305.41500854492102</c:v>
                </c:pt>
                <c:pt idx="400">
                  <c:v>64.121200561523395</c:v>
                </c:pt>
                <c:pt idx="401">
                  <c:v>52.584201812744098</c:v>
                </c:pt>
                <c:pt idx="402">
                  <c:v>145.99800109863199</c:v>
                </c:pt>
                <c:pt idx="403">
                  <c:v>54.063301086425703</c:v>
                </c:pt>
                <c:pt idx="404">
                  <c:v>77.856597900390597</c:v>
                </c:pt>
                <c:pt idx="405">
                  <c:v>87.022598266601506</c:v>
                </c:pt>
                <c:pt idx="406">
                  <c:v>50.386398315429602</c:v>
                </c:pt>
                <c:pt idx="407">
                  <c:v>767.780029296875</c:v>
                </c:pt>
                <c:pt idx="408">
                  <c:v>887.85699462890602</c:v>
                </c:pt>
                <c:pt idx="409">
                  <c:v>207.18800354003901</c:v>
                </c:pt>
                <c:pt idx="410">
                  <c:v>63.6557006835937</c:v>
                </c:pt>
                <c:pt idx="411">
                  <c:v>619.04797363281205</c:v>
                </c:pt>
                <c:pt idx="412">
                  <c:v>100.653999328613</c:v>
                </c:pt>
                <c:pt idx="413">
                  <c:v>59.598800659179602</c:v>
                </c:pt>
                <c:pt idx="414">
                  <c:v>66.751502990722599</c:v>
                </c:pt>
                <c:pt idx="415">
                  <c:v>115.33200073242099</c:v>
                </c:pt>
                <c:pt idx="416">
                  <c:v>76.040496826171804</c:v>
                </c:pt>
                <c:pt idx="417">
                  <c:v>50.183700561523402</c:v>
                </c:pt>
                <c:pt idx="418">
                  <c:v>56.360000610351499</c:v>
                </c:pt>
                <c:pt idx="419">
                  <c:v>157.24800109863199</c:v>
                </c:pt>
                <c:pt idx="420">
                  <c:v>380.683990478515</c:v>
                </c:pt>
                <c:pt idx="421">
                  <c:v>73.707801818847599</c:v>
                </c:pt>
                <c:pt idx="422">
                  <c:v>369.02200317382801</c:v>
                </c:pt>
                <c:pt idx="423">
                  <c:v>125.63899993896401</c:v>
                </c:pt>
                <c:pt idx="424">
                  <c:v>58.063400268554602</c:v>
                </c:pt>
                <c:pt idx="425">
                  <c:v>183.95700073242099</c:v>
                </c:pt>
                <c:pt idx="426">
                  <c:v>136.78999328613199</c:v>
                </c:pt>
                <c:pt idx="427">
                  <c:v>58.867698669433501</c:v>
                </c:pt>
                <c:pt idx="428">
                  <c:v>79.279602050781193</c:v>
                </c:pt>
                <c:pt idx="429">
                  <c:v>257.07501220703102</c:v>
                </c:pt>
                <c:pt idx="430">
                  <c:v>67.959297180175696</c:v>
                </c:pt>
                <c:pt idx="431">
                  <c:v>104.077003479003</c:v>
                </c:pt>
                <c:pt idx="432">
                  <c:v>72.440803527832003</c:v>
                </c:pt>
                <c:pt idx="433">
                  <c:v>101.459999084472</c:v>
                </c:pt>
                <c:pt idx="434">
                  <c:v>836.57897949218705</c:v>
                </c:pt>
                <c:pt idx="435">
                  <c:v>728.64001464843705</c:v>
                </c:pt>
                <c:pt idx="436">
                  <c:v>55.955299377441399</c:v>
                </c:pt>
                <c:pt idx="437">
                  <c:v>63.633399963378899</c:v>
                </c:pt>
                <c:pt idx="438">
                  <c:v>50.7914009094238</c:v>
                </c:pt>
                <c:pt idx="439">
                  <c:v>267.36099243164</c:v>
                </c:pt>
                <c:pt idx="440">
                  <c:v>90.180496215820298</c:v>
                </c:pt>
                <c:pt idx="441">
                  <c:v>61.386501312255803</c:v>
                </c:pt>
                <c:pt idx="442">
                  <c:v>63.214500427246001</c:v>
                </c:pt>
                <c:pt idx="443">
                  <c:v>52.708198547363203</c:v>
                </c:pt>
                <c:pt idx="444">
                  <c:v>67.462799072265597</c:v>
                </c:pt>
                <c:pt idx="445">
                  <c:v>88.836799621582003</c:v>
                </c:pt>
                <c:pt idx="446">
                  <c:v>169.00100708007801</c:v>
                </c:pt>
                <c:pt idx="447">
                  <c:v>104.99700164794901</c:v>
                </c:pt>
                <c:pt idx="448">
                  <c:v>66.962997436523395</c:v>
                </c:pt>
                <c:pt idx="449">
                  <c:v>118.244003295898</c:v>
                </c:pt>
                <c:pt idx="450">
                  <c:v>151.08399963378901</c:v>
                </c:pt>
                <c:pt idx="451">
                  <c:v>101.810997009277</c:v>
                </c:pt>
                <c:pt idx="452">
                  <c:v>84.843498229980398</c:v>
                </c:pt>
                <c:pt idx="453">
                  <c:v>91.414001464843693</c:v>
                </c:pt>
                <c:pt idx="454">
                  <c:v>139.787994384765</c:v>
                </c:pt>
                <c:pt idx="455">
                  <c:v>61.776298522949197</c:v>
                </c:pt>
                <c:pt idx="456">
                  <c:v>69.324302673339801</c:v>
                </c:pt>
                <c:pt idx="457">
                  <c:v>55.554901123046797</c:v>
                </c:pt>
                <c:pt idx="458">
                  <c:v>121.450996398925</c:v>
                </c:pt>
                <c:pt idx="459">
                  <c:v>108.601997375488</c:v>
                </c:pt>
                <c:pt idx="460">
                  <c:v>61.704700469970703</c:v>
                </c:pt>
                <c:pt idx="461">
                  <c:v>66.159103393554602</c:v>
                </c:pt>
                <c:pt idx="462">
                  <c:v>93.435600280761705</c:v>
                </c:pt>
                <c:pt idx="463">
                  <c:v>193.65899658203099</c:v>
                </c:pt>
                <c:pt idx="464">
                  <c:v>51.8468017578125</c:v>
                </c:pt>
                <c:pt idx="465">
                  <c:v>59.371498107910099</c:v>
                </c:pt>
                <c:pt idx="466">
                  <c:v>58.160499572753899</c:v>
                </c:pt>
                <c:pt idx="467">
                  <c:v>64.090400695800696</c:v>
                </c:pt>
                <c:pt idx="468">
                  <c:v>279.385009765625</c:v>
                </c:pt>
                <c:pt idx="469">
                  <c:v>265.18798828125</c:v>
                </c:pt>
                <c:pt idx="470">
                  <c:v>62.420799255371001</c:v>
                </c:pt>
                <c:pt idx="471">
                  <c:v>100.86799621582</c:v>
                </c:pt>
                <c:pt idx="472">
                  <c:v>84.410003662109304</c:v>
                </c:pt>
                <c:pt idx="473">
                  <c:v>71.147598266601506</c:v>
                </c:pt>
                <c:pt idx="474">
                  <c:v>75.256103515625</c:v>
                </c:pt>
                <c:pt idx="475">
                  <c:v>66.116203308105398</c:v>
                </c:pt>
                <c:pt idx="476">
                  <c:v>265.40499877929602</c:v>
                </c:pt>
                <c:pt idx="477">
                  <c:v>280.16900634765602</c:v>
                </c:pt>
                <c:pt idx="478">
                  <c:v>51.046798706054602</c:v>
                </c:pt>
                <c:pt idx="479">
                  <c:v>55.100898742675703</c:v>
                </c:pt>
                <c:pt idx="480">
                  <c:v>78.694900512695298</c:v>
                </c:pt>
                <c:pt idx="481">
                  <c:v>53.248199462890597</c:v>
                </c:pt>
                <c:pt idx="482">
                  <c:v>2378.71997070312</c:v>
                </c:pt>
                <c:pt idx="483">
                  <c:v>64.235397338867102</c:v>
                </c:pt>
                <c:pt idx="484">
                  <c:v>694.46301269531205</c:v>
                </c:pt>
                <c:pt idx="485">
                  <c:v>241.89999389648401</c:v>
                </c:pt>
                <c:pt idx="486">
                  <c:v>136.04699707031199</c:v>
                </c:pt>
                <c:pt idx="487">
                  <c:v>89.111701965332003</c:v>
                </c:pt>
                <c:pt idx="488">
                  <c:v>275.21398925781199</c:v>
                </c:pt>
                <c:pt idx="489">
                  <c:v>133.96699523925699</c:v>
                </c:pt>
                <c:pt idx="490">
                  <c:v>150.197998046875</c:v>
                </c:pt>
                <c:pt idx="491">
                  <c:v>177.82400512695301</c:v>
                </c:pt>
                <c:pt idx="492">
                  <c:v>214.08799743652301</c:v>
                </c:pt>
                <c:pt idx="493">
                  <c:v>343.579986572265</c:v>
                </c:pt>
                <c:pt idx="494">
                  <c:v>97.363998413085895</c:v>
                </c:pt>
                <c:pt idx="495">
                  <c:v>274.73001098632801</c:v>
                </c:pt>
                <c:pt idx="496">
                  <c:v>3323.46997070312</c:v>
                </c:pt>
                <c:pt idx="497">
                  <c:v>247.47599792480401</c:v>
                </c:pt>
                <c:pt idx="498">
                  <c:v>67.879699707031193</c:v>
                </c:pt>
                <c:pt idx="499">
                  <c:v>93.069503784179602</c:v>
                </c:pt>
                <c:pt idx="500">
                  <c:v>99.035301208495994</c:v>
                </c:pt>
                <c:pt idx="501">
                  <c:v>147.92399597167901</c:v>
                </c:pt>
                <c:pt idx="502">
                  <c:v>130.17199707031199</c:v>
                </c:pt>
                <c:pt idx="503">
                  <c:v>55.3737983703613</c:v>
                </c:pt>
                <c:pt idx="504">
                  <c:v>54.138599395751903</c:v>
                </c:pt>
                <c:pt idx="505">
                  <c:v>66.060699462890597</c:v>
                </c:pt>
                <c:pt idx="506">
                  <c:v>56.873298645019503</c:v>
                </c:pt>
                <c:pt idx="507">
                  <c:v>94.956001281738196</c:v>
                </c:pt>
                <c:pt idx="508">
                  <c:v>61.217899322509702</c:v>
                </c:pt>
                <c:pt idx="509">
                  <c:v>75.337898254394503</c:v>
                </c:pt>
                <c:pt idx="510">
                  <c:v>160.02299499511699</c:v>
                </c:pt>
                <c:pt idx="511">
                  <c:v>72.289100646972599</c:v>
                </c:pt>
                <c:pt idx="512">
                  <c:v>63.8536987304687</c:v>
                </c:pt>
                <c:pt idx="513">
                  <c:v>50.035800933837798</c:v>
                </c:pt>
                <c:pt idx="514">
                  <c:v>56.962898254394503</c:v>
                </c:pt>
                <c:pt idx="515">
                  <c:v>57.804500579833899</c:v>
                </c:pt>
                <c:pt idx="516">
                  <c:v>56.500099182128899</c:v>
                </c:pt>
                <c:pt idx="517">
                  <c:v>58.857898712158203</c:v>
                </c:pt>
                <c:pt idx="518">
                  <c:v>1667.7099609375</c:v>
                </c:pt>
                <c:pt idx="519">
                  <c:v>63.401901245117102</c:v>
                </c:pt>
                <c:pt idx="520">
                  <c:v>67.223297119140597</c:v>
                </c:pt>
                <c:pt idx="521">
                  <c:v>4634.4501953125</c:v>
                </c:pt>
                <c:pt idx="522">
                  <c:v>187.17199707031199</c:v>
                </c:pt>
                <c:pt idx="523">
                  <c:v>2707.1201171875</c:v>
                </c:pt>
                <c:pt idx="524">
                  <c:v>2556.3701171875</c:v>
                </c:pt>
                <c:pt idx="525">
                  <c:v>78.366302490234304</c:v>
                </c:pt>
                <c:pt idx="526">
                  <c:v>53.083599090576101</c:v>
                </c:pt>
                <c:pt idx="527">
                  <c:v>56.948600769042898</c:v>
                </c:pt>
              </c:numCache>
            </c:numRef>
          </c:yVal>
          <c:smooth val="0"/>
        </c:ser>
        <c:ser>
          <c:idx val="2"/>
          <c:order val="2"/>
          <c:spPr>
            <a:ln w="12007">
              <a:noFill/>
            </a:ln>
          </c:spPr>
          <c:marker>
            <c:symbol val="circ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stat_1!$H:$H</c:f>
              <c:numCache>
                <c:formatCode>General</c:formatCode>
                <c:ptCount val="65536"/>
                <c:pt idx="0">
                  <c:v>48.171598421363399</c:v>
                </c:pt>
                <c:pt idx="1">
                  <c:v>78.683057841241293</c:v>
                </c:pt>
                <c:pt idx="2">
                  <c:v>62.148348549721298</c:v>
                </c:pt>
                <c:pt idx="3">
                  <c:v>65.535502970379696</c:v>
                </c:pt>
                <c:pt idx="4">
                  <c:v>52.356066937040403</c:v>
                </c:pt>
                <c:pt idx="5">
                  <c:v>82.763438232773595</c:v>
                </c:pt>
                <c:pt idx="6">
                  <c:v>60.057179975256297</c:v>
                </c:pt>
                <c:pt idx="7">
                  <c:v>80.689452473260204</c:v>
                </c:pt>
                <c:pt idx="8">
                  <c:v>80.651743022472601</c:v>
                </c:pt>
                <c:pt idx="9">
                  <c:v>61.9151617124</c:v>
                </c:pt>
                <c:pt idx="10">
                  <c:v>61.799859451040099</c:v>
                </c:pt>
                <c:pt idx="11">
                  <c:v>54.1659036093642</c:v>
                </c:pt>
                <c:pt idx="12">
                  <c:v>58.086308122352499</c:v>
                </c:pt>
                <c:pt idx="13">
                  <c:v>89.725018060514699</c:v>
                </c:pt>
                <c:pt idx="14">
                  <c:v>180.59971491374401</c:v>
                </c:pt>
                <c:pt idx="15">
                  <c:v>55.822932772342803</c:v>
                </c:pt>
                <c:pt idx="16">
                  <c:v>76.229978088082106</c:v>
                </c:pt>
                <c:pt idx="17">
                  <c:v>67.879151292739294</c:v>
                </c:pt>
                <c:pt idx="18">
                  <c:v>55.804269487075999</c:v>
                </c:pt>
                <c:pt idx="19">
                  <c:v>56.848703006434199</c:v>
                </c:pt>
                <c:pt idx="20">
                  <c:v>170.259565691483</c:v>
                </c:pt>
                <c:pt idx="21">
                  <c:v>167.972749561482</c:v>
                </c:pt>
                <c:pt idx="22">
                  <c:v>50.940303384741199</c:v>
                </c:pt>
                <c:pt idx="23">
                  <c:v>176.95568187649599</c:v>
                </c:pt>
                <c:pt idx="24">
                  <c:v>91.030299388428503</c:v>
                </c:pt>
                <c:pt idx="25">
                  <c:v>98.528362519532806</c:v>
                </c:pt>
                <c:pt idx="26">
                  <c:v>58.6129981996651</c:v>
                </c:pt>
                <c:pt idx="27">
                  <c:v>55.9255276634971</c:v>
                </c:pt>
                <c:pt idx="28">
                  <c:v>127.085469242351</c:v>
                </c:pt>
                <c:pt idx="29">
                  <c:v>58.4542432837086</c:v>
                </c:pt>
                <c:pt idx="30">
                  <c:v>100.814387363675</c:v>
                </c:pt>
                <c:pt idx="31">
                  <c:v>69.281845865704199</c:v>
                </c:pt>
                <c:pt idx="32">
                  <c:v>121.86543301230699</c:v>
                </c:pt>
                <c:pt idx="33">
                  <c:v>196.91203033687799</c:v>
                </c:pt>
                <c:pt idx="34">
                  <c:v>108.248518000822</c:v>
                </c:pt>
                <c:pt idx="35">
                  <c:v>142.50413364435201</c:v>
                </c:pt>
                <c:pt idx="36">
                  <c:v>94.584602311054496</c:v>
                </c:pt>
                <c:pt idx="37">
                  <c:v>66.644098711847207</c:v>
                </c:pt>
                <c:pt idx="38">
                  <c:v>71.603848691041406</c:v>
                </c:pt>
                <c:pt idx="39">
                  <c:v>2347.3142050967199</c:v>
                </c:pt>
                <c:pt idx="40">
                  <c:v>247.453568191372</c:v>
                </c:pt>
                <c:pt idx="41">
                  <c:v>91.373819552258695</c:v>
                </c:pt>
                <c:pt idx="42">
                  <c:v>71.860931510433304</c:v>
                </c:pt>
                <c:pt idx="43">
                  <c:v>241.61624390748401</c:v>
                </c:pt>
                <c:pt idx="44">
                  <c:v>136.803395509718</c:v>
                </c:pt>
                <c:pt idx="45">
                  <c:v>87.196527914230501</c:v>
                </c:pt>
                <c:pt idx="46">
                  <c:v>169.891371022399</c:v>
                </c:pt>
                <c:pt idx="47">
                  <c:v>172.89715118478799</c:v>
                </c:pt>
                <c:pt idx="48">
                  <c:v>250.33168756864899</c:v>
                </c:pt>
                <c:pt idx="49">
                  <c:v>170.07969705663399</c:v>
                </c:pt>
                <c:pt idx="50">
                  <c:v>176.15039110952</c:v>
                </c:pt>
                <c:pt idx="51">
                  <c:v>317.06327441852</c:v>
                </c:pt>
                <c:pt idx="52">
                  <c:v>599.30500214439496</c:v>
                </c:pt>
                <c:pt idx="53">
                  <c:v>89.429638707279196</c:v>
                </c:pt>
                <c:pt idx="54">
                  <c:v>86.351579261397404</c:v>
                </c:pt>
                <c:pt idx="55">
                  <c:v>87.302151813616007</c:v>
                </c:pt>
                <c:pt idx="56">
                  <c:v>6641.5431222874304</c:v>
                </c:pt>
                <c:pt idx="57">
                  <c:v>178.24894927288599</c:v>
                </c:pt>
                <c:pt idx="58">
                  <c:v>143.155642684447</c:v>
                </c:pt>
                <c:pt idx="59">
                  <c:v>120.547984600768</c:v>
                </c:pt>
                <c:pt idx="60">
                  <c:v>86.369727785433895</c:v>
                </c:pt>
                <c:pt idx="61">
                  <c:v>116.573798174777</c:v>
                </c:pt>
                <c:pt idx="62">
                  <c:v>123.02272686785</c:v>
                </c:pt>
                <c:pt idx="63">
                  <c:v>61.628694960631101</c:v>
                </c:pt>
                <c:pt idx="64">
                  <c:v>115.73909369585</c:v>
                </c:pt>
                <c:pt idx="65">
                  <c:v>59.943102930709003</c:v>
                </c:pt>
                <c:pt idx="66">
                  <c:v>146.78585799875401</c:v>
                </c:pt>
                <c:pt idx="67">
                  <c:v>129.301418491574</c:v>
                </c:pt>
                <c:pt idx="68">
                  <c:v>91.374951176120305</c:v>
                </c:pt>
                <c:pt idx="69">
                  <c:v>73.442320552134603</c:v>
                </c:pt>
                <c:pt idx="70">
                  <c:v>106.89039919786499</c:v>
                </c:pt>
                <c:pt idx="71">
                  <c:v>183.50419346939199</c:v>
                </c:pt>
                <c:pt idx="72">
                  <c:v>101.428084851582</c:v>
                </c:pt>
                <c:pt idx="73">
                  <c:v>67.741629213975997</c:v>
                </c:pt>
                <c:pt idx="74">
                  <c:v>100.79931039012</c:v>
                </c:pt>
                <c:pt idx="75">
                  <c:v>72.014440966910897</c:v>
                </c:pt>
                <c:pt idx="76">
                  <c:v>97.493709463550204</c:v>
                </c:pt>
                <c:pt idx="77">
                  <c:v>63.685672328419699</c:v>
                </c:pt>
                <c:pt idx="78">
                  <c:v>53.026443465204501</c:v>
                </c:pt>
                <c:pt idx="79">
                  <c:v>87.031940455739104</c:v>
                </c:pt>
                <c:pt idx="80">
                  <c:v>70.642802236765107</c:v>
                </c:pt>
                <c:pt idx="81">
                  <c:v>45.087332061142703</c:v>
                </c:pt>
                <c:pt idx="82">
                  <c:v>149.78246605194801</c:v>
                </c:pt>
                <c:pt idx="83">
                  <c:v>89.260686413892998</c:v>
                </c:pt>
                <c:pt idx="84">
                  <c:v>56.066602020171899</c:v>
                </c:pt>
                <c:pt idx="85">
                  <c:v>81.482822901663297</c:v>
                </c:pt>
                <c:pt idx="86">
                  <c:v>66.105505312862306</c:v>
                </c:pt>
                <c:pt idx="87">
                  <c:v>72.092480471112793</c:v>
                </c:pt>
                <c:pt idx="88">
                  <c:v>57.846259220035698</c:v>
                </c:pt>
                <c:pt idx="89">
                  <c:v>57.7844027879</c:v>
                </c:pt>
                <c:pt idx="90">
                  <c:v>63.552042865571501</c:v>
                </c:pt>
                <c:pt idx="91">
                  <c:v>118.155399927731</c:v>
                </c:pt>
                <c:pt idx="92">
                  <c:v>70.952284346020505</c:v>
                </c:pt>
                <c:pt idx="93">
                  <c:v>141.182524600721</c:v>
                </c:pt>
                <c:pt idx="94">
                  <c:v>62.479454884874002</c:v>
                </c:pt>
                <c:pt idx="95">
                  <c:v>131.13965211606401</c:v>
                </c:pt>
                <c:pt idx="96">
                  <c:v>159.60564184689699</c:v>
                </c:pt>
                <c:pt idx="97">
                  <c:v>107.76693121742299</c:v>
                </c:pt>
                <c:pt idx="98">
                  <c:v>94.597007631281997</c:v>
                </c:pt>
                <c:pt idx="99">
                  <c:v>50.5896020890372</c:v>
                </c:pt>
                <c:pt idx="100">
                  <c:v>71.115480672922601</c:v>
                </c:pt>
                <c:pt idx="101">
                  <c:v>75.207713335426703</c:v>
                </c:pt>
                <c:pt idx="102">
                  <c:v>44.998933518959298</c:v>
                </c:pt>
                <c:pt idx="103">
                  <c:v>55.752593415470002</c:v>
                </c:pt>
                <c:pt idx="104">
                  <c:v>102.112632203366</c:v>
                </c:pt>
                <c:pt idx="105">
                  <c:v>99.618626805286993</c:v>
                </c:pt>
                <c:pt idx="106">
                  <c:v>97.289021679796704</c:v>
                </c:pt>
                <c:pt idx="107">
                  <c:v>162.59037210376999</c:v>
                </c:pt>
                <c:pt idx="108">
                  <c:v>386.89314530013098</c:v>
                </c:pt>
                <c:pt idx="109">
                  <c:v>354.18782031323298</c:v>
                </c:pt>
                <c:pt idx="110">
                  <c:v>72.468707117079106</c:v>
                </c:pt>
                <c:pt idx="111">
                  <c:v>75.544324637785905</c:v>
                </c:pt>
                <c:pt idx="112">
                  <c:v>399.99942567961898</c:v>
                </c:pt>
                <c:pt idx="113">
                  <c:v>77.537948086223494</c:v>
                </c:pt>
                <c:pt idx="114">
                  <c:v>517.026315838453</c:v>
                </c:pt>
                <c:pt idx="115">
                  <c:v>158.02010919000301</c:v>
                </c:pt>
                <c:pt idx="116">
                  <c:v>97.575058754836107</c:v>
                </c:pt>
                <c:pt idx="117">
                  <c:v>75.005101613494602</c:v>
                </c:pt>
                <c:pt idx="118">
                  <c:v>156.27206513643901</c:v>
                </c:pt>
                <c:pt idx="119">
                  <c:v>134.526772502922</c:v>
                </c:pt>
                <c:pt idx="120">
                  <c:v>162.34556697785399</c:v>
                </c:pt>
                <c:pt idx="121">
                  <c:v>42.998392700600597</c:v>
                </c:pt>
                <c:pt idx="122">
                  <c:v>100.871538622912</c:v>
                </c:pt>
                <c:pt idx="123">
                  <c:v>94.3997051822044</c:v>
                </c:pt>
                <c:pt idx="124">
                  <c:v>287.29516850320601</c:v>
                </c:pt>
                <c:pt idx="125">
                  <c:v>148.38874789382601</c:v>
                </c:pt>
                <c:pt idx="126">
                  <c:v>60.270984563278503</c:v>
                </c:pt>
                <c:pt idx="127">
                  <c:v>100.30946190168601</c:v>
                </c:pt>
                <c:pt idx="128">
                  <c:v>66.553781514169003</c:v>
                </c:pt>
                <c:pt idx="129">
                  <c:v>78.864840877359399</c:v>
                </c:pt>
                <c:pt idx="130">
                  <c:v>64.323989016654394</c:v>
                </c:pt>
                <c:pt idx="131">
                  <c:v>158.98236384419201</c:v>
                </c:pt>
                <c:pt idx="132">
                  <c:v>85.828530800722206</c:v>
                </c:pt>
                <c:pt idx="133">
                  <c:v>81.741199005468502</c:v>
                </c:pt>
                <c:pt idx="134">
                  <c:v>60.323702920020303</c:v>
                </c:pt>
                <c:pt idx="135">
                  <c:v>126.427868151993</c:v>
                </c:pt>
                <c:pt idx="136">
                  <c:v>62.374920067099701</c:v>
                </c:pt>
                <c:pt idx="137">
                  <c:v>53.0116472705025</c:v>
                </c:pt>
                <c:pt idx="138">
                  <c:v>233.62607754867301</c:v>
                </c:pt>
                <c:pt idx="139">
                  <c:v>532.05033280004795</c:v>
                </c:pt>
                <c:pt idx="140">
                  <c:v>205.522411656363</c:v>
                </c:pt>
                <c:pt idx="141">
                  <c:v>91.106535101212003</c:v>
                </c:pt>
                <c:pt idx="142">
                  <c:v>444.20718820452203</c:v>
                </c:pt>
                <c:pt idx="143">
                  <c:v>129.169001482863</c:v>
                </c:pt>
                <c:pt idx="144">
                  <c:v>390.77844394805902</c:v>
                </c:pt>
                <c:pt idx="145">
                  <c:v>154.81250859153999</c:v>
                </c:pt>
                <c:pt idx="146">
                  <c:v>240.573482298568</c:v>
                </c:pt>
                <c:pt idx="147">
                  <c:v>88.439272134001698</c:v>
                </c:pt>
                <c:pt idx="148">
                  <c:v>54.396367742657603</c:v>
                </c:pt>
                <c:pt idx="149">
                  <c:v>90.918753607782193</c:v>
                </c:pt>
                <c:pt idx="150">
                  <c:v>85.3991518670597</c:v>
                </c:pt>
                <c:pt idx="151">
                  <c:v>80.929288664324801</c:v>
                </c:pt>
                <c:pt idx="152">
                  <c:v>455.22648191276301</c:v>
                </c:pt>
                <c:pt idx="153">
                  <c:v>278.17225516735402</c:v>
                </c:pt>
                <c:pt idx="154">
                  <c:v>464.623520493532</c:v>
                </c:pt>
                <c:pt idx="155">
                  <c:v>2668.70899531955</c:v>
                </c:pt>
                <c:pt idx="156">
                  <c:v>176.27309997668101</c:v>
                </c:pt>
                <c:pt idx="157">
                  <c:v>95.563210206311297</c:v>
                </c:pt>
                <c:pt idx="158">
                  <c:v>6649.7025217184801</c:v>
                </c:pt>
                <c:pt idx="159">
                  <c:v>939.17633417150398</c:v>
                </c:pt>
                <c:pt idx="160">
                  <c:v>459.89728067276297</c:v>
                </c:pt>
                <c:pt idx="161">
                  <c:v>356.67330875277497</c:v>
                </c:pt>
                <c:pt idx="162">
                  <c:v>840.27050277229205</c:v>
                </c:pt>
                <c:pt idx="163">
                  <c:v>548.78989153587304</c:v>
                </c:pt>
                <c:pt idx="164">
                  <c:v>371.30331640772101</c:v>
                </c:pt>
                <c:pt idx="165">
                  <c:v>535.23681542539396</c:v>
                </c:pt>
                <c:pt idx="166">
                  <c:v>832.987337565046</c:v>
                </c:pt>
                <c:pt idx="167">
                  <c:v>272.74423838337299</c:v>
                </c:pt>
                <c:pt idx="168">
                  <c:v>452.23018016377102</c:v>
                </c:pt>
                <c:pt idx="169">
                  <c:v>894.11020516797896</c:v>
                </c:pt>
                <c:pt idx="170">
                  <c:v>2134.5470013429999</c:v>
                </c:pt>
                <c:pt idx="171">
                  <c:v>151.15118638371399</c:v>
                </c:pt>
                <c:pt idx="172">
                  <c:v>5198.0879683336698</c:v>
                </c:pt>
                <c:pt idx="173">
                  <c:v>161.55312397051</c:v>
                </c:pt>
                <c:pt idx="174">
                  <c:v>131.80583823256001</c:v>
                </c:pt>
                <c:pt idx="175">
                  <c:v>188.264433056711</c:v>
                </c:pt>
                <c:pt idx="176">
                  <c:v>60.960883730168298</c:v>
                </c:pt>
                <c:pt idx="177">
                  <c:v>49.671068105622801</c:v>
                </c:pt>
                <c:pt idx="178">
                  <c:v>169.90100258789801</c:v>
                </c:pt>
                <c:pt idx="179">
                  <c:v>372.56876117232599</c:v>
                </c:pt>
                <c:pt idx="180">
                  <c:v>1032.3184053462801</c:v>
                </c:pt>
                <c:pt idx="181">
                  <c:v>906.39715583784698</c:v>
                </c:pt>
                <c:pt idx="182">
                  <c:v>91.323883458695505</c:v>
                </c:pt>
                <c:pt idx="183">
                  <c:v>118.937360524567</c:v>
                </c:pt>
                <c:pt idx="184">
                  <c:v>151.485993894655</c:v>
                </c:pt>
                <c:pt idx="185">
                  <c:v>101.20108791169901</c:v>
                </c:pt>
                <c:pt idx="186">
                  <c:v>67.616006202660103</c:v>
                </c:pt>
                <c:pt idx="187">
                  <c:v>82.295158665311305</c:v>
                </c:pt>
                <c:pt idx="188">
                  <c:v>124.433104571244</c:v>
                </c:pt>
                <c:pt idx="189">
                  <c:v>142.952665099162</c:v>
                </c:pt>
                <c:pt idx="190">
                  <c:v>99.552941570612006</c:v>
                </c:pt>
                <c:pt idx="191">
                  <c:v>67.385980254546197</c:v>
                </c:pt>
                <c:pt idx="192">
                  <c:v>1010.66991334941</c:v>
                </c:pt>
                <c:pt idx="193">
                  <c:v>858.10258053314396</c:v>
                </c:pt>
                <c:pt idx="194">
                  <c:v>142.708634242204</c:v>
                </c:pt>
                <c:pt idx="195">
                  <c:v>74.097275514515204</c:v>
                </c:pt>
                <c:pt idx="196">
                  <c:v>56.539565489407302</c:v>
                </c:pt>
                <c:pt idx="197">
                  <c:v>86.060692369807995</c:v>
                </c:pt>
                <c:pt idx="198">
                  <c:v>38.934054991708201</c:v>
                </c:pt>
                <c:pt idx="199">
                  <c:v>82.084974422801295</c:v>
                </c:pt>
                <c:pt idx="200">
                  <c:v>88.383592836629504</c:v>
                </c:pt>
                <c:pt idx="201">
                  <c:v>69.549730162482106</c:v>
                </c:pt>
                <c:pt idx="202">
                  <c:v>48.1624305663942</c:v>
                </c:pt>
                <c:pt idx="203">
                  <c:v>89.719104687703904</c:v>
                </c:pt>
                <c:pt idx="204">
                  <c:v>475.90215176043802</c:v>
                </c:pt>
                <c:pt idx="205">
                  <c:v>65.642296781652107</c:v>
                </c:pt>
                <c:pt idx="206">
                  <c:v>281.60012252168099</c:v>
                </c:pt>
                <c:pt idx="207">
                  <c:v>89.580646679431098</c:v>
                </c:pt>
                <c:pt idx="208">
                  <c:v>52.827298936683</c:v>
                </c:pt>
                <c:pt idx="209">
                  <c:v>89.848713907885895</c:v>
                </c:pt>
                <c:pt idx="210">
                  <c:v>113.651715635899</c:v>
                </c:pt>
                <c:pt idx="211">
                  <c:v>200.561525799083</c:v>
                </c:pt>
                <c:pt idx="212">
                  <c:v>99.023860618824898</c:v>
                </c:pt>
                <c:pt idx="213">
                  <c:v>105.103369426001</c:v>
                </c:pt>
                <c:pt idx="214">
                  <c:v>308.87991519202302</c:v>
                </c:pt>
                <c:pt idx="215">
                  <c:v>79.638301532557904</c:v>
                </c:pt>
                <c:pt idx="216">
                  <c:v>440.29564949652502</c:v>
                </c:pt>
                <c:pt idx="217">
                  <c:v>85.645879902695199</c:v>
                </c:pt>
                <c:pt idx="218">
                  <c:v>97.001725354144298</c:v>
                </c:pt>
                <c:pt idx="219">
                  <c:v>69.549028215349907</c:v>
                </c:pt>
                <c:pt idx="220">
                  <c:v>61.856708660299297</c:v>
                </c:pt>
                <c:pt idx="221">
                  <c:v>138.53040667466601</c:v>
                </c:pt>
                <c:pt idx="222">
                  <c:v>183.38985691711699</c:v>
                </c:pt>
                <c:pt idx="223">
                  <c:v>80.850500416515203</c:v>
                </c:pt>
                <c:pt idx="224">
                  <c:v>79.359351996441305</c:v>
                </c:pt>
                <c:pt idx="225">
                  <c:v>221.455233188698</c:v>
                </c:pt>
                <c:pt idx="226">
                  <c:v>81.991466556340399</c:v>
                </c:pt>
                <c:pt idx="227">
                  <c:v>79.686110513599203</c:v>
                </c:pt>
                <c:pt idx="228">
                  <c:v>153.485122310299</c:v>
                </c:pt>
                <c:pt idx="229">
                  <c:v>540.71367071287705</c:v>
                </c:pt>
                <c:pt idx="230">
                  <c:v>318.129076910273</c:v>
                </c:pt>
                <c:pt idx="231">
                  <c:v>112.878680403204</c:v>
                </c:pt>
                <c:pt idx="232">
                  <c:v>113.368988347943</c:v>
                </c:pt>
                <c:pt idx="233">
                  <c:v>275.76768208814298</c:v>
                </c:pt>
                <c:pt idx="234">
                  <c:v>182.565047765641</c:v>
                </c:pt>
                <c:pt idx="235">
                  <c:v>310.754939354692</c:v>
                </c:pt>
                <c:pt idx="236">
                  <c:v>324.29610363504901</c:v>
                </c:pt>
                <c:pt idx="237">
                  <c:v>54.387918851720798</c:v>
                </c:pt>
                <c:pt idx="238">
                  <c:v>205.46530293937701</c:v>
                </c:pt>
                <c:pt idx="239">
                  <c:v>85.079889294428796</c:v>
                </c:pt>
                <c:pt idx="240">
                  <c:v>390.53234553773001</c:v>
                </c:pt>
                <c:pt idx="241">
                  <c:v>96.693949189131402</c:v>
                </c:pt>
                <c:pt idx="242">
                  <c:v>341.91016087086098</c:v>
                </c:pt>
                <c:pt idx="243">
                  <c:v>480.43327580380202</c:v>
                </c:pt>
                <c:pt idx="244">
                  <c:v>174.385040868478</c:v>
                </c:pt>
                <c:pt idx="245">
                  <c:v>162.94776104124199</c:v>
                </c:pt>
                <c:pt idx="246">
                  <c:v>47.229351387555297</c:v>
                </c:pt>
                <c:pt idx="247">
                  <c:v>69.616427902717504</c:v>
                </c:pt>
                <c:pt idx="248">
                  <c:v>119.912258735585</c:v>
                </c:pt>
                <c:pt idx="249">
                  <c:v>63.316520458701099</c:v>
                </c:pt>
                <c:pt idx="250">
                  <c:v>55.348914255296499</c:v>
                </c:pt>
                <c:pt idx="251">
                  <c:v>78.478012702584195</c:v>
                </c:pt>
                <c:pt idx="252">
                  <c:v>414.56463297869902</c:v>
                </c:pt>
                <c:pt idx="253">
                  <c:v>76.752762786804496</c:v>
                </c:pt>
                <c:pt idx="254">
                  <c:v>87.179306811253596</c:v>
                </c:pt>
                <c:pt idx="255">
                  <c:v>595.38519322291302</c:v>
                </c:pt>
                <c:pt idx="256">
                  <c:v>56.3815635712836</c:v>
                </c:pt>
                <c:pt idx="257">
                  <c:v>89.952236220099707</c:v>
                </c:pt>
                <c:pt idx="258">
                  <c:v>1170.2850336096999</c:v>
                </c:pt>
                <c:pt idx="259">
                  <c:v>119.43022951278201</c:v>
                </c:pt>
                <c:pt idx="260">
                  <c:v>194.84359208682201</c:v>
                </c:pt>
                <c:pt idx="261">
                  <c:v>221.67846088519201</c:v>
                </c:pt>
                <c:pt idx="262">
                  <c:v>2326.43923331419</c:v>
                </c:pt>
                <c:pt idx="263">
                  <c:v>2322.8841986648599</c:v>
                </c:pt>
                <c:pt idx="264">
                  <c:v>252.58869008954301</c:v>
                </c:pt>
                <c:pt idx="265">
                  <c:v>186.78818293274</c:v>
                </c:pt>
                <c:pt idx="266">
                  <c:v>169.657422678795</c:v>
                </c:pt>
                <c:pt idx="267">
                  <c:v>158.410885285619</c:v>
                </c:pt>
                <c:pt idx="268">
                  <c:v>900.47622752339998</c:v>
                </c:pt>
                <c:pt idx="269">
                  <c:v>134.192033059582</c:v>
                </c:pt>
                <c:pt idx="270">
                  <c:v>505.33989157575701</c:v>
                </c:pt>
                <c:pt idx="271">
                  <c:v>84.589785552492202</c:v>
                </c:pt>
                <c:pt idx="272">
                  <c:v>192.96412651320699</c:v>
                </c:pt>
                <c:pt idx="273">
                  <c:v>68.107701024763003</c:v>
                </c:pt>
                <c:pt idx="274">
                  <c:v>66.79423031364</c:v>
                </c:pt>
                <c:pt idx="275">
                  <c:v>260.64808119826603</c:v>
                </c:pt>
                <c:pt idx="276">
                  <c:v>81.769089704855105</c:v>
                </c:pt>
                <c:pt idx="277">
                  <c:v>60.866384629272197</c:v>
                </c:pt>
                <c:pt idx="278">
                  <c:v>618.75899469471506</c:v>
                </c:pt>
                <c:pt idx="279">
                  <c:v>121.780714374787</c:v>
                </c:pt>
                <c:pt idx="280">
                  <c:v>213.77775237060001</c:v>
                </c:pt>
                <c:pt idx="281">
                  <c:v>466.27072239666001</c:v>
                </c:pt>
                <c:pt idx="282">
                  <c:v>1197.96826294939</c:v>
                </c:pt>
                <c:pt idx="283">
                  <c:v>83.1032061701152</c:v>
                </c:pt>
                <c:pt idx="284">
                  <c:v>194.08295366590499</c:v>
                </c:pt>
                <c:pt idx="285">
                  <c:v>160.578668198896</c:v>
                </c:pt>
                <c:pt idx="286">
                  <c:v>121.989579807533</c:v>
                </c:pt>
                <c:pt idx="287">
                  <c:v>1182.4001135878</c:v>
                </c:pt>
                <c:pt idx="288">
                  <c:v>509.47809539408303</c:v>
                </c:pt>
                <c:pt idx="289">
                  <c:v>189.80374781272999</c:v>
                </c:pt>
                <c:pt idx="290">
                  <c:v>74.181015680275806</c:v>
                </c:pt>
                <c:pt idx="291">
                  <c:v>182.27715584848201</c:v>
                </c:pt>
                <c:pt idx="292">
                  <c:v>524.77468906267904</c:v>
                </c:pt>
                <c:pt idx="293">
                  <c:v>70.809903942257407</c:v>
                </c:pt>
                <c:pt idx="294">
                  <c:v>78.752682488306803</c:v>
                </c:pt>
                <c:pt idx="295">
                  <c:v>129.06451771578901</c:v>
                </c:pt>
                <c:pt idx="296">
                  <c:v>141.593669925846</c:v>
                </c:pt>
                <c:pt idx="297">
                  <c:v>390.59694169079302</c:v>
                </c:pt>
                <c:pt idx="298">
                  <c:v>130.64132070289301</c:v>
                </c:pt>
                <c:pt idx="299">
                  <c:v>59.411503477696002</c:v>
                </c:pt>
                <c:pt idx="300">
                  <c:v>77.724240600887995</c:v>
                </c:pt>
                <c:pt idx="301">
                  <c:v>242.662221710533</c:v>
                </c:pt>
                <c:pt idx="302">
                  <c:v>208.64890970859301</c:v>
                </c:pt>
                <c:pt idx="303">
                  <c:v>90.740799374203405</c:v>
                </c:pt>
                <c:pt idx="304">
                  <c:v>2117.4706100851099</c:v>
                </c:pt>
                <c:pt idx="305">
                  <c:v>2422.4366042031202</c:v>
                </c:pt>
                <c:pt idx="306">
                  <c:v>91.301540268765905</c:v>
                </c:pt>
                <c:pt idx="307">
                  <c:v>643.09860735284303</c:v>
                </c:pt>
                <c:pt idx="308">
                  <c:v>2411.6563298747301</c:v>
                </c:pt>
                <c:pt idx="309">
                  <c:v>2071.4080394749499</c:v>
                </c:pt>
                <c:pt idx="310">
                  <c:v>275.91084526931502</c:v>
                </c:pt>
                <c:pt idx="311">
                  <c:v>167.25969039345401</c:v>
                </c:pt>
                <c:pt idx="312">
                  <c:v>122.360752434147</c:v>
                </c:pt>
                <c:pt idx="313">
                  <c:v>96.416514157130294</c:v>
                </c:pt>
                <c:pt idx="314">
                  <c:v>322.642537411256</c:v>
                </c:pt>
                <c:pt idx="315">
                  <c:v>52.3766276066766</c:v>
                </c:pt>
                <c:pt idx="316">
                  <c:v>208.62634529896101</c:v>
                </c:pt>
                <c:pt idx="317">
                  <c:v>74.262296903961101</c:v>
                </c:pt>
                <c:pt idx="318">
                  <c:v>1406.8263443949299</c:v>
                </c:pt>
                <c:pt idx="319">
                  <c:v>130.915913912565</c:v>
                </c:pt>
                <c:pt idx="320">
                  <c:v>80.192618547304406</c:v>
                </c:pt>
                <c:pt idx="321">
                  <c:v>196.69341422033199</c:v>
                </c:pt>
                <c:pt idx="322">
                  <c:v>3785.7770089447699</c:v>
                </c:pt>
                <c:pt idx="323">
                  <c:v>294.720016421308</c:v>
                </c:pt>
                <c:pt idx="324">
                  <c:v>61.947685262859203</c:v>
                </c:pt>
                <c:pt idx="325">
                  <c:v>612.95160313823499</c:v>
                </c:pt>
                <c:pt idx="326">
                  <c:v>149.102879126565</c:v>
                </c:pt>
                <c:pt idx="327">
                  <c:v>2247.0438225062799</c:v>
                </c:pt>
                <c:pt idx="328">
                  <c:v>1119.4771982843699</c:v>
                </c:pt>
                <c:pt idx="329">
                  <c:v>2433.1548008796599</c:v>
                </c:pt>
                <c:pt idx="330">
                  <c:v>2184.3852817639699</c:v>
                </c:pt>
                <c:pt idx="331">
                  <c:v>332.48436372879598</c:v>
                </c:pt>
                <c:pt idx="332">
                  <c:v>307.42551476787702</c:v>
                </c:pt>
                <c:pt idx="333">
                  <c:v>1793.8614446763199</c:v>
                </c:pt>
                <c:pt idx="334">
                  <c:v>2041.1619288337199</c:v>
                </c:pt>
                <c:pt idx="335">
                  <c:v>1105.2701967339699</c:v>
                </c:pt>
                <c:pt idx="336">
                  <c:v>2182.4151331293201</c:v>
                </c:pt>
                <c:pt idx="337">
                  <c:v>69.602414485423495</c:v>
                </c:pt>
                <c:pt idx="338">
                  <c:v>55.506303565014001</c:v>
                </c:pt>
                <c:pt idx="339">
                  <c:v>327.35417673167501</c:v>
                </c:pt>
                <c:pt idx="340">
                  <c:v>53.875042243125201</c:v>
                </c:pt>
                <c:pt idx="341">
                  <c:v>151.14994415000101</c:v>
                </c:pt>
                <c:pt idx="342">
                  <c:v>953.71053667846502</c:v>
                </c:pt>
                <c:pt idx="343">
                  <c:v>67.8252204818601</c:v>
                </c:pt>
                <c:pt idx="344">
                  <c:v>70.474211552507597</c:v>
                </c:pt>
                <c:pt idx="345">
                  <c:v>243.878062211128</c:v>
                </c:pt>
                <c:pt idx="346">
                  <c:v>72.156931980525201</c:v>
                </c:pt>
                <c:pt idx="347">
                  <c:v>397.99463063621602</c:v>
                </c:pt>
                <c:pt idx="348">
                  <c:v>123.751679820641</c:v>
                </c:pt>
                <c:pt idx="349">
                  <c:v>39.097927740392301</c:v>
                </c:pt>
                <c:pt idx="350">
                  <c:v>119.894118719999</c:v>
                </c:pt>
                <c:pt idx="351">
                  <c:v>91.738219452603502</c:v>
                </c:pt>
                <c:pt idx="352">
                  <c:v>159.174042207762</c:v>
                </c:pt>
                <c:pt idx="353">
                  <c:v>292.93729192518799</c:v>
                </c:pt>
                <c:pt idx="354">
                  <c:v>83.754987480613295</c:v>
                </c:pt>
                <c:pt idx="355">
                  <c:v>90.478577450958696</c:v>
                </c:pt>
                <c:pt idx="356">
                  <c:v>2157.5121930077999</c:v>
                </c:pt>
                <c:pt idx="357">
                  <c:v>2615.6331475389102</c:v>
                </c:pt>
                <c:pt idx="358">
                  <c:v>2466.8861088119002</c:v>
                </c:pt>
                <c:pt idx="359">
                  <c:v>1663.6953634530601</c:v>
                </c:pt>
                <c:pt idx="360">
                  <c:v>113.314755487086</c:v>
                </c:pt>
                <c:pt idx="361">
                  <c:v>67.727998676935997</c:v>
                </c:pt>
                <c:pt idx="362">
                  <c:v>311.00872940390002</c:v>
                </c:pt>
                <c:pt idx="363">
                  <c:v>164.573930055754</c:v>
                </c:pt>
                <c:pt idx="364">
                  <c:v>338.55704875900199</c:v>
                </c:pt>
                <c:pt idx="365">
                  <c:v>75.892609533665095</c:v>
                </c:pt>
                <c:pt idx="366">
                  <c:v>39.823941023678202</c:v>
                </c:pt>
                <c:pt idx="367">
                  <c:v>58.820600127573499</c:v>
                </c:pt>
                <c:pt idx="368">
                  <c:v>248.41088794450999</c:v>
                </c:pt>
                <c:pt idx="369">
                  <c:v>140.84104646491099</c:v>
                </c:pt>
                <c:pt idx="370">
                  <c:v>124.164952258288</c:v>
                </c:pt>
                <c:pt idx="371">
                  <c:v>65.932281777532197</c:v>
                </c:pt>
                <c:pt idx="372">
                  <c:v>79.602600075991006</c:v>
                </c:pt>
                <c:pt idx="373">
                  <c:v>251.07299479096699</c:v>
                </c:pt>
                <c:pt idx="374">
                  <c:v>194.98120775853599</c:v>
                </c:pt>
                <c:pt idx="375">
                  <c:v>159.32857267825</c:v>
                </c:pt>
                <c:pt idx="376">
                  <c:v>634.93737009657298</c:v>
                </c:pt>
                <c:pt idx="377">
                  <c:v>81.703047115276405</c:v>
                </c:pt>
                <c:pt idx="378">
                  <c:v>257.78330307072599</c:v>
                </c:pt>
                <c:pt idx="379">
                  <c:v>171.76140923331599</c:v>
                </c:pt>
                <c:pt idx="380">
                  <c:v>94.680943491394601</c:v>
                </c:pt>
                <c:pt idx="381">
                  <c:v>271.951710291528</c:v>
                </c:pt>
                <c:pt idx="382">
                  <c:v>471.59633147538898</c:v>
                </c:pt>
                <c:pt idx="383">
                  <c:v>357.27819148639099</c:v>
                </c:pt>
                <c:pt idx="384">
                  <c:v>307.321541507809</c:v>
                </c:pt>
                <c:pt idx="385">
                  <c:v>93.445252776745903</c:v>
                </c:pt>
                <c:pt idx="386">
                  <c:v>202.08458941543401</c:v>
                </c:pt>
                <c:pt idx="387">
                  <c:v>320.51014965034199</c:v>
                </c:pt>
                <c:pt idx="388">
                  <c:v>82.533182556507398</c:v>
                </c:pt>
                <c:pt idx="389">
                  <c:v>519.96462399164898</c:v>
                </c:pt>
                <c:pt idx="390">
                  <c:v>85.811096986493098</c:v>
                </c:pt>
                <c:pt idx="391">
                  <c:v>143.78969238496299</c:v>
                </c:pt>
                <c:pt idx="392">
                  <c:v>82.637810967232596</c:v>
                </c:pt>
                <c:pt idx="393">
                  <c:v>149.69379098513701</c:v>
                </c:pt>
                <c:pt idx="394">
                  <c:v>68.772049316040196</c:v>
                </c:pt>
                <c:pt idx="395">
                  <c:v>88.531461190699005</c:v>
                </c:pt>
                <c:pt idx="396">
                  <c:v>54.505514140379297</c:v>
                </c:pt>
                <c:pt idx="397">
                  <c:v>370.51250702279401</c:v>
                </c:pt>
                <c:pt idx="398">
                  <c:v>97.590850438198402</c:v>
                </c:pt>
                <c:pt idx="399">
                  <c:v>108.81089251780099</c:v>
                </c:pt>
                <c:pt idx="400">
                  <c:v>584.648414091375</c:v>
                </c:pt>
                <c:pt idx="401">
                  <c:v>1227.1757981391399</c:v>
                </c:pt>
                <c:pt idx="402">
                  <c:v>70.236715185216894</c:v>
                </c:pt>
                <c:pt idx="403">
                  <c:v>44.628901024656599</c:v>
                </c:pt>
                <c:pt idx="404">
                  <c:v>87.894756853755894</c:v>
                </c:pt>
                <c:pt idx="405">
                  <c:v>130.00529704195699</c:v>
                </c:pt>
                <c:pt idx="406">
                  <c:v>636.23222006467995</c:v>
                </c:pt>
                <c:pt idx="407">
                  <c:v>161.351575804839</c:v>
                </c:pt>
                <c:pt idx="408">
                  <c:v>289.92472201962897</c:v>
                </c:pt>
                <c:pt idx="409">
                  <c:v>276.26459259015002</c:v>
                </c:pt>
                <c:pt idx="410">
                  <c:v>256.25399425200999</c:v>
                </c:pt>
                <c:pt idx="411">
                  <c:v>87.718700004546704</c:v>
                </c:pt>
                <c:pt idx="412">
                  <c:v>52.847102354261501</c:v>
                </c:pt>
                <c:pt idx="413">
                  <c:v>704.82053790953205</c:v>
                </c:pt>
                <c:pt idx="414">
                  <c:v>162.68302912522199</c:v>
                </c:pt>
                <c:pt idx="415">
                  <c:v>66.629502465722197</c:v>
                </c:pt>
                <c:pt idx="416">
                  <c:v>73.417127031425593</c:v>
                </c:pt>
                <c:pt idx="417">
                  <c:v>1030.01118595297</c:v>
                </c:pt>
                <c:pt idx="418">
                  <c:v>529.38640514527197</c:v>
                </c:pt>
                <c:pt idx="419">
                  <c:v>109.174552182989</c:v>
                </c:pt>
                <c:pt idx="420">
                  <c:v>62.483117772636596</c:v>
                </c:pt>
                <c:pt idx="421">
                  <c:v>130.16555369935401</c:v>
                </c:pt>
                <c:pt idx="422">
                  <c:v>90.9974312457407</c:v>
                </c:pt>
                <c:pt idx="423">
                  <c:v>46.568691509391002</c:v>
                </c:pt>
                <c:pt idx="424">
                  <c:v>169.739971661543</c:v>
                </c:pt>
                <c:pt idx="425">
                  <c:v>155.49333775063701</c:v>
                </c:pt>
                <c:pt idx="426">
                  <c:v>79.8610102135966</c:v>
                </c:pt>
                <c:pt idx="427">
                  <c:v>55.119198865610798</c:v>
                </c:pt>
                <c:pt idx="428">
                  <c:v>294.81980352393401</c:v>
                </c:pt>
                <c:pt idx="429">
                  <c:v>103.87501299532801</c:v>
                </c:pt>
                <c:pt idx="430">
                  <c:v>295.14860406911299</c:v>
                </c:pt>
                <c:pt idx="431">
                  <c:v>2072.40305166198</c:v>
                </c:pt>
                <c:pt idx="432">
                  <c:v>128.14067871374499</c:v>
                </c:pt>
                <c:pt idx="433">
                  <c:v>64.320304857766601</c:v>
                </c:pt>
                <c:pt idx="434">
                  <c:v>244.041084114803</c:v>
                </c:pt>
                <c:pt idx="435">
                  <c:v>393.36337915222299</c:v>
                </c:pt>
                <c:pt idx="436">
                  <c:v>106.701954045329</c:v>
                </c:pt>
                <c:pt idx="437">
                  <c:v>108.18301995204899</c:v>
                </c:pt>
                <c:pt idx="438">
                  <c:v>2158.3275067289801</c:v>
                </c:pt>
                <c:pt idx="439">
                  <c:v>283.87897474239998</c:v>
                </c:pt>
                <c:pt idx="440">
                  <c:v>120.939637066743</c:v>
                </c:pt>
                <c:pt idx="441">
                  <c:v>277.33396863093901</c:v>
                </c:pt>
                <c:pt idx="442">
                  <c:v>193.405970326248</c:v>
                </c:pt>
                <c:pt idx="443">
                  <c:v>99.200912956694296</c:v>
                </c:pt>
                <c:pt idx="444">
                  <c:v>81.274876381526298</c:v>
                </c:pt>
                <c:pt idx="445">
                  <c:v>127.734196019268</c:v>
                </c:pt>
                <c:pt idx="446">
                  <c:v>154.51479792298099</c:v>
                </c:pt>
                <c:pt idx="447">
                  <c:v>87.745229351919306</c:v>
                </c:pt>
                <c:pt idx="448">
                  <c:v>43.114494756268797</c:v>
                </c:pt>
                <c:pt idx="449">
                  <c:v>55.7538016153824</c:v>
                </c:pt>
                <c:pt idx="450">
                  <c:v>476.20838789598503</c:v>
                </c:pt>
                <c:pt idx="451">
                  <c:v>137.88333904551601</c:v>
                </c:pt>
                <c:pt idx="452">
                  <c:v>141.454531241566</c:v>
                </c:pt>
                <c:pt idx="453">
                  <c:v>194.16400516143801</c:v>
                </c:pt>
                <c:pt idx="454">
                  <c:v>1063.86978029852</c:v>
                </c:pt>
                <c:pt idx="455">
                  <c:v>291.10695414237802</c:v>
                </c:pt>
                <c:pt idx="456">
                  <c:v>248.98251965518401</c:v>
                </c:pt>
                <c:pt idx="457">
                  <c:v>238.787031101309</c:v>
                </c:pt>
                <c:pt idx="458">
                  <c:v>257.737850930359</c:v>
                </c:pt>
                <c:pt idx="459">
                  <c:v>1199.71800869297</c:v>
                </c:pt>
                <c:pt idx="460">
                  <c:v>194.117719192962</c:v>
                </c:pt>
                <c:pt idx="461">
                  <c:v>140.82041347344901</c:v>
                </c:pt>
                <c:pt idx="462">
                  <c:v>117.793850358165</c:v>
                </c:pt>
                <c:pt idx="463">
                  <c:v>419.02894867197699</c:v>
                </c:pt>
                <c:pt idx="464">
                  <c:v>64.299301748725796</c:v>
                </c:pt>
                <c:pt idx="465">
                  <c:v>136.27438262553201</c:v>
                </c:pt>
                <c:pt idx="466">
                  <c:v>74.555617212275394</c:v>
                </c:pt>
                <c:pt idx="467">
                  <c:v>159.63218821116999</c:v>
                </c:pt>
                <c:pt idx="468">
                  <c:v>73.715858713995601</c:v>
                </c:pt>
                <c:pt idx="469">
                  <c:v>109.188854887586</c:v>
                </c:pt>
                <c:pt idx="470">
                  <c:v>1067.7088610455701</c:v>
                </c:pt>
                <c:pt idx="471">
                  <c:v>85.073371821661794</c:v>
                </c:pt>
                <c:pt idx="472">
                  <c:v>106.722033987535</c:v>
                </c:pt>
                <c:pt idx="473">
                  <c:v>178.24784317437499</c:v>
                </c:pt>
                <c:pt idx="474">
                  <c:v>2303.4345624409798</c:v>
                </c:pt>
                <c:pt idx="475">
                  <c:v>2139.8270051292602</c:v>
                </c:pt>
                <c:pt idx="476">
                  <c:v>264.11440674698798</c:v>
                </c:pt>
                <c:pt idx="477">
                  <c:v>306.652709263335</c:v>
                </c:pt>
                <c:pt idx="478">
                  <c:v>2029.8138345803</c:v>
                </c:pt>
                <c:pt idx="479">
                  <c:v>2411.7502631636999</c:v>
                </c:pt>
                <c:pt idx="480">
                  <c:v>185.97426459737599</c:v>
                </c:pt>
                <c:pt idx="481">
                  <c:v>114.265787495609</c:v>
                </c:pt>
                <c:pt idx="482">
                  <c:v>76.439302977133195</c:v>
                </c:pt>
                <c:pt idx="483">
                  <c:v>799.24901866993196</c:v>
                </c:pt>
                <c:pt idx="484">
                  <c:v>52.497422072568</c:v>
                </c:pt>
                <c:pt idx="485">
                  <c:v>378.12899927066599</c:v>
                </c:pt>
                <c:pt idx="486">
                  <c:v>142.038976678072</c:v>
                </c:pt>
                <c:pt idx="487">
                  <c:v>190.5306587375</c:v>
                </c:pt>
                <c:pt idx="488">
                  <c:v>966.00946724605603</c:v>
                </c:pt>
                <c:pt idx="489">
                  <c:v>283.48026877130201</c:v>
                </c:pt>
                <c:pt idx="490">
                  <c:v>243.93411588030401</c:v>
                </c:pt>
                <c:pt idx="491">
                  <c:v>443.67772437248101</c:v>
                </c:pt>
                <c:pt idx="492">
                  <c:v>2000.13186821368</c:v>
                </c:pt>
                <c:pt idx="493">
                  <c:v>2466.0483327825</c:v>
                </c:pt>
                <c:pt idx="494">
                  <c:v>368.30640205032302</c:v>
                </c:pt>
                <c:pt idx="495">
                  <c:v>167.34501313093099</c:v>
                </c:pt>
                <c:pt idx="496">
                  <c:v>379.89232450058699</c:v>
                </c:pt>
                <c:pt idx="497">
                  <c:v>2287.5238969126799</c:v>
                </c:pt>
                <c:pt idx="498">
                  <c:v>1913.6612387186501</c:v>
                </c:pt>
                <c:pt idx="499">
                  <c:v>458.68523494090698</c:v>
                </c:pt>
                <c:pt idx="500">
                  <c:v>299.37914158778801</c:v>
                </c:pt>
                <c:pt idx="501">
                  <c:v>314.52619073764799</c:v>
                </c:pt>
                <c:pt idx="502">
                  <c:v>911.49276449381205</c:v>
                </c:pt>
                <c:pt idx="503">
                  <c:v>5559.8961267142204</c:v>
                </c:pt>
                <c:pt idx="504">
                  <c:v>122.403073464882</c:v>
                </c:pt>
                <c:pt idx="505">
                  <c:v>83.836864295804702</c:v>
                </c:pt>
                <c:pt idx="506">
                  <c:v>119.566356205731</c:v>
                </c:pt>
                <c:pt idx="507">
                  <c:v>76.071686882655399</c:v>
                </c:pt>
                <c:pt idx="508">
                  <c:v>110.084045938185</c:v>
                </c:pt>
                <c:pt idx="509">
                  <c:v>63.479823141229303</c:v>
                </c:pt>
                <c:pt idx="510">
                  <c:v>89.685428242257899</c:v>
                </c:pt>
                <c:pt idx="511">
                  <c:v>939.09070512982396</c:v>
                </c:pt>
                <c:pt idx="512">
                  <c:v>87.707622002532801</c:v>
                </c:pt>
                <c:pt idx="513">
                  <c:v>89.180706983071104</c:v>
                </c:pt>
                <c:pt idx="514">
                  <c:v>204.15981740866101</c:v>
                </c:pt>
                <c:pt idx="515">
                  <c:v>2491.6333102630201</c:v>
                </c:pt>
                <c:pt idx="516">
                  <c:v>1957.6591828644</c:v>
                </c:pt>
                <c:pt idx="517">
                  <c:v>242.582531567014</c:v>
                </c:pt>
                <c:pt idx="518">
                  <c:v>342.17079171393902</c:v>
                </c:pt>
                <c:pt idx="519">
                  <c:v>1979.7245208479601</c:v>
                </c:pt>
                <c:pt idx="520">
                  <c:v>2366.2922689829502</c:v>
                </c:pt>
                <c:pt idx="521">
                  <c:v>211.63340172886299</c:v>
                </c:pt>
                <c:pt idx="522">
                  <c:v>111.47995076798</c:v>
                </c:pt>
                <c:pt idx="523">
                  <c:v>75.351114753200406</c:v>
                </c:pt>
                <c:pt idx="524">
                  <c:v>801.82000001595304</c:v>
                </c:pt>
                <c:pt idx="525">
                  <c:v>85.900554830712395</c:v>
                </c:pt>
                <c:pt idx="526">
                  <c:v>136.325033428902</c:v>
                </c:pt>
                <c:pt idx="527">
                  <c:v>95.283945857541397</c:v>
                </c:pt>
                <c:pt idx="528">
                  <c:v>464.50916692435698</c:v>
                </c:pt>
                <c:pt idx="529">
                  <c:v>116.047652638271</c:v>
                </c:pt>
                <c:pt idx="530">
                  <c:v>126.783419264247</c:v>
                </c:pt>
                <c:pt idx="531">
                  <c:v>207.901884807816</c:v>
                </c:pt>
                <c:pt idx="532">
                  <c:v>1031.0915549112699</c:v>
                </c:pt>
                <c:pt idx="533">
                  <c:v>322.012844037185</c:v>
                </c:pt>
                <c:pt idx="534">
                  <c:v>234.769664291125</c:v>
                </c:pt>
                <c:pt idx="535">
                  <c:v>205.69809413376899</c:v>
                </c:pt>
                <c:pt idx="536">
                  <c:v>1309.6199567823901</c:v>
                </c:pt>
                <c:pt idx="537">
                  <c:v>212.01817085871801</c:v>
                </c:pt>
                <c:pt idx="538">
                  <c:v>134.25221332705101</c:v>
                </c:pt>
                <c:pt idx="539">
                  <c:v>121.72050858196801</c:v>
                </c:pt>
                <c:pt idx="540">
                  <c:v>445.844486271748</c:v>
                </c:pt>
                <c:pt idx="541">
                  <c:v>152.90567984244399</c:v>
                </c:pt>
                <c:pt idx="542">
                  <c:v>60.095604135851197</c:v>
                </c:pt>
                <c:pt idx="543">
                  <c:v>167.247727512631</c:v>
                </c:pt>
                <c:pt idx="544">
                  <c:v>209.76184901382999</c:v>
                </c:pt>
                <c:pt idx="545">
                  <c:v>50.969840469219697</c:v>
                </c:pt>
                <c:pt idx="546">
                  <c:v>363.569237379642</c:v>
                </c:pt>
                <c:pt idx="547">
                  <c:v>198.971483663642</c:v>
                </c:pt>
                <c:pt idx="548">
                  <c:v>189.48182209522099</c:v>
                </c:pt>
                <c:pt idx="549">
                  <c:v>2360.02297068812</c:v>
                </c:pt>
                <c:pt idx="550">
                  <c:v>127.388574268266</c:v>
                </c:pt>
                <c:pt idx="551">
                  <c:v>258.29748572641</c:v>
                </c:pt>
                <c:pt idx="552">
                  <c:v>223.294198539896</c:v>
                </c:pt>
                <c:pt idx="553">
                  <c:v>112.84166864532401</c:v>
                </c:pt>
                <c:pt idx="554">
                  <c:v>110.312370196282</c:v>
                </c:pt>
                <c:pt idx="555">
                  <c:v>2453.0817271196402</c:v>
                </c:pt>
                <c:pt idx="556">
                  <c:v>211.724271975797</c:v>
                </c:pt>
                <c:pt idx="557">
                  <c:v>113.01999725070699</c:v>
                </c:pt>
                <c:pt idx="558">
                  <c:v>208.27181520071801</c:v>
                </c:pt>
                <c:pt idx="559">
                  <c:v>345.19782598464701</c:v>
                </c:pt>
                <c:pt idx="560">
                  <c:v>90.825339334272201</c:v>
                </c:pt>
                <c:pt idx="561">
                  <c:v>232.11237322741701</c:v>
                </c:pt>
                <c:pt idx="562">
                  <c:v>85.293621560625198</c:v>
                </c:pt>
                <c:pt idx="563">
                  <c:v>56.6403012842176</c:v>
                </c:pt>
                <c:pt idx="564">
                  <c:v>63.514937514740197</c:v>
                </c:pt>
                <c:pt idx="565">
                  <c:v>124.535954715901</c:v>
                </c:pt>
                <c:pt idx="566">
                  <c:v>115.03083329367099</c:v>
                </c:pt>
                <c:pt idx="567">
                  <c:v>93.274922114445502</c:v>
                </c:pt>
                <c:pt idx="568">
                  <c:v>539.95420645807303</c:v>
                </c:pt>
                <c:pt idx="569">
                  <c:v>821.67559141039999</c:v>
                </c:pt>
                <c:pt idx="570">
                  <c:v>87.892408521531806</c:v>
                </c:pt>
                <c:pt idx="571">
                  <c:v>68.164639572748101</c:v>
                </c:pt>
                <c:pt idx="572">
                  <c:v>182.859678375268</c:v>
                </c:pt>
                <c:pt idx="573">
                  <c:v>730.40565152525903</c:v>
                </c:pt>
                <c:pt idx="574">
                  <c:v>79.000031640798696</c:v>
                </c:pt>
                <c:pt idx="575">
                  <c:v>359.66539031052298</c:v>
                </c:pt>
                <c:pt idx="576">
                  <c:v>695.03071523892595</c:v>
                </c:pt>
                <c:pt idx="577">
                  <c:v>156.19497857864701</c:v>
                </c:pt>
                <c:pt idx="578">
                  <c:v>89.458329200974106</c:v>
                </c:pt>
                <c:pt idx="579">
                  <c:v>164.430154266176</c:v>
                </c:pt>
                <c:pt idx="580">
                  <c:v>717.55040445715099</c:v>
                </c:pt>
                <c:pt idx="581">
                  <c:v>499.36059529370999</c:v>
                </c:pt>
                <c:pt idx="582">
                  <c:v>123.919500490166</c:v>
                </c:pt>
                <c:pt idx="583">
                  <c:v>92.389056325141894</c:v>
                </c:pt>
                <c:pt idx="584">
                  <c:v>70.062360026025203</c:v>
                </c:pt>
                <c:pt idx="585">
                  <c:v>115.520315918751</c:v>
                </c:pt>
                <c:pt idx="586">
                  <c:v>104.29265877632</c:v>
                </c:pt>
                <c:pt idx="587">
                  <c:v>56.1761057727972</c:v>
                </c:pt>
                <c:pt idx="588">
                  <c:v>64.275814172259402</c:v>
                </c:pt>
                <c:pt idx="589">
                  <c:v>131.26486246755101</c:v>
                </c:pt>
                <c:pt idx="590">
                  <c:v>46.988111302226201</c:v>
                </c:pt>
                <c:pt idx="591">
                  <c:v>118.41574999195601</c:v>
                </c:pt>
                <c:pt idx="592">
                  <c:v>55.525690068538204</c:v>
                </c:pt>
                <c:pt idx="593">
                  <c:v>574.46645397314001</c:v>
                </c:pt>
                <c:pt idx="594">
                  <c:v>88.367494849064002</c:v>
                </c:pt>
                <c:pt idx="595">
                  <c:v>99.053640194130907</c:v>
                </c:pt>
                <c:pt idx="596">
                  <c:v>291.80788026058099</c:v>
                </c:pt>
                <c:pt idx="597">
                  <c:v>154.113113994353</c:v>
                </c:pt>
                <c:pt idx="598">
                  <c:v>91.837827877777102</c:v>
                </c:pt>
                <c:pt idx="599">
                  <c:v>261.65994011646399</c:v>
                </c:pt>
                <c:pt idx="600">
                  <c:v>311.27269555941302</c:v>
                </c:pt>
                <c:pt idx="601">
                  <c:v>154.49500726807699</c:v>
                </c:pt>
                <c:pt idx="602">
                  <c:v>285.99272899762201</c:v>
                </c:pt>
                <c:pt idx="603">
                  <c:v>265.73188012550997</c:v>
                </c:pt>
                <c:pt idx="604">
                  <c:v>104.73570228082301</c:v>
                </c:pt>
                <c:pt idx="605">
                  <c:v>186.16614716374801</c:v>
                </c:pt>
                <c:pt idx="606">
                  <c:v>283.05219163050299</c:v>
                </c:pt>
                <c:pt idx="607">
                  <c:v>479.84714569417901</c:v>
                </c:pt>
                <c:pt idx="608">
                  <c:v>97.232040589561095</c:v>
                </c:pt>
                <c:pt idx="609">
                  <c:v>128.67858292827299</c:v>
                </c:pt>
                <c:pt idx="610">
                  <c:v>132.32455589214101</c:v>
                </c:pt>
                <c:pt idx="611">
                  <c:v>52.988304337687602</c:v>
                </c:pt>
                <c:pt idx="612">
                  <c:v>61.433034642420402</c:v>
                </c:pt>
                <c:pt idx="613">
                  <c:v>194.37981348945601</c:v>
                </c:pt>
                <c:pt idx="614">
                  <c:v>88.3305937010348</c:v>
                </c:pt>
                <c:pt idx="615">
                  <c:v>76.089197272935294</c:v>
                </c:pt>
                <c:pt idx="616">
                  <c:v>71.902478272210303</c:v>
                </c:pt>
                <c:pt idx="617">
                  <c:v>75.809235231258299</c:v>
                </c:pt>
                <c:pt idx="618">
                  <c:v>467.68115115075398</c:v>
                </c:pt>
                <c:pt idx="619">
                  <c:v>201.484862802571</c:v>
                </c:pt>
                <c:pt idx="620">
                  <c:v>365.12291439940799</c:v>
                </c:pt>
                <c:pt idx="621">
                  <c:v>57.4604010085704</c:v>
                </c:pt>
                <c:pt idx="622">
                  <c:v>105.968517139342</c:v>
                </c:pt>
                <c:pt idx="623">
                  <c:v>1639.10730405238</c:v>
                </c:pt>
                <c:pt idx="624">
                  <c:v>2319.5880931685901</c:v>
                </c:pt>
                <c:pt idx="625">
                  <c:v>2461.1202384918502</c:v>
                </c:pt>
                <c:pt idx="626">
                  <c:v>1802.74508337882</c:v>
                </c:pt>
                <c:pt idx="627">
                  <c:v>117.833380617272</c:v>
                </c:pt>
                <c:pt idx="628">
                  <c:v>293.535674202937</c:v>
                </c:pt>
                <c:pt idx="629">
                  <c:v>145.86189136995799</c:v>
                </c:pt>
                <c:pt idx="630">
                  <c:v>69.586256938707507</c:v>
                </c:pt>
                <c:pt idx="631">
                  <c:v>216.71396744507399</c:v>
                </c:pt>
                <c:pt idx="632">
                  <c:v>60.751809840394699</c:v>
                </c:pt>
                <c:pt idx="633">
                  <c:v>103.83951574156301</c:v>
                </c:pt>
                <c:pt idx="634">
                  <c:v>88.666830631590202</c:v>
                </c:pt>
                <c:pt idx="635">
                  <c:v>53.212574319317298</c:v>
                </c:pt>
                <c:pt idx="636">
                  <c:v>728.14383322161495</c:v>
                </c:pt>
                <c:pt idx="637">
                  <c:v>110.45166203266299</c:v>
                </c:pt>
                <c:pt idx="638">
                  <c:v>342.94356318468101</c:v>
                </c:pt>
                <c:pt idx="639">
                  <c:v>66.310099503664802</c:v>
                </c:pt>
                <c:pt idx="640">
                  <c:v>95.005651472081496</c:v>
                </c:pt>
                <c:pt idx="641">
                  <c:v>66.384986627109399</c:v>
                </c:pt>
                <c:pt idx="642">
                  <c:v>2429.96351948847</c:v>
                </c:pt>
                <c:pt idx="643">
                  <c:v>1252.1146779538301</c:v>
                </c:pt>
                <c:pt idx="644">
                  <c:v>2535.44243488443</c:v>
                </c:pt>
                <c:pt idx="645">
                  <c:v>1714.2804815889101</c:v>
                </c:pt>
                <c:pt idx="646">
                  <c:v>240.661000216167</c:v>
                </c:pt>
                <c:pt idx="647">
                  <c:v>91.693303344591897</c:v>
                </c:pt>
                <c:pt idx="648">
                  <c:v>224.650496534534</c:v>
                </c:pt>
                <c:pt idx="649">
                  <c:v>1829.2993434933001</c:v>
                </c:pt>
                <c:pt idx="650">
                  <c:v>2343.99550115701</c:v>
                </c:pt>
                <c:pt idx="651">
                  <c:v>1110.68994330447</c:v>
                </c:pt>
                <c:pt idx="652">
                  <c:v>2143.3293554556499</c:v>
                </c:pt>
                <c:pt idx="653">
                  <c:v>52.773049058925501</c:v>
                </c:pt>
                <c:pt idx="654">
                  <c:v>106.94150094909099</c:v>
                </c:pt>
                <c:pt idx="655">
                  <c:v>298.83300119357602</c:v>
                </c:pt>
                <c:pt idx="656">
                  <c:v>111.738003550682</c:v>
                </c:pt>
                <c:pt idx="657">
                  <c:v>2110.7963095661298</c:v>
                </c:pt>
                <c:pt idx="658">
                  <c:v>56.602600341880098</c:v>
                </c:pt>
                <c:pt idx="659">
                  <c:v>68.005761284265404</c:v>
                </c:pt>
                <c:pt idx="660">
                  <c:v>780.57753125725299</c:v>
                </c:pt>
                <c:pt idx="661">
                  <c:v>124.84334800066</c:v>
                </c:pt>
                <c:pt idx="662">
                  <c:v>65.4322359116684</c:v>
                </c:pt>
                <c:pt idx="663">
                  <c:v>54.425356032105498</c:v>
                </c:pt>
                <c:pt idx="664">
                  <c:v>273.944644555509</c:v>
                </c:pt>
                <c:pt idx="665">
                  <c:v>100.841707996906</c:v>
                </c:pt>
                <c:pt idx="666">
                  <c:v>222.99271011949801</c:v>
                </c:pt>
                <c:pt idx="667">
                  <c:v>279.57994420052</c:v>
                </c:pt>
                <c:pt idx="668">
                  <c:v>1935.1233616248101</c:v>
                </c:pt>
                <c:pt idx="669">
                  <c:v>2292.5491917371201</c:v>
                </c:pt>
                <c:pt idx="670">
                  <c:v>102.22570950502799</c:v>
                </c:pt>
                <c:pt idx="671">
                  <c:v>629.88450789384694</c:v>
                </c:pt>
                <c:pt idx="672">
                  <c:v>2290.19813680896</c:v>
                </c:pt>
                <c:pt idx="673">
                  <c:v>1741.7973537124799</c:v>
                </c:pt>
                <c:pt idx="674">
                  <c:v>185.68895924904399</c:v>
                </c:pt>
                <c:pt idx="675">
                  <c:v>225.977950883376</c:v>
                </c:pt>
                <c:pt idx="676">
                  <c:v>73.253501027794101</c:v>
                </c:pt>
                <c:pt idx="677">
                  <c:v>129.46692486267401</c:v>
                </c:pt>
                <c:pt idx="678">
                  <c:v>59.7157018394471</c:v>
                </c:pt>
                <c:pt idx="679">
                  <c:v>53.279301839128003</c:v>
                </c:pt>
                <c:pt idx="680">
                  <c:v>123.877979253739</c:v>
                </c:pt>
                <c:pt idx="681">
                  <c:v>450.22919690600799</c:v>
                </c:pt>
                <c:pt idx="682">
                  <c:v>128.28277833865599</c:v>
                </c:pt>
                <c:pt idx="683">
                  <c:v>86.146729817092194</c:v>
                </c:pt>
                <c:pt idx="684">
                  <c:v>218.424540284453</c:v>
                </c:pt>
                <c:pt idx="685">
                  <c:v>411.87395475684798</c:v>
                </c:pt>
                <c:pt idx="686">
                  <c:v>61.168009184871799</c:v>
                </c:pt>
                <c:pt idx="687">
                  <c:v>985.08091988044498</c:v>
                </c:pt>
                <c:pt idx="688">
                  <c:v>84.853343302400603</c:v>
                </c:pt>
                <c:pt idx="689">
                  <c:v>171.17941423043601</c:v>
                </c:pt>
                <c:pt idx="690">
                  <c:v>161.14504168741701</c:v>
                </c:pt>
                <c:pt idx="691">
                  <c:v>1065.7969782771199</c:v>
                </c:pt>
                <c:pt idx="692">
                  <c:v>448.699309512686</c:v>
                </c:pt>
                <c:pt idx="693">
                  <c:v>156.103206436004</c:v>
                </c:pt>
                <c:pt idx="694">
                  <c:v>112.466862910522</c:v>
                </c:pt>
                <c:pt idx="695">
                  <c:v>109.758904026544</c:v>
                </c:pt>
                <c:pt idx="696">
                  <c:v>542.25288336749497</c:v>
                </c:pt>
                <c:pt idx="697">
                  <c:v>125.70939760971</c:v>
                </c:pt>
                <c:pt idx="698">
                  <c:v>79.317090524856994</c:v>
                </c:pt>
                <c:pt idx="699">
                  <c:v>75.8467489876938</c:v>
                </c:pt>
                <c:pt idx="700">
                  <c:v>474.72281251071797</c:v>
                </c:pt>
                <c:pt idx="701">
                  <c:v>97.043944283478098</c:v>
                </c:pt>
                <c:pt idx="702">
                  <c:v>115.86329154177599</c:v>
                </c:pt>
                <c:pt idx="703">
                  <c:v>669.24909045998004</c:v>
                </c:pt>
                <c:pt idx="704">
                  <c:v>136.02907550106099</c:v>
                </c:pt>
                <c:pt idx="705">
                  <c:v>239.00886341198901</c:v>
                </c:pt>
                <c:pt idx="706">
                  <c:v>189.85083357551301</c:v>
                </c:pt>
                <c:pt idx="707">
                  <c:v>246.69876656721499</c:v>
                </c:pt>
                <c:pt idx="708">
                  <c:v>2129.6307508148798</c:v>
                </c:pt>
                <c:pt idx="709">
                  <c:v>53.008367262993801</c:v>
                </c:pt>
                <c:pt idx="710">
                  <c:v>72.939930608271695</c:v>
                </c:pt>
                <c:pt idx="711">
                  <c:v>2037.2342921381601</c:v>
                </c:pt>
                <c:pt idx="712">
                  <c:v>157.479022815143</c:v>
                </c:pt>
                <c:pt idx="713">
                  <c:v>140.301934050471</c:v>
                </c:pt>
                <c:pt idx="714">
                  <c:v>85.680968750855797</c:v>
                </c:pt>
                <c:pt idx="715">
                  <c:v>134.33791894478199</c:v>
                </c:pt>
                <c:pt idx="716">
                  <c:v>801.24421618163603</c:v>
                </c:pt>
                <c:pt idx="717">
                  <c:v>240.99019215005001</c:v>
                </c:pt>
                <c:pt idx="718">
                  <c:v>79.876818913859097</c:v>
                </c:pt>
                <c:pt idx="719">
                  <c:v>173.583629954743</c:v>
                </c:pt>
                <c:pt idx="720">
                  <c:v>64.370104816128404</c:v>
                </c:pt>
                <c:pt idx="721">
                  <c:v>61.324220074252104</c:v>
                </c:pt>
                <c:pt idx="722">
                  <c:v>72.329287653946395</c:v>
                </c:pt>
                <c:pt idx="723">
                  <c:v>88.719319260179603</c:v>
                </c:pt>
                <c:pt idx="724">
                  <c:v>99.538383612512405</c:v>
                </c:pt>
                <c:pt idx="725">
                  <c:v>79.804973561320693</c:v>
                </c:pt>
                <c:pt idx="726">
                  <c:v>125.468872234188</c:v>
                </c:pt>
                <c:pt idx="727">
                  <c:v>175.71993160269599</c:v>
                </c:pt>
                <c:pt idx="728">
                  <c:v>439.02629084488098</c:v>
                </c:pt>
                <c:pt idx="729">
                  <c:v>229.830662167469</c:v>
                </c:pt>
                <c:pt idx="730">
                  <c:v>102.27700695060599</c:v>
                </c:pt>
                <c:pt idx="731">
                  <c:v>81.438630011909098</c:v>
                </c:pt>
                <c:pt idx="732">
                  <c:v>361.97941646390399</c:v>
                </c:pt>
                <c:pt idx="733">
                  <c:v>72.966289786642605</c:v>
                </c:pt>
                <c:pt idx="734">
                  <c:v>173.661124918139</c:v>
                </c:pt>
                <c:pt idx="735">
                  <c:v>79.689794672487096</c:v>
                </c:pt>
                <c:pt idx="736">
                  <c:v>397.832255374748</c:v>
                </c:pt>
                <c:pt idx="737">
                  <c:v>343.937758560497</c:v>
                </c:pt>
                <c:pt idx="738">
                  <c:v>199.105985242625</c:v>
                </c:pt>
                <c:pt idx="739">
                  <c:v>122.193825151882</c:v>
                </c:pt>
                <c:pt idx="740">
                  <c:v>176.966011134902</c:v>
                </c:pt>
                <c:pt idx="741">
                  <c:v>114.309742148761</c:v>
                </c:pt>
                <c:pt idx="742">
                  <c:v>106.637715247169</c:v>
                </c:pt>
                <c:pt idx="743">
                  <c:v>269.37325852633103</c:v>
                </c:pt>
                <c:pt idx="744">
                  <c:v>457.67637099713897</c:v>
                </c:pt>
                <c:pt idx="745">
                  <c:v>115.04956039231401</c:v>
                </c:pt>
                <c:pt idx="746">
                  <c:v>91.373564298756094</c:v>
                </c:pt>
                <c:pt idx="747">
                  <c:v>94.923451335786694</c:v>
                </c:pt>
                <c:pt idx="748">
                  <c:v>69.748559878350406</c:v>
                </c:pt>
                <c:pt idx="749">
                  <c:v>55.136743289691097</c:v>
                </c:pt>
                <c:pt idx="750">
                  <c:v>43.078954960253498</c:v>
                </c:pt>
                <c:pt idx="751">
                  <c:v>59.541555137282501</c:v>
                </c:pt>
                <c:pt idx="752">
                  <c:v>61.323105467290702</c:v>
                </c:pt>
                <c:pt idx="753">
                  <c:v>57.082481181036599</c:v>
                </c:pt>
                <c:pt idx="754">
                  <c:v>107.42999659396099</c:v>
                </c:pt>
                <c:pt idx="755">
                  <c:v>49.923181990163698</c:v>
                </c:pt>
                <c:pt idx="756">
                  <c:v>375.35306637893899</c:v>
                </c:pt>
                <c:pt idx="757">
                  <c:v>101.070398118356</c:v>
                </c:pt>
                <c:pt idx="758">
                  <c:v>280.33234644175201</c:v>
                </c:pt>
                <c:pt idx="759">
                  <c:v>93.698813097801704</c:v>
                </c:pt>
                <c:pt idx="760">
                  <c:v>55.065199987130903</c:v>
                </c:pt>
                <c:pt idx="761">
                  <c:v>158.59815627204301</c:v>
                </c:pt>
                <c:pt idx="762">
                  <c:v>212.529341523071</c:v>
                </c:pt>
                <c:pt idx="763">
                  <c:v>81.183146781133601</c:v>
                </c:pt>
                <c:pt idx="764">
                  <c:v>53.815602210814397</c:v>
                </c:pt>
                <c:pt idx="765">
                  <c:v>92.046293413369398</c:v>
                </c:pt>
                <c:pt idx="766">
                  <c:v>269.955423698213</c:v>
                </c:pt>
                <c:pt idx="767">
                  <c:v>76.804128299982395</c:v>
                </c:pt>
                <c:pt idx="768">
                  <c:v>406.05713583767101</c:v>
                </c:pt>
                <c:pt idx="769">
                  <c:v>93.090254713747797</c:v>
                </c:pt>
                <c:pt idx="770">
                  <c:v>70.619752845478303</c:v>
                </c:pt>
                <c:pt idx="771">
                  <c:v>64.020335195708896</c:v>
                </c:pt>
                <c:pt idx="772">
                  <c:v>93.989019313384006</c:v>
                </c:pt>
                <c:pt idx="773">
                  <c:v>62.914806750497902</c:v>
                </c:pt>
                <c:pt idx="774">
                  <c:v>649.92218012016497</c:v>
                </c:pt>
                <c:pt idx="775">
                  <c:v>805.39245997106502</c:v>
                </c:pt>
                <c:pt idx="776">
                  <c:v>92.667325185251499</c:v>
                </c:pt>
                <c:pt idx="777">
                  <c:v>112.56890475242101</c:v>
                </c:pt>
                <c:pt idx="778">
                  <c:v>170.11075289945299</c:v>
                </c:pt>
                <c:pt idx="779">
                  <c:v>174.184292497115</c:v>
                </c:pt>
                <c:pt idx="780">
                  <c:v>57.299229692789098</c:v>
                </c:pt>
                <c:pt idx="781">
                  <c:v>102.538003657038</c:v>
                </c:pt>
                <c:pt idx="782">
                  <c:v>109.475538604832</c:v>
                </c:pt>
                <c:pt idx="783">
                  <c:v>141.81809731380201</c:v>
                </c:pt>
                <c:pt idx="784">
                  <c:v>138.27975624353999</c:v>
                </c:pt>
                <c:pt idx="785">
                  <c:v>103.610749044062</c:v>
                </c:pt>
                <c:pt idx="786">
                  <c:v>773.28912484475404</c:v>
                </c:pt>
                <c:pt idx="787">
                  <c:v>713.96712175352695</c:v>
                </c:pt>
                <c:pt idx="788">
                  <c:v>81.025366082712196</c:v>
                </c:pt>
                <c:pt idx="789">
                  <c:v>98.961374561382698</c:v>
                </c:pt>
                <c:pt idx="790">
                  <c:v>129.344096877212</c:v>
                </c:pt>
                <c:pt idx="791">
                  <c:v>103.056968061671</c:v>
                </c:pt>
                <c:pt idx="792">
                  <c:v>104.51270431248101</c:v>
                </c:pt>
                <c:pt idx="793">
                  <c:v>5930.5035199723898</c:v>
                </c:pt>
                <c:pt idx="794">
                  <c:v>79.543959837988396</c:v>
                </c:pt>
                <c:pt idx="795">
                  <c:v>44.824135920362998</c:v>
                </c:pt>
                <c:pt idx="796">
                  <c:v>1928.6297125180799</c:v>
                </c:pt>
                <c:pt idx="797">
                  <c:v>754.84015041876103</c:v>
                </c:pt>
                <c:pt idx="798">
                  <c:v>421.23151412921197</c:v>
                </c:pt>
                <c:pt idx="799">
                  <c:v>255.13475869370799</c:v>
                </c:pt>
                <c:pt idx="800">
                  <c:v>795.69718319783101</c:v>
                </c:pt>
                <c:pt idx="801">
                  <c:v>441.93934591821699</c:v>
                </c:pt>
                <c:pt idx="802">
                  <c:v>356.81754399865702</c:v>
                </c:pt>
                <c:pt idx="803">
                  <c:v>409.60478515232899</c:v>
                </c:pt>
                <c:pt idx="804">
                  <c:v>556.27800828882505</c:v>
                </c:pt>
                <c:pt idx="805">
                  <c:v>972.42926300603006</c:v>
                </c:pt>
                <c:pt idx="806">
                  <c:v>273.21247540858502</c:v>
                </c:pt>
                <c:pt idx="807">
                  <c:v>394.43251695640998</c:v>
                </c:pt>
                <c:pt idx="808">
                  <c:v>777.96720683802801</c:v>
                </c:pt>
                <c:pt idx="809">
                  <c:v>64.665258695436506</c:v>
                </c:pt>
                <c:pt idx="810">
                  <c:v>670.50412088167695</c:v>
                </c:pt>
                <c:pt idx="811">
                  <c:v>100.69633261871201</c:v>
                </c:pt>
                <c:pt idx="812">
                  <c:v>79.516843407559804</c:v>
                </c:pt>
                <c:pt idx="813">
                  <c:v>113.38437162570099</c:v>
                </c:pt>
                <c:pt idx="814">
                  <c:v>56.737101920862301</c:v>
                </c:pt>
                <c:pt idx="815">
                  <c:v>172.115684078057</c:v>
                </c:pt>
                <c:pt idx="816">
                  <c:v>73.539291357781096</c:v>
                </c:pt>
                <c:pt idx="817">
                  <c:v>58.368201582199397</c:v>
                </c:pt>
                <c:pt idx="818">
                  <c:v>392.47261249566901</c:v>
                </c:pt>
                <c:pt idx="819">
                  <c:v>75.452007954337205</c:v>
                </c:pt>
                <c:pt idx="820">
                  <c:v>93.150885929070895</c:v>
                </c:pt>
                <c:pt idx="821">
                  <c:v>384.949100590353</c:v>
                </c:pt>
                <c:pt idx="822">
                  <c:v>104.65180045451</c:v>
                </c:pt>
                <c:pt idx="823">
                  <c:v>131.968979254537</c:v>
                </c:pt>
                <c:pt idx="824">
                  <c:v>69.044506904740103</c:v>
                </c:pt>
                <c:pt idx="825">
                  <c:v>81.466308000043597</c:v>
                </c:pt>
                <c:pt idx="826">
                  <c:v>105.282268097539</c:v>
                </c:pt>
                <c:pt idx="827">
                  <c:v>85.001492435323101</c:v>
                </c:pt>
                <c:pt idx="828">
                  <c:v>175.717821507075</c:v>
                </c:pt>
                <c:pt idx="829">
                  <c:v>67.4536692292168</c:v>
                </c:pt>
                <c:pt idx="830">
                  <c:v>121.192159356888</c:v>
                </c:pt>
                <c:pt idx="831">
                  <c:v>68.645796679417799</c:v>
                </c:pt>
                <c:pt idx="832">
                  <c:v>70.378895640403101</c:v>
                </c:pt>
                <c:pt idx="833">
                  <c:v>60.825003782271899</c:v>
                </c:pt>
                <c:pt idx="834">
                  <c:v>71.377804697568394</c:v>
                </c:pt>
                <c:pt idx="835">
                  <c:v>197.48148388433</c:v>
                </c:pt>
                <c:pt idx="836">
                  <c:v>76.609710215484398</c:v>
                </c:pt>
                <c:pt idx="837">
                  <c:v>81.363296194835002</c:v>
                </c:pt>
                <c:pt idx="838">
                  <c:v>80.971737321811105</c:v>
                </c:pt>
                <c:pt idx="839">
                  <c:v>162.27123715789</c:v>
                </c:pt>
                <c:pt idx="840">
                  <c:v>478.64520800102702</c:v>
                </c:pt>
                <c:pt idx="841">
                  <c:v>234.77102564313901</c:v>
                </c:pt>
                <c:pt idx="842">
                  <c:v>104.761414816987</c:v>
                </c:pt>
                <c:pt idx="843">
                  <c:v>71.4622510646862</c:v>
                </c:pt>
                <c:pt idx="844">
                  <c:v>70.048172185504399</c:v>
                </c:pt>
                <c:pt idx="845">
                  <c:v>114.431880949766</c:v>
                </c:pt>
                <c:pt idx="846">
                  <c:v>53.649210960904398</c:v>
                </c:pt>
                <c:pt idx="847">
                  <c:v>85.124405505286205</c:v>
                </c:pt>
                <c:pt idx="848">
                  <c:v>34.942200769110698</c:v>
                </c:pt>
                <c:pt idx="849">
                  <c:v>63.687101748034401</c:v>
                </c:pt>
                <c:pt idx="850">
                  <c:v>64.493626240272704</c:v>
                </c:pt>
                <c:pt idx="851">
                  <c:v>64.465867421862498</c:v>
                </c:pt>
                <c:pt idx="852">
                  <c:v>102.686807940617</c:v>
                </c:pt>
                <c:pt idx="853">
                  <c:v>51.244365611290903</c:v>
                </c:pt>
                <c:pt idx="854">
                  <c:v>120.76221886552</c:v>
                </c:pt>
                <c:pt idx="855">
                  <c:v>73.957634831680195</c:v>
                </c:pt>
                <c:pt idx="856">
                  <c:v>75.652271344045204</c:v>
                </c:pt>
                <c:pt idx="857">
                  <c:v>101.76943536064</c:v>
                </c:pt>
                <c:pt idx="858">
                  <c:v>54.701204238165303</c:v>
                </c:pt>
                <c:pt idx="859">
                  <c:v>49.787433923243597</c:v>
                </c:pt>
                <c:pt idx="860">
                  <c:v>131.28392990419701</c:v>
                </c:pt>
                <c:pt idx="861">
                  <c:v>37.766117065105803</c:v>
                </c:pt>
                <c:pt idx="862">
                  <c:v>110.59133674929799</c:v>
                </c:pt>
                <c:pt idx="863">
                  <c:v>67.821706491973998</c:v>
                </c:pt>
                <c:pt idx="864">
                  <c:v>48.6186834396579</c:v>
                </c:pt>
                <c:pt idx="865">
                  <c:v>38.759342477612797</c:v>
                </c:pt>
                <c:pt idx="866">
                  <c:v>83.1619400010688</c:v>
                </c:pt>
                <c:pt idx="867">
                  <c:v>59.321811651099303</c:v>
                </c:pt>
                <c:pt idx="868">
                  <c:v>52.596086059781904</c:v>
                </c:pt>
                <c:pt idx="869">
                  <c:v>100.850633361047</c:v>
                </c:pt>
                <c:pt idx="870">
                  <c:v>100.581009086227</c:v>
                </c:pt>
                <c:pt idx="871">
                  <c:v>61.588509550868103</c:v>
                </c:pt>
                <c:pt idx="872">
                  <c:v>88.910538167444699</c:v>
                </c:pt>
                <c:pt idx="873">
                  <c:v>129.95267227816601</c:v>
                </c:pt>
                <c:pt idx="874">
                  <c:v>54.368102671467199</c:v>
                </c:pt>
                <c:pt idx="875">
                  <c:v>71.950031999749001</c:v>
                </c:pt>
                <c:pt idx="876">
                  <c:v>83.527292847823404</c:v>
                </c:pt>
                <c:pt idx="877">
                  <c:v>108.88989347686299</c:v>
                </c:pt>
                <c:pt idx="878">
                  <c:v>48.6888356106288</c:v>
                </c:pt>
                <c:pt idx="879">
                  <c:v>4371.5983639313999</c:v>
                </c:pt>
                <c:pt idx="880">
                  <c:v>106.067989429314</c:v>
                </c:pt>
                <c:pt idx="881">
                  <c:v>93.305271755907398</c:v>
                </c:pt>
                <c:pt idx="882">
                  <c:v>104.75405500766099</c:v>
                </c:pt>
                <c:pt idx="883">
                  <c:v>108.587639295957</c:v>
                </c:pt>
                <c:pt idx="884">
                  <c:v>101.68236839089499</c:v>
                </c:pt>
                <c:pt idx="885">
                  <c:v>162.883181905079</c:v>
                </c:pt>
                <c:pt idx="886">
                  <c:v>61.420072018712197</c:v>
                </c:pt>
                <c:pt idx="887">
                  <c:v>76.612909392717299</c:v>
                </c:pt>
                <c:pt idx="888">
                  <c:v>478.85482217738098</c:v>
                </c:pt>
                <c:pt idx="889">
                  <c:v>121.370879350975</c:v>
                </c:pt>
                <c:pt idx="890">
                  <c:v>74.186912036186399</c:v>
                </c:pt>
                <c:pt idx="891">
                  <c:v>81.552387989578193</c:v>
                </c:pt>
                <c:pt idx="892">
                  <c:v>92.247994731142199</c:v>
                </c:pt>
                <c:pt idx="893">
                  <c:v>62.761914156651699</c:v>
                </c:pt>
                <c:pt idx="894">
                  <c:v>96.599786172013694</c:v>
                </c:pt>
                <c:pt idx="895">
                  <c:v>79.0861201387834</c:v>
                </c:pt>
                <c:pt idx="896">
                  <c:v>91.594043765871902</c:v>
                </c:pt>
                <c:pt idx="897">
                  <c:v>6777.5601583316202</c:v>
                </c:pt>
                <c:pt idx="898">
                  <c:v>69.174507513626097</c:v>
                </c:pt>
                <c:pt idx="899">
                  <c:v>70.887386142978599</c:v>
                </c:pt>
                <c:pt idx="900">
                  <c:v>72.335626449261497</c:v>
                </c:pt>
                <c:pt idx="901">
                  <c:v>74.043051162108</c:v>
                </c:pt>
                <c:pt idx="902">
                  <c:v>71.753274091476996</c:v>
                </c:pt>
                <c:pt idx="903">
                  <c:v>102.54209622153</c:v>
                </c:pt>
                <c:pt idx="904">
                  <c:v>52.854470672037202</c:v>
                </c:pt>
                <c:pt idx="905">
                  <c:v>77.416209182372498</c:v>
                </c:pt>
                <c:pt idx="906">
                  <c:v>60.3354020388905</c:v>
                </c:pt>
                <c:pt idx="907">
                  <c:v>47.503476632472399</c:v>
                </c:pt>
                <c:pt idx="908">
                  <c:v>73.068501797542993</c:v>
                </c:pt>
                <c:pt idx="909">
                  <c:v>150.941248886257</c:v>
                </c:pt>
                <c:pt idx="910">
                  <c:v>41.1955201946733</c:v>
                </c:pt>
                <c:pt idx="911">
                  <c:v>55.8827556849076</c:v>
                </c:pt>
                <c:pt idx="912">
                  <c:v>68.333706730210594</c:v>
                </c:pt>
                <c:pt idx="913">
                  <c:v>83.731257413319497</c:v>
                </c:pt>
                <c:pt idx="914">
                  <c:v>96.261277485285007</c:v>
                </c:pt>
                <c:pt idx="915">
                  <c:v>46.460757565806801</c:v>
                </c:pt>
                <c:pt idx="916">
                  <c:v>85.929755831412507</c:v>
                </c:pt>
                <c:pt idx="917">
                  <c:v>43.0452487352321</c:v>
                </c:pt>
                <c:pt idx="918">
                  <c:v>44.077042951985398</c:v>
                </c:pt>
                <c:pt idx="919">
                  <c:v>57.815628799720898</c:v>
                </c:pt>
                <c:pt idx="920">
                  <c:v>70.562767501017603</c:v>
                </c:pt>
                <c:pt idx="921">
                  <c:v>57.5906994132094</c:v>
                </c:pt>
                <c:pt idx="922">
                  <c:v>63.937862789011398</c:v>
                </c:pt>
                <c:pt idx="923">
                  <c:v>36.109934492911002</c:v>
                </c:pt>
              </c:numCache>
            </c:numRef>
          </c:xVal>
          <c:yVal>
            <c:numRef>
              <c:f>stat_1!$I:$I</c:f>
              <c:numCache>
                <c:formatCode>General</c:formatCode>
                <c:ptCount val="65536"/>
                <c:pt idx="0">
                  <c:v>52.191299438476499</c:v>
                </c:pt>
                <c:pt idx="1">
                  <c:v>84.153999328613196</c:v>
                </c:pt>
                <c:pt idx="2">
                  <c:v>55.568000793457003</c:v>
                </c:pt>
                <c:pt idx="3">
                  <c:v>65.535499572753906</c:v>
                </c:pt>
                <c:pt idx="4">
                  <c:v>62.395301818847599</c:v>
                </c:pt>
                <c:pt idx="5">
                  <c:v>227.350006103515</c:v>
                </c:pt>
                <c:pt idx="6">
                  <c:v>53.956798553466797</c:v>
                </c:pt>
                <c:pt idx="7">
                  <c:v>51.922798156738203</c:v>
                </c:pt>
                <c:pt idx="8">
                  <c:v>76.968299865722599</c:v>
                </c:pt>
                <c:pt idx="9">
                  <c:v>70.937103271484304</c:v>
                </c:pt>
                <c:pt idx="10">
                  <c:v>51.25830078125</c:v>
                </c:pt>
                <c:pt idx="11">
                  <c:v>54.165901184082003</c:v>
                </c:pt>
                <c:pt idx="12">
                  <c:v>65.613197326660099</c:v>
                </c:pt>
                <c:pt idx="13">
                  <c:v>89.0426025390625</c:v>
                </c:pt>
                <c:pt idx="14">
                  <c:v>144.947006225585</c:v>
                </c:pt>
                <c:pt idx="15">
                  <c:v>62.218101501464801</c:v>
                </c:pt>
                <c:pt idx="16">
                  <c:v>178.69000244140599</c:v>
                </c:pt>
                <c:pt idx="17">
                  <c:v>52.698898315429602</c:v>
                </c:pt>
                <c:pt idx="18">
                  <c:v>80.536300659179602</c:v>
                </c:pt>
                <c:pt idx="19">
                  <c:v>56.848701477050703</c:v>
                </c:pt>
                <c:pt idx="20">
                  <c:v>169.88200378417901</c:v>
                </c:pt>
                <c:pt idx="21">
                  <c:v>130.46099853515599</c:v>
                </c:pt>
                <c:pt idx="22">
                  <c:v>50.940299987792898</c:v>
                </c:pt>
                <c:pt idx="23">
                  <c:v>148.71600341796801</c:v>
                </c:pt>
                <c:pt idx="24">
                  <c:v>65.728897094726506</c:v>
                </c:pt>
                <c:pt idx="25">
                  <c:v>108.17400360107401</c:v>
                </c:pt>
                <c:pt idx="26">
                  <c:v>51.329601287841797</c:v>
                </c:pt>
                <c:pt idx="27">
                  <c:v>55.025100708007798</c:v>
                </c:pt>
                <c:pt idx="28">
                  <c:v>131.67100524902301</c:v>
                </c:pt>
                <c:pt idx="29">
                  <c:v>80.442901611328097</c:v>
                </c:pt>
                <c:pt idx="30">
                  <c:v>119.42400360107401</c:v>
                </c:pt>
                <c:pt idx="31">
                  <c:v>81.344100952148395</c:v>
                </c:pt>
                <c:pt idx="32">
                  <c:v>89.186096191406193</c:v>
                </c:pt>
                <c:pt idx="33">
                  <c:v>199.74800109863199</c:v>
                </c:pt>
                <c:pt idx="34">
                  <c:v>93.3291015625</c:v>
                </c:pt>
                <c:pt idx="35">
                  <c:v>133.63200378417901</c:v>
                </c:pt>
                <c:pt idx="36">
                  <c:v>94.584602355957003</c:v>
                </c:pt>
                <c:pt idx="37">
                  <c:v>66.644096374511705</c:v>
                </c:pt>
                <c:pt idx="38">
                  <c:v>60.5458984375</c:v>
                </c:pt>
                <c:pt idx="39">
                  <c:v>2319.65991210937</c:v>
                </c:pt>
                <c:pt idx="40">
                  <c:v>256.44299316406199</c:v>
                </c:pt>
                <c:pt idx="41">
                  <c:v>101.198997497558</c:v>
                </c:pt>
                <c:pt idx="42">
                  <c:v>120.79900360107401</c:v>
                </c:pt>
                <c:pt idx="43">
                  <c:v>198.70199584960901</c:v>
                </c:pt>
                <c:pt idx="44">
                  <c:v>136.60400390625</c:v>
                </c:pt>
                <c:pt idx="45">
                  <c:v>72.017303466796804</c:v>
                </c:pt>
                <c:pt idx="46">
                  <c:v>213.38699340820301</c:v>
                </c:pt>
                <c:pt idx="47">
                  <c:v>194.58200073242099</c:v>
                </c:pt>
                <c:pt idx="48">
                  <c:v>235.794998168945</c:v>
                </c:pt>
                <c:pt idx="49">
                  <c:v>178.85600280761699</c:v>
                </c:pt>
                <c:pt idx="50">
                  <c:v>178.68600463867099</c:v>
                </c:pt>
                <c:pt idx="51">
                  <c:v>262.72399902343699</c:v>
                </c:pt>
                <c:pt idx="52">
                  <c:v>611.97302246093705</c:v>
                </c:pt>
                <c:pt idx="53">
                  <c:v>68.663803100585895</c:v>
                </c:pt>
                <c:pt idx="54">
                  <c:v>63.197601318359297</c:v>
                </c:pt>
                <c:pt idx="55">
                  <c:v>74.686203002929602</c:v>
                </c:pt>
                <c:pt idx="56">
                  <c:v>6249.080078125</c:v>
                </c:pt>
                <c:pt idx="57">
                  <c:v>138.74499511718699</c:v>
                </c:pt>
                <c:pt idx="58">
                  <c:v>126.290000915527</c:v>
                </c:pt>
                <c:pt idx="59">
                  <c:v>117.41300201416</c:v>
                </c:pt>
                <c:pt idx="60">
                  <c:v>105.1070022583</c:v>
                </c:pt>
                <c:pt idx="61">
                  <c:v>88.004798889160099</c:v>
                </c:pt>
                <c:pt idx="62">
                  <c:v>134.572006225585</c:v>
                </c:pt>
                <c:pt idx="63">
                  <c:v>52.530799865722599</c:v>
                </c:pt>
                <c:pt idx="64">
                  <c:v>122.546997070312</c:v>
                </c:pt>
                <c:pt idx="65">
                  <c:v>59.943099975585902</c:v>
                </c:pt>
                <c:pt idx="66">
                  <c:v>144.54400634765599</c:v>
                </c:pt>
                <c:pt idx="67">
                  <c:v>116.17400360107401</c:v>
                </c:pt>
                <c:pt idx="68">
                  <c:v>93.740997314453097</c:v>
                </c:pt>
                <c:pt idx="69">
                  <c:v>63.7265014648437</c:v>
                </c:pt>
                <c:pt idx="70">
                  <c:v>115.111999511718</c:v>
                </c:pt>
                <c:pt idx="71">
                  <c:v>160.26800537109301</c:v>
                </c:pt>
                <c:pt idx="72">
                  <c:v>132.82000732421801</c:v>
                </c:pt>
                <c:pt idx="73">
                  <c:v>60.306900024413999</c:v>
                </c:pt>
                <c:pt idx="74">
                  <c:v>108.764999389648</c:v>
                </c:pt>
                <c:pt idx="75">
                  <c:v>57.443901062011697</c:v>
                </c:pt>
                <c:pt idx="76">
                  <c:v>114.123001098632</c:v>
                </c:pt>
                <c:pt idx="77">
                  <c:v>53.4317016601562</c:v>
                </c:pt>
                <c:pt idx="78">
                  <c:v>58.356300354003899</c:v>
                </c:pt>
                <c:pt idx="79">
                  <c:v>100.054000854492</c:v>
                </c:pt>
                <c:pt idx="80">
                  <c:v>70.642799377441406</c:v>
                </c:pt>
                <c:pt idx="81">
                  <c:v>56.801998138427699</c:v>
                </c:pt>
                <c:pt idx="82">
                  <c:v>171.08500671386699</c:v>
                </c:pt>
                <c:pt idx="83">
                  <c:v>90.203796386718693</c:v>
                </c:pt>
                <c:pt idx="84">
                  <c:v>56.066600799560497</c:v>
                </c:pt>
                <c:pt idx="85">
                  <c:v>69.485099792480398</c:v>
                </c:pt>
                <c:pt idx="86">
                  <c:v>52.375900268554602</c:v>
                </c:pt>
                <c:pt idx="87">
                  <c:v>64.337799072265597</c:v>
                </c:pt>
                <c:pt idx="88">
                  <c:v>51.699798583984297</c:v>
                </c:pt>
                <c:pt idx="89">
                  <c:v>57.784400939941399</c:v>
                </c:pt>
                <c:pt idx="90">
                  <c:v>53.739799499511697</c:v>
                </c:pt>
                <c:pt idx="91">
                  <c:v>104.236999511718</c:v>
                </c:pt>
                <c:pt idx="92">
                  <c:v>64.898597717285099</c:v>
                </c:pt>
                <c:pt idx="93">
                  <c:v>115.189002990722</c:v>
                </c:pt>
                <c:pt idx="94">
                  <c:v>82.146598815917898</c:v>
                </c:pt>
                <c:pt idx="95">
                  <c:v>133.08500671386699</c:v>
                </c:pt>
                <c:pt idx="96">
                  <c:v>161.468002319335</c:v>
                </c:pt>
                <c:pt idx="97">
                  <c:v>89.5458984375</c:v>
                </c:pt>
                <c:pt idx="98">
                  <c:v>65.345001220703097</c:v>
                </c:pt>
                <c:pt idx="99">
                  <c:v>50.589599609375</c:v>
                </c:pt>
                <c:pt idx="100">
                  <c:v>64.137496948242102</c:v>
                </c:pt>
                <c:pt idx="101">
                  <c:v>83.358100891113196</c:v>
                </c:pt>
                <c:pt idx="102">
                  <c:v>91.017196655273395</c:v>
                </c:pt>
                <c:pt idx="103">
                  <c:v>66.890899658203097</c:v>
                </c:pt>
                <c:pt idx="104">
                  <c:v>113.931999206543</c:v>
                </c:pt>
                <c:pt idx="105">
                  <c:v>85.420402526855398</c:v>
                </c:pt>
                <c:pt idx="106">
                  <c:v>77.772499084472599</c:v>
                </c:pt>
                <c:pt idx="107">
                  <c:v>134.65299987792901</c:v>
                </c:pt>
                <c:pt idx="108">
                  <c:v>372.51800537109301</c:v>
                </c:pt>
                <c:pt idx="109">
                  <c:v>370.90499877929602</c:v>
                </c:pt>
                <c:pt idx="110">
                  <c:v>76.338996887207003</c:v>
                </c:pt>
                <c:pt idx="111">
                  <c:v>60.700901031494098</c:v>
                </c:pt>
                <c:pt idx="112">
                  <c:v>366.42401123046801</c:v>
                </c:pt>
                <c:pt idx="113">
                  <c:v>59.089698791503899</c:v>
                </c:pt>
                <c:pt idx="114">
                  <c:v>490.44900512695301</c:v>
                </c:pt>
                <c:pt idx="115">
                  <c:v>140.13900756835901</c:v>
                </c:pt>
                <c:pt idx="116">
                  <c:v>54.435699462890597</c:v>
                </c:pt>
                <c:pt idx="117">
                  <c:v>75.005096435546804</c:v>
                </c:pt>
                <c:pt idx="118">
                  <c:v>136.38099670410099</c:v>
                </c:pt>
                <c:pt idx="119">
                  <c:v>108.25399780273401</c:v>
                </c:pt>
                <c:pt idx="120">
                  <c:v>164.62899780273401</c:v>
                </c:pt>
                <c:pt idx="121">
                  <c:v>81.513099670410099</c:v>
                </c:pt>
                <c:pt idx="122">
                  <c:v>89.641296386718693</c:v>
                </c:pt>
                <c:pt idx="123">
                  <c:v>115.80899810791</c:v>
                </c:pt>
                <c:pt idx="124">
                  <c:v>284.01199340820301</c:v>
                </c:pt>
                <c:pt idx="125">
                  <c:v>125.292999267578</c:v>
                </c:pt>
                <c:pt idx="126">
                  <c:v>65.637100219726506</c:v>
                </c:pt>
                <c:pt idx="127">
                  <c:v>96.859802246093693</c:v>
                </c:pt>
                <c:pt idx="128">
                  <c:v>63.619499206542898</c:v>
                </c:pt>
                <c:pt idx="129">
                  <c:v>61.098098754882798</c:v>
                </c:pt>
                <c:pt idx="130">
                  <c:v>70.115699768066406</c:v>
                </c:pt>
                <c:pt idx="131">
                  <c:v>102.986000061035</c:v>
                </c:pt>
                <c:pt idx="132">
                  <c:v>89.666999816894503</c:v>
                </c:pt>
                <c:pt idx="133">
                  <c:v>77.802597045898395</c:v>
                </c:pt>
                <c:pt idx="134">
                  <c:v>60.323699951171797</c:v>
                </c:pt>
                <c:pt idx="135">
                  <c:v>137.42199707031199</c:v>
                </c:pt>
                <c:pt idx="136">
                  <c:v>64.299499511718693</c:v>
                </c:pt>
                <c:pt idx="137">
                  <c:v>58.376201629638601</c:v>
                </c:pt>
                <c:pt idx="138">
                  <c:v>236.12899780273401</c:v>
                </c:pt>
                <c:pt idx="139">
                  <c:v>516.51702880859295</c:v>
                </c:pt>
                <c:pt idx="140">
                  <c:v>191.91900634765599</c:v>
                </c:pt>
                <c:pt idx="141">
                  <c:v>66.504501342773395</c:v>
                </c:pt>
                <c:pt idx="142">
                  <c:v>412.5830078125</c:v>
                </c:pt>
                <c:pt idx="143">
                  <c:v>82.119499206542898</c:v>
                </c:pt>
                <c:pt idx="144">
                  <c:v>411.51800537109301</c:v>
                </c:pt>
                <c:pt idx="145">
                  <c:v>167.43499755859301</c:v>
                </c:pt>
                <c:pt idx="146">
                  <c:v>295.03201293945301</c:v>
                </c:pt>
                <c:pt idx="147">
                  <c:v>70.422798156738196</c:v>
                </c:pt>
                <c:pt idx="148">
                  <c:v>66.308403015136705</c:v>
                </c:pt>
                <c:pt idx="149">
                  <c:v>111.13600158691401</c:v>
                </c:pt>
                <c:pt idx="150">
                  <c:v>82.470596313476506</c:v>
                </c:pt>
                <c:pt idx="151">
                  <c:v>59.727798461913999</c:v>
                </c:pt>
                <c:pt idx="152">
                  <c:v>422.29598999023398</c:v>
                </c:pt>
                <c:pt idx="153">
                  <c:v>289.20001220703102</c:v>
                </c:pt>
                <c:pt idx="154">
                  <c:v>432.239013671875</c:v>
                </c:pt>
                <c:pt idx="155">
                  <c:v>2556.21997070312</c:v>
                </c:pt>
                <c:pt idx="156">
                  <c:v>179.781005859375</c:v>
                </c:pt>
                <c:pt idx="157">
                  <c:v>100.54900360107401</c:v>
                </c:pt>
                <c:pt idx="158">
                  <c:v>6328.25</c:v>
                </c:pt>
                <c:pt idx="159">
                  <c:v>962.1240234375</c:v>
                </c:pt>
                <c:pt idx="160">
                  <c:v>436.239013671875</c:v>
                </c:pt>
                <c:pt idx="161">
                  <c:v>290.17001342773398</c:v>
                </c:pt>
                <c:pt idx="162">
                  <c:v>779.40802001953102</c:v>
                </c:pt>
                <c:pt idx="163">
                  <c:v>570.739990234375</c:v>
                </c:pt>
                <c:pt idx="164">
                  <c:v>392.76501464843699</c:v>
                </c:pt>
                <c:pt idx="165">
                  <c:v>490.60998535156199</c:v>
                </c:pt>
                <c:pt idx="166">
                  <c:v>805.88201904296795</c:v>
                </c:pt>
                <c:pt idx="167">
                  <c:v>280.06698608398398</c:v>
                </c:pt>
                <c:pt idx="168">
                  <c:v>446.47399902343699</c:v>
                </c:pt>
                <c:pt idx="169">
                  <c:v>895.49700927734295</c:v>
                </c:pt>
                <c:pt idx="170">
                  <c:v>2120.57006835937</c:v>
                </c:pt>
                <c:pt idx="171">
                  <c:v>105.38200378417901</c:v>
                </c:pt>
                <c:pt idx="172">
                  <c:v>5019.81005859375</c:v>
                </c:pt>
                <c:pt idx="173">
                  <c:v>132.34100341796801</c:v>
                </c:pt>
                <c:pt idx="174">
                  <c:v>95.708801269531193</c:v>
                </c:pt>
                <c:pt idx="175">
                  <c:v>183.30900573730401</c:v>
                </c:pt>
                <c:pt idx="176">
                  <c:v>89.011100769042898</c:v>
                </c:pt>
                <c:pt idx="177">
                  <c:v>68.129501342773395</c:v>
                </c:pt>
                <c:pt idx="178">
                  <c:v>152.419998168945</c:v>
                </c:pt>
                <c:pt idx="179">
                  <c:v>391.38699340820301</c:v>
                </c:pt>
                <c:pt idx="180">
                  <c:v>1031.68005371093</c:v>
                </c:pt>
                <c:pt idx="181">
                  <c:v>883.7919921875</c:v>
                </c:pt>
                <c:pt idx="182">
                  <c:v>54.875900268554602</c:v>
                </c:pt>
                <c:pt idx="183">
                  <c:v>124.262001037597</c:v>
                </c:pt>
                <c:pt idx="184">
                  <c:v>125.24700164794901</c:v>
                </c:pt>
                <c:pt idx="185">
                  <c:v>97.342796325683494</c:v>
                </c:pt>
                <c:pt idx="186">
                  <c:v>93.342903137207003</c:v>
                </c:pt>
                <c:pt idx="187">
                  <c:v>76.705398559570298</c:v>
                </c:pt>
                <c:pt idx="188">
                  <c:v>151.14100646972599</c:v>
                </c:pt>
                <c:pt idx="189">
                  <c:v>173.29100036621</c:v>
                </c:pt>
                <c:pt idx="190">
                  <c:v>101.275001525878</c:v>
                </c:pt>
                <c:pt idx="191">
                  <c:v>74.338096618652301</c:v>
                </c:pt>
                <c:pt idx="192">
                  <c:v>993.68902587890602</c:v>
                </c:pt>
                <c:pt idx="193">
                  <c:v>887.20397949218705</c:v>
                </c:pt>
                <c:pt idx="194">
                  <c:v>113.29900360107401</c:v>
                </c:pt>
                <c:pt idx="195">
                  <c:v>85.1488037109375</c:v>
                </c:pt>
                <c:pt idx="196">
                  <c:v>72.387802124023395</c:v>
                </c:pt>
                <c:pt idx="197">
                  <c:v>66.589797973632798</c:v>
                </c:pt>
                <c:pt idx="198">
                  <c:v>59.276798248291001</c:v>
                </c:pt>
                <c:pt idx="199">
                  <c:v>66.550003051757798</c:v>
                </c:pt>
                <c:pt idx="200">
                  <c:v>104.004997253418</c:v>
                </c:pt>
                <c:pt idx="201">
                  <c:v>61.5223999023437</c:v>
                </c:pt>
                <c:pt idx="202">
                  <c:v>58.8372993469238</c:v>
                </c:pt>
                <c:pt idx="203">
                  <c:v>88.573501586914006</c:v>
                </c:pt>
                <c:pt idx="204">
                  <c:v>488.33401489257801</c:v>
                </c:pt>
                <c:pt idx="205">
                  <c:v>65.714897155761705</c:v>
                </c:pt>
                <c:pt idx="206">
                  <c:v>278.52301025390602</c:v>
                </c:pt>
                <c:pt idx="207">
                  <c:v>63.787899017333899</c:v>
                </c:pt>
                <c:pt idx="208">
                  <c:v>59.422798156738203</c:v>
                </c:pt>
                <c:pt idx="209">
                  <c:v>87.407600402832003</c:v>
                </c:pt>
                <c:pt idx="210">
                  <c:v>85.261703491210895</c:v>
                </c:pt>
                <c:pt idx="211">
                  <c:v>217.84500122070301</c:v>
                </c:pt>
                <c:pt idx="212">
                  <c:v>90.177597045898395</c:v>
                </c:pt>
                <c:pt idx="213">
                  <c:v>108.79199981689401</c:v>
                </c:pt>
                <c:pt idx="214">
                  <c:v>323.44601440429602</c:v>
                </c:pt>
                <c:pt idx="215">
                  <c:v>92.404998779296804</c:v>
                </c:pt>
                <c:pt idx="216">
                  <c:v>409.52999877929602</c:v>
                </c:pt>
                <c:pt idx="217">
                  <c:v>80.096397399902301</c:v>
                </c:pt>
                <c:pt idx="218">
                  <c:v>51.906101226806598</c:v>
                </c:pt>
                <c:pt idx="219">
                  <c:v>61.535900115966797</c:v>
                </c:pt>
                <c:pt idx="220">
                  <c:v>50.535198211669901</c:v>
                </c:pt>
                <c:pt idx="221">
                  <c:v>157.20799255371</c:v>
                </c:pt>
                <c:pt idx="222">
                  <c:v>183.20399475097599</c:v>
                </c:pt>
                <c:pt idx="223">
                  <c:v>68.594902038574205</c:v>
                </c:pt>
                <c:pt idx="224">
                  <c:v>81.693496704101506</c:v>
                </c:pt>
                <c:pt idx="225">
                  <c:v>221.61500549316401</c:v>
                </c:pt>
                <c:pt idx="226">
                  <c:v>77.496597290039006</c:v>
                </c:pt>
                <c:pt idx="227">
                  <c:v>81.4541015625</c:v>
                </c:pt>
                <c:pt idx="228">
                  <c:v>169.70700073242099</c:v>
                </c:pt>
                <c:pt idx="229">
                  <c:v>511.31201171875</c:v>
                </c:pt>
                <c:pt idx="230">
                  <c:v>287.76400756835898</c:v>
                </c:pt>
                <c:pt idx="231">
                  <c:v>101.111999511718</c:v>
                </c:pt>
                <c:pt idx="232">
                  <c:v>84.425796508789006</c:v>
                </c:pt>
                <c:pt idx="233">
                  <c:v>221.947006225585</c:v>
                </c:pt>
                <c:pt idx="234">
                  <c:v>156.97000122070301</c:v>
                </c:pt>
                <c:pt idx="235">
                  <c:v>329.30300903320301</c:v>
                </c:pt>
                <c:pt idx="236">
                  <c:v>330.81100463867102</c:v>
                </c:pt>
                <c:pt idx="237">
                  <c:v>69.878898620605398</c:v>
                </c:pt>
                <c:pt idx="238">
                  <c:v>207.39300537109301</c:v>
                </c:pt>
                <c:pt idx="239">
                  <c:v>108.542999267578</c:v>
                </c:pt>
                <c:pt idx="240">
                  <c:v>391.766998291015</c:v>
                </c:pt>
                <c:pt idx="241">
                  <c:v>65.692497253417898</c:v>
                </c:pt>
                <c:pt idx="242">
                  <c:v>329.07101440429602</c:v>
                </c:pt>
                <c:pt idx="243">
                  <c:v>458.308013916015</c:v>
                </c:pt>
                <c:pt idx="244">
                  <c:v>173.85800170898401</c:v>
                </c:pt>
                <c:pt idx="245">
                  <c:v>170.59700012207</c:v>
                </c:pt>
                <c:pt idx="246">
                  <c:v>73.902198791503906</c:v>
                </c:pt>
                <c:pt idx="247">
                  <c:v>54.458099365234297</c:v>
                </c:pt>
                <c:pt idx="248">
                  <c:v>147.11199951171801</c:v>
                </c:pt>
                <c:pt idx="249">
                  <c:v>77.0863037109375</c:v>
                </c:pt>
                <c:pt idx="250">
                  <c:v>60.500301361083899</c:v>
                </c:pt>
                <c:pt idx="251">
                  <c:v>68.816596984863196</c:v>
                </c:pt>
                <c:pt idx="252">
                  <c:v>446.121002197265</c:v>
                </c:pt>
                <c:pt idx="253">
                  <c:v>75.166900634765597</c:v>
                </c:pt>
                <c:pt idx="254">
                  <c:v>90.8760986328125</c:v>
                </c:pt>
                <c:pt idx="255">
                  <c:v>608.51300048828102</c:v>
                </c:pt>
                <c:pt idx="256">
                  <c:v>105.69000244140599</c:v>
                </c:pt>
                <c:pt idx="257">
                  <c:v>123.001998901367</c:v>
                </c:pt>
                <c:pt idx="258">
                  <c:v>1069.13000488281</c:v>
                </c:pt>
                <c:pt idx="259">
                  <c:v>80.163398742675696</c:v>
                </c:pt>
                <c:pt idx="260">
                  <c:v>154.32400512695301</c:v>
                </c:pt>
                <c:pt idx="261">
                  <c:v>195.75100708007801</c:v>
                </c:pt>
                <c:pt idx="262">
                  <c:v>2281.71997070312</c:v>
                </c:pt>
                <c:pt idx="263">
                  <c:v>2291.94995117187</c:v>
                </c:pt>
                <c:pt idx="264">
                  <c:v>223.64100646972599</c:v>
                </c:pt>
                <c:pt idx="265">
                  <c:v>191.06799316406199</c:v>
                </c:pt>
                <c:pt idx="266">
                  <c:v>169.23199462890599</c:v>
                </c:pt>
                <c:pt idx="267">
                  <c:v>153.891998291015</c:v>
                </c:pt>
                <c:pt idx="268">
                  <c:v>891.26300048828102</c:v>
                </c:pt>
                <c:pt idx="269">
                  <c:v>130.72999572753901</c:v>
                </c:pt>
                <c:pt idx="270">
                  <c:v>501.07598876953102</c:v>
                </c:pt>
                <c:pt idx="271">
                  <c:v>84.806198120117102</c:v>
                </c:pt>
                <c:pt idx="272">
                  <c:v>175.30499267578099</c:v>
                </c:pt>
                <c:pt idx="273">
                  <c:v>59.424598693847599</c:v>
                </c:pt>
                <c:pt idx="274">
                  <c:v>53.453201293945298</c:v>
                </c:pt>
                <c:pt idx="275">
                  <c:v>258.04098510742102</c:v>
                </c:pt>
                <c:pt idx="276">
                  <c:v>78.623199462890597</c:v>
                </c:pt>
                <c:pt idx="277">
                  <c:v>51.759300231933501</c:v>
                </c:pt>
                <c:pt idx="278">
                  <c:v>607.8330078125</c:v>
                </c:pt>
                <c:pt idx="279">
                  <c:v>160.49299621582</c:v>
                </c:pt>
                <c:pt idx="280">
                  <c:v>217.56399536132801</c:v>
                </c:pt>
                <c:pt idx="281">
                  <c:v>502.47601318359301</c:v>
                </c:pt>
                <c:pt idx="282">
                  <c:v>1219.80004882812</c:v>
                </c:pt>
                <c:pt idx="283">
                  <c:v>83.103202819824205</c:v>
                </c:pt>
                <c:pt idx="284">
                  <c:v>175.08900451660099</c:v>
                </c:pt>
                <c:pt idx="285">
                  <c:v>201.33200073242099</c:v>
                </c:pt>
                <c:pt idx="286">
                  <c:v>102.500999450683</c:v>
                </c:pt>
                <c:pt idx="287">
                  <c:v>1186.30004882812</c:v>
                </c:pt>
                <c:pt idx="288">
                  <c:v>519.95397949218705</c:v>
                </c:pt>
                <c:pt idx="289">
                  <c:v>178.14700317382801</c:v>
                </c:pt>
                <c:pt idx="290">
                  <c:v>70.591400146484304</c:v>
                </c:pt>
                <c:pt idx="291">
                  <c:v>151.66099548339801</c:v>
                </c:pt>
                <c:pt idx="292">
                  <c:v>505.90399169921801</c:v>
                </c:pt>
                <c:pt idx="293">
                  <c:v>57.066699981689403</c:v>
                </c:pt>
                <c:pt idx="294">
                  <c:v>78.877899169921804</c:v>
                </c:pt>
                <c:pt idx="295">
                  <c:v>154.06500244140599</c:v>
                </c:pt>
                <c:pt idx="296">
                  <c:v>131.68600463867099</c:v>
                </c:pt>
                <c:pt idx="297">
                  <c:v>412.43200683593699</c:v>
                </c:pt>
                <c:pt idx="298">
                  <c:v>122.919998168945</c:v>
                </c:pt>
                <c:pt idx="299">
                  <c:v>59.4114990234375</c:v>
                </c:pt>
                <c:pt idx="300">
                  <c:v>96.049697875976506</c:v>
                </c:pt>
                <c:pt idx="301">
                  <c:v>234.24400329589801</c:v>
                </c:pt>
                <c:pt idx="302">
                  <c:v>183.15899658203099</c:v>
                </c:pt>
                <c:pt idx="303">
                  <c:v>90.740798950195298</c:v>
                </c:pt>
                <c:pt idx="304">
                  <c:v>2105.77001953125</c:v>
                </c:pt>
                <c:pt idx="305">
                  <c:v>2372.7099609375</c:v>
                </c:pt>
                <c:pt idx="306">
                  <c:v>89.806800842285099</c:v>
                </c:pt>
                <c:pt idx="307">
                  <c:v>660.37097167968705</c:v>
                </c:pt>
                <c:pt idx="308">
                  <c:v>2399.89990234375</c:v>
                </c:pt>
                <c:pt idx="309">
                  <c:v>2022.88000488281</c:v>
                </c:pt>
                <c:pt idx="310">
                  <c:v>260.29400634765602</c:v>
                </c:pt>
                <c:pt idx="311">
                  <c:v>171.121002197265</c:v>
                </c:pt>
                <c:pt idx="312">
                  <c:v>127.97200012207</c:v>
                </c:pt>
                <c:pt idx="313">
                  <c:v>78.351501464843693</c:v>
                </c:pt>
                <c:pt idx="314">
                  <c:v>414.61599731445301</c:v>
                </c:pt>
                <c:pt idx="315">
                  <c:v>55.680198669433501</c:v>
                </c:pt>
                <c:pt idx="316">
                  <c:v>188.662994384765</c:v>
                </c:pt>
                <c:pt idx="317">
                  <c:v>109.834999084472</c:v>
                </c:pt>
                <c:pt idx="318">
                  <c:v>1416.66003417968</c:v>
                </c:pt>
                <c:pt idx="319">
                  <c:v>136.30400085449199</c:v>
                </c:pt>
                <c:pt idx="320">
                  <c:v>93.746498107910099</c:v>
                </c:pt>
                <c:pt idx="321">
                  <c:v>175.29899597167901</c:v>
                </c:pt>
                <c:pt idx="322">
                  <c:v>3682.15991210937</c:v>
                </c:pt>
                <c:pt idx="323">
                  <c:v>277.67199707031199</c:v>
                </c:pt>
                <c:pt idx="324">
                  <c:v>58.736698150634702</c:v>
                </c:pt>
                <c:pt idx="325">
                  <c:v>577.177978515625</c:v>
                </c:pt>
                <c:pt idx="326">
                  <c:v>157.92500305175699</c:v>
                </c:pt>
                <c:pt idx="327">
                  <c:v>2126.75</c:v>
                </c:pt>
                <c:pt idx="328">
                  <c:v>1164.09997558593</c:v>
                </c:pt>
                <c:pt idx="329">
                  <c:v>2445.78002929687</c:v>
                </c:pt>
                <c:pt idx="330">
                  <c:v>2197.6298828125</c:v>
                </c:pt>
                <c:pt idx="331">
                  <c:v>362.39999389648398</c:v>
                </c:pt>
                <c:pt idx="332">
                  <c:v>350</c:v>
                </c:pt>
                <c:pt idx="333">
                  <c:v>1850.77001953125</c:v>
                </c:pt>
                <c:pt idx="334">
                  <c:v>2057.57006835937</c:v>
                </c:pt>
                <c:pt idx="335">
                  <c:v>1095.98999023437</c:v>
                </c:pt>
                <c:pt idx="336">
                  <c:v>2149.80004882812</c:v>
                </c:pt>
                <c:pt idx="337">
                  <c:v>91.761100769042898</c:v>
                </c:pt>
                <c:pt idx="338">
                  <c:v>55.506301879882798</c:v>
                </c:pt>
                <c:pt idx="339">
                  <c:v>306.80398559570301</c:v>
                </c:pt>
                <c:pt idx="340">
                  <c:v>55.782398223876903</c:v>
                </c:pt>
                <c:pt idx="341">
                  <c:v>120.50599670410099</c:v>
                </c:pt>
                <c:pt idx="342">
                  <c:v>974.40399169921795</c:v>
                </c:pt>
                <c:pt idx="343">
                  <c:v>95.039199829101506</c:v>
                </c:pt>
                <c:pt idx="344">
                  <c:v>84.796501159667898</c:v>
                </c:pt>
                <c:pt idx="345">
                  <c:v>246.54699707031199</c:v>
                </c:pt>
                <c:pt idx="346">
                  <c:v>73.666496276855398</c:v>
                </c:pt>
                <c:pt idx="347">
                  <c:v>379.625</c:v>
                </c:pt>
                <c:pt idx="348">
                  <c:v>116.14499664306599</c:v>
                </c:pt>
                <c:pt idx="349">
                  <c:v>61.252498626708899</c:v>
                </c:pt>
                <c:pt idx="350">
                  <c:v>123.675003051757</c:v>
                </c:pt>
                <c:pt idx="351">
                  <c:v>117.303001403808</c:v>
                </c:pt>
                <c:pt idx="352">
                  <c:v>139.42300415039</c:v>
                </c:pt>
                <c:pt idx="353">
                  <c:v>294.24398803710898</c:v>
                </c:pt>
                <c:pt idx="354">
                  <c:v>93.590599060058494</c:v>
                </c:pt>
                <c:pt idx="355">
                  <c:v>56.869400024413999</c:v>
                </c:pt>
                <c:pt idx="356">
                  <c:v>2160.63989257812</c:v>
                </c:pt>
                <c:pt idx="357">
                  <c:v>2692.0400390625</c:v>
                </c:pt>
                <c:pt idx="358">
                  <c:v>2513.8701171875</c:v>
                </c:pt>
                <c:pt idx="359">
                  <c:v>1660.06994628906</c:v>
                </c:pt>
                <c:pt idx="360">
                  <c:v>87.808296203613196</c:v>
                </c:pt>
                <c:pt idx="361">
                  <c:v>67.727996826171804</c:v>
                </c:pt>
                <c:pt idx="362">
                  <c:v>273.15399169921801</c:v>
                </c:pt>
                <c:pt idx="363">
                  <c:v>180.03599548339801</c:v>
                </c:pt>
                <c:pt idx="364">
                  <c:v>377.77301025390602</c:v>
                </c:pt>
                <c:pt idx="365">
                  <c:v>57.88570022583</c:v>
                </c:pt>
                <c:pt idx="366">
                  <c:v>51.109100341796797</c:v>
                </c:pt>
                <c:pt idx="367">
                  <c:v>58.820598602294901</c:v>
                </c:pt>
                <c:pt idx="368">
                  <c:v>232.134994506835</c:v>
                </c:pt>
                <c:pt idx="369">
                  <c:v>134.94999694824199</c:v>
                </c:pt>
                <c:pt idx="370">
                  <c:v>135.35099792480401</c:v>
                </c:pt>
                <c:pt idx="371">
                  <c:v>70.081100463867102</c:v>
                </c:pt>
                <c:pt idx="372">
                  <c:v>79.602600097656193</c:v>
                </c:pt>
                <c:pt idx="373">
                  <c:v>279.781005859375</c:v>
                </c:pt>
                <c:pt idx="374">
                  <c:v>193.65299987792901</c:v>
                </c:pt>
                <c:pt idx="375">
                  <c:v>148.13999938964801</c:v>
                </c:pt>
                <c:pt idx="376">
                  <c:v>660.35498046875</c:v>
                </c:pt>
                <c:pt idx="377">
                  <c:v>113.65200042724599</c:v>
                </c:pt>
                <c:pt idx="378">
                  <c:v>266.88400268554602</c:v>
                </c:pt>
                <c:pt idx="379">
                  <c:v>165.55299377441401</c:v>
                </c:pt>
                <c:pt idx="380">
                  <c:v>81.244499206542898</c:v>
                </c:pt>
                <c:pt idx="381">
                  <c:v>342.55599975585898</c:v>
                </c:pt>
                <c:pt idx="382">
                  <c:v>559.64001464843705</c:v>
                </c:pt>
                <c:pt idx="383">
                  <c:v>334.64300537109301</c:v>
                </c:pt>
                <c:pt idx="384">
                  <c:v>331.37701416015602</c:v>
                </c:pt>
                <c:pt idx="385">
                  <c:v>145.82699584960901</c:v>
                </c:pt>
                <c:pt idx="386">
                  <c:v>196.04800415039</c:v>
                </c:pt>
                <c:pt idx="387">
                  <c:v>280.98001098632801</c:v>
                </c:pt>
                <c:pt idx="388">
                  <c:v>136.44500732421801</c:v>
                </c:pt>
                <c:pt idx="389">
                  <c:v>492.829010009765</c:v>
                </c:pt>
                <c:pt idx="390">
                  <c:v>68.486503601074205</c:v>
                </c:pt>
                <c:pt idx="391">
                  <c:v>147.84800720214801</c:v>
                </c:pt>
                <c:pt idx="392">
                  <c:v>81.96240234375</c:v>
                </c:pt>
                <c:pt idx="393">
                  <c:v>175.197998046875</c:v>
                </c:pt>
                <c:pt idx="394">
                  <c:v>64.741203308105398</c:v>
                </c:pt>
                <c:pt idx="395">
                  <c:v>76.826400756835895</c:v>
                </c:pt>
                <c:pt idx="396">
                  <c:v>90.585502624511705</c:v>
                </c:pt>
                <c:pt idx="397">
                  <c:v>359.32199096679602</c:v>
                </c:pt>
                <c:pt idx="398">
                  <c:v>82.204597473144503</c:v>
                </c:pt>
                <c:pt idx="399">
                  <c:v>108.891998291015</c:v>
                </c:pt>
                <c:pt idx="400">
                  <c:v>572.34997558593705</c:v>
                </c:pt>
                <c:pt idx="401">
                  <c:v>1206.60998535156</c:v>
                </c:pt>
                <c:pt idx="402">
                  <c:v>88.067001342773395</c:v>
                </c:pt>
                <c:pt idx="403">
                  <c:v>51.123401641845703</c:v>
                </c:pt>
                <c:pt idx="404">
                  <c:v>70.345497131347599</c:v>
                </c:pt>
                <c:pt idx="405">
                  <c:v>165.08599853515599</c:v>
                </c:pt>
                <c:pt idx="406">
                  <c:v>591.14599609375</c:v>
                </c:pt>
                <c:pt idx="407">
                  <c:v>163.96699523925699</c:v>
                </c:pt>
                <c:pt idx="408">
                  <c:v>309.364013671875</c:v>
                </c:pt>
                <c:pt idx="409">
                  <c:v>240.88400268554599</c:v>
                </c:pt>
                <c:pt idx="410">
                  <c:v>244.08399963378901</c:v>
                </c:pt>
                <c:pt idx="411">
                  <c:v>87.718696594238196</c:v>
                </c:pt>
                <c:pt idx="412">
                  <c:v>52.847099304199197</c:v>
                </c:pt>
                <c:pt idx="413">
                  <c:v>689.72198486328102</c:v>
                </c:pt>
                <c:pt idx="414">
                  <c:v>179.53999328613199</c:v>
                </c:pt>
                <c:pt idx="415">
                  <c:v>66.629501342773395</c:v>
                </c:pt>
                <c:pt idx="416">
                  <c:v>86.405502319335895</c:v>
                </c:pt>
                <c:pt idx="417">
                  <c:v>976.10601806640602</c:v>
                </c:pt>
                <c:pt idx="418">
                  <c:v>532.88702392578102</c:v>
                </c:pt>
                <c:pt idx="419">
                  <c:v>100.817001342773</c:v>
                </c:pt>
                <c:pt idx="420">
                  <c:v>85.495300292968693</c:v>
                </c:pt>
                <c:pt idx="421">
                  <c:v>116.240997314453</c:v>
                </c:pt>
                <c:pt idx="422">
                  <c:v>78.673400878906193</c:v>
                </c:pt>
                <c:pt idx="423">
                  <c:v>65.774002075195298</c:v>
                </c:pt>
                <c:pt idx="424">
                  <c:v>164.15400695800699</c:v>
                </c:pt>
                <c:pt idx="425">
                  <c:v>117.88600158691401</c:v>
                </c:pt>
                <c:pt idx="426">
                  <c:v>64.323699951171804</c:v>
                </c:pt>
                <c:pt idx="427">
                  <c:v>73.933799743652301</c:v>
                </c:pt>
                <c:pt idx="428">
                  <c:v>309.34298706054602</c:v>
                </c:pt>
                <c:pt idx="429">
                  <c:v>93.061500549316406</c:v>
                </c:pt>
                <c:pt idx="430">
                  <c:v>287.75900268554602</c:v>
                </c:pt>
                <c:pt idx="431">
                  <c:v>1999.33996582031</c:v>
                </c:pt>
                <c:pt idx="432">
                  <c:v>135.17199707031199</c:v>
                </c:pt>
                <c:pt idx="433">
                  <c:v>55.894901275634702</c:v>
                </c:pt>
                <c:pt idx="434">
                  <c:v>183.384994506835</c:v>
                </c:pt>
                <c:pt idx="435">
                  <c:v>411.24099731445301</c:v>
                </c:pt>
                <c:pt idx="436">
                  <c:v>69.840797424316406</c:v>
                </c:pt>
                <c:pt idx="437">
                  <c:v>72.452102661132798</c:v>
                </c:pt>
                <c:pt idx="438">
                  <c:v>2102.65991210937</c:v>
                </c:pt>
                <c:pt idx="439">
                  <c:v>322.11099243164</c:v>
                </c:pt>
                <c:pt idx="440">
                  <c:v>124.1070022583</c:v>
                </c:pt>
                <c:pt idx="441">
                  <c:v>311.21301269531199</c:v>
                </c:pt>
                <c:pt idx="442">
                  <c:v>180.18099975585901</c:v>
                </c:pt>
                <c:pt idx="443">
                  <c:v>103.292999267578</c:v>
                </c:pt>
                <c:pt idx="444">
                  <c:v>78.262702941894503</c:v>
                </c:pt>
                <c:pt idx="445">
                  <c:v>153.61799621582</c:v>
                </c:pt>
                <c:pt idx="446">
                  <c:v>142.86599731445301</c:v>
                </c:pt>
                <c:pt idx="447">
                  <c:v>69.939903259277301</c:v>
                </c:pt>
                <c:pt idx="448">
                  <c:v>50.316299438476499</c:v>
                </c:pt>
                <c:pt idx="449">
                  <c:v>55.753799438476499</c:v>
                </c:pt>
                <c:pt idx="450">
                  <c:v>458.98400878906199</c:v>
                </c:pt>
                <c:pt idx="451">
                  <c:v>131.52200317382801</c:v>
                </c:pt>
                <c:pt idx="452">
                  <c:v>122.443000793457</c:v>
                </c:pt>
                <c:pt idx="453">
                  <c:v>192.384994506835</c:v>
                </c:pt>
                <c:pt idx="454">
                  <c:v>1099.08996582031</c:v>
                </c:pt>
                <c:pt idx="455">
                  <c:v>335.33401489257801</c:v>
                </c:pt>
                <c:pt idx="456">
                  <c:v>219.45500183105401</c:v>
                </c:pt>
                <c:pt idx="457">
                  <c:v>190.641998291015</c:v>
                </c:pt>
                <c:pt idx="458">
                  <c:v>264.52200317382801</c:v>
                </c:pt>
                <c:pt idx="459">
                  <c:v>1224.81005859375</c:v>
                </c:pt>
                <c:pt idx="460">
                  <c:v>184.02000427246</c:v>
                </c:pt>
                <c:pt idx="461">
                  <c:v>126.13400268554599</c:v>
                </c:pt>
                <c:pt idx="462">
                  <c:v>121.518997192382</c:v>
                </c:pt>
                <c:pt idx="463">
                  <c:v>400.76800537109301</c:v>
                </c:pt>
                <c:pt idx="464">
                  <c:v>64.299301147460895</c:v>
                </c:pt>
                <c:pt idx="465">
                  <c:v>140.32400512695301</c:v>
                </c:pt>
                <c:pt idx="466">
                  <c:v>60.412601470947202</c:v>
                </c:pt>
                <c:pt idx="467">
                  <c:v>151.75</c:v>
                </c:pt>
                <c:pt idx="468">
                  <c:v>60.169498443603501</c:v>
                </c:pt>
                <c:pt idx="469">
                  <c:v>114.764999389648</c:v>
                </c:pt>
                <c:pt idx="470">
                  <c:v>1077.61999511718</c:v>
                </c:pt>
                <c:pt idx="471">
                  <c:v>98.105499267578097</c:v>
                </c:pt>
                <c:pt idx="472">
                  <c:v>118.36000061035099</c:v>
                </c:pt>
                <c:pt idx="473">
                  <c:v>199.03999328613199</c:v>
                </c:pt>
                <c:pt idx="474">
                  <c:v>2301.830078125</c:v>
                </c:pt>
                <c:pt idx="475">
                  <c:v>2170.0400390625</c:v>
                </c:pt>
                <c:pt idx="476">
                  <c:v>219.24699401855401</c:v>
                </c:pt>
                <c:pt idx="477">
                  <c:v>263.71701049804602</c:v>
                </c:pt>
                <c:pt idx="478">
                  <c:v>2048.85009765625</c:v>
                </c:pt>
                <c:pt idx="479">
                  <c:v>2393.5</c:v>
                </c:pt>
                <c:pt idx="480">
                  <c:v>188.40499877929599</c:v>
                </c:pt>
                <c:pt idx="481">
                  <c:v>106.084999084472</c:v>
                </c:pt>
                <c:pt idx="482">
                  <c:v>88.599800109863196</c:v>
                </c:pt>
                <c:pt idx="483">
                  <c:v>803.14001464843705</c:v>
                </c:pt>
                <c:pt idx="484">
                  <c:v>87.982597351074205</c:v>
                </c:pt>
                <c:pt idx="485">
                  <c:v>417.09899902343699</c:v>
                </c:pt>
                <c:pt idx="486">
                  <c:v>173.46600341796801</c:v>
                </c:pt>
                <c:pt idx="487">
                  <c:v>182.05299377441401</c:v>
                </c:pt>
                <c:pt idx="488">
                  <c:v>959.94598388671795</c:v>
                </c:pt>
                <c:pt idx="489">
                  <c:v>293.225006103515</c:v>
                </c:pt>
                <c:pt idx="490">
                  <c:v>288.1669921875</c:v>
                </c:pt>
                <c:pt idx="491">
                  <c:v>456.74200439453102</c:v>
                </c:pt>
                <c:pt idx="492">
                  <c:v>1995.68994140625</c:v>
                </c:pt>
                <c:pt idx="493">
                  <c:v>2409.40991210937</c:v>
                </c:pt>
                <c:pt idx="494">
                  <c:v>374.24301147460898</c:v>
                </c:pt>
                <c:pt idx="495">
                  <c:v>167.34500122070301</c:v>
                </c:pt>
                <c:pt idx="496">
                  <c:v>414.77398681640602</c:v>
                </c:pt>
                <c:pt idx="497">
                  <c:v>2365.26000976562</c:v>
                </c:pt>
                <c:pt idx="498">
                  <c:v>1923.43005371093</c:v>
                </c:pt>
                <c:pt idx="499">
                  <c:v>521.74597167968705</c:v>
                </c:pt>
                <c:pt idx="500">
                  <c:v>285.468994140625</c:v>
                </c:pt>
                <c:pt idx="501">
                  <c:v>300.28298950195301</c:v>
                </c:pt>
                <c:pt idx="502">
                  <c:v>873.94396972656205</c:v>
                </c:pt>
                <c:pt idx="503">
                  <c:v>5440.8701171875</c:v>
                </c:pt>
                <c:pt idx="504">
                  <c:v>83.585998535156193</c:v>
                </c:pt>
                <c:pt idx="505">
                  <c:v>73.111503601074205</c:v>
                </c:pt>
                <c:pt idx="506">
                  <c:v>99.704299926757798</c:v>
                </c:pt>
                <c:pt idx="507">
                  <c:v>58.362499237060497</c:v>
                </c:pt>
                <c:pt idx="508">
                  <c:v>113.106002807617</c:v>
                </c:pt>
                <c:pt idx="509">
                  <c:v>53.373001098632798</c:v>
                </c:pt>
                <c:pt idx="510">
                  <c:v>99.388298034667898</c:v>
                </c:pt>
                <c:pt idx="511">
                  <c:v>964.31799316406205</c:v>
                </c:pt>
                <c:pt idx="512">
                  <c:v>106.967002868652</c:v>
                </c:pt>
                <c:pt idx="513">
                  <c:v>91.294601440429602</c:v>
                </c:pt>
                <c:pt idx="514">
                  <c:v>193.93800354003901</c:v>
                </c:pt>
                <c:pt idx="515">
                  <c:v>2444.73999023437</c:v>
                </c:pt>
                <c:pt idx="516">
                  <c:v>1977.28002929687</c:v>
                </c:pt>
                <c:pt idx="517">
                  <c:v>292.59899902343699</c:v>
                </c:pt>
                <c:pt idx="518">
                  <c:v>357.40301513671801</c:v>
                </c:pt>
                <c:pt idx="519">
                  <c:v>2021.13000488281</c:v>
                </c:pt>
                <c:pt idx="520">
                  <c:v>2416.7099609375</c:v>
                </c:pt>
                <c:pt idx="521">
                  <c:v>170.802001953125</c:v>
                </c:pt>
                <c:pt idx="522">
                  <c:v>144.29299926757801</c:v>
                </c:pt>
                <c:pt idx="523">
                  <c:v>60.362899780273402</c:v>
                </c:pt>
                <c:pt idx="524">
                  <c:v>781.666015625</c:v>
                </c:pt>
                <c:pt idx="525">
                  <c:v>84.056800842285099</c:v>
                </c:pt>
                <c:pt idx="526">
                  <c:v>129.77000427246</c:v>
                </c:pt>
                <c:pt idx="527">
                  <c:v>77.453598022460895</c:v>
                </c:pt>
                <c:pt idx="528">
                  <c:v>447.40100097656199</c:v>
                </c:pt>
                <c:pt idx="529">
                  <c:v>118.62400054931599</c:v>
                </c:pt>
                <c:pt idx="530">
                  <c:v>151.80599975585901</c:v>
                </c:pt>
                <c:pt idx="531">
                  <c:v>208.17900085449199</c:v>
                </c:pt>
                <c:pt idx="532">
                  <c:v>1029.84997558593</c:v>
                </c:pt>
                <c:pt idx="533">
                  <c:v>332.54998779296801</c:v>
                </c:pt>
                <c:pt idx="534">
                  <c:v>242.11900329589801</c:v>
                </c:pt>
                <c:pt idx="535">
                  <c:v>239.37699890136699</c:v>
                </c:pt>
                <c:pt idx="536">
                  <c:v>1321.32995605468</c:v>
                </c:pt>
                <c:pt idx="537">
                  <c:v>268.64700317382801</c:v>
                </c:pt>
                <c:pt idx="538">
                  <c:v>174.38800048828099</c:v>
                </c:pt>
                <c:pt idx="539">
                  <c:v>56.477901458740199</c:v>
                </c:pt>
                <c:pt idx="540">
                  <c:v>457.114013671875</c:v>
                </c:pt>
                <c:pt idx="541">
                  <c:v>130.50199890136699</c:v>
                </c:pt>
                <c:pt idx="542">
                  <c:v>60.0956001281738</c:v>
                </c:pt>
                <c:pt idx="543">
                  <c:v>125.14299774169901</c:v>
                </c:pt>
                <c:pt idx="544">
                  <c:v>197.73500061035099</c:v>
                </c:pt>
                <c:pt idx="545">
                  <c:v>56.409698486328097</c:v>
                </c:pt>
                <c:pt idx="546">
                  <c:v>322.01300048828102</c:v>
                </c:pt>
                <c:pt idx="547">
                  <c:v>157.53900146484301</c:v>
                </c:pt>
                <c:pt idx="548">
                  <c:v>173.05999755859301</c:v>
                </c:pt>
                <c:pt idx="549">
                  <c:v>2351.30004882812</c:v>
                </c:pt>
                <c:pt idx="550">
                  <c:v>171.65800476074199</c:v>
                </c:pt>
                <c:pt idx="551">
                  <c:v>259.72601318359301</c:v>
                </c:pt>
                <c:pt idx="552">
                  <c:v>259.08898925781199</c:v>
                </c:pt>
                <c:pt idx="553">
                  <c:v>54.562801361083899</c:v>
                </c:pt>
                <c:pt idx="554">
                  <c:v>132.97799682617099</c:v>
                </c:pt>
                <c:pt idx="555">
                  <c:v>2409.5</c:v>
                </c:pt>
                <c:pt idx="556">
                  <c:v>202.43699645996</c:v>
                </c:pt>
                <c:pt idx="557">
                  <c:v>113.01999664306599</c:v>
                </c:pt>
                <c:pt idx="558">
                  <c:v>347.01400756835898</c:v>
                </c:pt>
                <c:pt idx="559">
                  <c:v>327.037994384765</c:v>
                </c:pt>
                <c:pt idx="560">
                  <c:v>97.073303222656193</c:v>
                </c:pt>
                <c:pt idx="561">
                  <c:v>279.33599853515602</c:v>
                </c:pt>
                <c:pt idx="562">
                  <c:v>82.225997924804602</c:v>
                </c:pt>
                <c:pt idx="563">
                  <c:v>56.640300750732401</c:v>
                </c:pt>
                <c:pt idx="564">
                  <c:v>56.497100830078097</c:v>
                </c:pt>
                <c:pt idx="565">
                  <c:v>120.58699798583901</c:v>
                </c:pt>
                <c:pt idx="566">
                  <c:v>117.07900238037099</c:v>
                </c:pt>
                <c:pt idx="567">
                  <c:v>106.39499664306599</c:v>
                </c:pt>
                <c:pt idx="568">
                  <c:v>574.74798583984295</c:v>
                </c:pt>
                <c:pt idx="569">
                  <c:v>857.52697753906205</c:v>
                </c:pt>
                <c:pt idx="570">
                  <c:v>66.469802856445298</c:v>
                </c:pt>
                <c:pt idx="571">
                  <c:v>75.041496276855398</c:v>
                </c:pt>
                <c:pt idx="572">
                  <c:v>177.58900451660099</c:v>
                </c:pt>
                <c:pt idx="573">
                  <c:v>742.40399169921795</c:v>
                </c:pt>
                <c:pt idx="574">
                  <c:v>62.642898559570298</c:v>
                </c:pt>
                <c:pt idx="575">
                  <c:v>337.44198608398398</c:v>
                </c:pt>
                <c:pt idx="576">
                  <c:v>690.67999267578102</c:v>
                </c:pt>
                <c:pt idx="577">
                  <c:v>152.31799316406199</c:v>
                </c:pt>
                <c:pt idx="578">
                  <c:v>76.691001892089801</c:v>
                </c:pt>
                <c:pt idx="579">
                  <c:v>167.01899719238199</c:v>
                </c:pt>
                <c:pt idx="580">
                  <c:v>705.45202636718705</c:v>
                </c:pt>
                <c:pt idx="581">
                  <c:v>525.02001953125</c:v>
                </c:pt>
                <c:pt idx="582">
                  <c:v>117.468002319335</c:v>
                </c:pt>
                <c:pt idx="583">
                  <c:v>69.261398315429602</c:v>
                </c:pt>
                <c:pt idx="584">
                  <c:v>60.976699829101499</c:v>
                </c:pt>
                <c:pt idx="585">
                  <c:v>94.731399536132798</c:v>
                </c:pt>
                <c:pt idx="586">
                  <c:v>134.65800476074199</c:v>
                </c:pt>
                <c:pt idx="587">
                  <c:v>56.176101684570298</c:v>
                </c:pt>
                <c:pt idx="588">
                  <c:v>97.897399902343693</c:v>
                </c:pt>
                <c:pt idx="589">
                  <c:v>131.74400329589801</c:v>
                </c:pt>
                <c:pt idx="590">
                  <c:v>61.107799530029297</c:v>
                </c:pt>
                <c:pt idx="591">
                  <c:v>57.372898101806598</c:v>
                </c:pt>
                <c:pt idx="592">
                  <c:v>52.855098724365199</c:v>
                </c:pt>
                <c:pt idx="593">
                  <c:v>557.23699951171795</c:v>
                </c:pt>
                <c:pt idx="594">
                  <c:v>108.606002807617</c:v>
                </c:pt>
                <c:pt idx="595">
                  <c:v>82.437797546386705</c:v>
                </c:pt>
                <c:pt idx="596">
                  <c:v>323.55599975585898</c:v>
                </c:pt>
                <c:pt idx="597">
                  <c:v>147.46200561523401</c:v>
                </c:pt>
                <c:pt idx="598">
                  <c:v>114.45700073242099</c:v>
                </c:pt>
                <c:pt idx="599">
                  <c:v>338.82699584960898</c:v>
                </c:pt>
                <c:pt idx="600">
                  <c:v>368.2080078125</c:v>
                </c:pt>
                <c:pt idx="601">
                  <c:v>154.49499511718699</c:v>
                </c:pt>
                <c:pt idx="602">
                  <c:v>353.71798706054602</c:v>
                </c:pt>
                <c:pt idx="603">
                  <c:v>305.558990478515</c:v>
                </c:pt>
                <c:pt idx="604">
                  <c:v>73.258697509765597</c:v>
                </c:pt>
                <c:pt idx="605">
                  <c:v>196.24899291992099</c:v>
                </c:pt>
                <c:pt idx="606">
                  <c:v>275.016998291015</c:v>
                </c:pt>
                <c:pt idx="607">
                  <c:v>500.70098876953102</c:v>
                </c:pt>
                <c:pt idx="608">
                  <c:v>73.8865966796875</c:v>
                </c:pt>
                <c:pt idx="609">
                  <c:v>159.87199401855401</c:v>
                </c:pt>
                <c:pt idx="610">
                  <c:v>126.12799835205</c:v>
                </c:pt>
                <c:pt idx="611">
                  <c:v>52.9883003234863</c:v>
                </c:pt>
                <c:pt idx="612">
                  <c:v>53.285701751708899</c:v>
                </c:pt>
                <c:pt idx="613">
                  <c:v>206.628005981445</c:v>
                </c:pt>
                <c:pt idx="614">
                  <c:v>75.608703613281193</c:v>
                </c:pt>
                <c:pt idx="615">
                  <c:v>61.984401702880803</c:v>
                </c:pt>
                <c:pt idx="616">
                  <c:v>64.627197265625</c:v>
                </c:pt>
                <c:pt idx="617">
                  <c:v>76.961097717285099</c:v>
                </c:pt>
                <c:pt idx="618">
                  <c:v>501.08599853515602</c:v>
                </c:pt>
                <c:pt idx="619">
                  <c:v>256.79000854492102</c:v>
                </c:pt>
                <c:pt idx="620">
                  <c:v>375.66799926757801</c:v>
                </c:pt>
                <c:pt idx="621">
                  <c:v>57.460399627685497</c:v>
                </c:pt>
                <c:pt idx="622">
                  <c:v>113.265998840332</c:v>
                </c:pt>
                <c:pt idx="623">
                  <c:v>1710.64001464843</c:v>
                </c:pt>
                <c:pt idx="624">
                  <c:v>2381</c:v>
                </c:pt>
                <c:pt idx="625">
                  <c:v>2527.88989257812</c:v>
                </c:pt>
                <c:pt idx="626">
                  <c:v>1776.56005859375</c:v>
                </c:pt>
                <c:pt idx="627">
                  <c:v>134.80400085449199</c:v>
                </c:pt>
                <c:pt idx="628">
                  <c:v>310.35198974609301</c:v>
                </c:pt>
                <c:pt idx="629">
                  <c:v>155.82000732421801</c:v>
                </c:pt>
                <c:pt idx="630">
                  <c:v>91.529602050781193</c:v>
                </c:pt>
                <c:pt idx="631">
                  <c:v>239.927001953125</c:v>
                </c:pt>
                <c:pt idx="632">
                  <c:v>76.580802917480398</c:v>
                </c:pt>
                <c:pt idx="633">
                  <c:v>84.526802062988196</c:v>
                </c:pt>
                <c:pt idx="634">
                  <c:v>72.728996276855398</c:v>
                </c:pt>
                <c:pt idx="635">
                  <c:v>57.608600616455</c:v>
                </c:pt>
                <c:pt idx="636">
                  <c:v>721.906982421875</c:v>
                </c:pt>
                <c:pt idx="637">
                  <c:v>95.886001586914006</c:v>
                </c:pt>
                <c:pt idx="638">
                  <c:v>396.01199340820301</c:v>
                </c:pt>
                <c:pt idx="639">
                  <c:v>70.495399475097599</c:v>
                </c:pt>
                <c:pt idx="640">
                  <c:v>92.494201660156193</c:v>
                </c:pt>
                <c:pt idx="641">
                  <c:v>77.378997802734304</c:v>
                </c:pt>
                <c:pt idx="642">
                  <c:v>2374.30004882812</c:v>
                </c:pt>
                <c:pt idx="643">
                  <c:v>1278.5400390625</c:v>
                </c:pt>
                <c:pt idx="644">
                  <c:v>2530.77001953125</c:v>
                </c:pt>
                <c:pt idx="645">
                  <c:v>1781.34997558593</c:v>
                </c:pt>
                <c:pt idx="646">
                  <c:v>243.01199340820301</c:v>
                </c:pt>
                <c:pt idx="647">
                  <c:v>91.693298339843693</c:v>
                </c:pt>
                <c:pt idx="648">
                  <c:v>276.33700561523398</c:v>
                </c:pt>
                <c:pt idx="649">
                  <c:v>1855.82995605468</c:v>
                </c:pt>
                <c:pt idx="650">
                  <c:v>2330.21997070312</c:v>
                </c:pt>
                <c:pt idx="651">
                  <c:v>1106.33996582031</c:v>
                </c:pt>
                <c:pt idx="652">
                  <c:v>2140.5400390625</c:v>
                </c:pt>
                <c:pt idx="653">
                  <c:v>77.039001464843693</c:v>
                </c:pt>
                <c:pt idx="654">
                  <c:v>135.83000183105401</c:v>
                </c:pt>
                <c:pt idx="655">
                  <c:v>294.531005859375</c:v>
                </c:pt>
                <c:pt idx="656">
                  <c:v>66.681503295898395</c:v>
                </c:pt>
                <c:pt idx="657">
                  <c:v>2153.02001953125</c:v>
                </c:pt>
                <c:pt idx="658">
                  <c:v>56.6026000976562</c:v>
                </c:pt>
                <c:pt idx="659">
                  <c:v>96.113998413085895</c:v>
                </c:pt>
                <c:pt idx="660">
                  <c:v>808.87799072265602</c:v>
                </c:pt>
                <c:pt idx="661">
                  <c:v>107.237998962402</c:v>
                </c:pt>
                <c:pt idx="662">
                  <c:v>90.693397521972599</c:v>
                </c:pt>
                <c:pt idx="663">
                  <c:v>56.763801574707003</c:v>
                </c:pt>
                <c:pt idx="664">
                  <c:v>339.54699707031199</c:v>
                </c:pt>
                <c:pt idx="665">
                  <c:v>125.115997314453</c:v>
                </c:pt>
                <c:pt idx="666">
                  <c:v>214.62199401855401</c:v>
                </c:pt>
                <c:pt idx="667">
                  <c:v>310.343994140625</c:v>
                </c:pt>
                <c:pt idx="668">
                  <c:v>1961.46997070312</c:v>
                </c:pt>
                <c:pt idx="669">
                  <c:v>2304.9599609375</c:v>
                </c:pt>
                <c:pt idx="670">
                  <c:v>88.152603149414006</c:v>
                </c:pt>
                <c:pt idx="671">
                  <c:v>665.57501220703102</c:v>
                </c:pt>
                <c:pt idx="672">
                  <c:v>2287.30004882812</c:v>
                </c:pt>
                <c:pt idx="673">
                  <c:v>1747.57995605468</c:v>
                </c:pt>
                <c:pt idx="674">
                  <c:v>167.39999389648401</c:v>
                </c:pt>
                <c:pt idx="675">
                  <c:v>224.96600341796801</c:v>
                </c:pt>
                <c:pt idx="676">
                  <c:v>73.253501892089801</c:v>
                </c:pt>
                <c:pt idx="677">
                  <c:v>125.245002746582</c:v>
                </c:pt>
                <c:pt idx="678">
                  <c:v>59.7156982421875</c:v>
                </c:pt>
                <c:pt idx="679">
                  <c:v>53.279300689697202</c:v>
                </c:pt>
                <c:pt idx="680">
                  <c:v>68.131500244140597</c:v>
                </c:pt>
                <c:pt idx="681">
                  <c:v>438.808013916015</c:v>
                </c:pt>
                <c:pt idx="682">
                  <c:v>130.787994384765</c:v>
                </c:pt>
                <c:pt idx="683">
                  <c:v>74.632301330566406</c:v>
                </c:pt>
                <c:pt idx="684">
                  <c:v>224.86000061035099</c:v>
                </c:pt>
                <c:pt idx="685">
                  <c:v>474.74200439453102</c:v>
                </c:pt>
                <c:pt idx="686">
                  <c:v>59.069400787353501</c:v>
                </c:pt>
                <c:pt idx="687">
                  <c:v>987.531982421875</c:v>
                </c:pt>
                <c:pt idx="688">
                  <c:v>107.855003356933</c:v>
                </c:pt>
                <c:pt idx="689">
                  <c:v>181.06799316406199</c:v>
                </c:pt>
                <c:pt idx="690">
                  <c:v>157.10600280761699</c:v>
                </c:pt>
                <c:pt idx="691">
                  <c:v>1061.23999023437</c:v>
                </c:pt>
                <c:pt idx="692">
                  <c:v>432.97799682617102</c:v>
                </c:pt>
                <c:pt idx="693">
                  <c:v>185.20799255371</c:v>
                </c:pt>
                <c:pt idx="694">
                  <c:v>137.66099548339801</c:v>
                </c:pt>
                <c:pt idx="695">
                  <c:v>114.420997619628</c:v>
                </c:pt>
                <c:pt idx="696">
                  <c:v>459.61599731445301</c:v>
                </c:pt>
                <c:pt idx="697">
                  <c:v>114.901000976562</c:v>
                </c:pt>
                <c:pt idx="698">
                  <c:v>83.295303344726506</c:v>
                </c:pt>
                <c:pt idx="699">
                  <c:v>62.540599822997997</c:v>
                </c:pt>
                <c:pt idx="700">
                  <c:v>410.02899169921801</c:v>
                </c:pt>
                <c:pt idx="701">
                  <c:v>86.295402526855398</c:v>
                </c:pt>
                <c:pt idx="702">
                  <c:v>126.01999664306599</c:v>
                </c:pt>
                <c:pt idx="703">
                  <c:v>652.218994140625</c:v>
                </c:pt>
                <c:pt idx="704">
                  <c:v>123.74700164794901</c:v>
                </c:pt>
                <c:pt idx="705">
                  <c:v>235.23300170898401</c:v>
                </c:pt>
                <c:pt idx="706">
                  <c:v>180.26100158691401</c:v>
                </c:pt>
                <c:pt idx="707">
                  <c:v>285.614990234375</c:v>
                </c:pt>
                <c:pt idx="708">
                  <c:v>2179.169921875</c:v>
                </c:pt>
                <c:pt idx="709">
                  <c:v>51.052501678466797</c:v>
                </c:pt>
                <c:pt idx="710">
                  <c:v>82.276199340820298</c:v>
                </c:pt>
                <c:pt idx="711">
                  <c:v>2015.48999023437</c:v>
                </c:pt>
                <c:pt idx="712">
                  <c:v>133.98699951171801</c:v>
                </c:pt>
                <c:pt idx="713">
                  <c:v>147.35400390625</c:v>
                </c:pt>
                <c:pt idx="714">
                  <c:v>63.330898284912102</c:v>
                </c:pt>
                <c:pt idx="715">
                  <c:v>154.94900512695301</c:v>
                </c:pt>
                <c:pt idx="716">
                  <c:v>777.125</c:v>
                </c:pt>
                <c:pt idx="717">
                  <c:v>222.23800659179599</c:v>
                </c:pt>
                <c:pt idx="718">
                  <c:v>81.561996459960895</c:v>
                </c:pt>
                <c:pt idx="719">
                  <c:v>198.48500061035099</c:v>
                </c:pt>
                <c:pt idx="720">
                  <c:v>64.370101928710895</c:v>
                </c:pt>
                <c:pt idx="721">
                  <c:v>142.06700134277301</c:v>
                </c:pt>
                <c:pt idx="722">
                  <c:v>58.299098968505803</c:v>
                </c:pt>
                <c:pt idx="723">
                  <c:v>76.963302612304602</c:v>
                </c:pt>
                <c:pt idx="724">
                  <c:v>105.074996948242</c:v>
                </c:pt>
                <c:pt idx="725">
                  <c:v>66.009300231933494</c:v>
                </c:pt>
                <c:pt idx="726">
                  <c:v>147.61900329589801</c:v>
                </c:pt>
                <c:pt idx="727">
                  <c:v>177.61199951171801</c:v>
                </c:pt>
                <c:pt idx="728">
                  <c:v>444.73300170898398</c:v>
                </c:pt>
                <c:pt idx="729">
                  <c:v>198.100006103515</c:v>
                </c:pt>
                <c:pt idx="730">
                  <c:v>100.00900268554599</c:v>
                </c:pt>
                <c:pt idx="731">
                  <c:v>78.042999267578097</c:v>
                </c:pt>
                <c:pt idx="732">
                  <c:v>368.677001953125</c:v>
                </c:pt>
                <c:pt idx="733">
                  <c:v>55.305900573730398</c:v>
                </c:pt>
                <c:pt idx="734">
                  <c:v>133.77200317382801</c:v>
                </c:pt>
                <c:pt idx="735">
                  <c:v>121.870002746582</c:v>
                </c:pt>
                <c:pt idx="736">
                  <c:v>411.97399902343699</c:v>
                </c:pt>
                <c:pt idx="737">
                  <c:v>393.49099731445301</c:v>
                </c:pt>
                <c:pt idx="738">
                  <c:v>179.43699645996</c:v>
                </c:pt>
                <c:pt idx="739">
                  <c:v>152.04899597167901</c:v>
                </c:pt>
                <c:pt idx="740">
                  <c:v>208.56500244140599</c:v>
                </c:pt>
                <c:pt idx="741">
                  <c:v>142.18600463867099</c:v>
                </c:pt>
                <c:pt idx="742">
                  <c:v>112.613998413085</c:v>
                </c:pt>
                <c:pt idx="743">
                  <c:v>306.36199951171801</c:v>
                </c:pt>
                <c:pt idx="744">
                  <c:v>461.22100830078102</c:v>
                </c:pt>
                <c:pt idx="745">
                  <c:v>116.179000854492</c:v>
                </c:pt>
                <c:pt idx="746">
                  <c:v>59.023899078369098</c:v>
                </c:pt>
                <c:pt idx="747">
                  <c:v>79.984901428222599</c:v>
                </c:pt>
                <c:pt idx="748">
                  <c:v>111.167999267578</c:v>
                </c:pt>
                <c:pt idx="749">
                  <c:v>56.678199768066399</c:v>
                </c:pt>
                <c:pt idx="750">
                  <c:v>55.818801879882798</c:v>
                </c:pt>
                <c:pt idx="751">
                  <c:v>59.338798522949197</c:v>
                </c:pt>
                <c:pt idx="752">
                  <c:v>61.323101043701101</c:v>
                </c:pt>
                <c:pt idx="753">
                  <c:v>58.0721015930175</c:v>
                </c:pt>
                <c:pt idx="754">
                  <c:v>103.612998962402</c:v>
                </c:pt>
                <c:pt idx="755">
                  <c:v>52.780399322509702</c:v>
                </c:pt>
                <c:pt idx="756">
                  <c:v>393.14401245117102</c:v>
                </c:pt>
                <c:pt idx="757">
                  <c:v>84.157798767089801</c:v>
                </c:pt>
                <c:pt idx="758">
                  <c:v>309.73400878906199</c:v>
                </c:pt>
                <c:pt idx="759">
                  <c:v>68.771003723144503</c:v>
                </c:pt>
                <c:pt idx="760">
                  <c:v>56.946098327636697</c:v>
                </c:pt>
                <c:pt idx="761">
                  <c:v>132.82600402832</c:v>
                </c:pt>
                <c:pt idx="762">
                  <c:v>242.91099548339801</c:v>
                </c:pt>
                <c:pt idx="763">
                  <c:v>98.591400146484304</c:v>
                </c:pt>
                <c:pt idx="764">
                  <c:v>53.815601348876903</c:v>
                </c:pt>
                <c:pt idx="765">
                  <c:v>85.937103271484304</c:v>
                </c:pt>
                <c:pt idx="766">
                  <c:v>263.87799072265602</c:v>
                </c:pt>
                <c:pt idx="767">
                  <c:v>90.551101684570298</c:v>
                </c:pt>
                <c:pt idx="768">
                  <c:v>430.65100097656199</c:v>
                </c:pt>
                <c:pt idx="769">
                  <c:v>95.578399658203097</c:v>
                </c:pt>
                <c:pt idx="770">
                  <c:v>82.829696655273395</c:v>
                </c:pt>
                <c:pt idx="771">
                  <c:v>56.242000579833899</c:v>
                </c:pt>
                <c:pt idx="772">
                  <c:v>92.166496276855398</c:v>
                </c:pt>
                <c:pt idx="773">
                  <c:v>53.096099853515597</c:v>
                </c:pt>
                <c:pt idx="774">
                  <c:v>703.06799316406205</c:v>
                </c:pt>
                <c:pt idx="775">
                  <c:v>854.24700927734295</c:v>
                </c:pt>
                <c:pt idx="776">
                  <c:v>70.887702941894503</c:v>
                </c:pt>
                <c:pt idx="777">
                  <c:v>140.56100463867099</c:v>
                </c:pt>
                <c:pt idx="778">
                  <c:v>131.78599548339801</c:v>
                </c:pt>
                <c:pt idx="779">
                  <c:v>152.27600097656199</c:v>
                </c:pt>
                <c:pt idx="780">
                  <c:v>94.229797363281193</c:v>
                </c:pt>
                <c:pt idx="781">
                  <c:v>102.53800201416</c:v>
                </c:pt>
                <c:pt idx="782">
                  <c:v>104.181999206543</c:v>
                </c:pt>
                <c:pt idx="783">
                  <c:v>178.20199584960901</c:v>
                </c:pt>
                <c:pt idx="784">
                  <c:v>175.89799499511699</c:v>
                </c:pt>
                <c:pt idx="785">
                  <c:v>73.269500732421804</c:v>
                </c:pt>
                <c:pt idx="786">
                  <c:v>751.57501220703102</c:v>
                </c:pt>
                <c:pt idx="787">
                  <c:v>695.27197265625</c:v>
                </c:pt>
                <c:pt idx="788">
                  <c:v>63.139198303222599</c:v>
                </c:pt>
                <c:pt idx="789">
                  <c:v>91.551498413085895</c:v>
                </c:pt>
                <c:pt idx="790">
                  <c:v>95.964103698730398</c:v>
                </c:pt>
                <c:pt idx="791">
                  <c:v>114.111000061035</c:v>
                </c:pt>
                <c:pt idx="792">
                  <c:v>106.091003417968</c:v>
                </c:pt>
                <c:pt idx="793">
                  <c:v>5683.4501953125</c:v>
                </c:pt>
                <c:pt idx="794">
                  <c:v>63.000900268554602</c:v>
                </c:pt>
                <c:pt idx="795">
                  <c:v>50.021900177001903</c:v>
                </c:pt>
                <c:pt idx="796">
                  <c:v>1960.38000488281</c:v>
                </c:pt>
                <c:pt idx="797">
                  <c:v>674.97900390625</c:v>
                </c:pt>
                <c:pt idx="798">
                  <c:v>407.82501220703102</c:v>
                </c:pt>
                <c:pt idx="799">
                  <c:v>277.77999877929602</c:v>
                </c:pt>
                <c:pt idx="800">
                  <c:v>864.093017578125</c:v>
                </c:pt>
                <c:pt idx="801">
                  <c:v>443.32699584960898</c:v>
                </c:pt>
                <c:pt idx="802">
                  <c:v>348.52200317382801</c:v>
                </c:pt>
                <c:pt idx="803">
                  <c:v>513.16400146484295</c:v>
                </c:pt>
                <c:pt idx="804">
                  <c:v>545.906982421875</c:v>
                </c:pt>
                <c:pt idx="805">
                  <c:v>906.67498779296795</c:v>
                </c:pt>
                <c:pt idx="806">
                  <c:v>293.91500854492102</c:v>
                </c:pt>
                <c:pt idx="807">
                  <c:v>367.81399536132801</c:v>
                </c:pt>
                <c:pt idx="808">
                  <c:v>821.08599853515602</c:v>
                </c:pt>
                <c:pt idx="809">
                  <c:v>78.650001525878906</c:v>
                </c:pt>
                <c:pt idx="810">
                  <c:v>732.531982421875</c:v>
                </c:pt>
                <c:pt idx="811">
                  <c:v>122.040000915527</c:v>
                </c:pt>
                <c:pt idx="812">
                  <c:v>94.566902160644503</c:v>
                </c:pt>
                <c:pt idx="813">
                  <c:v>73.053298950195298</c:v>
                </c:pt>
                <c:pt idx="814">
                  <c:v>56.737098693847599</c:v>
                </c:pt>
                <c:pt idx="815">
                  <c:v>209.36199951171801</c:v>
                </c:pt>
                <c:pt idx="816">
                  <c:v>61.601001739501903</c:v>
                </c:pt>
                <c:pt idx="817">
                  <c:v>58.368198394775298</c:v>
                </c:pt>
                <c:pt idx="818">
                  <c:v>392.95599365234301</c:v>
                </c:pt>
                <c:pt idx="819">
                  <c:v>111.800003051757</c:v>
                </c:pt>
                <c:pt idx="820">
                  <c:v>114.66200256347599</c:v>
                </c:pt>
                <c:pt idx="821">
                  <c:v>402.121002197265</c:v>
                </c:pt>
                <c:pt idx="822">
                  <c:v>98.725402832031193</c:v>
                </c:pt>
                <c:pt idx="823">
                  <c:v>123.93399810791</c:v>
                </c:pt>
                <c:pt idx="824">
                  <c:v>69.044502258300696</c:v>
                </c:pt>
                <c:pt idx="825">
                  <c:v>81.466300964355398</c:v>
                </c:pt>
                <c:pt idx="826">
                  <c:v>142.35899353027301</c:v>
                </c:pt>
                <c:pt idx="827">
                  <c:v>81.673797607421804</c:v>
                </c:pt>
                <c:pt idx="828">
                  <c:v>132.78999328613199</c:v>
                </c:pt>
                <c:pt idx="829">
                  <c:v>60.950000762939403</c:v>
                </c:pt>
                <c:pt idx="830">
                  <c:v>76.009201049804602</c:v>
                </c:pt>
                <c:pt idx="831">
                  <c:v>76.489303588867102</c:v>
                </c:pt>
                <c:pt idx="832">
                  <c:v>86.695297241210895</c:v>
                </c:pt>
                <c:pt idx="833">
                  <c:v>60.825000762939403</c:v>
                </c:pt>
                <c:pt idx="834">
                  <c:v>71.377799987792898</c:v>
                </c:pt>
                <c:pt idx="835">
                  <c:v>165.83299255371</c:v>
                </c:pt>
                <c:pt idx="836">
                  <c:v>76.609703063964801</c:v>
                </c:pt>
                <c:pt idx="837">
                  <c:v>61.855800628662102</c:v>
                </c:pt>
                <c:pt idx="838">
                  <c:v>50.344600677490199</c:v>
                </c:pt>
                <c:pt idx="839">
                  <c:v>142.850006103515</c:v>
                </c:pt>
                <c:pt idx="840">
                  <c:v>464.79098510742102</c:v>
                </c:pt>
                <c:pt idx="841">
                  <c:v>261.58401489257801</c:v>
                </c:pt>
                <c:pt idx="842">
                  <c:v>89.087997436523395</c:v>
                </c:pt>
                <c:pt idx="843">
                  <c:v>52.734401702880803</c:v>
                </c:pt>
                <c:pt idx="844">
                  <c:v>74.069602966308494</c:v>
                </c:pt>
                <c:pt idx="845">
                  <c:v>107.414001464843</c:v>
                </c:pt>
                <c:pt idx="846">
                  <c:v>62.301601409912102</c:v>
                </c:pt>
                <c:pt idx="847">
                  <c:v>81.435699462890597</c:v>
                </c:pt>
                <c:pt idx="848">
                  <c:v>50.745098114013601</c:v>
                </c:pt>
                <c:pt idx="849">
                  <c:v>53.975101470947202</c:v>
                </c:pt>
                <c:pt idx="850">
                  <c:v>59.80659866333</c:v>
                </c:pt>
                <c:pt idx="851">
                  <c:v>63.589900970458899</c:v>
                </c:pt>
                <c:pt idx="852">
                  <c:v>62.7453002929687</c:v>
                </c:pt>
                <c:pt idx="853">
                  <c:v>73.877098083495994</c:v>
                </c:pt>
                <c:pt idx="854">
                  <c:v>160.49800109863199</c:v>
                </c:pt>
                <c:pt idx="855">
                  <c:v>81.765899658203097</c:v>
                </c:pt>
                <c:pt idx="856">
                  <c:v>66.429702758789006</c:v>
                </c:pt>
                <c:pt idx="857">
                  <c:v>144.78300476074199</c:v>
                </c:pt>
                <c:pt idx="858">
                  <c:v>61.3468017578125</c:v>
                </c:pt>
                <c:pt idx="859">
                  <c:v>50.839599609375</c:v>
                </c:pt>
                <c:pt idx="860">
                  <c:v>99.180198669433494</c:v>
                </c:pt>
                <c:pt idx="861">
                  <c:v>53.084300994872997</c:v>
                </c:pt>
                <c:pt idx="862">
                  <c:v>99.323501586914006</c:v>
                </c:pt>
                <c:pt idx="863">
                  <c:v>63.071201324462798</c:v>
                </c:pt>
                <c:pt idx="864">
                  <c:v>92.190597534179602</c:v>
                </c:pt>
                <c:pt idx="865">
                  <c:v>54.082901000976499</c:v>
                </c:pt>
                <c:pt idx="866">
                  <c:v>78.711700439453097</c:v>
                </c:pt>
                <c:pt idx="867">
                  <c:v>71.428497314453097</c:v>
                </c:pt>
                <c:pt idx="868">
                  <c:v>58.4893989562988</c:v>
                </c:pt>
                <c:pt idx="869">
                  <c:v>96.960197448730398</c:v>
                </c:pt>
                <c:pt idx="870">
                  <c:v>100.581001281738</c:v>
                </c:pt>
                <c:pt idx="871">
                  <c:v>74.692901611328097</c:v>
                </c:pt>
                <c:pt idx="872">
                  <c:v>79.871101379394503</c:v>
                </c:pt>
                <c:pt idx="873">
                  <c:v>115.41000366210901</c:v>
                </c:pt>
                <c:pt idx="874">
                  <c:v>54.368099212646399</c:v>
                </c:pt>
                <c:pt idx="875">
                  <c:v>74.352203369140597</c:v>
                </c:pt>
                <c:pt idx="876">
                  <c:v>66.831298828125</c:v>
                </c:pt>
                <c:pt idx="877">
                  <c:v>98.393898010253906</c:v>
                </c:pt>
                <c:pt idx="878">
                  <c:v>75.069000244140597</c:v>
                </c:pt>
                <c:pt idx="879">
                  <c:v>4243.1201171875</c:v>
                </c:pt>
                <c:pt idx="880">
                  <c:v>90.060798645019503</c:v>
                </c:pt>
                <c:pt idx="881">
                  <c:v>67.380996704101506</c:v>
                </c:pt>
                <c:pt idx="882">
                  <c:v>122.199996948242</c:v>
                </c:pt>
                <c:pt idx="883">
                  <c:v>62.888401031494098</c:v>
                </c:pt>
                <c:pt idx="884">
                  <c:v>88.919403076171804</c:v>
                </c:pt>
                <c:pt idx="885">
                  <c:v>159.58299255371</c:v>
                </c:pt>
                <c:pt idx="886">
                  <c:v>114.69699859619099</c:v>
                </c:pt>
                <c:pt idx="887">
                  <c:v>101.31999969482401</c:v>
                </c:pt>
                <c:pt idx="888">
                  <c:v>526.90802001953102</c:v>
                </c:pt>
                <c:pt idx="889">
                  <c:v>140.70100402832</c:v>
                </c:pt>
                <c:pt idx="890">
                  <c:v>91.860099792480398</c:v>
                </c:pt>
                <c:pt idx="891">
                  <c:v>68.786003112792898</c:v>
                </c:pt>
                <c:pt idx="892">
                  <c:v>95.042503356933494</c:v>
                </c:pt>
                <c:pt idx="893">
                  <c:v>102.62200164794901</c:v>
                </c:pt>
                <c:pt idx="894">
                  <c:v>70.995201110839801</c:v>
                </c:pt>
                <c:pt idx="895">
                  <c:v>74.445899963378906</c:v>
                </c:pt>
                <c:pt idx="896">
                  <c:v>100.08599853515599</c:v>
                </c:pt>
                <c:pt idx="897">
                  <c:v>6367.39013671875</c:v>
                </c:pt>
                <c:pt idx="898">
                  <c:v>52.880599975585902</c:v>
                </c:pt>
                <c:pt idx="899">
                  <c:v>91.887298583984304</c:v>
                </c:pt>
                <c:pt idx="900">
                  <c:v>81.605400085449205</c:v>
                </c:pt>
                <c:pt idx="901">
                  <c:v>104.48999786376901</c:v>
                </c:pt>
                <c:pt idx="902">
                  <c:v>62.548301696777301</c:v>
                </c:pt>
                <c:pt idx="903">
                  <c:v>103.61499786376901</c:v>
                </c:pt>
                <c:pt idx="904">
                  <c:v>64.906196594238196</c:v>
                </c:pt>
                <c:pt idx="905">
                  <c:v>61.8984985351562</c:v>
                </c:pt>
                <c:pt idx="906">
                  <c:v>60.335399627685497</c:v>
                </c:pt>
                <c:pt idx="907">
                  <c:v>59.490299224853501</c:v>
                </c:pt>
                <c:pt idx="908">
                  <c:v>55.978401184082003</c:v>
                </c:pt>
                <c:pt idx="909">
                  <c:v>155.16600036621</c:v>
                </c:pt>
                <c:pt idx="910">
                  <c:v>55.573600769042898</c:v>
                </c:pt>
                <c:pt idx="911">
                  <c:v>52.0331001281738</c:v>
                </c:pt>
                <c:pt idx="912">
                  <c:v>68.333702087402301</c:v>
                </c:pt>
                <c:pt idx="913">
                  <c:v>98.610900878906193</c:v>
                </c:pt>
                <c:pt idx="914">
                  <c:v>67.522796630859304</c:v>
                </c:pt>
                <c:pt idx="915">
                  <c:v>55.989601135253899</c:v>
                </c:pt>
                <c:pt idx="916">
                  <c:v>96.8634033203125</c:v>
                </c:pt>
                <c:pt idx="917">
                  <c:v>59.124298095703097</c:v>
                </c:pt>
                <c:pt idx="918">
                  <c:v>65.368797302245994</c:v>
                </c:pt>
                <c:pt idx="919">
                  <c:v>80.697799682617102</c:v>
                </c:pt>
                <c:pt idx="920">
                  <c:v>74.327903747558494</c:v>
                </c:pt>
                <c:pt idx="921">
                  <c:v>57.5906982421875</c:v>
                </c:pt>
                <c:pt idx="922">
                  <c:v>53.112701416015597</c:v>
                </c:pt>
                <c:pt idx="923">
                  <c:v>52.081901550292898</c:v>
                </c:pt>
              </c:numCache>
            </c:numRef>
          </c:yVal>
          <c:smooth val="0"/>
        </c:ser>
        <c:ser>
          <c:idx val="3"/>
          <c:order val="3"/>
          <c:spPr>
            <a:ln w="12007">
              <a:noFill/>
            </a:ln>
          </c:spPr>
          <c:marker>
            <c:symbol val="circ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stat_1!$L:$L</c:f>
              <c:numCache>
                <c:formatCode>General</c:formatCode>
                <c:ptCount val="65536"/>
                <c:pt idx="0">
                  <c:v>68.025802612304602</c:v>
                </c:pt>
                <c:pt idx="1">
                  <c:v>63.467300415038999</c:v>
                </c:pt>
                <c:pt idx="2">
                  <c:v>50.387001037597599</c:v>
                </c:pt>
                <c:pt idx="3">
                  <c:v>58.923000335693303</c:v>
                </c:pt>
                <c:pt idx="4">
                  <c:v>96.177696228027301</c:v>
                </c:pt>
                <c:pt idx="5">
                  <c:v>64.163803100585895</c:v>
                </c:pt>
                <c:pt idx="6">
                  <c:v>93.383697509765597</c:v>
                </c:pt>
                <c:pt idx="7">
                  <c:v>66.308502197265597</c:v>
                </c:pt>
                <c:pt idx="8">
                  <c:v>57.365898132324197</c:v>
                </c:pt>
                <c:pt idx="9">
                  <c:v>72.310600280761705</c:v>
                </c:pt>
                <c:pt idx="10">
                  <c:v>70.793998718261705</c:v>
                </c:pt>
                <c:pt idx="11">
                  <c:v>62.404399871826101</c:v>
                </c:pt>
                <c:pt idx="12">
                  <c:v>100.697998046875</c:v>
                </c:pt>
                <c:pt idx="13">
                  <c:v>67.868103027343693</c:v>
                </c:pt>
                <c:pt idx="14">
                  <c:v>96.310600280761705</c:v>
                </c:pt>
                <c:pt idx="15">
                  <c:v>219.64599609375</c:v>
                </c:pt>
                <c:pt idx="16">
                  <c:v>77.856697082519503</c:v>
                </c:pt>
                <c:pt idx="17">
                  <c:v>108.27100372314401</c:v>
                </c:pt>
                <c:pt idx="18">
                  <c:v>66.487197875976506</c:v>
                </c:pt>
                <c:pt idx="19">
                  <c:v>261.829986572265</c:v>
                </c:pt>
                <c:pt idx="20">
                  <c:v>63.707099914550703</c:v>
                </c:pt>
                <c:pt idx="21">
                  <c:v>242.24099731445301</c:v>
                </c:pt>
                <c:pt idx="22">
                  <c:v>238.5</c:v>
                </c:pt>
                <c:pt idx="23">
                  <c:v>87.335197448730398</c:v>
                </c:pt>
                <c:pt idx="24">
                  <c:v>80.749397277832003</c:v>
                </c:pt>
                <c:pt idx="25">
                  <c:v>72.856399536132798</c:v>
                </c:pt>
                <c:pt idx="26">
                  <c:v>157.31399536132801</c:v>
                </c:pt>
                <c:pt idx="27">
                  <c:v>86.914398193359304</c:v>
                </c:pt>
                <c:pt idx="28">
                  <c:v>63.100601196288999</c:v>
                </c:pt>
                <c:pt idx="29">
                  <c:v>111.584999084472</c:v>
                </c:pt>
                <c:pt idx="30">
                  <c:v>60.697799682617102</c:v>
                </c:pt>
                <c:pt idx="31">
                  <c:v>100.25399780273401</c:v>
                </c:pt>
                <c:pt idx="32">
                  <c:v>77.917503356933494</c:v>
                </c:pt>
                <c:pt idx="33">
                  <c:v>58.625801086425703</c:v>
                </c:pt>
                <c:pt idx="34">
                  <c:v>93.802398681640597</c:v>
                </c:pt>
                <c:pt idx="35">
                  <c:v>57.619598388671797</c:v>
                </c:pt>
                <c:pt idx="36">
                  <c:v>113.996002197265</c:v>
                </c:pt>
                <c:pt idx="37">
                  <c:v>89.465797424316406</c:v>
                </c:pt>
                <c:pt idx="38">
                  <c:v>209.33900451660099</c:v>
                </c:pt>
                <c:pt idx="39">
                  <c:v>116.015998840332</c:v>
                </c:pt>
                <c:pt idx="40">
                  <c:v>309.67498779296801</c:v>
                </c:pt>
                <c:pt idx="41">
                  <c:v>147.85400390625</c:v>
                </c:pt>
                <c:pt idx="42">
                  <c:v>75.707901000976506</c:v>
                </c:pt>
                <c:pt idx="43">
                  <c:v>211.63600158691401</c:v>
                </c:pt>
                <c:pt idx="44">
                  <c:v>70.243698120117102</c:v>
                </c:pt>
                <c:pt idx="45">
                  <c:v>3327.03002929687</c:v>
                </c:pt>
                <c:pt idx="46">
                  <c:v>356.40200805664</c:v>
                </c:pt>
                <c:pt idx="47">
                  <c:v>107.65499877929599</c:v>
                </c:pt>
                <c:pt idx="48">
                  <c:v>67.512199401855398</c:v>
                </c:pt>
                <c:pt idx="49">
                  <c:v>346.03298950195301</c:v>
                </c:pt>
                <c:pt idx="50">
                  <c:v>193.884994506835</c:v>
                </c:pt>
                <c:pt idx="51">
                  <c:v>184.36799621582</c:v>
                </c:pt>
                <c:pt idx="52">
                  <c:v>316.11099243164</c:v>
                </c:pt>
                <c:pt idx="53">
                  <c:v>201.18099975585901</c:v>
                </c:pt>
                <c:pt idx="54">
                  <c:v>259.98699951171801</c:v>
                </c:pt>
                <c:pt idx="55">
                  <c:v>449.989013671875</c:v>
                </c:pt>
                <c:pt idx="56">
                  <c:v>829.92498779296795</c:v>
                </c:pt>
                <c:pt idx="57">
                  <c:v>89.806198120117102</c:v>
                </c:pt>
                <c:pt idx="58">
                  <c:v>9778.01953125</c:v>
                </c:pt>
                <c:pt idx="59">
                  <c:v>264.83898925781199</c:v>
                </c:pt>
                <c:pt idx="60">
                  <c:v>192.996002197265</c:v>
                </c:pt>
                <c:pt idx="61">
                  <c:v>173.68699645996</c:v>
                </c:pt>
                <c:pt idx="62">
                  <c:v>141.54800415039</c:v>
                </c:pt>
                <c:pt idx="63">
                  <c:v>178.593002319335</c:v>
                </c:pt>
                <c:pt idx="64">
                  <c:v>10494.099609375</c:v>
                </c:pt>
                <c:pt idx="65">
                  <c:v>73.194000244140597</c:v>
                </c:pt>
                <c:pt idx="66">
                  <c:v>244.07899475097599</c:v>
                </c:pt>
                <c:pt idx="67">
                  <c:v>193.74800109863199</c:v>
                </c:pt>
                <c:pt idx="68">
                  <c:v>321.39498901367102</c:v>
                </c:pt>
                <c:pt idx="69">
                  <c:v>149.82600402832</c:v>
                </c:pt>
                <c:pt idx="70">
                  <c:v>140.96499633789</c:v>
                </c:pt>
                <c:pt idx="71">
                  <c:v>170.899002075195</c:v>
                </c:pt>
                <c:pt idx="72">
                  <c:v>261.27700805664</c:v>
                </c:pt>
                <c:pt idx="73">
                  <c:v>54.758598327636697</c:v>
                </c:pt>
                <c:pt idx="74">
                  <c:v>54.092899322509702</c:v>
                </c:pt>
                <c:pt idx="75">
                  <c:v>165.21699523925699</c:v>
                </c:pt>
                <c:pt idx="76">
                  <c:v>55.991901397705</c:v>
                </c:pt>
                <c:pt idx="77">
                  <c:v>102.70899963378901</c:v>
                </c:pt>
                <c:pt idx="78">
                  <c:v>155.50700378417901</c:v>
                </c:pt>
                <c:pt idx="79">
                  <c:v>142.15199279785099</c:v>
                </c:pt>
                <c:pt idx="80">
                  <c:v>54.5992012023925</c:v>
                </c:pt>
                <c:pt idx="81">
                  <c:v>64.323997497558494</c:v>
                </c:pt>
                <c:pt idx="82">
                  <c:v>56.613700866699197</c:v>
                </c:pt>
                <c:pt idx="83">
                  <c:v>54.931999206542898</c:v>
                </c:pt>
                <c:pt idx="84">
                  <c:v>184.26400756835901</c:v>
                </c:pt>
                <c:pt idx="85">
                  <c:v>101.52700042724599</c:v>
                </c:pt>
                <c:pt idx="86">
                  <c:v>79.394096374511705</c:v>
                </c:pt>
                <c:pt idx="87">
                  <c:v>74.308799743652301</c:v>
                </c:pt>
                <c:pt idx="88">
                  <c:v>98.971397399902301</c:v>
                </c:pt>
                <c:pt idx="89">
                  <c:v>203.33200073242099</c:v>
                </c:pt>
                <c:pt idx="90">
                  <c:v>64.578399658203097</c:v>
                </c:pt>
                <c:pt idx="91">
                  <c:v>58.055000305175703</c:v>
                </c:pt>
                <c:pt idx="92">
                  <c:v>250.14700317382801</c:v>
                </c:pt>
                <c:pt idx="93">
                  <c:v>116.33999633789</c:v>
                </c:pt>
                <c:pt idx="94">
                  <c:v>81.018898010253906</c:v>
                </c:pt>
                <c:pt idx="95">
                  <c:v>239.121002197265</c:v>
                </c:pt>
                <c:pt idx="96">
                  <c:v>172.29699707031199</c:v>
                </c:pt>
                <c:pt idx="97">
                  <c:v>122.572998046875</c:v>
                </c:pt>
                <c:pt idx="98">
                  <c:v>77.486602783203097</c:v>
                </c:pt>
                <c:pt idx="99">
                  <c:v>69.089500427245994</c:v>
                </c:pt>
                <c:pt idx="100">
                  <c:v>113.65699768066401</c:v>
                </c:pt>
                <c:pt idx="101">
                  <c:v>101.615997314453</c:v>
                </c:pt>
                <c:pt idx="102">
                  <c:v>71.956001281738196</c:v>
                </c:pt>
                <c:pt idx="103">
                  <c:v>61.275100708007798</c:v>
                </c:pt>
                <c:pt idx="104">
                  <c:v>59.451999664306598</c:v>
                </c:pt>
                <c:pt idx="105">
                  <c:v>231.125</c:v>
                </c:pt>
                <c:pt idx="106">
                  <c:v>78.373397827148395</c:v>
                </c:pt>
                <c:pt idx="107">
                  <c:v>91.421501159667898</c:v>
                </c:pt>
                <c:pt idx="108">
                  <c:v>517.21099853515602</c:v>
                </c:pt>
                <c:pt idx="109">
                  <c:v>471.85101318359301</c:v>
                </c:pt>
                <c:pt idx="110">
                  <c:v>93.345703125</c:v>
                </c:pt>
                <c:pt idx="111">
                  <c:v>122.137001037597</c:v>
                </c:pt>
                <c:pt idx="112">
                  <c:v>500.99499511718699</c:v>
                </c:pt>
                <c:pt idx="113">
                  <c:v>138.45399475097599</c:v>
                </c:pt>
                <c:pt idx="114">
                  <c:v>675.218994140625</c:v>
                </c:pt>
                <c:pt idx="115">
                  <c:v>324.843994140625</c:v>
                </c:pt>
                <c:pt idx="116">
                  <c:v>65.157699584960895</c:v>
                </c:pt>
                <c:pt idx="117">
                  <c:v>58.850898742675703</c:v>
                </c:pt>
                <c:pt idx="118">
                  <c:v>289.44900512695301</c:v>
                </c:pt>
                <c:pt idx="119">
                  <c:v>62.972900390625</c:v>
                </c:pt>
                <c:pt idx="120">
                  <c:v>213.17199707031199</c:v>
                </c:pt>
                <c:pt idx="121">
                  <c:v>87.373497009277301</c:v>
                </c:pt>
                <c:pt idx="122">
                  <c:v>121.53099822998</c:v>
                </c:pt>
                <c:pt idx="123">
                  <c:v>90.495796203613196</c:v>
                </c:pt>
                <c:pt idx="124">
                  <c:v>138.70100402832</c:v>
                </c:pt>
                <c:pt idx="125">
                  <c:v>422.42898559570301</c:v>
                </c:pt>
                <c:pt idx="126">
                  <c:v>74.926101684570298</c:v>
                </c:pt>
                <c:pt idx="127">
                  <c:v>212.093994140625</c:v>
                </c:pt>
                <c:pt idx="128">
                  <c:v>77.266998291015597</c:v>
                </c:pt>
                <c:pt idx="129">
                  <c:v>99.962799072265597</c:v>
                </c:pt>
                <c:pt idx="130">
                  <c:v>60.640598297119098</c:v>
                </c:pt>
                <c:pt idx="131">
                  <c:v>190.899002075195</c:v>
                </c:pt>
                <c:pt idx="132">
                  <c:v>116.901000976562</c:v>
                </c:pt>
                <c:pt idx="133">
                  <c:v>74.782096862792898</c:v>
                </c:pt>
                <c:pt idx="134">
                  <c:v>64.865501403808494</c:v>
                </c:pt>
                <c:pt idx="135">
                  <c:v>78.1708984375</c:v>
                </c:pt>
                <c:pt idx="136">
                  <c:v>333.43701171875</c:v>
                </c:pt>
                <c:pt idx="137">
                  <c:v>716.13800048828102</c:v>
                </c:pt>
                <c:pt idx="138">
                  <c:v>82.9490966796875</c:v>
                </c:pt>
                <c:pt idx="139">
                  <c:v>282.32800292968699</c:v>
                </c:pt>
                <c:pt idx="140">
                  <c:v>87.755302429199205</c:v>
                </c:pt>
                <c:pt idx="141">
                  <c:v>610.81701660156205</c:v>
                </c:pt>
                <c:pt idx="142">
                  <c:v>110.986999511718</c:v>
                </c:pt>
                <c:pt idx="143">
                  <c:v>194.91200256347599</c:v>
                </c:pt>
                <c:pt idx="144">
                  <c:v>545.10797119140602</c:v>
                </c:pt>
                <c:pt idx="145">
                  <c:v>61.439399719238203</c:v>
                </c:pt>
                <c:pt idx="146">
                  <c:v>98.91259765625</c:v>
                </c:pt>
                <c:pt idx="147">
                  <c:v>50.280998229980398</c:v>
                </c:pt>
                <c:pt idx="148">
                  <c:v>105.213996887207</c:v>
                </c:pt>
                <c:pt idx="149">
                  <c:v>98.765800476074205</c:v>
                </c:pt>
                <c:pt idx="150">
                  <c:v>107.20500183105401</c:v>
                </c:pt>
                <c:pt idx="151">
                  <c:v>94.478202819824205</c:v>
                </c:pt>
                <c:pt idx="152">
                  <c:v>675.68701171875</c:v>
                </c:pt>
                <c:pt idx="153">
                  <c:v>398.427001953125</c:v>
                </c:pt>
                <c:pt idx="154">
                  <c:v>642.385986328125</c:v>
                </c:pt>
                <c:pt idx="155">
                  <c:v>3841.72998046875</c:v>
                </c:pt>
                <c:pt idx="156">
                  <c:v>245.87899780273401</c:v>
                </c:pt>
                <c:pt idx="157">
                  <c:v>78.611900329589801</c:v>
                </c:pt>
                <c:pt idx="158">
                  <c:v>129.68200683593699</c:v>
                </c:pt>
                <c:pt idx="159">
                  <c:v>9737.41015625</c:v>
                </c:pt>
                <c:pt idx="160">
                  <c:v>1351.78002929687</c:v>
                </c:pt>
                <c:pt idx="161">
                  <c:v>675.56701660156205</c:v>
                </c:pt>
                <c:pt idx="162">
                  <c:v>546.89001464843705</c:v>
                </c:pt>
                <c:pt idx="163">
                  <c:v>1234.91003417968</c:v>
                </c:pt>
                <c:pt idx="164">
                  <c:v>796.79400634765602</c:v>
                </c:pt>
                <c:pt idx="165">
                  <c:v>723.25799560546795</c:v>
                </c:pt>
                <c:pt idx="166">
                  <c:v>1247.68994140625</c:v>
                </c:pt>
                <c:pt idx="167">
                  <c:v>434.10800170898398</c:v>
                </c:pt>
                <c:pt idx="168">
                  <c:v>673.61700439453102</c:v>
                </c:pt>
                <c:pt idx="169">
                  <c:v>1278.75</c:v>
                </c:pt>
                <c:pt idx="170">
                  <c:v>3077.3798828125</c:v>
                </c:pt>
                <c:pt idx="171">
                  <c:v>75.547302246093693</c:v>
                </c:pt>
                <c:pt idx="172">
                  <c:v>88.567001342773395</c:v>
                </c:pt>
                <c:pt idx="173">
                  <c:v>234.54800415039</c:v>
                </c:pt>
                <c:pt idx="174">
                  <c:v>263.98699951171801</c:v>
                </c:pt>
                <c:pt idx="175">
                  <c:v>50.210899353027301</c:v>
                </c:pt>
                <c:pt idx="176">
                  <c:v>58.706199645996001</c:v>
                </c:pt>
                <c:pt idx="177">
                  <c:v>247.77999877929599</c:v>
                </c:pt>
                <c:pt idx="178">
                  <c:v>543.781982421875</c:v>
                </c:pt>
                <c:pt idx="179">
                  <c:v>76.498596191406193</c:v>
                </c:pt>
                <c:pt idx="180">
                  <c:v>1466.47998046875</c:v>
                </c:pt>
                <c:pt idx="181">
                  <c:v>1301.55004882812</c:v>
                </c:pt>
                <c:pt idx="182">
                  <c:v>149.06199645996</c:v>
                </c:pt>
                <c:pt idx="183">
                  <c:v>151.00900268554599</c:v>
                </c:pt>
                <c:pt idx="184">
                  <c:v>243.32899475097599</c:v>
                </c:pt>
                <c:pt idx="185">
                  <c:v>140.61199951171801</c:v>
                </c:pt>
                <c:pt idx="186">
                  <c:v>135.50900268554599</c:v>
                </c:pt>
                <c:pt idx="187">
                  <c:v>121.588996887207</c:v>
                </c:pt>
                <c:pt idx="188">
                  <c:v>173.67999267578099</c:v>
                </c:pt>
                <c:pt idx="189">
                  <c:v>157.378005981445</c:v>
                </c:pt>
                <c:pt idx="190">
                  <c:v>142.66099548339801</c:v>
                </c:pt>
                <c:pt idx="191">
                  <c:v>1491.5</c:v>
                </c:pt>
                <c:pt idx="192">
                  <c:v>1219.69995117187</c:v>
                </c:pt>
                <c:pt idx="193">
                  <c:v>147.70300292968699</c:v>
                </c:pt>
                <c:pt idx="194">
                  <c:v>71.057502746582003</c:v>
                </c:pt>
                <c:pt idx="195">
                  <c:v>219.156005859375</c:v>
                </c:pt>
                <c:pt idx="196">
                  <c:v>55.357799530029297</c:v>
                </c:pt>
                <c:pt idx="197">
                  <c:v>58.8325996398925</c:v>
                </c:pt>
                <c:pt idx="198">
                  <c:v>67.879997253417898</c:v>
                </c:pt>
                <c:pt idx="199">
                  <c:v>101.40200042724599</c:v>
                </c:pt>
                <c:pt idx="200">
                  <c:v>62.764499664306598</c:v>
                </c:pt>
                <c:pt idx="201">
                  <c:v>149.52600097656199</c:v>
                </c:pt>
                <c:pt idx="202">
                  <c:v>103.49900054931599</c:v>
                </c:pt>
                <c:pt idx="203">
                  <c:v>58.3185005187988</c:v>
                </c:pt>
                <c:pt idx="204">
                  <c:v>63.63570022583</c:v>
                </c:pt>
                <c:pt idx="205">
                  <c:v>82.360298156738196</c:v>
                </c:pt>
                <c:pt idx="206">
                  <c:v>628.73602294921795</c:v>
                </c:pt>
                <c:pt idx="207">
                  <c:v>84.126800537109304</c:v>
                </c:pt>
                <c:pt idx="208">
                  <c:v>340.69400024414</c:v>
                </c:pt>
                <c:pt idx="209">
                  <c:v>211.05400085449199</c:v>
                </c:pt>
                <c:pt idx="210">
                  <c:v>164.05799865722599</c:v>
                </c:pt>
                <c:pt idx="211">
                  <c:v>292.55700683593699</c:v>
                </c:pt>
                <c:pt idx="212">
                  <c:v>82.621696472167898</c:v>
                </c:pt>
                <c:pt idx="213">
                  <c:v>141.96099853515599</c:v>
                </c:pt>
                <c:pt idx="214">
                  <c:v>441.01998901367102</c:v>
                </c:pt>
                <c:pt idx="215">
                  <c:v>187.40699768066401</c:v>
                </c:pt>
                <c:pt idx="216">
                  <c:v>66.846900939941406</c:v>
                </c:pt>
                <c:pt idx="217">
                  <c:v>84.7760009765625</c:v>
                </c:pt>
                <c:pt idx="218">
                  <c:v>72.612998962402301</c:v>
                </c:pt>
                <c:pt idx="219">
                  <c:v>128.294998168945</c:v>
                </c:pt>
                <c:pt idx="220">
                  <c:v>96.934097290039006</c:v>
                </c:pt>
                <c:pt idx="221">
                  <c:v>183.60899353027301</c:v>
                </c:pt>
                <c:pt idx="222">
                  <c:v>247.21699523925699</c:v>
                </c:pt>
                <c:pt idx="223">
                  <c:v>106.862998962402</c:v>
                </c:pt>
                <c:pt idx="224">
                  <c:v>88.228897094726506</c:v>
                </c:pt>
                <c:pt idx="225">
                  <c:v>323.35900878906199</c:v>
                </c:pt>
                <c:pt idx="226">
                  <c:v>150.072006225585</c:v>
                </c:pt>
                <c:pt idx="227">
                  <c:v>86.027999877929602</c:v>
                </c:pt>
                <c:pt idx="228">
                  <c:v>58.533500671386697</c:v>
                </c:pt>
                <c:pt idx="229">
                  <c:v>255.48199462890599</c:v>
                </c:pt>
                <c:pt idx="230">
                  <c:v>766.16998291015602</c:v>
                </c:pt>
                <c:pt idx="231">
                  <c:v>492.308990478515</c:v>
                </c:pt>
                <c:pt idx="232">
                  <c:v>106.095001220703</c:v>
                </c:pt>
                <c:pt idx="233">
                  <c:v>134.33999633789</c:v>
                </c:pt>
                <c:pt idx="234">
                  <c:v>404.46099853515602</c:v>
                </c:pt>
                <c:pt idx="235">
                  <c:v>123.01999664306599</c:v>
                </c:pt>
                <c:pt idx="236">
                  <c:v>177.95199584960901</c:v>
                </c:pt>
                <c:pt idx="237">
                  <c:v>276.88000488281199</c:v>
                </c:pt>
                <c:pt idx="238">
                  <c:v>424.71200561523398</c:v>
                </c:pt>
                <c:pt idx="239">
                  <c:v>481.84201049804602</c:v>
                </c:pt>
                <c:pt idx="240">
                  <c:v>256.56900024414</c:v>
                </c:pt>
                <c:pt idx="241">
                  <c:v>127.03500366210901</c:v>
                </c:pt>
                <c:pt idx="242">
                  <c:v>50.3760986328125</c:v>
                </c:pt>
                <c:pt idx="243">
                  <c:v>535.52398681640602</c:v>
                </c:pt>
                <c:pt idx="244">
                  <c:v>190.67799377441401</c:v>
                </c:pt>
                <c:pt idx="245">
                  <c:v>513.41900634765602</c:v>
                </c:pt>
                <c:pt idx="246">
                  <c:v>757.38299560546795</c:v>
                </c:pt>
                <c:pt idx="247">
                  <c:v>240.634994506835</c:v>
                </c:pt>
                <c:pt idx="248">
                  <c:v>134.83200073242099</c:v>
                </c:pt>
                <c:pt idx="249">
                  <c:v>86.440902709960895</c:v>
                </c:pt>
                <c:pt idx="250">
                  <c:v>67.699302673339801</c:v>
                </c:pt>
                <c:pt idx="251">
                  <c:v>51.405200958251903</c:v>
                </c:pt>
                <c:pt idx="252">
                  <c:v>50.894901275634702</c:v>
                </c:pt>
                <c:pt idx="253">
                  <c:v>90.918502807617102</c:v>
                </c:pt>
                <c:pt idx="254">
                  <c:v>148.24499511718699</c:v>
                </c:pt>
                <c:pt idx="255">
                  <c:v>581.06799316406205</c:v>
                </c:pt>
                <c:pt idx="256">
                  <c:v>110.459999084472</c:v>
                </c:pt>
                <c:pt idx="257">
                  <c:v>104.13600158691401</c:v>
                </c:pt>
                <c:pt idx="258">
                  <c:v>835.74700927734295</c:v>
                </c:pt>
                <c:pt idx="259">
                  <c:v>1695.36999511718</c:v>
                </c:pt>
                <c:pt idx="260">
                  <c:v>161.51300048828099</c:v>
                </c:pt>
                <c:pt idx="261">
                  <c:v>314.73199462890602</c:v>
                </c:pt>
                <c:pt idx="262">
                  <c:v>290.31900024414</c:v>
                </c:pt>
                <c:pt idx="263">
                  <c:v>3359.46997070312</c:v>
                </c:pt>
                <c:pt idx="264">
                  <c:v>94.085197448730398</c:v>
                </c:pt>
                <c:pt idx="265">
                  <c:v>3410.14990234375</c:v>
                </c:pt>
                <c:pt idx="266">
                  <c:v>383.13400268554602</c:v>
                </c:pt>
                <c:pt idx="267">
                  <c:v>292.39599609375</c:v>
                </c:pt>
                <c:pt idx="268">
                  <c:v>238.95500183105401</c:v>
                </c:pt>
                <c:pt idx="269">
                  <c:v>84.810798645019503</c:v>
                </c:pt>
                <c:pt idx="270">
                  <c:v>253.37300109863199</c:v>
                </c:pt>
                <c:pt idx="271">
                  <c:v>1287.44995117187</c:v>
                </c:pt>
                <c:pt idx="272">
                  <c:v>219.843994140625</c:v>
                </c:pt>
                <c:pt idx="273">
                  <c:v>753.71099853515602</c:v>
                </c:pt>
                <c:pt idx="274">
                  <c:v>92.416603088378906</c:v>
                </c:pt>
                <c:pt idx="275">
                  <c:v>291.385986328125</c:v>
                </c:pt>
                <c:pt idx="276">
                  <c:v>79.672599792480398</c:v>
                </c:pt>
                <c:pt idx="277">
                  <c:v>333.871002197265</c:v>
                </c:pt>
                <c:pt idx="278">
                  <c:v>50.947200775146399</c:v>
                </c:pt>
                <c:pt idx="279">
                  <c:v>101.24900054931599</c:v>
                </c:pt>
                <c:pt idx="280">
                  <c:v>99.434700012207003</c:v>
                </c:pt>
                <c:pt idx="281">
                  <c:v>921.99597167968705</c:v>
                </c:pt>
                <c:pt idx="282">
                  <c:v>148.78700256347599</c:v>
                </c:pt>
                <c:pt idx="283">
                  <c:v>108.61699676513599</c:v>
                </c:pt>
                <c:pt idx="284">
                  <c:v>238.38999938964801</c:v>
                </c:pt>
                <c:pt idx="285">
                  <c:v>699.35900878906205</c:v>
                </c:pt>
                <c:pt idx="286">
                  <c:v>1662.65002441406</c:v>
                </c:pt>
                <c:pt idx="287">
                  <c:v>339.58599853515602</c:v>
                </c:pt>
                <c:pt idx="288">
                  <c:v>252.63699340820301</c:v>
                </c:pt>
                <c:pt idx="289">
                  <c:v>180.88000488281199</c:v>
                </c:pt>
                <c:pt idx="290">
                  <c:v>1679.97998046875</c:v>
                </c:pt>
                <c:pt idx="291">
                  <c:v>762.1259765625</c:v>
                </c:pt>
                <c:pt idx="292">
                  <c:v>327.68099975585898</c:v>
                </c:pt>
                <c:pt idx="293">
                  <c:v>103.58599853515599</c:v>
                </c:pt>
                <c:pt idx="294">
                  <c:v>255.01899719238199</c:v>
                </c:pt>
                <c:pt idx="295">
                  <c:v>766.72302246093705</c:v>
                </c:pt>
                <c:pt idx="296">
                  <c:v>137.45599365234301</c:v>
                </c:pt>
                <c:pt idx="297">
                  <c:v>80.021202087402301</c:v>
                </c:pt>
                <c:pt idx="298">
                  <c:v>58.595001220703097</c:v>
                </c:pt>
                <c:pt idx="299">
                  <c:v>155.77600097656199</c:v>
                </c:pt>
                <c:pt idx="300">
                  <c:v>185.141998291015</c:v>
                </c:pt>
                <c:pt idx="301">
                  <c:v>114.317001342773</c:v>
                </c:pt>
                <c:pt idx="302">
                  <c:v>538.22399902343705</c:v>
                </c:pt>
                <c:pt idx="303">
                  <c:v>179.82800292968699</c:v>
                </c:pt>
                <c:pt idx="304">
                  <c:v>71.491996765136705</c:v>
                </c:pt>
                <c:pt idx="305">
                  <c:v>124.657997131347</c:v>
                </c:pt>
                <c:pt idx="306">
                  <c:v>114.29799652099599</c:v>
                </c:pt>
                <c:pt idx="307">
                  <c:v>318.95300292968699</c:v>
                </c:pt>
                <c:pt idx="308">
                  <c:v>302.61599731445301</c:v>
                </c:pt>
                <c:pt idx="309">
                  <c:v>3017.97998046875</c:v>
                </c:pt>
                <c:pt idx="310">
                  <c:v>3551</c:v>
                </c:pt>
                <c:pt idx="311">
                  <c:v>124.84400177001901</c:v>
                </c:pt>
                <c:pt idx="312">
                  <c:v>867.05603027343705</c:v>
                </c:pt>
                <c:pt idx="313">
                  <c:v>106.29199981689401</c:v>
                </c:pt>
                <c:pt idx="314">
                  <c:v>3484.96997070312</c:v>
                </c:pt>
                <c:pt idx="315">
                  <c:v>3003.06005859375</c:v>
                </c:pt>
                <c:pt idx="316">
                  <c:v>420.27301025390602</c:v>
                </c:pt>
                <c:pt idx="317">
                  <c:v>288.287994384765</c:v>
                </c:pt>
                <c:pt idx="318">
                  <c:v>189.80599975585901</c:v>
                </c:pt>
                <c:pt idx="319">
                  <c:v>82.491897583007798</c:v>
                </c:pt>
                <c:pt idx="320">
                  <c:v>82.893699645995994</c:v>
                </c:pt>
                <c:pt idx="321">
                  <c:v>233.08500671386699</c:v>
                </c:pt>
                <c:pt idx="322">
                  <c:v>86.444801330566406</c:v>
                </c:pt>
                <c:pt idx="323">
                  <c:v>85.593498229980398</c:v>
                </c:pt>
                <c:pt idx="324">
                  <c:v>86.633796691894503</c:v>
                </c:pt>
                <c:pt idx="325">
                  <c:v>2047.38000488281</c:v>
                </c:pt>
                <c:pt idx="326">
                  <c:v>189.16700744628901</c:v>
                </c:pt>
                <c:pt idx="327">
                  <c:v>63.638099670410099</c:v>
                </c:pt>
                <c:pt idx="328">
                  <c:v>141.27099609375</c:v>
                </c:pt>
                <c:pt idx="329">
                  <c:v>267.031005859375</c:v>
                </c:pt>
                <c:pt idx="330">
                  <c:v>5337.830078125</c:v>
                </c:pt>
                <c:pt idx="331">
                  <c:v>381.32501220703102</c:v>
                </c:pt>
                <c:pt idx="332">
                  <c:v>105.111000061035</c:v>
                </c:pt>
                <c:pt idx="333">
                  <c:v>888.56402587890602</c:v>
                </c:pt>
                <c:pt idx="334">
                  <c:v>197.36099243164</c:v>
                </c:pt>
                <c:pt idx="335">
                  <c:v>3318.55004882812</c:v>
                </c:pt>
                <c:pt idx="336">
                  <c:v>1514.98999023437</c:v>
                </c:pt>
                <c:pt idx="337">
                  <c:v>3542.13989257812</c:v>
                </c:pt>
                <c:pt idx="338">
                  <c:v>3165.3701171875</c:v>
                </c:pt>
                <c:pt idx="339">
                  <c:v>474.625</c:v>
                </c:pt>
                <c:pt idx="340">
                  <c:v>359.27801513671801</c:v>
                </c:pt>
                <c:pt idx="341">
                  <c:v>2535.71997070312</c:v>
                </c:pt>
                <c:pt idx="342">
                  <c:v>2951.22998046875</c:v>
                </c:pt>
                <c:pt idx="343">
                  <c:v>1654.19995117187</c:v>
                </c:pt>
                <c:pt idx="344">
                  <c:v>3165.9599609375</c:v>
                </c:pt>
                <c:pt idx="345">
                  <c:v>468.86599731445301</c:v>
                </c:pt>
                <c:pt idx="346">
                  <c:v>74.407096862792898</c:v>
                </c:pt>
                <c:pt idx="347">
                  <c:v>201.77999877929599</c:v>
                </c:pt>
                <c:pt idx="348">
                  <c:v>1376.47998046875</c:v>
                </c:pt>
                <c:pt idx="349">
                  <c:v>65.683296203613196</c:v>
                </c:pt>
                <c:pt idx="350">
                  <c:v>82.462898254394503</c:v>
                </c:pt>
                <c:pt idx="351">
                  <c:v>59.008499145507798</c:v>
                </c:pt>
                <c:pt idx="352">
                  <c:v>55.476799011230398</c:v>
                </c:pt>
                <c:pt idx="353">
                  <c:v>71.364402770995994</c:v>
                </c:pt>
                <c:pt idx="354">
                  <c:v>308.33401489257801</c:v>
                </c:pt>
                <c:pt idx="355">
                  <c:v>90.976600646972599</c:v>
                </c:pt>
                <c:pt idx="356">
                  <c:v>592.77197265625</c:v>
                </c:pt>
                <c:pt idx="357">
                  <c:v>172.190994262695</c:v>
                </c:pt>
                <c:pt idx="358">
                  <c:v>63.186798095703097</c:v>
                </c:pt>
                <c:pt idx="359">
                  <c:v>152.294998168945</c:v>
                </c:pt>
                <c:pt idx="360">
                  <c:v>110.603996276855</c:v>
                </c:pt>
                <c:pt idx="361">
                  <c:v>242.95599365234301</c:v>
                </c:pt>
                <c:pt idx="362">
                  <c:v>447.82101440429602</c:v>
                </c:pt>
                <c:pt idx="363">
                  <c:v>96.431800842285099</c:v>
                </c:pt>
                <c:pt idx="364">
                  <c:v>3071.18994140625</c:v>
                </c:pt>
                <c:pt idx="365">
                  <c:v>3716.10009765625</c:v>
                </c:pt>
                <c:pt idx="366">
                  <c:v>3638.05004882812</c:v>
                </c:pt>
                <c:pt idx="367">
                  <c:v>2368.3701171875</c:v>
                </c:pt>
                <c:pt idx="368">
                  <c:v>130.95700073242099</c:v>
                </c:pt>
                <c:pt idx="369">
                  <c:v>482.34500122070301</c:v>
                </c:pt>
                <c:pt idx="370">
                  <c:v>276.350006103515</c:v>
                </c:pt>
                <c:pt idx="371">
                  <c:v>343.37298583984301</c:v>
                </c:pt>
                <c:pt idx="372">
                  <c:v>202.71299743652301</c:v>
                </c:pt>
                <c:pt idx="373">
                  <c:v>56.058200836181598</c:v>
                </c:pt>
                <c:pt idx="374">
                  <c:v>100.00700378417901</c:v>
                </c:pt>
                <c:pt idx="375">
                  <c:v>66.301399230957003</c:v>
                </c:pt>
                <c:pt idx="376">
                  <c:v>203.18400573730401</c:v>
                </c:pt>
                <c:pt idx="377">
                  <c:v>54.739700317382798</c:v>
                </c:pt>
                <c:pt idx="378">
                  <c:v>82.566902160644503</c:v>
                </c:pt>
                <c:pt idx="379">
                  <c:v>371.49099731445301</c:v>
                </c:pt>
                <c:pt idx="380">
                  <c:v>91.673202514648395</c:v>
                </c:pt>
                <c:pt idx="381">
                  <c:v>63.696800231933501</c:v>
                </c:pt>
                <c:pt idx="382">
                  <c:v>300.80099487304602</c:v>
                </c:pt>
                <c:pt idx="383">
                  <c:v>890.55499267578102</c:v>
                </c:pt>
                <c:pt idx="384">
                  <c:v>160.73100280761699</c:v>
                </c:pt>
                <c:pt idx="385">
                  <c:v>379.88299560546801</c:v>
                </c:pt>
                <c:pt idx="386">
                  <c:v>264.50900268554602</c:v>
                </c:pt>
                <c:pt idx="387">
                  <c:v>96.054801940917898</c:v>
                </c:pt>
                <c:pt idx="388">
                  <c:v>298.156005859375</c:v>
                </c:pt>
                <c:pt idx="389">
                  <c:v>668.75402832031205</c:v>
                </c:pt>
                <c:pt idx="390">
                  <c:v>59.260601043701101</c:v>
                </c:pt>
                <c:pt idx="391">
                  <c:v>584.76702880859295</c:v>
                </c:pt>
                <c:pt idx="392">
                  <c:v>451.53601074218699</c:v>
                </c:pt>
                <c:pt idx="393">
                  <c:v>278.83700561523398</c:v>
                </c:pt>
                <c:pt idx="394">
                  <c:v>466.14498901367102</c:v>
                </c:pt>
                <c:pt idx="395">
                  <c:v>709.41198730468705</c:v>
                </c:pt>
                <c:pt idx="396">
                  <c:v>120.515998840332</c:v>
                </c:pt>
                <c:pt idx="397">
                  <c:v>193.51899719238199</c:v>
                </c:pt>
                <c:pt idx="398">
                  <c:v>111.97100067138599</c:v>
                </c:pt>
                <c:pt idx="399">
                  <c:v>228.58099365234301</c:v>
                </c:pt>
                <c:pt idx="400">
                  <c:v>68.365501403808494</c:v>
                </c:pt>
                <c:pt idx="401">
                  <c:v>88.048500061035099</c:v>
                </c:pt>
                <c:pt idx="402">
                  <c:v>54.440101623535099</c:v>
                </c:pt>
                <c:pt idx="403">
                  <c:v>106.70899963378901</c:v>
                </c:pt>
                <c:pt idx="404">
                  <c:v>67.591102600097599</c:v>
                </c:pt>
                <c:pt idx="405">
                  <c:v>158.99200439453099</c:v>
                </c:pt>
                <c:pt idx="406">
                  <c:v>53.430198669433501</c:v>
                </c:pt>
                <c:pt idx="407">
                  <c:v>202.35800170898401</c:v>
                </c:pt>
                <c:pt idx="408">
                  <c:v>548.72198486328102</c:v>
                </c:pt>
                <c:pt idx="409">
                  <c:v>58.999099731445298</c:v>
                </c:pt>
                <c:pt idx="410">
                  <c:v>54.771499633788999</c:v>
                </c:pt>
                <c:pt idx="411">
                  <c:v>117.292999267578</c:v>
                </c:pt>
                <c:pt idx="412">
                  <c:v>154.72200012207</c:v>
                </c:pt>
                <c:pt idx="413">
                  <c:v>841.45098876953102</c:v>
                </c:pt>
                <c:pt idx="414">
                  <c:v>1763.56994628906</c:v>
                </c:pt>
                <c:pt idx="415">
                  <c:v>115.393997192382</c:v>
                </c:pt>
                <c:pt idx="416">
                  <c:v>71.399497985839801</c:v>
                </c:pt>
                <c:pt idx="417">
                  <c:v>138.753005981445</c:v>
                </c:pt>
                <c:pt idx="418">
                  <c:v>137.45300292968699</c:v>
                </c:pt>
                <c:pt idx="419">
                  <c:v>942.0830078125</c:v>
                </c:pt>
                <c:pt idx="420">
                  <c:v>386.15499877929602</c:v>
                </c:pt>
                <c:pt idx="421">
                  <c:v>170.36999511718699</c:v>
                </c:pt>
                <c:pt idx="422">
                  <c:v>1069.41003417968</c:v>
                </c:pt>
                <c:pt idx="423">
                  <c:v>214.36799621582</c:v>
                </c:pt>
                <c:pt idx="424">
                  <c:v>1520.33996582031</c:v>
                </c:pt>
                <c:pt idx="425">
                  <c:v>718.00201416015602</c:v>
                </c:pt>
                <c:pt idx="426">
                  <c:v>200.99000549316401</c:v>
                </c:pt>
                <c:pt idx="427">
                  <c:v>96.000801086425696</c:v>
                </c:pt>
                <c:pt idx="428">
                  <c:v>194.641998291015</c:v>
                </c:pt>
                <c:pt idx="429">
                  <c:v>61.351799011230398</c:v>
                </c:pt>
                <c:pt idx="430">
                  <c:v>68.424102783203097</c:v>
                </c:pt>
                <c:pt idx="431">
                  <c:v>89.541198730468693</c:v>
                </c:pt>
                <c:pt idx="432">
                  <c:v>231.266998291015</c:v>
                </c:pt>
                <c:pt idx="433">
                  <c:v>235.37600708007801</c:v>
                </c:pt>
                <c:pt idx="434">
                  <c:v>56.126399993896399</c:v>
                </c:pt>
                <c:pt idx="435">
                  <c:v>390.98098754882801</c:v>
                </c:pt>
                <c:pt idx="436">
                  <c:v>160.81100463867099</c:v>
                </c:pt>
                <c:pt idx="437">
                  <c:v>379.58599853515602</c:v>
                </c:pt>
                <c:pt idx="438">
                  <c:v>2917.3798828125</c:v>
                </c:pt>
                <c:pt idx="439">
                  <c:v>85.872703552245994</c:v>
                </c:pt>
                <c:pt idx="440">
                  <c:v>578.99401855468705</c:v>
                </c:pt>
                <c:pt idx="441">
                  <c:v>186.01600646972599</c:v>
                </c:pt>
                <c:pt idx="442">
                  <c:v>3143.36010742187</c:v>
                </c:pt>
                <c:pt idx="443">
                  <c:v>423.38198852539</c:v>
                </c:pt>
                <c:pt idx="444">
                  <c:v>182.53500366210901</c:v>
                </c:pt>
                <c:pt idx="445">
                  <c:v>391.73098754882801</c:v>
                </c:pt>
                <c:pt idx="446">
                  <c:v>60.036201477050703</c:v>
                </c:pt>
                <c:pt idx="447">
                  <c:v>88.731101989745994</c:v>
                </c:pt>
                <c:pt idx="448">
                  <c:v>317.17401123046801</c:v>
                </c:pt>
                <c:pt idx="449">
                  <c:v>91.214202880859304</c:v>
                </c:pt>
                <c:pt idx="450">
                  <c:v>54.180099487304602</c:v>
                </c:pt>
                <c:pt idx="451">
                  <c:v>205.63900756835901</c:v>
                </c:pt>
                <c:pt idx="452">
                  <c:v>204.12899780273401</c:v>
                </c:pt>
                <c:pt idx="453">
                  <c:v>119.84700012207</c:v>
                </c:pt>
                <c:pt idx="454">
                  <c:v>57.082199096679602</c:v>
                </c:pt>
                <c:pt idx="455">
                  <c:v>59.784599304199197</c:v>
                </c:pt>
                <c:pt idx="456">
                  <c:v>693.71197509765602</c:v>
                </c:pt>
                <c:pt idx="457">
                  <c:v>176.09100341796801</c:v>
                </c:pt>
                <c:pt idx="458">
                  <c:v>213.343002319335</c:v>
                </c:pt>
                <c:pt idx="459">
                  <c:v>263.71600341796801</c:v>
                </c:pt>
                <c:pt idx="460">
                  <c:v>1488.06994628906</c:v>
                </c:pt>
                <c:pt idx="461">
                  <c:v>399.25799560546801</c:v>
                </c:pt>
                <c:pt idx="462">
                  <c:v>369.99499511718699</c:v>
                </c:pt>
                <c:pt idx="463">
                  <c:v>1688.81994628906</c:v>
                </c:pt>
                <c:pt idx="464">
                  <c:v>294.45199584960898</c:v>
                </c:pt>
                <c:pt idx="465">
                  <c:v>200.45700073242099</c:v>
                </c:pt>
                <c:pt idx="466">
                  <c:v>146.65199279785099</c:v>
                </c:pt>
                <c:pt idx="467">
                  <c:v>640.32000732421795</c:v>
                </c:pt>
                <c:pt idx="468">
                  <c:v>53.871101379394503</c:v>
                </c:pt>
                <c:pt idx="469">
                  <c:v>82.228500366210895</c:v>
                </c:pt>
                <c:pt idx="470">
                  <c:v>71.430496215820298</c:v>
                </c:pt>
                <c:pt idx="471">
                  <c:v>90.003303527832003</c:v>
                </c:pt>
                <c:pt idx="472">
                  <c:v>122.730003356933</c:v>
                </c:pt>
                <c:pt idx="473">
                  <c:v>1604.31994628906</c:v>
                </c:pt>
                <c:pt idx="474">
                  <c:v>102.407997131347</c:v>
                </c:pt>
                <c:pt idx="475">
                  <c:v>130.28999328613199</c:v>
                </c:pt>
                <c:pt idx="476">
                  <c:v>219.95199584960901</c:v>
                </c:pt>
                <c:pt idx="477">
                  <c:v>3394.78002929687</c:v>
                </c:pt>
                <c:pt idx="478">
                  <c:v>3004.02001953125</c:v>
                </c:pt>
                <c:pt idx="479">
                  <c:v>140.48599243164</c:v>
                </c:pt>
                <c:pt idx="480">
                  <c:v>2940.46997070312</c:v>
                </c:pt>
                <c:pt idx="481">
                  <c:v>3488.64990234375</c:v>
                </c:pt>
                <c:pt idx="482">
                  <c:v>259.71701049804602</c:v>
                </c:pt>
                <c:pt idx="483">
                  <c:v>118.050003051757</c:v>
                </c:pt>
                <c:pt idx="484">
                  <c:v>1106.13000488281</c:v>
                </c:pt>
                <c:pt idx="485">
                  <c:v>85.115097045898395</c:v>
                </c:pt>
                <c:pt idx="486">
                  <c:v>61.037101745605398</c:v>
                </c:pt>
                <c:pt idx="487">
                  <c:v>560.46197509765602</c:v>
                </c:pt>
                <c:pt idx="488">
                  <c:v>180.927001953125</c:v>
                </c:pt>
                <c:pt idx="489">
                  <c:v>245.36000061035099</c:v>
                </c:pt>
                <c:pt idx="490">
                  <c:v>10225.400390625</c:v>
                </c:pt>
                <c:pt idx="491">
                  <c:v>1412.66003417968</c:v>
                </c:pt>
                <c:pt idx="492">
                  <c:v>432.47100830078102</c:v>
                </c:pt>
                <c:pt idx="493">
                  <c:v>343.42199707031199</c:v>
                </c:pt>
                <c:pt idx="494">
                  <c:v>637.052978515625</c:v>
                </c:pt>
                <c:pt idx="495">
                  <c:v>2904</c:v>
                </c:pt>
                <c:pt idx="496">
                  <c:v>3566.76000976562</c:v>
                </c:pt>
                <c:pt idx="497">
                  <c:v>557.27600097656205</c:v>
                </c:pt>
                <c:pt idx="498">
                  <c:v>489.83700561523398</c:v>
                </c:pt>
                <c:pt idx="499">
                  <c:v>3268.88989257812</c:v>
                </c:pt>
                <c:pt idx="500">
                  <c:v>2787.44995117187</c:v>
                </c:pt>
                <c:pt idx="501">
                  <c:v>680.96697998046795</c:v>
                </c:pt>
                <c:pt idx="502">
                  <c:v>51.971401214599602</c:v>
                </c:pt>
                <c:pt idx="503">
                  <c:v>485.23498535156199</c:v>
                </c:pt>
                <c:pt idx="504">
                  <c:v>446.64099121093699</c:v>
                </c:pt>
                <c:pt idx="505">
                  <c:v>1299.32995605468</c:v>
                </c:pt>
                <c:pt idx="506">
                  <c:v>8000.39990234375</c:v>
                </c:pt>
                <c:pt idx="507">
                  <c:v>188.14599609375</c:v>
                </c:pt>
                <c:pt idx="508">
                  <c:v>174.86799621582</c:v>
                </c:pt>
                <c:pt idx="509">
                  <c:v>57.290199279785099</c:v>
                </c:pt>
                <c:pt idx="510">
                  <c:v>97.303596496582003</c:v>
                </c:pt>
                <c:pt idx="511">
                  <c:v>160.20100402832</c:v>
                </c:pt>
                <c:pt idx="512">
                  <c:v>1369.77001953125</c:v>
                </c:pt>
                <c:pt idx="513">
                  <c:v>97.152999877929602</c:v>
                </c:pt>
                <c:pt idx="514">
                  <c:v>81.848396301269503</c:v>
                </c:pt>
                <c:pt idx="515">
                  <c:v>339.35598754882801</c:v>
                </c:pt>
                <c:pt idx="516">
                  <c:v>61.796798706054602</c:v>
                </c:pt>
                <c:pt idx="517">
                  <c:v>3568.78002929687</c:v>
                </c:pt>
                <c:pt idx="518">
                  <c:v>2875.43994140625</c:v>
                </c:pt>
                <c:pt idx="519">
                  <c:v>297.947998046875</c:v>
                </c:pt>
                <c:pt idx="520">
                  <c:v>2814.6298828125</c:v>
                </c:pt>
                <c:pt idx="521">
                  <c:v>3465.18994140625</c:v>
                </c:pt>
                <c:pt idx="522">
                  <c:v>325.41101074218699</c:v>
                </c:pt>
                <c:pt idx="523">
                  <c:v>133.39700317382801</c:v>
                </c:pt>
                <c:pt idx="524">
                  <c:v>107.87400054931599</c:v>
                </c:pt>
                <c:pt idx="525">
                  <c:v>1185.7900390625</c:v>
                </c:pt>
                <c:pt idx="526">
                  <c:v>63.284099578857401</c:v>
                </c:pt>
                <c:pt idx="527">
                  <c:v>65.834602355957003</c:v>
                </c:pt>
                <c:pt idx="528">
                  <c:v>157.04800415039</c:v>
                </c:pt>
                <c:pt idx="529">
                  <c:v>194.82499694824199</c:v>
                </c:pt>
                <c:pt idx="530">
                  <c:v>121.453002929687</c:v>
                </c:pt>
                <c:pt idx="531">
                  <c:v>70.092796325683494</c:v>
                </c:pt>
                <c:pt idx="532">
                  <c:v>109.80100250244099</c:v>
                </c:pt>
                <c:pt idx="533">
                  <c:v>699.86798095703102</c:v>
                </c:pt>
                <c:pt idx="534">
                  <c:v>201.15299987792901</c:v>
                </c:pt>
                <c:pt idx="535">
                  <c:v>346.98800659179602</c:v>
                </c:pt>
                <c:pt idx="536">
                  <c:v>1505.78002929687</c:v>
                </c:pt>
                <c:pt idx="537">
                  <c:v>77.263900756835895</c:v>
                </c:pt>
                <c:pt idx="538">
                  <c:v>336.22299194335898</c:v>
                </c:pt>
                <c:pt idx="539">
                  <c:v>265.21798706054602</c:v>
                </c:pt>
                <c:pt idx="540">
                  <c:v>195.43200683593699</c:v>
                </c:pt>
                <c:pt idx="541">
                  <c:v>73.667098999023395</c:v>
                </c:pt>
                <c:pt idx="542">
                  <c:v>1872.86999511718</c:v>
                </c:pt>
                <c:pt idx="543">
                  <c:v>322.88101196289</c:v>
                </c:pt>
                <c:pt idx="544">
                  <c:v>203.57099914550699</c:v>
                </c:pt>
                <c:pt idx="545">
                  <c:v>166.58700561523401</c:v>
                </c:pt>
                <c:pt idx="546">
                  <c:v>614.10400390625</c:v>
                </c:pt>
                <c:pt idx="547">
                  <c:v>51.516201019287102</c:v>
                </c:pt>
                <c:pt idx="548">
                  <c:v>88.849403381347599</c:v>
                </c:pt>
                <c:pt idx="549">
                  <c:v>235.77200317382801</c:v>
                </c:pt>
                <c:pt idx="550">
                  <c:v>66.697601318359304</c:v>
                </c:pt>
                <c:pt idx="551">
                  <c:v>63.629199981689403</c:v>
                </c:pt>
                <c:pt idx="552">
                  <c:v>285.67199707031199</c:v>
                </c:pt>
                <c:pt idx="553">
                  <c:v>268.246002197265</c:v>
                </c:pt>
                <c:pt idx="554">
                  <c:v>63.0778999328613</c:v>
                </c:pt>
                <c:pt idx="555">
                  <c:v>536.041015625</c:v>
                </c:pt>
                <c:pt idx="556">
                  <c:v>339.95700073242102</c:v>
                </c:pt>
                <c:pt idx="557">
                  <c:v>288.32800292968699</c:v>
                </c:pt>
                <c:pt idx="558">
                  <c:v>3349.72998046875</c:v>
                </c:pt>
                <c:pt idx="559">
                  <c:v>215.00599670410099</c:v>
                </c:pt>
                <c:pt idx="560">
                  <c:v>130.81100463867099</c:v>
                </c:pt>
                <c:pt idx="561">
                  <c:v>218.26199340820301</c:v>
                </c:pt>
                <c:pt idx="562">
                  <c:v>217.26199340820301</c:v>
                </c:pt>
                <c:pt idx="563">
                  <c:v>172.375</c:v>
                </c:pt>
                <c:pt idx="564">
                  <c:v>3581.25</c:v>
                </c:pt>
                <c:pt idx="565">
                  <c:v>295.04800415039</c:v>
                </c:pt>
                <c:pt idx="566">
                  <c:v>262.927001953125</c:v>
                </c:pt>
                <c:pt idx="567">
                  <c:v>531.80999755859295</c:v>
                </c:pt>
                <c:pt idx="568">
                  <c:v>339.91198730468699</c:v>
                </c:pt>
                <c:pt idx="569">
                  <c:v>55.846900939941399</c:v>
                </c:pt>
                <c:pt idx="570">
                  <c:v>60.929901123046797</c:v>
                </c:pt>
                <c:pt idx="571">
                  <c:v>102.986999511718</c:v>
                </c:pt>
                <c:pt idx="572">
                  <c:v>86.095199584960895</c:v>
                </c:pt>
                <c:pt idx="573">
                  <c:v>174.76499938964801</c:v>
                </c:pt>
                <c:pt idx="574">
                  <c:v>124.11499786376901</c:v>
                </c:pt>
                <c:pt idx="575">
                  <c:v>101.92299652099599</c:v>
                </c:pt>
                <c:pt idx="576">
                  <c:v>94.192497253417898</c:v>
                </c:pt>
                <c:pt idx="577">
                  <c:v>140.121002197265</c:v>
                </c:pt>
                <c:pt idx="578">
                  <c:v>730.11199951171795</c:v>
                </c:pt>
                <c:pt idx="579">
                  <c:v>1196.44995117187</c:v>
                </c:pt>
                <c:pt idx="580">
                  <c:v>75.965400695800696</c:v>
                </c:pt>
                <c:pt idx="581">
                  <c:v>114.889999389648</c:v>
                </c:pt>
                <c:pt idx="582">
                  <c:v>269.10900878906199</c:v>
                </c:pt>
                <c:pt idx="583">
                  <c:v>1021.78997802734</c:v>
                </c:pt>
                <c:pt idx="584">
                  <c:v>125.11699676513599</c:v>
                </c:pt>
                <c:pt idx="585">
                  <c:v>515.21002197265602</c:v>
                </c:pt>
                <c:pt idx="586">
                  <c:v>994.29400634765602</c:v>
                </c:pt>
                <c:pt idx="587">
                  <c:v>166.878005981445</c:v>
                </c:pt>
                <c:pt idx="588">
                  <c:v>219.70500183105401</c:v>
                </c:pt>
                <c:pt idx="589">
                  <c:v>1124.7900390625</c:v>
                </c:pt>
                <c:pt idx="590">
                  <c:v>615.36102294921795</c:v>
                </c:pt>
                <c:pt idx="591">
                  <c:v>137.69500732421801</c:v>
                </c:pt>
                <c:pt idx="592">
                  <c:v>92.813697814941406</c:v>
                </c:pt>
                <c:pt idx="593">
                  <c:v>103.61499786376901</c:v>
                </c:pt>
                <c:pt idx="594">
                  <c:v>197.25399780273401</c:v>
                </c:pt>
                <c:pt idx="595">
                  <c:v>141.01300048828099</c:v>
                </c:pt>
                <c:pt idx="596">
                  <c:v>53.919300079345703</c:v>
                </c:pt>
                <c:pt idx="597">
                  <c:v>69.206398010253906</c:v>
                </c:pt>
                <c:pt idx="598">
                  <c:v>101.919998168945</c:v>
                </c:pt>
                <c:pt idx="599">
                  <c:v>194.60600280761699</c:v>
                </c:pt>
                <c:pt idx="600">
                  <c:v>83.624099731445298</c:v>
                </c:pt>
                <c:pt idx="601">
                  <c:v>118.629997253418</c:v>
                </c:pt>
                <c:pt idx="602">
                  <c:v>57.855899810791001</c:v>
                </c:pt>
                <c:pt idx="603">
                  <c:v>87.955902099609304</c:v>
                </c:pt>
                <c:pt idx="604">
                  <c:v>154.33799743652301</c:v>
                </c:pt>
                <c:pt idx="605">
                  <c:v>736.71398925781205</c:v>
                </c:pt>
                <c:pt idx="606">
                  <c:v>188.73800659179599</c:v>
                </c:pt>
                <c:pt idx="607">
                  <c:v>418.58700561523398</c:v>
                </c:pt>
                <c:pt idx="608">
                  <c:v>251.59500122070301</c:v>
                </c:pt>
                <c:pt idx="609">
                  <c:v>134.18099975585901</c:v>
                </c:pt>
                <c:pt idx="610">
                  <c:v>415.433013916015</c:v>
                </c:pt>
                <c:pt idx="611">
                  <c:v>336.06698608398398</c:v>
                </c:pt>
                <c:pt idx="612">
                  <c:v>403.12600708007801</c:v>
                </c:pt>
                <c:pt idx="613">
                  <c:v>305.10598754882801</c:v>
                </c:pt>
                <c:pt idx="614">
                  <c:v>134.746002197265</c:v>
                </c:pt>
                <c:pt idx="615">
                  <c:v>415.22299194335898</c:v>
                </c:pt>
                <c:pt idx="616">
                  <c:v>120.434997558593</c:v>
                </c:pt>
                <c:pt idx="617">
                  <c:v>663.17102050781205</c:v>
                </c:pt>
                <c:pt idx="618">
                  <c:v>181.96000671386699</c:v>
                </c:pt>
                <c:pt idx="619">
                  <c:v>168.29400634765599</c:v>
                </c:pt>
                <c:pt idx="620">
                  <c:v>78.042198181152301</c:v>
                </c:pt>
                <c:pt idx="621">
                  <c:v>182.83500671386699</c:v>
                </c:pt>
                <c:pt idx="622">
                  <c:v>73.118896484375</c:v>
                </c:pt>
                <c:pt idx="623">
                  <c:v>54.893001556396399</c:v>
                </c:pt>
                <c:pt idx="624">
                  <c:v>58.585300445556598</c:v>
                </c:pt>
                <c:pt idx="625">
                  <c:v>109.51300048828099</c:v>
                </c:pt>
                <c:pt idx="626">
                  <c:v>303.287994384765</c:v>
                </c:pt>
                <c:pt idx="627">
                  <c:v>125.81199645996</c:v>
                </c:pt>
                <c:pt idx="628">
                  <c:v>87.176002502441406</c:v>
                </c:pt>
                <c:pt idx="629">
                  <c:v>97.002601623535099</c:v>
                </c:pt>
                <c:pt idx="630">
                  <c:v>606.281982421875</c:v>
                </c:pt>
                <c:pt idx="631">
                  <c:v>266.48098754882801</c:v>
                </c:pt>
                <c:pt idx="632">
                  <c:v>543.01702880859295</c:v>
                </c:pt>
                <c:pt idx="633">
                  <c:v>189.81199645996</c:v>
                </c:pt>
                <c:pt idx="634">
                  <c:v>2343.38989257812</c:v>
                </c:pt>
                <c:pt idx="635">
                  <c:v>3249.8701171875</c:v>
                </c:pt>
                <c:pt idx="636">
                  <c:v>3477.3798828125</c:v>
                </c:pt>
                <c:pt idx="637">
                  <c:v>2603.580078125</c:v>
                </c:pt>
                <c:pt idx="638">
                  <c:v>191.496002197265</c:v>
                </c:pt>
                <c:pt idx="639">
                  <c:v>434.58999633789</c:v>
                </c:pt>
                <c:pt idx="640">
                  <c:v>215.51800537109301</c:v>
                </c:pt>
                <c:pt idx="641">
                  <c:v>138.044998168945</c:v>
                </c:pt>
                <c:pt idx="642">
                  <c:v>82.549697875976506</c:v>
                </c:pt>
                <c:pt idx="643">
                  <c:v>75.360603332519503</c:v>
                </c:pt>
                <c:pt idx="644">
                  <c:v>312.09799194335898</c:v>
                </c:pt>
                <c:pt idx="645">
                  <c:v>55.491600036621001</c:v>
                </c:pt>
                <c:pt idx="646">
                  <c:v>65.302299499511705</c:v>
                </c:pt>
                <c:pt idx="647">
                  <c:v>99.026496887207003</c:v>
                </c:pt>
                <c:pt idx="648">
                  <c:v>74.692901611328097</c:v>
                </c:pt>
                <c:pt idx="649">
                  <c:v>63.584499359130803</c:v>
                </c:pt>
                <c:pt idx="650">
                  <c:v>1047.80004882812</c:v>
                </c:pt>
                <c:pt idx="651">
                  <c:v>168.69200134277301</c:v>
                </c:pt>
                <c:pt idx="652">
                  <c:v>502.45199584960898</c:v>
                </c:pt>
                <c:pt idx="653">
                  <c:v>92.5780029296875</c:v>
                </c:pt>
                <c:pt idx="654">
                  <c:v>113.64800262451099</c:v>
                </c:pt>
                <c:pt idx="655">
                  <c:v>75.015998840332003</c:v>
                </c:pt>
                <c:pt idx="656">
                  <c:v>3451.63989257812</c:v>
                </c:pt>
                <c:pt idx="657">
                  <c:v>1830.80004882812</c:v>
                </c:pt>
                <c:pt idx="658">
                  <c:v>3722.68994140625</c:v>
                </c:pt>
                <c:pt idx="659">
                  <c:v>2352.06005859375</c:v>
                </c:pt>
                <c:pt idx="660">
                  <c:v>345.16400146484301</c:v>
                </c:pt>
                <c:pt idx="661">
                  <c:v>314.364990234375</c:v>
                </c:pt>
                <c:pt idx="662">
                  <c:v>2596.96997070312</c:v>
                </c:pt>
                <c:pt idx="663">
                  <c:v>3415.7900390625</c:v>
                </c:pt>
                <c:pt idx="664">
                  <c:v>1613.31994628906</c:v>
                </c:pt>
                <c:pt idx="665">
                  <c:v>3163.2900390625</c:v>
                </c:pt>
                <c:pt idx="666">
                  <c:v>56.587799072265597</c:v>
                </c:pt>
                <c:pt idx="667">
                  <c:v>111.86499786376901</c:v>
                </c:pt>
                <c:pt idx="668">
                  <c:v>421.04901123046801</c:v>
                </c:pt>
                <c:pt idx="669">
                  <c:v>171.04899597167901</c:v>
                </c:pt>
                <c:pt idx="670">
                  <c:v>3028.580078125</c:v>
                </c:pt>
                <c:pt idx="671">
                  <c:v>78.406196594238196</c:v>
                </c:pt>
                <c:pt idx="672">
                  <c:v>1144.77001953125</c:v>
                </c:pt>
                <c:pt idx="673">
                  <c:v>60.054500579833899</c:v>
                </c:pt>
                <c:pt idx="674">
                  <c:v>170.86099243164</c:v>
                </c:pt>
                <c:pt idx="675">
                  <c:v>81.353500366210895</c:v>
                </c:pt>
                <c:pt idx="676">
                  <c:v>67.861198425292898</c:v>
                </c:pt>
                <c:pt idx="677">
                  <c:v>81.858001708984304</c:v>
                </c:pt>
                <c:pt idx="678">
                  <c:v>320.88101196289</c:v>
                </c:pt>
                <c:pt idx="679">
                  <c:v>53.313301086425703</c:v>
                </c:pt>
                <c:pt idx="680">
                  <c:v>354.44601440429602</c:v>
                </c:pt>
                <c:pt idx="681">
                  <c:v>443.04098510742102</c:v>
                </c:pt>
                <c:pt idx="682">
                  <c:v>2798.86010742187</c:v>
                </c:pt>
                <c:pt idx="683">
                  <c:v>3286.15991210937</c:v>
                </c:pt>
                <c:pt idx="684">
                  <c:v>936.88702392578102</c:v>
                </c:pt>
                <c:pt idx="685">
                  <c:v>117.978996276855</c:v>
                </c:pt>
                <c:pt idx="686">
                  <c:v>3351.18994140625</c:v>
                </c:pt>
                <c:pt idx="687">
                  <c:v>2537.96997070312</c:v>
                </c:pt>
                <c:pt idx="688">
                  <c:v>91.234199523925696</c:v>
                </c:pt>
                <c:pt idx="689">
                  <c:v>263.57101440429602</c:v>
                </c:pt>
                <c:pt idx="690">
                  <c:v>334.76199340820301</c:v>
                </c:pt>
                <c:pt idx="691">
                  <c:v>156.00900268554599</c:v>
                </c:pt>
                <c:pt idx="692">
                  <c:v>82.907096862792898</c:v>
                </c:pt>
                <c:pt idx="693">
                  <c:v>64.742897033691406</c:v>
                </c:pt>
                <c:pt idx="694">
                  <c:v>58.971000671386697</c:v>
                </c:pt>
                <c:pt idx="695">
                  <c:v>192.746002197265</c:v>
                </c:pt>
                <c:pt idx="696">
                  <c:v>82.7572021484375</c:v>
                </c:pt>
                <c:pt idx="697">
                  <c:v>104.203002929687</c:v>
                </c:pt>
                <c:pt idx="698">
                  <c:v>663.16998291015602</c:v>
                </c:pt>
                <c:pt idx="699">
                  <c:v>204.274002075195</c:v>
                </c:pt>
                <c:pt idx="700">
                  <c:v>308.74899291992102</c:v>
                </c:pt>
                <c:pt idx="701">
                  <c:v>569.55999755859295</c:v>
                </c:pt>
                <c:pt idx="702">
                  <c:v>1412.92004394531</c:v>
                </c:pt>
                <c:pt idx="703">
                  <c:v>80.103698730468693</c:v>
                </c:pt>
                <c:pt idx="704">
                  <c:v>226.90199279785099</c:v>
                </c:pt>
                <c:pt idx="705">
                  <c:v>201.50500488281199</c:v>
                </c:pt>
                <c:pt idx="706">
                  <c:v>1581.11999511718</c:v>
                </c:pt>
                <c:pt idx="707">
                  <c:v>76.933700561523395</c:v>
                </c:pt>
                <c:pt idx="708">
                  <c:v>648.98602294921795</c:v>
                </c:pt>
                <c:pt idx="709">
                  <c:v>231.84599304199199</c:v>
                </c:pt>
                <c:pt idx="710">
                  <c:v>161.73199462890599</c:v>
                </c:pt>
                <c:pt idx="711">
                  <c:v>831.97399902343705</c:v>
                </c:pt>
                <c:pt idx="712">
                  <c:v>59.611400604247997</c:v>
                </c:pt>
                <c:pt idx="713">
                  <c:v>88.390998840332003</c:v>
                </c:pt>
                <c:pt idx="714">
                  <c:v>186.072006225585</c:v>
                </c:pt>
                <c:pt idx="715">
                  <c:v>59.241199493408203</c:v>
                </c:pt>
                <c:pt idx="716">
                  <c:v>165</c:v>
                </c:pt>
                <c:pt idx="717">
                  <c:v>129.00199890136699</c:v>
                </c:pt>
                <c:pt idx="718">
                  <c:v>72.472900390625</c:v>
                </c:pt>
                <c:pt idx="719">
                  <c:v>105.75599670410099</c:v>
                </c:pt>
                <c:pt idx="720">
                  <c:v>93.338203430175696</c:v>
                </c:pt>
                <c:pt idx="721">
                  <c:v>662.00897216796795</c:v>
                </c:pt>
                <c:pt idx="722">
                  <c:v>143.01100158691401</c:v>
                </c:pt>
                <c:pt idx="723">
                  <c:v>122.18800354003901</c:v>
                </c:pt>
                <c:pt idx="724">
                  <c:v>980.29400634765602</c:v>
                </c:pt>
                <c:pt idx="725">
                  <c:v>171.76199340820301</c:v>
                </c:pt>
                <c:pt idx="726">
                  <c:v>365.38900756835898</c:v>
                </c:pt>
                <c:pt idx="727">
                  <c:v>218.21600341796801</c:v>
                </c:pt>
                <c:pt idx="728">
                  <c:v>321.031005859375</c:v>
                </c:pt>
                <c:pt idx="729">
                  <c:v>3051.52001953125</c:v>
                </c:pt>
                <c:pt idx="730">
                  <c:v>59.234798431396399</c:v>
                </c:pt>
                <c:pt idx="731">
                  <c:v>2885.44995117187</c:v>
                </c:pt>
                <c:pt idx="732">
                  <c:v>253.91700744628901</c:v>
                </c:pt>
                <c:pt idx="733">
                  <c:v>217.88400268554599</c:v>
                </c:pt>
                <c:pt idx="734">
                  <c:v>127.112998962402</c:v>
                </c:pt>
                <c:pt idx="735">
                  <c:v>1152.81994628906</c:v>
                </c:pt>
                <c:pt idx="736">
                  <c:v>329.44500732421801</c:v>
                </c:pt>
                <c:pt idx="737">
                  <c:v>212.62399291992099</c:v>
                </c:pt>
                <c:pt idx="738">
                  <c:v>139.25700378417901</c:v>
                </c:pt>
                <c:pt idx="739">
                  <c:v>63.592098236083899</c:v>
                </c:pt>
                <c:pt idx="740">
                  <c:v>88.524497985839801</c:v>
                </c:pt>
                <c:pt idx="741">
                  <c:v>203.93699645996</c:v>
                </c:pt>
                <c:pt idx="742">
                  <c:v>711.16802978515602</c:v>
                </c:pt>
                <c:pt idx="743">
                  <c:v>349.57000732421801</c:v>
                </c:pt>
                <c:pt idx="744">
                  <c:v>161.55799865722599</c:v>
                </c:pt>
                <c:pt idx="745">
                  <c:v>120.14299774169901</c:v>
                </c:pt>
                <c:pt idx="746">
                  <c:v>523.13702392578102</c:v>
                </c:pt>
                <c:pt idx="747">
                  <c:v>252.51300048828099</c:v>
                </c:pt>
                <c:pt idx="748">
                  <c:v>86.810401916503906</c:v>
                </c:pt>
                <c:pt idx="749">
                  <c:v>544.948974609375</c:v>
                </c:pt>
                <c:pt idx="750">
                  <c:v>469.71499633789</c:v>
                </c:pt>
                <c:pt idx="751">
                  <c:v>290.19601440429602</c:v>
                </c:pt>
                <c:pt idx="752">
                  <c:v>197.88200378417901</c:v>
                </c:pt>
                <c:pt idx="753">
                  <c:v>273.20199584960898</c:v>
                </c:pt>
                <c:pt idx="754">
                  <c:v>118.82199859619099</c:v>
                </c:pt>
                <c:pt idx="755">
                  <c:v>138.10299682617099</c:v>
                </c:pt>
                <c:pt idx="756">
                  <c:v>323.17098999023398</c:v>
                </c:pt>
                <c:pt idx="757">
                  <c:v>582.22698974609295</c:v>
                </c:pt>
                <c:pt idx="758">
                  <c:v>168.08999633789</c:v>
                </c:pt>
                <c:pt idx="759">
                  <c:v>66.058799743652301</c:v>
                </c:pt>
                <c:pt idx="760">
                  <c:v>83.404098510742102</c:v>
                </c:pt>
                <c:pt idx="761">
                  <c:v>169.98800659179599</c:v>
                </c:pt>
                <c:pt idx="762">
                  <c:v>54.600101470947202</c:v>
                </c:pt>
                <c:pt idx="763">
                  <c:v>54.213100433349602</c:v>
                </c:pt>
                <c:pt idx="764">
                  <c:v>55.524101257324197</c:v>
                </c:pt>
                <c:pt idx="765">
                  <c:v>56.733699798583899</c:v>
                </c:pt>
                <c:pt idx="766">
                  <c:v>77.845901489257798</c:v>
                </c:pt>
                <c:pt idx="767">
                  <c:v>107.717002868652</c:v>
                </c:pt>
                <c:pt idx="768">
                  <c:v>56.270000457763601</c:v>
                </c:pt>
                <c:pt idx="769">
                  <c:v>63.007198333740199</c:v>
                </c:pt>
                <c:pt idx="770">
                  <c:v>587.52600097656205</c:v>
                </c:pt>
                <c:pt idx="771">
                  <c:v>140.51400756835901</c:v>
                </c:pt>
                <c:pt idx="772">
                  <c:v>409.875</c:v>
                </c:pt>
                <c:pt idx="773">
                  <c:v>134.065994262695</c:v>
                </c:pt>
                <c:pt idx="774">
                  <c:v>266.43798828125</c:v>
                </c:pt>
                <c:pt idx="775">
                  <c:v>167.99499511718699</c:v>
                </c:pt>
                <c:pt idx="776">
                  <c:v>252.656005859375</c:v>
                </c:pt>
                <c:pt idx="777">
                  <c:v>86.208602905273395</c:v>
                </c:pt>
                <c:pt idx="778">
                  <c:v>145.11700439453099</c:v>
                </c:pt>
                <c:pt idx="779">
                  <c:v>409.90301513671801</c:v>
                </c:pt>
                <c:pt idx="780">
                  <c:v>579.98602294921795</c:v>
                </c:pt>
                <c:pt idx="781">
                  <c:v>217.06700134277301</c:v>
                </c:pt>
                <c:pt idx="782">
                  <c:v>73.177803039550696</c:v>
                </c:pt>
                <c:pt idx="783">
                  <c:v>68.6011962890625</c:v>
                </c:pt>
                <c:pt idx="784">
                  <c:v>63.664501190185497</c:v>
                </c:pt>
                <c:pt idx="785">
                  <c:v>54.972599029541001</c:v>
                </c:pt>
                <c:pt idx="786">
                  <c:v>90.451599121093693</c:v>
                </c:pt>
                <c:pt idx="787">
                  <c:v>55.659801483154297</c:v>
                </c:pt>
                <c:pt idx="788">
                  <c:v>125.930000305175</c:v>
                </c:pt>
                <c:pt idx="789">
                  <c:v>60.7372016906738</c:v>
                </c:pt>
                <c:pt idx="790">
                  <c:v>927.97698974609295</c:v>
                </c:pt>
                <c:pt idx="791">
                  <c:v>1192.9599609375</c:v>
                </c:pt>
                <c:pt idx="792">
                  <c:v>142.71600341796801</c:v>
                </c:pt>
                <c:pt idx="793">
                  <c:v>160.00900268554599</c:v>
                </c:pt>
                <c:pt idx="794">
                  <c:v>282.51199340820301</c:v>
                </c:pt>
                <c:pt idx="795">
                  <c:v>252.72599792480401</c:v>
                </c:pt>
                <c:pt idx="796">
                  <c:v>63.883998870849602</c:v>
                </c:pt>
                <c:pt idx="797">
                  <c:v>109.42600250244099</c:v>
                </c:pt>
                <c:pt idx="798">
                  <c:v>152.14799499511699</c:v>
                </c:pt>
                <c:pt idx="799">
                  <c:v>154.08399963378901</c:v>
                </c:pt>
                <c:pt idx="800">
                  <c:v>1143.61999511718</c:v>
                </c:pt>
                <c:pt idx="801">
                  <c:v>976.73602294921795</c:v>
                </c:pt>
                <c:pt idx="802">
                  <c:v>124.50299835205</c:v>
                </c:pt>
                <c:pt idx="803">
                  <c:v>89.411102294921804</c:v>
                </c:pt>
                <c:pt idx="804">
                  <c:v>197.08200073242099</c:v>
                </c:pt>
                <c:pt idx="805">
                  <c:v>145.30400085449199</c:v>
                </c:pt>
                <c:pt idx="806">
                  <c:v>100.399002075195</c:v>
                </c:pt>
                <c:pt idx="807">
                  <c:v>8454.08984375</c:v>
                </c:pt>
                <c:pt idx="808">
                  <c:v>54.152099609375</c:v>
                </c:pt>
                <c:pt idx="809">
                  <c:v>71.495201110839801</c:v>
                </c:pt>
                <c:pt idx="810">
                  <c:v>182.73699951171801</c:v>
                </c:pt>
                <c:pt idx="811">
                  <c:v>91.444801330566406</c:v>
                </c:pt>
                <c:pt idx="812">
                  <c:v>86.652496337890597</c:v>
                </c:pt>
                <c:pt idx="813">
                  <c:v>2731.919921875</c:v>
                </c:pt>
                <c:pt idx="814">
                  <c:v>1131.46997070312</c:v>
                </c:pt>
                <c:pt idx="815">
                  <c:v>629.051025390625</c:v>
                </c:pt>
                <c:pt idx="816">
                  <c:v>360.10900878906199</c:v>
                </c:pt>
                <c:pt idx="817">
                  <c:v>1168.05004882812</c:v>
                </c:pt>
                <c:pt idx="818">
                  <c:v>655.135009765625</c:v>
                </c:pt>
                <c:pt idx="819">
                  <c:v>788.59600830078102</c:v>
                </c:pt>
                <c:pt idx="820">
                  <c:v>1380.81005859375</c:v>
                </c:pt>
                <c:pt idx="821">
                  <c:v>407.90100097656199</c:v>
                </c:pt>
                <c:pt idx="822">
                  <c:v>566.01702880859295</c:v>
                </c:pt>
                <c:pt idx="823">
                  <c:v>1081.55004882812</c:v>
                </c:pt>
                <c:pt idx="824">
                  <c:v>11682.400390625</c:v>
                </c:pt>
                <c:pt idx="825">
                  <c:v>77.361801147460895</c:v>
                </c:pt>
                <c:pt idx="826">
                  <c:v>89.042396545410099</c:v>
                </c:pt>
                <c:pt idx="827">
                  <c:v>883.89898681640602</c:v>
                </c:pt>
                <c:pt idx="828">
                  <c:v>100.53099822998</c:v>
                </c:pt>
                <c:pt idx="829">
                  <c:v>86.373497009277301</c:v>
                </c:pt>
                <c:pt idx="830">
                  <c:v>156.61599731445301</c:v>
                </c:pt>
                <c:pt idx="831">
                  <c:v>65.765098571777301</c:v>
                </c:pt>
                <c:pt idx="832">
                  <c:v>50.838001251220703</c:v>
                </c:pt>
                <c:pt idx="833">
                  <c:v>79.420501708984304</c:v>
                </c:pt>
                <c:pt idx="834">
                  <c:v>216.46299743652301</c:v>
                </c:pt>
                <c:pt idx="835">
                  <c:v>72.295997619628906</c:v>
                </c:pt>
                <c:pt idx="836">
                  <c:v>506.04901123046801</c:v>
                </c:pt>
                <c:pt idx="837">
                  <c:v>78.298202514648395</c:v>
                </c:pt>
                <c:pt idx="838">
                  <c:v>64.022102355957003</c:v>
                </c:pt>
                <c:pt idx="839">
                  <c:v>478.96701049804602</c:v>
                </c:pt>
                <c:pt idx="840">
                  <c:v>75.023498535156193</c:v>
                </c:pt>
                <c:pt idx="841">
                  <c:v>50.710098266601499</c:v>
                </c:pt>
                <c:pt idx="842">
                  <c:v>177.83200073242099</c:v>
                </c:pt>
                <c:pt idx="843">
                  <c:v>86.621498107910099</c:v>
                </c:pt>
                <c:pt idx="844">
                  <c:v>101.13500213623</c:v>
                </c:pt>
                <c:pt idx="845">
                  <c:v>337.96301269531199</c:v>
                </c:pt>
                <c:pt idx="846">
                  <c:v>121.44100189208901</c:v>
                </c:pt>
                <c:pt idx="847">
                  <c:v>112.16899871826099</c:v>
                </c:pt>
                <c:pt idx="848">
                  <c:v>216.68299865722599</c:v>
                </c:pt>
                <c:pt idx="849">
                  <c:v>110.88400268554599</c:v>
                </c:pt>
                <c:pt idx="850">
                  <c:v>104.71099853515599</c:v>
                </c:pt>
                <c:pt idx="851">
                  <c:v>217.371002197265</c:v>
                </c:pt>
                <c:pt idx="852">
                  <c:v>119.43399810791</c:v>
                </c:pt>
                <c:pt idx="853">
                  <c:v>93.234901428222599</c:v>
                </c:pt>
                <c:pt idx="854">
                  <c:v>138.10600280761699</c:v>
                </c:pt>
                <c:pt idx="855">
                  <c:v>60.684299468994098</c:v>
                </c:pt>
                <c:pt idx="856">
                  <c:v>311.82000732421801</c:v>
                </c:pt>
                <c:pt idx="857">
                  <c:v>198.77600097656199</c:v>
                </c:pt>
                <c:pt idx="858">
                  <c:v>105.480003356933</c:v>
                </c:pt>
                <c:pt idx="859">
                  <c:v>155.27999877929599</c:v>
                </c:pt>
                <c:pt idx="860">
                  <c:v>148.09899902343699</c:v>
                </c:pt>
                <c:pt idx="861">
                  <c:v>159.593994140625</c:v>
                </c:pt>
                <c:pt idx="862">
                  <c:v>236.42500305175699</c:v>
                </c:pt>
                <c:pt idx="863">
                  <c:v>615.58197021484295</c:v>
                </c:pt>
                <c:pt idx="864">
                  <c:v>59.9883003234863</c:v>
                </c:pt>
                <c:pt idx="865">
                  <c:v>350.54299926757801</c:v>
                </c:pt>
                <c:pt idx="866">
                  <c:v>142.177001953125</c:v>
                </c:pt>
                <c:pt idx="867">
                  <c:v>88.247100830078097</c:v>
                </c:pt>
                <c:pt idx="868">
                  <c:v>118.95500183105401</c:v>
                </c:pt>
                <c:pt idx="869">
                  <c:v>224.12899780273401</c:v>
                </c:pt>
                <c:pt idx="870">
                  <c:v>71.244499206542898</c:v>
                </c:pt>
                <c:pt idx="871">
                  <c:v>124.5</c:v>
                </c:pt>
                <c:pt idx="872">
                  <c:v>50.621898651122997</c:v>
                </c:pt>
                <c:pt idx="873">
                  <c:v>101.087997436523</c:v>
                </c:pt>
                <c:pt idx="874">
                  <c:v>60.770500183105398</c:v>
                </c:pt>
                <c:pt idx="875">
                  <c:v>93.437202453613196</c:v>
                </c:pt>
                <c:pt idx="876">
                  <c:v>138.91400146484301</c:v>
                </c:pt>
                <c:pt idx="877">
                  <c:v>74.163398742675696</c:v>
                </c:pt>
                <c:pt idx="878">
                  <c:v>63.804298400878899</c:v>
                </c:pt>
                <c:pt idx="879">
                  <c:v>158.52999877929599</c:v>
                </c:pt>
                <c:pt idx="880">
                  <c:v>118.01799774169901</c:v>
                </c:pt>
                <c:pt idx="881">
                  <c:v>56.291801452636697</c:v>
                </c:pt>
                <c:pt idx="882">
                  <c:v>54.221599578857401</c:v>
                </c:pt>
                <c:pt idx="883">
                  <c:v>79.565101623535099</c:v>
                </c:pt>
                <c:pt idx="884">
                  <c:v>161.85899353027301</c:v>
                </c:pt>
                <c:pt idx="885">
                  <c:v>158.94299316406199</c:v>
                </c:pt>
                <c:pt idx="886">
                  <c:v>60.048099517822202</c:v>
                </c:pt>
                <c:pt idx="887">
                  <c:v>67.651603698730398</c:v>
                </c:pt>
                <c:pt idx="888">
                  <c:v>105.325996398925</c:v>
                </c:pt>
                <c:pt idx="889">
                  <c:v>89.173400878906193</c:v>
                </c:pt>
                <c:pt idx="890">
                  <c:v>94.768203735351506</c:v>
                </c:pt>
                <c:pt idx="891">
                  <c:v>93.059196472167898</c:v>
                </c:pt>
                <c:pt idx="892">
                  <c:v>61.651401519775298</c:v>
                </c:pt>
                <c:pt idx="893">
                  <c:v>91.395202636718693</c:v>
                </c:pt>
                <c:pt idx="894">
                  <c:v>92.152099609375</c:v>
                </c:pt>
                <c:pt idx="895">
                  <c:v>59.222198486328097</c:v>
                </c:pt>
                <c:pt idx="896">
                  <c:v>72.71240234375</c:v>
                </c:pt>
                <c:pt idx="897">
                  <c:v>99.180702209472599</c:v>
                </c:pt>
                <c:pt idx="898">
                  <c:v>86.684097290039006</c:v>
                </c:pt>
                <c:pt idx="899">
                  <c:v>77.013999938964801</c:v>
                </c:pt>
                <c:pt idx="900">
                  <c:v>71.917701721191406</c:v>
                </c:pt>
                <c:pt idx="901">
                  <c:v>71.644096374511705</c:v>
                </c:pt>
                <c:pt idx="902">
                  <c:v>56.517601013183501</c:v>
                </c:pt>
                <c:pt idx="903">
                  <c:v>92.882301330566406</c:v>
                </c:pt>
                <c:pt idx="904">
                  <c:v>96.244102478027301</c:v>
                </c:pt>
                <c:pt idx="905">
                  <c:v>84.166900634765597</c:v>
                </c:pt>
                <c:pt idx="906">
                  <c:v>143.06199645996</c:v>
                </c:pt>
                <c:pt idx="907">
                  <c:v>66.464996337890597</c:v>
                </c:pt>
                <c:pt idx="908">
                  <c:v>75.486701965332003</c:v>
                </c:pt>
                <c:pt idx="909">
                  <c:v>88.527496337890597</c:v>
                </c:pt>
                <c:pt idx="910">
                  <c:v>58.804901123046797</c:v>
                </c:pt>
                <c:pt idx="911">
                  <c:v>131.25399780273401</c:v>
                </c:pt>
                <c:pt idx="912">
                  <c:v>120.87200164794901</c:v>
                </c:pt>
                <c:pt idx="913">
                  <c:v>55.905799865722599</c:v>
                </c:pt>
                <c:pt idx="914">
                  <c:v>6246.64990234375</c:v>
                </c:pt>
                <c:pt idx="915">
                  <c:v>166.197006225585</c:v>
                </c:pt>
                <c:pt idx="916">
                  <c:v>101.024002075195</c:v>
                </c:pt>
                <c:pt idx="917">
                  <c:v>145.57699584960901</c:v>
                </c:pt>
                <c:pt idx="918">
                  <c:v>191.95300292968699</c:v>
                </c:pt>
                <c:pt idx="919">
                  <c:v>113.20899963378901</c:v>
                </c:pt>
                <c:pt idx="920">
                  <c:v>198.34899902343699</c:v>
                </c:pt>
                <c:pt idx="921">
                  <c:v>80.175201416015597</c:v>
                </c:pt>
                <c:pt idx="922">
                  <c:v>76.556198120117102</c:v>
                </c:pt>
                <c:pt idx="923">
                  <c:v>124.49199676513599</c:v>
                </c:pt>
                <c:pt idx="924">
                  <c:v>681.52301025390602</c:v>
                </c:pt>
                <c:pt idx="925">
                  <c:v>148.08599853515599</c:v>
                </c:pt>
                <c:pt idx="926">
                  <c:v>118.10299682617099</c:v>
                </c:pt>
                <c:pt idx="927">
                  <c:v>130.927001953125</c:v>
                </c:pt>
                <c:pt idx="928">
                  <c:v>123.70700073242099</c:v>
                </c:pt>
                <c:pt idx="929">
                  <c:v>142.06399536132801</c:v>
                </c:pt>
                <c:pt idx="930">
                  <c:v>9264.509765625</c:v>
                </c:pt>
                <c:pt idx="931">
                  <c:v>138.55700683593699</c:v>
                </c:pt>
                <c:pt idx="932">
                  <c:v>9973.83984375</c:v>
                </c:pt>
                <c:pt idx="933">
                  <c:v>99.7615966796875</c:v>
                </c:pt>
                <c:pt idx="934">
                  <c:v>136.12600708007801</c:v>
                </c:pt>
                <c:pt idx="935">
                  <c:v>81.905296325683494</c:v>
                </c:pt>
                <c:pt idx="936">
                  <c:v>76.601097106933494</c:v>
                </c:pt>
                <c:pt idx="937">
                  <c:v>110.943000793457</c:v>
                </c:pt>
                <c:pt idx="938">
                  <c:v>151.00100708007801</c:v>
                </c:pt>
                <c:pt idx="939">
                  <c:v>109.71499633789</c:v>
                </c:pt>
                <c:pt idx="940">
                  <c:v>99.637100219726506</c:v>
                </c:pt>
                <c:pt idx="941">
                  <c:v>63.098499298095703</c:v>
                </c:pt>
                <c:pt idx="942">
                  <c:v>508.07400512695301</c:v>
                </c:pt>
                <c:pt idx="943">
                  <c:v>167.00700378417901</c:v>
                </c:pt>
                <c:pt idx="944">
                  <c:v>77.065498352050696</c:v>
                </c:pt>
                <c:pt idx="945">
                  <c:v>71.944999694824205</c:v>
                </c:pt>
                <c:pt idx="946">
                  <c:v>95.403701782226506</c:v>
                </c:pt>
                <c:pt idx="947">
                  <c:v>85.182701110839801</c:v>
                </c:pt>
                <c:pt idx="948">
                  <c:v>94.3385009765625</c:v>
                </c:pt>
                <c:pt idx="949">
                  <c:v>72.622299194335895</c:v>
                </c:pt>
                <c:pt idx="950">
                  <c:v>80.409103393554602</c:v>
                </c:pt>
                <c:pt idx="951">
                  <c:v>50.392501831054602</c:v>
                </c:pt>
                <c:pt idx="952">
                  <c:v>71.354103088378906</c:v>
                </c:pt>
                <c:pt idx="953">
                  <c:v>63.880100250244098</c:v>
                </c:pt>
                <c:pt idx="954">
                  <c:v>60.079200744628899</c:v>
                </c:pt>
                <c:pt idx="955">
                  <c:v>60.531398773193303</c:v>
                </c:pt>
                <c:pt idx="956">
                  <c:v>131.052001953125</c:v>
                </c:pt>
                <c:pt idx="957">
                  <c:v>55.238498687744098</c:v>
                </c:pt>
                <c:pt idx="958">
                  <c:v>194.32600402832</c:v>
                </c:pt>
                <c:pt idx="959">
                  <c:v>86.512702941894503</c:v>
                </c:pt>
                <c:pt idx="960">
                  <c:v>151.70599365234301</c:v>
                </c:pt>
                <c:pt idx="961">
                  <c:v>54.997798919677699</c:v>
                </c:pt>
                <c:pt idx="962">
                  <c:v>111.67600250244099</c:v>
                </c:pt>
                <c:pt idx="963">
                  <c:v>53.870601654052699</c:v>
                </c:pt>
                <c:pt idx="964">
                  <c:v>56.354099273681598</c:v>
                </c:pt>
                <c:pt idx="965">
                  <c:v>54.035400390625</c:v>
                </c:pt>
                <c:pt idx="966">
                  <c:v>77.157302856445298</c:v>
                </c:pt>
                <c:pt idx="967">
                  <c:v>50.128799438476499</c:v>
                </c:pt>
                <c:pt idx="968">
                  <c:v>50.817600250244098</c:v>
                </c:pt>
                <c:pt idx="969">
                  <c:v>72.5780029296875</c:v>
                </c:pt>
                <c:pt idx="970">
                  <c:v>53.694099426269503</c:v>
                </c:pt>
                <c:pt idx="971">
                  <c:v>63.530998229980398</c:v>
                </c:pt>
                <c:pt idx="972">
                  <c:v>74.563201904296804</c:v>
                </c:pt>
                <c:pt idx="973">
                  <c:v>119.36499786376901</c:v>
                </c:pt>
                <c:pt idx="974">
                  <c:v>61.1838989257812</c:v>
                </c:pt>
                <c:pt idx="975">
                  <c:v>53.425498962402301</c:v>
                </c:pt>
                <c:pt idx="976">
                  <c:v>102.21499633789</c:v>
                </c:pt>
                <c:pt idx="977">
                  <c:v>53.574001312255803</c:v>
                </c:pt>
                <c:pt idx="978">
                  <c:v>81.298698425292898</c:v>
                </c:pt>
                <c:pt idx="979">
                  <c:v>54.633998870849602</c:v>
                </c:pt>
                <c:pt idx="980">
                  <c:v>101.59600067138599</c:v>
                </c:pt>
                <c:pt idx="981">
                  <c:v>60.072200775146399</c:v>
                </c:pt>
                <c:pt idx="982">
                  <c:v>94.764801025390597</c:v>
                </c:pt>
              </c:numCache>
            </c:numRef>
          </c:xVal>
          <c:yVal>
            <c:numRef>
              <c:f>stat_1!$K:$K</c:f>
              <c:numCache>
                <c:formatCode>General</c:formatCode>
                <c:ptCount val="65536"/>
                <c:pt idx="0">
                  <c:v>74.804602735697998</c:v>
                </c:pt>
                <c:pt idx="1">
                  <c:v>63.613158243351997</c:v>
                </c:pt>
                <c:pt idx="2">
                  <c:v>50.386999499968901</c:v>
                </c:pt>
                <c:pt idx="3">
                  <c:v>58.922999052774301</c:v>
                </c:pt>
                <c:pt idx="4">
                  <c:v>113.301201682493</c:v>
                </c:pt>
                <c:pt idx="5">
                  <c:v>89.491724984474502</c:v>
                </c:pt>
                <c:pt idx="6">
                  <c:v>75.391138347784207</c:v>
                </c:pt>
                <c:pt idx="7">
                  <c:v>54.493732000223503</c:v>
                </c:pt>
                <c:pt idx="8">
                  <c:v>81.7592637828226</c:v>
                </c:pt>
                <c:pt idx="9">
                  <c:v>73.369751110137699</c:v>
                </c:pt>
                <c:pt idx="10">
                  <c:v>79.115522478806099</c:v>
                </c:pt>
                <c:pt idx="11">
                  <c:v>86.480506065077506</c:v>
                </c:pt>
                <c:pt idx="12">
                  <c:v>116.190348712286</c:v>
                </c:pt>
                <c:pt idx="13">
                  <c:v>67.868099016860896</c:v>
                </c:pt>
                <c:pt idx="14">
                  <c:v>88.989911319155297</c:v>
                </c:pt>
                <c:pt idx="15">
                  <c:v>260.05807710891702</c:v>
                </c:pt>
                <c:pt idx="16">
                  <c:v>80.383319332975404</c:v>
                </c:pt>
                <c:pt idx="17">
                  <c:v>109.76884171223401</c:v>
                </c:pt>
                <c:pt idx="18">
                  <c:v>80.356444771842604</c:v>
                </c:pt>
                <c:pt idx="19">
                  <c:v>245.16857783675701</c:v>
                </c:pt>
                <c:pt idx="20">
                  <c:v>68.774715736580902</c:v>
                </c:pt>
                <c:pt idx="21">
                  <c:v>241.87563240905399</c:v>
                </c:pt>
                <c:pt idx="22">
                  <c:v>254.810780760521</c:v>
                </c:pt>
                <c:pt idx="23">
                  <c:v>87.335193070933101</c:v>
                </c:pt>
                <c:pt idx="24">
                  <c:v>84.400928388360995</c:v>
                </c:pt>
                <c:pt idx="25">
                  <c:v>80.531052844778202</c:v>
                </c:pt>
                <c:pt idx="26">
                  <c:v>182.99919673425299</c:v>
                </c:pt>
                <c:pt idx="27">
                  <c:v>92.980057721803504</c:v>
                </c:pt>
                <c:pt idx="28">
                  <c:v>84.172326154991197</c:v>
                </c:pt>
                <c:pt idx="29">
                  <c:v>145.16964068981301</c:v>
                </c:pt>
                <c:pt idx="30">
                  <c:v>66.426600730979402</c:v>
                </c:pt>
                <c:pt idx="31">
                  <c:v>100.253991250605</c:v>
                </c:pt>
                <c:pt idx="32">
                  <c:v>78.746268336703807</c:v>
                </c:pt>
                <c:pt idx="33">
                  <c:v>58.625798384126398</c:v>
                </c:pt>
                <c:pt idx="34">
                  <c:v>93.802393563459901</c:v>
                </c:pt>
                <c:pt idx="35">
                  <c:v>57.619598152718503</c:v>
                </c:pt>
                <c:pt idx="36">
                  <c:v>99.7637433868409</c:v>
                </c:pt>
                <c:pt idx="37">
                  <c:v>89.4657938202905</c:v>
                </c:pt>
                <c:pt idx="38">
                  <c:v>175.48250389189499</c:v>
                </c:pt>
                <c:pt idx="39">
                  <c:v>118.324716923484</c:v>
                </c:pt>
                <c:pt idx="40">
                  <c:v>283.54731342449202</c:v>
                </c:pt>
                <c:pt idx="41">
                  <c:v>155.87456189855499</c:v>
                </c:pt>
                <c:pt idx="42">
                  <c:v>75.707899188234407</c:v>
                </c:pt>
                <c:pt idx="43">
                  <c:v>205.20160285591899</c:v>
                </c:pt>
                <c:pt idx="44">
                  <c:v>95.242685036361294</c:v>
                </c:pt>
                <c:pt idx="45">
                  <c:v>3380.06080928449</c:v>
                </c:pt>
                <c:pt idx="46">
                  <c:v>356.32558527749399</c:v>
                </c:pt>
                <c:pt idx="47">
                  <c:v>131.57551119173499</c:v>
                </c:pt>
                <c:pt idx="48">
                  <c:v>103.477547994936</c:v>
                </c:pt>
                <c:pt idx="49">
                  <c:v>347.92001647881602</c:v>
                </c:pt>
                <c:pt idx="50">
                  <c:v>196.99271394320701</c:v>
                </c:pt>
                <c:pt idx="51">
                  <c:v>244.638388751522</c:v>
                </c:pt>
                <c:pt idx="52">
                  <c:v>360.46998933318201</c:v>
                </c:pt>
                <c:pt idx="53">
                  <c:v>244.90957249262701</c:v>
                </c:pt>
                <c:pt idx="54">
                  <c:v>253.65118663561799</c:v>
                </c:pt>
                <c:pt idx="55">
                  <c:v>456.56143757767501</c:v>
                </c:pt>
                <c:pt idx="56">
                  <c:v>862.98091076092703</c:v>
                </c:pt>
                <c:pt idx="57">
                  <c:v>125.71243392584</c:v>
                </c:pt>
                <c:pt idx="58">
                  <c:v>9563.6193791498499</c:v>
                </c:pt>
                <c:pt idx="59">
                  <c:v>256.67304633748302</c:v>
                </c:pt>
                <c:pt idx="60">
                  <c:v>206.139755987928</c:v>
                </c:pt>
                <c:pt idx="61">
                  <c:v>173.58541839118601</c:v>
                </c:pt>
                <c:pt idx="62">
                  <c:v>124.369771785233</c:v>
                </c:pt>
                <c:pt idx="63">
                  <c:v>177.14897172029799</c:v>
                </c:pt>
                <c:pt idx="64">
                  <c:v>10267.4246718211</c:v>
                </c:pt>
                <c:pt idx="65">
                  <c:v>88.743439677345904</c:v>
                </c:pt>
                <c:pt idx="66">
                  <c:v>211.36715523704001</c:v>
                </c:pt>
                <c:pt idx="67">
                  <c:v>186.190096016674</c:v>
                </c:pt>
                <c:pt idx="68">
                  <c:v>318.41563220996102</c:v>
                </c:pt>
                <c:pt idx="69">
                  <c:v>131.57714069555601</c:v>
                </c:pt>
                <c:pt idx="70">
                  <c:v>142.702571905301</c:v>
                </c:pt>
                <c:pt idx="71">
                  <c:v>153.918912275569</c:v>
                </c:pt>
                <c:pt idx="72">
                  <c:v>264.24043757690902</c:v>
                </c:pt>
                <c:pt idx="73">
                  <c:v>71.588054082986702</c:v>
                </c:pt>
                <c:pt idx="74">
                  <c:v>66.316394814686006</c:v>
                </c:pt>
                <c:pt idx="75">
                  <c:v>146.05334634077599</c:v>
                </c:pt>
                <c:pt idx="76">
                  <c:v>55.991901488530303</c:v>
                </c:pt>
                <c:pt idx="77">
                  <c:v>97.545878419718207</c:v>
                </c:pt>
                <c:pt idx="78">
                  <c:v>145.14793030808099</c:v>
                </c:pt>
                <c:pt idx="79">
                  <c:v>140.38796586924599</c:v>
                </c:pt>
                <c:pt idx="80">
                  <c:v>63.136503871985902</c:v>
                </c:pt>
                <c:pt idx="81">
                  <c:v>64.323995592375894</c:v>
                </c:pt>
                <c:pt idx="82">
                  <c:v>56.613698093067001</c:v>
                </c:pt>
                <c:pt idx="83">
                  <c:v>64.924381986937902</c:v>
                </c:pt>
                <c:pt idx="84">
                  <c:v>215.68217936946999</c:v>
                </c:pt>
                <c:pt idx="85">
                  <c:v>128.532663970736</c:v>
                </c:pt>
                <c:pt idx="86">
                  <c:v>95.189909940815596</c:v>
                </c:pt>
                <c:pt idx="87">
                  <c:v>68.024182204256107</c:v>
                </c:pt>
                <c:pt idx="88">
                  <c:v>91.513001954945096</c:v>
                </c:pt>
                <c:pt idx="89">
                  <c:v>170.140169489838</c:v>
                </c:pt>
                <c:pt idx="90">
                  <c:v>68.525818216903104</c:v>
                </c:pt>
                <c:pt idx="91">
                  <c:v>58.0550003484136</c:v>
                </c:pt>
                <c:pt idx="92">
                  <c:v>203.29852617199001</c:v>
                </c:pt>
                <c:pt idx="93">
                  <c:v>116.88215272156999</c:v>
                </c:pt>
                <c:pt idx="94">
                  <c:v>61.257857493458602</c:v>
                </c:pt>
                <c:pt idx="95">
                  <c:v>229.82725268565599</c:v>
                </c:pt>
                <c:pt idx="96">
                  <c:v>155.18109162972499</c:v>
                </c:pt>
                <c:pt idx="97">
                  <c:v>127.242280723383</c:v>
                </c:pt>
                <c:pt idx="98">
                  <c:v>76.072705887577996</c:v>
                </c:pt>
                <c:pt idx="99">
                  <c:v>64.797090784344206</c:v>
                </c:pt>
                <c:pt idx="100">
                  <c:v>80.282032806016304</c:v>
                </c:pt>
                <c:pt idx="101">
                  <c:v>101.61599302866399</c:v>
                </c:pt>
                <c:pt idx="102">
                  <c:v>80.059911832203895</c:v>
                </c:pt>
                <c:pt idx="103">
                  <c:v>61.275095928614199</c:v>
                </c:pt>
                <c:pt idx="104">
                  <c:v>98.113748249317098</c:v>
                </c:pt>
                <c:pt idx="105">
                  <c:v>234.12517315392401</c:v>
                </c:pt>
                <c:pt idx="106">
                  <c:v>102.21926474766001</c:v>
                </c:pt>
                <c:pt idx="107">
                  <c:v>83.239116668032196</c:v>
                </c:pt>
                <c:pt idx="108">
                  <c:v>557.11432026029104</c:v>
                </c:pt>
                <c:pt idx="109">
                  <c:v>510.01965052962697</c:v>
                </c:pt>
                <c:pt idx="110">
                  <c:v>93.707288124301698</c:v>
                </c:pt>
                <c:pt idx="111">
                  <c:v>108.781521671711</c:v>
                </c:pt>
                <c:pt idx="112">
                  <c:v>575.98696396943399</c:v>
                </c:pt>
                <c:pt idx="113">
                  <c:v>130.07881805839401</c:v>
                </c:pt>
                <c:pt idx="114">
                  <c:v>744.50211383707494</c:v>
                </c:pt>
                <c:pt idx="115">
                  <c:v>227.54413405425601</c:v>
                </c:pt>
                <c:pt idx="116">
                  <c:v>126.00583037692201</c:v>
                </c:pt>
                <c:pt idx="117">
                  <c:v>71.809023377407001</c:v>
                </c:pt>
                <c:pt idx="118">
                  <c:v>225.02700397191501</c:v>
                </c:pt>
                <c:pt idx="119">
                  <c:v>62.972898012816998</c:v>
                </c:pt>
                <c:pt idx="120">
                  <c:v>193.714446301799</c:v>
                </c:pt>
                <c:pt idx="121">
                  <c:v>66.291229394778696</c:v>
                </c:pt>
                <c:pt idx="122">
                  <c:v>145.251936758711</c:v>
                </c:pt>
                <c:pt idx="123">
                  <c:v>90.495793383816306</c:v>
                </c:pt>
                <c:pt idx="124">
                  <c:v>135.93269414106001</c:v>
                </c:pt>
                <c:pt idx="125">
                  <c:v>413.69627365862601</c:v>
                </c:pt>
                <c:pt idx="126">
                  <c:v>74.926098785606101</c:v>
                </c:pt>
                <c:pt idx="127">
                  <c:v>213.67526776162899</c:v>
                </c:pt>
                <c:pt idx="128">
                  <c:v>77.266997417144495</c:v>
                </c:pt>
                <c:pt idx="129">
                  <c:v>111.784929999486</c:v>
                </c:pt>
                <c:pt idx="130">
                  <c:v>92.624580850726502</c:v>
                </c:pt>
                <c:pt idx="131">
                  <c:v>228.92975138580499</c:v>
                </c:pt>
                <c:pt idx="132">
                  <c:v>123.59046464596901</c:v>
                </c:pt>
                <c:pt idx="133">
                  <c:v>89.817981053955094</c:v>
                </c:pt>
                <c:pt idx="134">
                  <c:v>64.865499315041703</c:v>
                </c:pt>
                <c:pt idx="135">
                  <c:v>70.172499213197696</c:v>
                </c:pt>
                <c:pt idx="136">
                  <c:v>336.414420802515</c:v>
                </c:pt>
                <c:pt idx="137">
                  <c:v>766.13623969021</c:v>
                </c:pt>
                <c:pt idx="138">
                  <c:v>92.250879265865606</c:v>
                </c:pt>
                <c:pt idx="139">
                  <c:v>295.945999713611</c:v>
                </c:pt>
                <c:pt idx="140">
                  <c:v>131.19062974043501</c:v>
                </c:pt>
                <c:pt idx="141">
                  <c:v>639.64479267090803</c:v>
                </c:pt>
                <c:pt idx="142">
                  <c:v>91.900217394800094</c:v>
                </c:pt>
                <c:pt idx="143">
                  <c:v>185.999419565838</c:v>
                </c:pt>
                <c:pt idx="144">
                  <c:v>562.70903172401904</c:v>
                </c:pt>
                <c:pt idx="145">
                  <c:v>70.704317802252604</c:v>
                </c:pt>
                <c:pt idx="146">
                  <c:v>85.6448401470535</c:v>
                </c:pt>
                <c:pt idx="147">
                  <c:v>50.280995988265701</c:v>
                </c:pt>
                <c:pt idx="148">
                  <c:v>78.329109232655298</c:v>
                </c:pt>
                <c:pt idx="149">
                  <c:v>130.92023012147001</c:v>
                </c:pt>
                <c:pt idx="150">
                  <c:v>122.972172087242</c:v>
                </c:pt>
                <c:pt idx="151">
                  <c:v>116.535705507003</c:v>
                </c:pt>
                <c:pt idx="152">
                  <c:v>655.51223927364504</c:v>
                </c:pt>
                <c:pt idx="153">
                  <c:v>400.55955690973099</c:v>
                </c:pt>
                <c:pt idx="154">
                  <c:v>669.04368800821396</c:v>
                </c:pt>
                <c:pt idx="155">
                  <c:v>3842.8594974113998</c:v>
                </c:pt>
                <c:pt idx="156">
                  <c:v>253.82788365894001</c:v>
                </c:pt>
                <c:pt idx="157">
                  <c:v>87.007258489998193</c:v>
                </c:pt>
                <c:pt idx="158">
                  <c:v>137.608105862614</c:v>
                </c:pt>
                <c:pt idx="159">
                  <c:v>9575.36866528475</c:v>
                </c:pt>
                <c:pt idx="160">
                  <c:v>1352.3852551345001</c:v>
                </c:pt>
                <c:pt idx="161">
                  <c:v>662.23804692327701</c:v>
                </c:pt>
                <c:pt idx="162">
                  <c:v>513.59867801908001</c:v>
                </c:pt>
                <c:pt idx="163">
                  <c:v>1209.96387677949</c:v>
                </c:pt>
                <c:pt idx="164">
                  <c:v>790.24069333549699</c:v>
                </c:pt>
                <c:pt idx="165">
                  <c:v>770.72467741107903</c:v>
                </c:pt>
                <c:pt idx="166">
                  <c:v>1199.4763411819499</c:v>
                </c:pt>
                <c:pt idx="167">
                  <c:v>392.743378417803</c:v>
                </c:pt>
                <c:pt idx="168">
                  <c:v>651.19765620991802</c:v>
                </c:pt>
                <c:pt idx="169">
                  <c:v>1287.49140490336</c:v>
                </c:pt>
                <c:pt idx="170">
                  <c:v>3073.6825300803398</c:v>
                </c:pt>
                <c:pt idx="171">
                  <c:v>82.521044567082598</c:v>
                </c:pt>
                <c:pt idx="172">
                  <c:v>97.452745537816597</c:v>
                </c:pt>
                <c:pt idx="173">
                  <c:v>232.631567501506</c:v>
                </c:pt>
                <c:pt idx="174">
                  <c:v>271.09503728791702</c:v>
                </c:pt>
                <c:pt idx="175">
                  <c:v>75.864209035935602</c:v>
                </c:pt>
                <c:pt idx="176">
                  <c:v>71.524821983599296</c:v>
                </c:pt>
                <c:pt idx="177">
                  <c:v>244.652257911861</c:v>
                </c:pt>
                <c:pt idx="178">
                  <c:v>536.48764433322401</c:v>
                </c:pt>
                <c:pt idx="179">
                  <c:v>86.428472209991497</c:v>
                </c:pt>
                <c:pt idx="180">
                  <c:v>1486.5069946910901</c:v>
                </c:pt>
                <c:pt idx="181">
                  <c:v>1305.1842388386999</c:v>
                </c:pt>
                <c:pt idx="182">
                  <c:v>131.50360474118199</c:v>
                </c:pt>
                <c:pt idx="183">
                  <c:v>171.26616888183699</c:v>
                </c:pt>
                <c:pt idx="184">
                  <c:v>218.13520746692501</c:v>
                </c:pt>
                <c:pt idx="185">
                  <c:v>145.72647767587401</c:v>
                </c:pt>
                <c:pt idx="186">
                  <c:v>109.693884536483</c:v>
                </c:pt>
                <c:pt idx="187">
                  <c:v>118.502516618565</c:v>
                </c:pt>
                <c:pt idx="188">
                  <c:v>179.17987256483701</c:v>
                </c:pt>
                <c:pt idx="189">
                  <c:v>205.84747446051401</c:v>
                </c:pt>
                <c:pt idx="190">
                  <c:v>143.35319725036501</c:v>
                </c:pt>
                <c:pt idx="191">
                  <c:v>1455.3338269831399</c:v>
                </c:pt>
                <c:pt idx="192">
                  <c:v>1235.64152447433</c:v>
                </c:pt>
                <c:pt idx="193">
                  <c:v>166.18842669415099</c:v>
                </c:pt>
                <c:pt idx="194">
                  <c:v>78.881308871377101</c:v>
                </c:pt>
                <c:pt idx="195">
                  <c:v>205.49607747494201</c:v>
                </c:pt>
                <c:pt idx="196">
                  <c:v>72.907939925829993</c:v>
                </c:pt>
                <c:pt idx="197">
                  <c:v>81.415248572078298</c:v>
                </c:pt>
                <c:pt idx="198">
                  <c:v>79.967893873969203</c:v>
                </c:pt>
                <c:pt idx="199">
                  <c:v>101.401995070138</c:v>
                </c:pt>
                <c:pt idx="200">
                  <c:v>69.508396768865396</c:v>
                </c:pt>
                <c:pt idx="201">
                  <c:v>165.07639447775799</c:v>
                </c:pt>
                <c:pt idx="202">
                  <c:v>127.26967599062399</c:v>
                </c:pt>
                <c:pt idx="203">
                  <c:v>58.318496016981101</c:v>
                </c:pt>
                <c:pt idx="204">
                  <c:v>76.955357874416407</c:v>
                </c:pt>
                <c:pt idx="205">
                  <c:v>129.19277229292101</c:v>
                </c:pt>
                <c:pt idx="206">
                  <c:v>685.284572779781</c:v>
                </c:pt>
                <c:pt idx="207">
                  <c:v>94.522903794186306</c:v>
                </c:pt>
                <c:pt idx="208">
                  <c:v>405.49558127265101</c:v>
                </c:pt>
                <c:pt idx="209">
                  <c:v>128.99339698710199</c:v>
                </c:pt>
                <c:pt idx="210">
                  <c:v>163.65500157360401</c:v>
                </c:pt>
                <c:pt idx="211">
                  <c:v>288.80247549809701</c:v>
                </c:pt>
                <c:pt idx="212">
                  <c:v>142.59133682870001</c:v>
                </c:pt>
                <c:pt idx="213">
                  <c:v>151.34564394882</c:v>
                </c:pt>
                <c:pt idx="214">
                  <c:v>444.777650068649</c:v>
                </c:pt>
                <c:pt idx="215">
                  <c:v>139.679523768319</c:v>
                </c:pt>
                <c:pt idx="216">
                  <c:v>69.562139765176795</c:v>
                </c:pt>
                <c:pt idx="217">
                  <c:v>106.710691857611</c:v>
                </c:pt>
                <c:pt idx="218">
                  <c:v>83.464153596049897</c:v>
                </c:pt>
                <c:pt idx="219">
                  <c:v>97.119757044655898</c:v>
                </c:pt>
                <c:pt idx="220">
                  <c:v>89.071772445304802</c:v>
                </c:pt>
                <c:pt idx="221">
                  <c:v>199.47955730791799</c:v>
                </c:pt>
                <c:pt idx="222">
                  <c:v>264.07579643147801</c:v>
                </c:pt>
                <c:pt idx="223">
                  <c:v>116.42225283497601</c:v>
                </c:pt>
                <c:pt idx="224">
                  <c:v>114.27504462374699</c:v>
                </c:pt>
                <c:pt idx="225">
                  <c:v>318.88877640956201</c:v>
                </c:pt>
                <c:pt idx="226">
                  <c:v>118.065209251109</c:v>
                </c:pt>
                <c:pt idx="227">
                  <c:v>65.883510386172503</c:v>
                </c:pt>
                <c:pt idx="228">
                  <c:v>53.804807189419797</c:v>
                </c:pt>
                <c:pt idx="229">
                  <c:v>221.013891366922</c:v>
                </c:pt>
                <c:pt idx="230">
                  <c:v>778.61118185737405</c:v>
                </c:pt>
                <c:pt idx="231">
                  <c:v>458.09616063477102</c:v>
                </c:pt>
                <c:pt idx="232">
                  <c:v>162.54185443354399</c:v>
                </c:pt>
                <c:pt idx="233">
                  <c:v>163.247882908511</c:v>
                </c:pt>
                <c:pt idx="234">
                  <c:v>397.09704506941</c:v>
                </c:pt>
                <c:pt idx="235">
                  <c:v>123.01999128583</c:v>
                </c:pt>
                <c:pt idx="236">
                  <c:v>204.68955884706401</c:v>
                </c:pt>
                <c:pt idx="237">
                  <c:v>262.88809642864499</c:v>
                </c:pt>
                <c:pt idx="238">
                  <c:v>447.47762763234101</c:v>
                </c:pt>
                <c:pt idx="239">
                  <c:v>466.97649088496303</c:v>
                </c:pt>
                <c:pt idx="240">
                  <c:v>295.86376490425499</c:v>
                </c:pt>
                <c:pt idx="241">
                  <c:v>122.512443727367</c:v>
                </c:pt>
                <c:pt idx="242">
                  <c:v>50.376095301469597</c:v>
                </c:pt>
                <c:pt idx="243">
                  <c:v>562.354657524701</c:v>
                </c:pt>
                <c:pt idx="244">
                  <c:v>139.23633548481899</c:v>
                </c:pt>
                <c:pt idx="245">
                  <c:v>492.34019567829199</c:v>
                </c:pt>
                <c:pt idx="246">
                  <c:v>691.80925310068994</c:v>
                </c:pt>
                <c:pt idx="247">
                  <c:v>251.10913617153901</c:v>
                </c:pt>
                <c:pt idx="248">
                  <c:v>172.66999254930801</c:v>
                </c:pt>
                <c:pt idx="249">
                  <c:v>91.173856877800205</c:v>
                </c:pt>
                <c:pt idx="250">
                  <c:v>79.700747136690694</c:v>
                </c:pt>
                <c:pt idx="251">
                  <c:v>51.405197412703203</c:v>
                </c:pt>
                <c:pt idx="252">
                  <c:v>50.894899300798897</c:v>
                </c:pt>
                <c:pt idx="253">
                  <c:v>101.19898707346999</c:v>
                </c:pt>
                <c:pt idx="254">
                  <c:v>113.005942941331</c:v>
                </c:pt>
                <c:pt idx="255">
                  <c:v>596.96041791259597</c:v>
                </c:pt>
                <c:pt idx="256">
                  <c:v>110.521635721664</c:v>
                </c:pt>
                <c:pt idx="257">
                  <c:v>125.535540871983</c:v>
                </c:pt>
                <c:pt idx="258">
                  <c:v>857.33650555662302</c:v>
                </c:pt>
                <c:pt idx="259">
                  <c:v>1685.1747282947799</c:v>
                </c:pt>
                <c:pt idx="260">
                  <c:v>171.97588518123999</c:v>
                </c:pt>
                <c:pt idx="261">
                  <c:v>280.56882547845601</c:v>
                </c:pt>
                <c:pt idx="262">
                  <c:v>319.210217479032</c:v>
                </c:pt>
                <c:pt idx="263">
                  <c:v>3350.0014870753798</c:v>
                </c:pt>
                <c:pt idx="264">
                  <c:v>94.085192113752797</c:v>
                </c:pt>
                <c:pt idx="265">
                  <c:v>3344.88234568912</c:v>
                </c:pt>
                <c:pt idx="266">
                  <c:v>363.72000407375901</c:v>
                </c:pt>
                <c:pt idx="267">
                  <c:v>268.96928216834198</c:v>
                </c:pt>
                <c:pt idx="268">
                  <c:v>244.30151027743599</c:v>
                </c:pt>
                <c:pt idx="269">
                  <c:v>95.528013605744306</c:v>
                </c:pt>
                <c:pt idx="270">
                  <c:v>228.10683970445299</c:v>
                </c:pt>
                <c:pt idx="271">
                  <c:v>1296.6582827878301</c:v>
                </c:pt>
                <c:pt idx="272">
                  <c:v>193.232431720497</c:v>
                </c:pt>
                <c:pt idx="273">
                  <c:v>727.67401959845904</c:v>
                </c:pt>
                <c:pt idx="274">
                  <c:v>92.416598579237998</c:v>
                </c:pt>
                <c:pt idx="275">
                  <c:v>277.862452418565</c:v>
                </c:pt>
                <c:pt idx="276">
                  <c:v>89.851067332659895</c:v>
                </c:pt>
                <c:pt idx="277">
                  <c:v>375.32528127701602</c:v>
                </c:pt>
                <c:pt idx="278">
                  <c:v>50.947199634893103</c:v>
                </c:pt>
                <c:pt idx="279">
                  <c:v>117.74499337248299</c:v>
                </c:pt>
                <c:pt idx="280">
                  <c:v>99.434693882239202</c:v>
                </c:pt>
                <c:pt idx="281">
                  <c:v>890.99406624760002</c:v>
                </c:pt>
                <c:pt idx="282">
                  <c:v>151.218371124089</c:v>
                </c:pt>
                <c:pt idx="283">
                  <c:v>175.36051163969501</c:v>
                </c:pt>
                <c:pt idx="284">
                  <c:v>307.83343836792301</c:v>
                </c:pt>
                <c:pt idx="285">
                  <c:v>671.41560847188805</c:v>
                </c:pt>
                <c:pt idx="286">
                  <c:v>1725.03773358072</c:v>
                </c:pt>
                <c:pt idx="287">
                  <c:v>279.473529368973</c:v>
                </c:pt>
                <c:pt idx="288">
                  <c:v>231.228380933273</c:v>
                </c:pt>
                <c:pt idx="289">
                  <c:v>175.661271487741</c:v>
                </c:pt>
                <c:pt idx="290">
                  <c:v>1702.6200736799101</c:v>
                </c:pt>
                <c:pt idx="291">
                  <c:v>733.63290678824603</c:v>
                </c:pt>
                <c:pt idx="292">
                  <c:v>273.31160355274699</c:v>
                </c:pt>
                <c:pt idx="293">
                  <c:v>106.818398384585</c:v>
                </c:pt>
                <c:pt idx="294">
                  <c:v>262.473540855137</c:v>
                </c:pt>
                <c:pt idx="295">
                  <c:v>755.65953477972198</c:v>
                </c:pt>
                <c:pt idx="296">
                  <c:v>101.964100376822</c:v>
                </c:pt>
                <c:pt idx="297">
                  <c:v>84.933518847646695</c:v>
                </c:pt>
                <c:pt idx="298">
                  <c:v>58.594997086343</c:v>
                </c:pt>
                <c:pt idx="299">
                  <c:v>185.848966130364</c:v>
                </c:pt>
                <c:pt idx="300">
                  <c:v>203.89056289096001</c:v>
                </c:pt>
                <c:pt idx="301">
                  <c:v>124.179279113023</c:v>
                </c:pt>
                <c:pt idx="302">
                  <c:v>562.44767401347201</c:v>
                </c:pt>
                <c:pt idx="303">
                  <c:v>188.11951430372</c:v>
                </c:pt>
                <c:pt idx="304">
                  <c:v>56.021998301579202</c:v>
                </c:pt>
                <c:pt idx="305">
                  <c:v>140.00982296757999</c:v>
                </c:pt>
                <c:pt idx="306">
                  <c:v>111.920534121947</c:v>
                </c:pt>
                <c:pt idx="307">
                  <c:v>349.42619258927999</c:v>
                </c:pt>
                <c:pt idx="308">
                  <c:v>300.44806148007598</c:v>
                </c:pt>
                <c:pt idx="309">
                  <c:v>3049.0930478842802</c:v>
                </c:pt>
                <c:pt idx="310">
                  <c:v>3488.2347710692602</c:v>
                </c:pt>
                <c:pt idx="311">
                  <c:v>131.471431229655</c:v>
                </c:pt>
                <c:pt idx="312">
                  <c:v>926.04236556784895</c:v>
                </c:pt>
                <c:pt idx="313">
                  <c:v>115.202330312982</c:v>
                </c:pt>
                <c:pt idx="314">
                  <c:v>3472.7115050780299</c:v>
                </c:pt>
                <c:pt idx="315">
                  <c:v>2982.7643521535401</c:v>
                </c:pt>
                <c:pt idx="316">
                  <c:v>397.303195680589</c:v>
                </c:pt>
                <c:pt idx="317">
                  <c:v>240.84884897149001</c:v>
                </c:pt>
                <c:pt idx="318">
                  <c:v>176.19574874092501</c:v>
                </c:pt>
                <c:pt idx="319">
                  <c:v>84.641715144660495</c:v>
                </c:pt>
                <c:pt idx="320">
                  <c:v>71.939395934969895</c:v>
                </c:pt>
                <c:pt idx="321">
                  <c:v>300.41556941892998</c:v>
                </c:pt>
                <c:pt idx="322">
                  <c:v>106.935440865781</c:v>
                </c:pt>
                <c:pt idx="323">
                  <c:v>75.619740581153906</c:v>
                </c:pt>
                <c:pt idx="324">
                  <c:v>67.976215982767599</c:v>
                </c:pt>
                <c:pt idx="325">
                  <c:v>2025.7869959775401</c:v>
                </c:pt>
                <c:pt idx="326">
                  <c:v>188.514920144358</c:v>
                </c:pt>
                <c:pt idx="327">
                  <c:v>63.638097002953401</c:v>
                </c:pt>
                <c:pt idx="328">
                  <c:v>115.474923023556</c:v>
                </c:pt>
                <c:pt idx="329">
                  <c:v>283.23251288939002</c:v>
                </c:pt>
                <c:pt idx="330">
                  <c:v>5451.4033412485696</c:v>
                </c:pt>
                <c:pt idx="331">
                  <c:v>424.38782803527602</c:v>
                </c:pt>
                <c:pt idx="332">
                  <c:v>89.202775976151599</c:v>
                </c:pt>
                <c:pt idx="333">
                  <c:v>882.63159966276601</c:v>
                </c:pt>
                <c:pt idx="334">
                  <c:v>214.70359493965501</c:v>
                </c:pt>
                <c:pt idx="335">
                  <c:v>3235.6745188637201</c:v>
                </c:pt>
                <c:pt idx="336">
                  <c:v>1612.0129962118599</c:v>
                </c:pt>
                <c:pt idx="337">
                  <c:v>3503.6686471366102</c:v>
                </c:pt>
                <c:pt idx="338">
                  <c:v>3145.4481326942901</c:v>
                </c:pt>
                <c:pt idx="339">
                  <c:v>478.767335493242</c:v>
                </c:pt>
                <c:pt idx="340">
                  <c:v>442.683357849912</c:v>
                </c:pt>
                <c:pt idx="341">
                  <c:v>2583.1057270780102</c:v>
                </c:pt>
                <c:pt idx="342">
                  <c:v>2939.2108760191099</c:v>
                </c:pt>
                <c:pt idx="343">
                  <c:v>1591.5553476134401</c:v>
                </c:pt>
                <c:pt idx="344">
                  <c:v>3142.6111787943901</c:v>
                </c:pt>
                <c:pt idx="345">
                  <c:v>471.38002280386399</c:v>
                </c:pt>
                <c:pt idx="346">
                  <c:v>74.407095692764997</c:v>
                </c:pt>
                <c:pt idx="347">
                  <c:v>217.65130609172499</c:v>
                </c:pt>
                <c:pt idx="348">
                  <c:v>1373.31406312336</c:v>
                </c:pt>
                <c:pt idx="349">
                  <c:v>97.666247294051104</c:v>
                </c:pt>
                <c:pt idx="350">
                  <c:v>83.390121439384799</c:v>
                </c:pt>
                <c:pt idx="351">
                  <c:v>73.675448477279204</c:v>
                </c:pt>
                <c:pt idx="352">
                  <c:v>55.476794502568602</c:v>
                </c:pt>
                <c:pt idx="353">
                  <c:v>69.275831043119794</c:v>
                </c:pt>
                <c:pt idx="354">
                  <c:v>351.17696579956299</c:v>
                </c:pt>
                <c:pt idx="355">
                  <c:v>103.90377963717501</c:v>
                </c:pt>
                <c:pt idx="356">
                  <c:v>573.10012029842505</c:v>
                </c:pt>
                <c:pt idx="357">
                  <c:v>178.19864172280199</c:v>
                </c:pt>
                <c:pt idx="358">
                  <c:v>57.609808877886003</c:v>
                </c:pt>
                <c:pt idx="359">
                  <c:v>172.643871480543</c:v>
                </c:pt>
                <c:pt idx="360">
                  <c:v>132.10023592581101</c:v>
                </c:pt>
                <c:pt idx="361">
                  <c:v>229.20576237883</c:v>
                </c:pt>
                <c:pt idx="362">
                  <c:v>421.82075917419002</c:v>
                </c:pt>
                <c:pt idx="363">
                  <c:v>120.604625554877</c:v>
                </c:pt>
                <c:pt idx="364">
                  <c:v>3106.7517051210598</c:v>
                </c:pt>
                <c:pt idx="365">
                  <c:v>3766.4318966183901</c:v>
                </c:pt>
                <c:pt idx="366">
                  <c:v>3552.2407009929402</c:v>
                </c:pt>
                <c:pt idx="367">
                  <c:v>2395.67054311944</c:v>
                </c:pt>
                <c:pt idx="368">
                  <c:v>163.16978924420201</c:v>
                </c:pt>
                <c:pt idx="369">
                  <c:v>447.84307755687701</c:v>
                </c:pt>
                <c:pt idx="370">
                  <c:v>236.981436061501</c:v>
                </c:pt>
                <c:pt idx="371">
                  <c:v>357.70409650215601</c:v>
                </c:pt>
                <c:pt idx="372">
                  <c:v>202.80680807921399</c:v>
                </c:pt>
                <c:pt idx="373">
                  <c:v>52.606962606409702</c:v>
                </c:pt>
                <c:pt idx="374">
                  <c:v>100.006998902688</c:v>
                </c:pt>
                <c:pt idx="375">
                  <c:v>66.301398478772398</c:v>
                </c:pt>
                <c:pt idx="376">
                  <c:v>178.793741418878</c:v>
                </c:pt>
                <c:pt idx="377">
                  <c:v>54.739695187833199</c:v>
                </c:pt>
                <c:pt idx="378">
                  <c:v>94.940473337167106</c:v>
                </c:pt>
                <c:pt idx="379">
                  <c:v>361.537449106721</c:v>
                </c:pt>
                <c:pt idx="380">
                  <c:v>91.673195657617299</c:v>
                </c:pt>
                <c:pt idx="381">
                  <c:v>72.986290880215293</c:v>
                </c:pt>
                <c:pt idx="382">
                  <c:v>280.76698784534102</c:v>
                </c:pt>
                <c:pt idx="383">
                  <c:v>914.29043302073103</c:v>
                </c:pt>
                <c:pt idx="384">
                  <c:v>117.64989405927901</c:v>
                </c:pt>
                <c:pt idx="385">
                  <c:v>371.20008821374</c:v>
                </c:pt>
                <c:pt idx="386">
                  <c:v>247.33118669687701</c:v>
                </c:pt>
                <c:pt idx="387">
                  <c:v>136.33766872217899</c:v>
                </c:pt>
                <c:pt idx="388">
                  <c:v>391.60216215553902</c:v>
                </c:pt>
                <c:pt idx="389">
                  <c:v>679.08432299399794</c:v>
                </c:pt>
                <c:pt idx="390">
                  <c:v>59.260600389457501</c:v>
                </c:pt>
                <c:pt idx="391">
                  <c:v>514.46969069291401</c:v>
                </c:pt>
                <c:pt idx="392">
                  <c:v>442.53363952894398</c:v>
                </c:pt>
                <c:pt idx="393">
                  <c:v>290.99564061783298</c:v>
                </c:pt>
                <c:pt idx="394">
                  <c:v>461.52483270401899</c:v>
                </c:pt>
                <c:pt idx="395">
                  <c:v>748.73318789297002</c:v>
                </c:pt>
                <c:pt idx="396">
                  <c:v>123.565360485604</c:v>
                </c:pt>
                <c:pt idx="397">
                  <c:v>207.05276820384699</c:v>
                </c:pt>
                <c:pt idx="398">
                  <c:v>122.333039032283</c:v>
                </c:pt>
                <c:pt idx="399">
                  <c:v>215.554489979853</c:v>
                </c:pt>
                <c:pt idx="400">
                  <c:v>64.291877214436695</c:v>
                </c:pt>
                <c:pt idx="401">
                  <c:v>99.0296519156241</c:v>
                </c:pt>
                <c:pt idx="402">
                  <c:v>54.440099271088002</c:v>
                </c:pt>
                <c:pt idx="403">
                  <c:v>113.61057462216201</c:v>
                </c:pt>
                <c:pt idx="404">
                  <c:v>67.591101745207695</c:v>
                </c:pt>
                <c:pt idx="405">
                  <c:v>127.48260190716201</c:v>
                </c:pt>
                <c:pt idx="406">
                  <c:v>78.486276713946197</c:v>
                </c:pt>
                <c:pt idx="407">
                  <c:v>201.19733612881001</c:v>
                </c:pt>
                <c:pt idx="408">
                  <c:v>533.52670112005399</c:v>
                </c:pt>
                <c:pt idx="409">
                  <c:v>47.672812785479003</c:v>
                </c:pt>
                <c:pt idx="410">
                  <c:v>88.836027349322507</c:v>
                </c:pt>
                <c:pt idx="411">
                  <c:v>140.52784590774701</c:v>
                </c:pt>
                <c:pt idx="412">
                  <c:v>156.68436403789201</c:v>
                </c:pt>
                <c:pt idx="413">
                  <c:v>841.87587132126805</c:v>
                </c:pt>
                <c:pt idx="414">
                  <c:v>1767.09569276501</c:v>
                </c:pt>
                <c:pt idx="415">
                  <c:v>101.138726061876</c:v>
                </c:pt>
                <c:pt idx="416">
                  <c:v>64.264255286889906</c:v>
                </c:pt>
                <c:pt idx="417">
                  <c:v>126.565767095815</c:v>
                </c:pt>
                <c:pt idx="418">
                  <c:v>187.203659645046</c:v>
                </c:pt>
                <c:pt idx="419">
                  <c:v>916.15497745265895</c:v>
                </c:pt>
                <c:pt idx="420">
                  <c:v>368.99793019321999</c:v>
                </c:pt>
                <c:pt idx="421">
                  <c:v>173.853404384192</c:v>
                </c:pt>
                <c:pt idx="422">
                  <c:v>1014.92006165772</c:v>
                </c:pt>
                <c:pt idx="423">
                  <c:v>234.258596436685</c:v>
                </c:pt>
                <c:pt idx="424">
                  <c:v>1483.18466918698</c:v>
                </c:pt>
                <c:pt idx="425">
                  <c:v>762.30026517724298</c:v>
                </c:pt>
                <c:pt idx="426">
                  <c:v>157.20802285593501</c:v>
                </c:pt>
                <c:pt idx="427">
                  <c:v>97.471062140913702</c:v>
                </c:pt>
                <c:pt idx="428">
                  <c:v>187.434424340253</c:v>
                </c:pt>
                <c:pt idx="429">
                  <c:v>67.057494377522602</c:v>
                </c:pt>
                <c:pt idx="430">
                  <c:v>56.4132691231232</c:v>
                </c:pt>
                <c:pt idx="431">
                  <c:v>97.150423571446595</c:v>
                </c:pt>
                <c:pt idx="432">
                  <c:v>244.42037829298701</c:v>
                </c:pt>
                <c:pt idx="433">
                  <c:v>223.905660305118</c:v>
                </c:pt>
                <c:pt idx="434">
                  <c:v>79.369963987046603</c:v>
                </c:pt>
                <c:pt idx="435">
                  <c:v>424.531518417298</c:v>
                </c:pt>
                <c:pt idx="436">
                  <c:v>149.57684818124201</c:v>
                </c:pt>
                <c:pt idx="437">
                  <c:v>425.00498116651897</c:v>
                </c:pt>
                <c:pt idx="438">
                  <c:v>2984.1971393325298</c:v>
                </c:pt>
                <c:pt idx="439">
                  <c:v>85.872701139963496</c:v>
                </c:pt>
                <c:pt idx="440">
                  <c:v>566.43125951915795</c:v>
                </c:pt>
                <c:pt idx="441">
                  <c:v>155.78024670749099</c:v>
                </c:pt>
                <c:pt idx="442">
                  <c:v>3107.9257319940898</c:v>
                </c:pt>
                <c:pt idx="443">
                  <c:v>408.77705891406703</c:v>
                </c:pt>
                <c:pt idx="444">
                  <c:v>174.14938598795101</c:v>
                </c:pt>
                <c:pt idx="445">
                  <c:v>399.35244988395101</c:v>
                </c:pt>
                <c:pt idx="446">
                  <c:v>60.036201326422201</c:v>
                </c:pt>
                <c:pt idx="447">
                  <c:v>90.851545922832798</c:v>
                </c:pt>
                <c:pt idx="448">
                  <c:v>278.49869402313601</c:v>
                </c:pt>
                <c:pt idx="449">
                  <c:v>142.84628679114101</c:v>
                </c:pt>
                <c:pt idx="450">
                  <c:v>54.180095396421898</c:v>
                </c:pt>
                <c:pt idx="451">
                  <c:v>183.933343492207</c:v>
                </c:pt>
                <c:pt idx="452">
                  <c:v>222.49659282084099</c:v>
                </c:pt>
                <c:pt idx="453">
                  <c:v>126.350452057133</c:v>
                </c:pt>
                <c:pt idx="454">
                  <c:v>62.083556483977901</c:v>
                </c:pt>
                <c:pt idx="455">
                  <c:v>70.545820988897404</c:v>
                </c:pt>
                <c:pt idx="456">
                  <c:v>685.72554346785603</c:v>
                </c:pt>
                <c:pt idx="457">
                  <c:v>198.547799672108</c:v>
                </c:pt>
                <c:pt idx="458">
                  <c:v>203.69020743246699</c:v>
                </c:pt>
                <c:pt idx="459">
                  <c:v>279.59024104864</c:v>
                </c:pt>
                <c:pt idx="460">
                  <c:v>1531.9400115933599</c:v>
                </c:pt>
                <c:pt idx="461">
                  <c:v>419.18512863355198</c:v>
                </c:pt>
                <c:pt idx="462">
                  <c:v>371.134638518928</c:v>
                </c:pt>
                <c:pt idx="463">
                  <c:v>1727.55731404474</c:v>
                </c:pt>
                <c:pt idx="464">
                  <c:v>279.52359066680202</c:v>
                </c:pt>
                <c:pt idx="465">
                  <c:v>202.77709720128101</c:v>
                </c:pt>
                <c:pt idx="466">
                  <c:v>169.61954914508399</c:v>
                </c:pt>
                <c:pt idx="467">
                  <c:v>603.38889624854198</c:v>
                </c:pt>
                <c:pt idx="468">
                  <c:v>69.364828905927496</c:v>
                </c:pt>
                <c:pt idx="469">
                  <c:v>90.458786494414994</c:v>
                </c:pt>
                <c:pt idx="470">
                  <c:v>106.14858655092701</c:v>
                </c:pt>
                <c:pt idx="471">
                  <c:v>109.606920490474</c:v>
                </c:pt>
                <c:pt idx="472">
                  <c:v>157.22861831399899</c:v>
                </c:pt>
                <c:pt idx="473">
                  <c:v>1537.4681706905201</c:v>
                </c:pt>
                <c:pt idx="474">
                  <c:v>122.503058765513</c:v>
                </c:pt>
                <c:pt idx="475">
                  <c:v>153.676471511632</c:v>
                </c:pt>
                <c:pt idx="476">
                  <c:v>256.67145358938802</c:v>
                </c:pt>
                <c:pt idx="477">
                  <c:v>3316.87546317956</c:v>
                </c:pt>
                <c:pt idx="478">
                  <c:v>3081.2855743732898</c:v>
                </c:pt>
                <c:pt idx="479">
                  <c:v>145.74818805760501</c:v>
                </c:pt>
                <c:pt idx="480">
                  <c:v>2922.86996666715</c:v>
                </c:pt>
                <c:pt idx="481">
                  <c:v>3472.8467661470499</c:v>
                </c:pt>
                <c:pt idx="482">
                  <c:v>267.797264608295</c:v>
                </c:pt>
                <c:pt idx="483">
                  <c:v>118.049992380844</c:v>
                </c:pt>
                <c:pt idx="484">
                  <c:v>1150.8941917530799</c:v>
                </c:pt>
                <c:pt idx="485">
                  <c:v>95.562031029489503</c:v>
                </c:pt>
                <c:pt idx="486">
                  <c:v>75.594685428422395</c:v>
                </c:pt>
                <c:pt idx="487">
                  <c:v>544.494217482095</c:v>
                </c:pt>
                <c:pt idx="488">
                  <c:v>204.53179102226099</c:v>
                </c:pt>
                <c:pt idx="489">
                  <c:v>274.35833309722801</c:v>
                </c:pt>
                <c:pt idx="490">
                  <c:v>10316.193932395499</c:v>
                </c:pt>
                <c:pt idx="491">
                  <c:v>1391.02414774576</c:v>
                </c:pt>
                <c:pt idx="492">
                  <c:v>408.20293448521602</c:v>
                </c:pt>
                <c:pt idx="493">
                  <c:v>351.25768137227499</c:v>
                </c:pt>
                <c:pt idx="494">
                  <c:v>638.88238091336405</c:v>
                </c:pt>
                <c:pt idx="495">
                  <c:v>2880.1288410689999</c:v>
                </c:pt>
                <c:pt idx="496">
                  <c:v>3551.03432908166</c:v>
                </c:pt>
                <c:pt idx="497">
                  <c:v>530.34997729568204</c:v>
                </c:pt>
                <c:pt idx="498">
                  <c:v>547.03335199196795</c:v>
                </c:pt>
                <c:pt idx="499">
                  <c:v>3293.9645904531599</c:v>
                </c:pt>
                <c:pt idx="500">
                  <c:v>2755.6137739017499</c:v>
                </c:pt>
                <c:pt idx="501">
                  <c:v>660.49273806415204</c:v>
                </c:pt>
                <c:pt idx="502">
                  <c:v>72.835751681383002</c:v>
                </c:pt>
                <c:pt idx="503">
                  <c:v>431.09682606654701</c:v>
                </c:pt>
                <c:pt idx="504">
                  <c:v>452.90811451552503</c:v>
                </c:pt>
                <c:pt idx="505">
                  <c:v>1312.5217597722301</c:v>
                </c:pt>
                <c:pt idx="506">
                  <c:v>8006.0807201671696</c:v>
                </c:pt>
                <c:pt idx="507">
                  <c:v>176.25668973343599</c:v>
                </c:pt>
                <c:pt idx="508">
                  <c:v>172.17190346415001</c:v>
                </c:pt>
                <c:pt idx="509">
                  <c:v>57.290199468726598</c:v>
                </c:pt>
                <c:pt idx="510">
                  <c:v>97.3035908046364</c:v>
                </c:pt>
                <c:pt idx="511">
                  <c:v>109.540907207874</c:v>
                </c:pt>
                <c:pt idx="512">
                  <c:v>1352.2619519281</c:v>
                </c:pt>
                <c:pt idx="513">
                  <c:v>126.29629862189</c:v>
                </c:pt>
                <c:pt idx="514">
                  <c:v>128.41749603152999</c:v>
                </c:pt>
                <c:pt idx="515">
                  <c:v>293.98390558679301</c:v>
                </c:pt>
                <c:pt idx="516">
                  <c:v>61.947180491286197</c:v>
                </c:pt>
                <c:pt idx="517">
                  <c:v>3587.8759157344298</c:v>
                </c:pt>
                <c:pt idx="518">
                  <c:v>2818.9694705414299</c:v>
                </c:pt>
                <c:pt idx="519">
                  <c:v>349.31144121495998</c:v>
                </c:pt>
                <c:pt idx="520">
                  <c:v>2850.7428837470002</c:v>
                </c:pt>
                <c:pt idx="521">
                  <c:v>3407.3886420214399</c:v>
                </c:pt>
                <c:pt idx="522">
                  <c:v>304.74563889490798</c:v>
                </c:pt>
                <c:pt idx="523">
                  <c:v>160.52772645164001</c:v>
                </c:pt>
                <c:pt idx="524">
                  <c:v>108.50330533517</c:v>
                </c:pt>
                <c:pt idx="525">
                  <c:v>1154.5963264183999</c:v>
                </c:pt>
                <c:pt idx="526">
                  <c:v>63.284096486841797</c:v>
                </c:pt>
                <c:pt idx="527">
                  <c:v>71.135970913969402</c:v>
                </c:pt>
                <c:pt idx="528">
                  <c:v>123.69417705079699</c:v>
                </c:pt>
                <c:pt idx="529">
                  <c:v>196.30388714767099</c:v>
                </c:pt>
                <c:pt idx="530">
                  <c:v>137.20597372424999</c:v>
                </c:pt>
                <c:pt idx="531">
                  <c:v>70.092794422931206</c:v>
                </c:pt>
                <c:pt idx="532">
                  <c:v>68.950114057609994</c:v>
                </c:pt>
                <c:pt idx="533">
                  <c:v>668.87902235896695</c:v>
                </c:pt>
                <c:pt idx="534">
                  <c:v>182.564253985124</c:v>
                </c:pt>
                <c:pt idx="535">
                  <c:v>299.37236842407498</c:v>
                </c:pt>
                <c:pt idx="536">
                  <c:v>1484.7403675113001</c:v>
                </c:pt>
                <c:pt idx="537">
                  <c:v>86.147339919244601</c:v>
                </c:pt>
                <c:pt idx="538">
                  <c:v>338.06115080644298</c:v>
                </c:pt>
                <c:pt idx="539">
                  <c:v>315.42170685930699</c:v>
                </c:pt>
                <c:pt idx="540">
                  <c:v>296.19897711879503</c:v>
                </c:pt>
                <c:pt idx="541">
                  <c:v>73.667092675732505</c:v>
                </c:pt>
                <c:pt idx="542">
                  <c:v>1885.8127648039399</c:v>
                </c:pt>
                <c:pt idx="543">
                  <c:v>305.29969469775602</c:v>
                </c:pt>
                <c:pt idx="544">
                  <c:v>193.319089468795</c:v>
                </c:pt>
                <c:pt idx="545">
                  <c:v>175.273817135672</c:v>
                </c:pt>
                <c:pt idx="546">
                  <c:v>642.00245191317299</c:v>
                </c:pt>
                <c:pt idx="547">
                  <c:v>51.5161997030443</c:v>
                </c:pt>
                <c:pt idx="548">
                  <c:v>92.293172853752694</c:v>
                </c:pt>
                <c:pt idx="549">
                  <c:v>220.179511899283</c:v>
                </c:pt>
                <c:pt idx="550">
                  <c:v>66.697600693458</c:v>
                </c:pt>
                <c:pt idx="551">
                  <c:v>63.629195991481801</c:v>
                </c:pt>
                <c:pt idx="552">
                  <c:v>240.83162278824301</c:v>
                </c:pt>
                <c:pt idx="553">
                  <c:v>302.05066010985303</c:v>
                </c:pt>
                <c:pt idx="554">
                  <c:v>73.395014545312506</c:v>
                </c:pt>
                <c:pt idx="555">
                  <c:v>523.52860476032504</c:v>
                </c:pt>
                <c:pt idx="556">
                  <c:v>286.51286335523099</c:v>
                </c:pt>
                <c:pt idx="557">
                  <c:v>272.848040345534</c:v>
                </c:pt>
                <c:pt idx="558">
                  <c:v>3398.3610438319602</c:v>
                </c:pt>
                <c:pt idx="559">
                  <c:v>183.43565872002699</c:v>
                </c:pt>
                <c:pt idx="560">
                  <c:v>173.29234048972401</c:v>
                </c:pt>
                <c:pt idx="561">
                  <c:v>321.53683038534501</c:v>
                </c:pt>
                <c:pt idx="562">
                  <c:v>162.48855863188999</c:v>
                </c:pt>
                <c:pt idx="563">
                  <c:v>158.84644606595</c:v>
                </c:pt>
                <c:pt idx="564">
                  <c:v>3532.3628127012398</c:v>
                </c:pt>
                <c:pt idx="565">
                  <c:v>304.87648927689997</c:v>
                </c:pt>
                <c:pt idx="566">
                  <c:v>299.905056898628</c:v>
                </c:pt>
                <c:pt idx="567">
                  <c:v>497.07433309416501</c:v>
                </c:pt>
                <c:pt idx="568">
                  <c:v>334.23473278204801</c:v>
                </c:pt>
                <c:pt idx="569">
                  <c:v>67.705963386703104</c:v>
                </c:pt>
                <c:pt idx="570">
                  <c:v>67.9042053909928</c:v>
                </c:pt>
                <c:pt idx="571">
                  <c:v>75.131912469303202</c:v>
                </c:pt>
                <c:pt idx="572">
                  <c:v>91.459571382298506</c:v>
                </c:pt>
                <c:pt idx="573">
                  <c:v>179.32797363389301</c:v>
                </c:pt>
                <c:pt idx="574">
                  <c:v>165.64088890658601</c:v>
                </c:pt>
                <c:pt idx="575">
                  <c:v>101.922989098098</c:v>
                </c:pt>
                <c:pt idx="576">
                  <c:v>89.3361931329584</c:v>
                </c:pt>
                <c:pt idx="577">
                  <c:v>134.31304085475401</c:v>
                </c:pt>
                <c:pt idx="578">
                  <c:v>777.51757651125297</c:v>
                </c:pt>
                <c:pt idx="579">
                  <c:v>1183.1877719827901</c:v>
                </c:pt>
                <c:pt idx="580">
                  <c:v>126.562385569089</c:v>
                </c:pt>
                <c:pt idx="581">
                  <c:v>98.155000424988003</c:v>
                </c:pt>
                <c:pt idx="582">
                  <c:v>263.31235551362602</c:v>
                </c:pt>
                <c:pt idx="583">
                  <c:v>1051.7618443410299</c:v>
                </c:pt>
                <c:pt idx="584">
                  <c:v>113.757634279002</c:v>
                </c:pt>
                <c:pt idx="585">
                  <c:v>488.43629658500998</c:v>
                </c:pt>
                <c:pt idx="586">
                  <c:v>1000.82301582257</c:v>
                </c:pt>
                <c:pt idx="587">
                  <c:v>224.91600168157399</c:v>
                </c:pt>
                <c:pt idx="588">
                  <c:v>236.77440331291601</c:v>
                </c:pt>
                <c:pt idx="589">
                  <c:v>1033.25068093809</c:v>
                </c:pt>
                <c:pt idx="590">
                  <c:v>719.06401545578206</c:v>
                </c:pt>
                <c:pt idx="591">
                  <c:v>133.03742115705401</c:v>
                </c:pt>
                <c:pt idx="592">
                  <c:v>88.134758740779404</c:v>
                </c:pt>
                <c:pt idx="593">
                  <c:v>100.887659954407</c:v>
                </c:pt>
                <c:pt idx="594">
                  <c:v>166.345728946435</c:v>
                </c:pt>
                <c:pt idx="595">
                  <c:v>150.178245358249</c:v>
                </c:pt>
                <c:pt idx="596">
                  <c:v>53.919295147708198</c:v>
                </c:pt>
                <c:pt idx="597">
                  <c:v>92.555210545217506</c:v>
                </c:pt>
                <c:pt idx="598">
                  <c:v>101.919993506488</c:v>
                </c:pt>
                <c:pt idx="599">
                  <c:v>189.01739541273199</c:v>
                </c:pt>
                <c:pt idx="600">
                  <c:v>97.513545633381497</c:v>
                </c:pt>
                <c:pt idx="601">
                  <c:v>78.736644462635098</c:v>
                </c:pt>
                <c:pt idx="602">
                  <c:v>67.661446077436594</c:v>
                </c:pt>
                <c:pt idx="603">
                  <c:v>83.439043309730494</c:v>
                </c:pt>
                <c:pt idx="604">
                  <c:v>170.51506563576999</c:v>
                </c:pt>
                <c:pt idx="605">
                  <c:v>827.21415953056805</c:v>
                </c:pt>
                <c:pt idx="606">
                  <c:v>142.63421850819199</c:v>
                </c:pt>
                <c:pt idx="607">
                  <c:v>420.19444084970002</c:v>
                </c:pt>
                <c:pt idx="608">
                  <c:v>221.91818022404101</c:v>
                </c:pt>
                <c:pt idx="609">
                  <c:v>132.24366901775599</c:v>
                </c:pt>
                <c:pt idx="610">
                  <c:v>376.78232723469</c:v>
                </c:pt>
                <c:pt idx="611">
                  <c:v>448.22318076389098</c:v>
                </c:pt>
                <c:pt idx="612">
                  <c:v>411.82080052438101</c:v>
                </c:pt>
                <c:pt idx="613">
                  <c:v>382.645796561655</c:v>
                </c:pt>
                <c:pt idx="614">
                  <c:v>150.81621448190799</c:v>
                </c:pt>
                <c:pt idx="615">
                  <c:v>407.58651646847898</c:v>
                </c:pt>
                <c:pt idx="616">
                  <c:v>153.20050937309199</c:v>
                </c:pt>
                <c:pt idx="617">
                  <c:v>690.96524363302694</c:v>
                </c:pt>
                <c:pt idx="618">
                  <c:v>140.01117067750701</c:v>
                </c:pt>
                <c:pt idx="619">
                  <c:v>185.29323181606199</c:v>
                </c:pt>
                <c:pt idx="620">
                  <c:v>78.042194041131097</c:v>
                </c:pt>
                <c:pt idx="621">
                  <c:v>190.54332159957801</c:v>
                </c:pt>
                <c:pt idx="622">
                  <c:v>62.015472628853701</c:v>
                </c:pt>
                <c:pt idx="623">
                  <c:v>67.036531362205395</c:v>
                </c:pt>
                <c:pt idx="624">
                  <c:v>58.585299700823697</c:v>
                </c:pt>
                <c:pt idx="625">
                  <c:v>88.461694791177706</c:v>
                </c:pt>
                <c:pt idx="626">
                  <c:v>279.90099845396202</c:v>
                </c:pt>
                <c:pt idx="627">
                  <c:v>127.193358853037</c:v>
                </c:pt>
                <c:pt idx="628">
                  <c:v>83.694293443927194</c:v>
                </c:pt>
                <c:pt idx="629">
                  <c:v>103.537374063781</c:v>
                </c:pt>
                <c:pt idx="630">
                  <c:v>673.44658282787805</c:v>
                </c:pt>
                <c:pt idx="631">
                  <c:v>290.13205260050501</c:v>
                </c:pt>
                <c:pt idx="632">
                  <c:v>525.76585224657799</c:v>
                </c:pt>
                <c:pt idx="633">
                  <c:v>152.591430249502</c:v>
                </c:pt>
                <c:pt idx="634">
                  <c:v>2360.26448807315</c:v>
                </c:pt>
                <c:pt idx="635">
                  <c:v>3340.1360543800902</c:v>
                </c:pt>
                <c:pt idx="636">
                  <c:v>3543.9380237212199</c:v>
                </c:pt>
                <c:pt idx="637">
                  <c:v>2595.89789565815</c:v>
                </c:pt>
                <c:pt idx="638">
                  <c:v>169.676471511632</c:v>
                </c:pt>
                <c:pt idx="639">
                  <c:v>422.68241138998599</c:v>
                </c:pt>
                <c:pt idx="640">
                  <c:v>210.03667149340799</c:v>
                </c:pt>
                <c:pt idx="641">
                  <c:v>95.2079815057442</c:v>
                </c:pt>
                <c:pt idx="642">
                  <c:v>72.884336624246899</c:v>
                </c:pt>
                <c:pt idx="643">
                  <c:v>75.360600466031897</c:v>
                </c:pt>
                <c:pt idx="644">
                  <c:v>312.06149845434499</c:v>
                </c:pt>
                <c:pt idx="645">
                  <c:v>55.4915948079475</c:v>
                </c:pt>
                <c:pt idx="646">
                  <c:v>67.261372259688301</c:v>
                </c:pt>
                <c:pt idx="647">
                  <c:v>149.52573321928801</c:v>
                </c:pt>
                <c:pt idx="648">
                  <c:v>74.692895960622295</c:v>
                </c:pt>
                <c:pt idx="649">
                  <c:v>76.624482835459105</c:v>
                </c:pt>
                <c:pt idx="650">
                  <c:v>1048.5048950202799</c:v>
                </c:pt>
                <c:pt idx="651">
                  <c:v>159.04702205879499</c:v>
                </c:pt>
                <c:pt idx="652">
                  <c:v>493.828263468101</c:v>
                </c:pt>
                <c:pt idx="653">
                  <c:v>95.484519330831304</c:v>
                </c:pt>
                <c:pt idx="654">
                  <c:v>136.805238303447</c:v>
                </c:pt>
                <c:pt idx="655">
                  <c:v>95.592354502844302</c:v>
                </c:pt>
                <c:pt idx="656">
                  <c:v>3499.0732993393899</c:v>
                </c:pt>
                <c:pt idx="657">
                  <c:v>1803.00691849953</c:v>
                </c:pt>
                <c:pt idx="658">
                  <c:v>3650.95971802232</c:v>
                </c:pt>
                <c:pt idx="659">
                  <c:v>2468.5115692474001</c:v>
                </c:pt>
                <c:pt idx="660">
                  <c:v>346.54449471981002</c:v>
                </c:pt>
                <c:pt idx="661">
                  <c:v>323.48985809992803</c:v>
                </c:pt>
                <c:pt idx="662">
                  <c:v>2634.1352197188298</c:v>
                </c:pt>
                <c:pt idx="663">
                  <c:v>3375.28197690668</c:v>
                </c:pt>
                <c:pt idx="664">
                  <c:v>1599.3596172503801</c:v>
                </c:pt>
                <c:pt idx="665">
                  <c:v>3086.3288519425701</c:v>
                </c:pt>
                <c:pt idx="666">
                  <c:v>75.991579875934093</c:v>
                </c:pt>
                <c:pt idx="667">
                  <c:v>153.992497237577</c:v>
                </c:pt>
                <c:pt idx="668">
                  <c:v>430.31040056848798</c:v>
                </c:pt>
                <c:pt idx="669">
                  <c:v>160.89931458229799</c:v>
                </c:pt>
                <c:pt idx="670">
                  <c:v>3039.4822588537199</c:v>
                </c:pt>
                <c:pt idx="671">
                  <c:v>97.926220538946097</c:v>
                </c:pt>
                <c:pt idx="672">
                  <c:v>1124.0078197805501</c:v>
                </c:pt>
                <c:pt idx="673">
                  <c:v>60.054499551656697</c:v>
                </c:pt>
                <c:pt idx="674">
                  <c:v>179.77061058151301</c:v>
                </c:pt>
                <c:pt idx="675">
                  <c:v>81.353498953610398</c:v>
                </c:pt>
                <c:pt idx="676">
                  <c:v>94.220422553006699</c:v>
                </c:pt>
                <c:pt idx="677">
                  <c:v>83.984320620191596</c:v>
                </c:pt>
                <c:pt idx="678">
                  <c:v>394.47192666620202</c:v>
                </c:pt>
                <c:pt idx="679">
                  <c:v>145.208981567769</c:v>
                </c:pt>
                <c:pt idx="680">
                  <c:v>321.102696262172</c:v>
                </c:pt>
                <c:pt idx="681">
                  <c:v>402.586586151208</c:v>
                </c:pt>
                <c:pt idx="682">
                  <c:v>2786.5185758075299</c:v>
                </c:pt>
                <c:pt idx="683">
                  <c:v>3301.2008616154599</c:v>
                </c:pt>
                <c:pt idx="684">
                  <c:v>907.01446567512903</c:v>
                </c:pt>
                <c:pt idx="685">
                  <c:v>139.95013166972799</c:v>
                </c:pt>
                <c:pt idx="686">
                  <c:v>3297.81541427914</c:v>
                </c:pt>
                <c:pt idx="687">
                  <c:v>2508.1350252197799</c:v>
                </c:pt>
                <c:pt idx="688">
                  <c:v>91.234197526799093</c:v>
                </c:pt>
                <c:pt idx="689">
                  <c:v>267.38643361494798</c:v>
                </c:pt>
                <c:pt idx="690">
                  <c:v>325.40135184494602</c:v>
                </c:pt>
                <c:pt idx="691">
                  <c:v>186.42842013937999</c:v>
                </c:pt>
                <c:pt idx="692">
                  <c:v>82.907096075637099</c:v>
                </c:pt>
                <c:pt idx="693">
                  <c:v>66.898611629051999</c:v>
                </c:pt>
                <c:pt idx="694">
                  <c:v>58.970995904033799</c:v>
                </c:pt>
                <c:pt idx="695">
                  <c:v>178.38050905148</c:v>
                </c:pt>
                <c:pt idx="696">
                  <c:v>81.7585470461797</c:v>
                </c:pt>
                <c:pt idx="697">
                  <c:v>85.660210166174096</c:v>
                </c:pt>
                <c:pt idx="698">
                  <c:v>648.31630139388403</c:v>
                </c:pt>
                <c:pt idx="699">
                  <c:v>184.723285287984</c:v>
                </c:pt>
                <c:pt idx="700">
                  <c:v>314.52467113197599</c:v>
                </c:pt>
                <c:pt idx="701">
                  <c:v>593.08592339953702</c:v>
                </c:pt>
                <c:pt idx="702">
                  <c:v>1418.48645742959</c:v>
                </c:pt>
                <c:pt idx="703">
                  <c:v>122.186224413612</c:v>
                </c:pt>
                <c:pt idx="704">
                  <c:v>246.49313165671001</c:v>
                </c:pt>
                <c:pt idx="705">
                  <c:v>232.04394146957</c:v>
                </c:pt>
                <c:pt idx="706">
                  <c:v>1534.71511785953</c:v>
                </c:pt>
                <c:pt idx="707">
                  <c:v>67.182702755683906</c:v>
                </c:pt>
                <c:pt idx="708">
                  <c:v>646.11331024359004</c:v>
                </c:pt>
                <c:pt idx="709">
                  <c:v>224.78385259728901</c:v>
                </c:pt>
                <c:pt idx="710">
                  <c:v>158.049471674736</c:v>
                </c:pt>
                <c:pt idx="711">
                  <c:v>780.827601099302</c:v>
                </c:pt>
                <c:pt idx="712">
                  <c:v>59.6113970315157</c:v>
                </c:pt>
                <c:pt idx="713">
                  <c:v>88.390995153604393</c:v>
                </c:pt>
                <c:pt idx="714">
                  <c:v>181.017695584488</c:v>
                </c:pt>
                <c:pt idx="715">
                  <c:v>62.564805321003803</c:v>
                </c:pt>
                <c:pt idx="716">
                  <c:v>172.90937033613801</c:v>
                </c:pt>
                <c:pt idx="717">
                  <c:v>114.214189394594</c:v>
                </c:pt>
                <c:pt idx="718">
                  <c:v>72.472899161433403</c:v>
                </c:pt>
                <c:pt idx="719">
                  <c:v>109.217003504811</c:v>
                </c:pt>
                <c:pt idx="720">
                  <c:v>93.338199382963197</c:v>
                </c:pt>
                <c:pt idx="721">
                  <c:v>683.586360256646</c:v>
                </c:pt>
                <c:pt idx="722">
                  <c:v>139.74031773793001</c:v>
                </c:pt>
                <c:pt idx="723">
                  <c:v>166.83960337509399</c:v>
                </c:pt>
                <c:pt idx="724">
                  <c:v>963.69826306225696</c:v>
                </c:pt>
                <c:pt idx="725">
                  <c:v>195.87771676497499</c:v>
                </c:pt>
                <c:pt idx="726">
                  <c:v>344.16546814924902</c:v>
                </c:pt>
                <c:pt idx="727">
                  <c:v>273.37940561397699</c:v>
                </c:pt>
                <c:pt idx="728">
                  <c:v>355.23869397719102</c:v>
                </c:pt>
                <c:pt idx="729">
                  <c:v>3066.6032793764298</c:v>
                </c:pt>
                <c:pt idx="730">
                  <c:v>76.330430907276707</c:v>
                </c:pt>
                <c:pt idx="731">
                  <c:v>2933.5551990590502</c:v>
                </c:pt>
                <c:pt idx="732">
                  <c:v>226.76498618980199</c:v>
                </c:pt>
                <c:pt idx="733">
                  <c:v>202.030502657515</c:v>
                </c:pt>
                <c:pt idx="734">
                  <c:v>193.44250294237199</c:v>
                </c:pt>
                <c:pt idx="735">
                  <c:v>1153.7672152713899</c:v>
                </c:pt>
                <c:pt idx="736">
                  <c:v>347.018521056819</c:v>
                </c:pt>
                <c:pt idx="737">
                  <c:v>249.95512891687699</c:v>
                </c:pt>
                <c:pt idx="738">
                  <c:v>127.753111793304</c:v>
                </c:pt>
                <c:pt idx="739">
                  <c:v>143.33223423504799</c:v>
                </c:pt>
                <c:pt idx="740">
                  <c:v>180.671346385189</c:v>
                </c:pt>
                <c:pt idx="741">
                  <c:v>253.031338084521</c:v>
                </c:pt>
                <c:pt idx="742">
                  <c:v>632.18445860731003</c:v>
                </c:pt>
                <c:pt idx="743">
                  <c:v>330.94913849940099</c:v>
                </c:pt>
                <c:pt idx="744">
                  <c:v>147.27576825208899</c:v>
                </c:pt>
                <c:pt idx="745">
                  <c:v>117.26914150111899</c:v>
                </c:pt>
                <c:pt idx="746">
                  <c:v>521.23931116707797</c:v>
                </c:pt>
                <c:pt idx="747">
                  <c:v>250.06671929882299</c:v>
                </c:pt>
                <c:pt idx="748">
                  <c:v>114.750871991295</c:v>
                </c:pt>
                <c:pt idx="749">
                  <c:v>572.86630487801995</c:v>
                </c:pt>
                <c:pt idx="750">
                  <c:v>495.25987446388302</c:v>
                </c:pt>
                <c:pt idx="751">
                  <c:v>286.70654152363198</c:v>
                </c:pt>
                <c:pt idx="752">
                  <c:v>175.95537854951101</c:v>
                </c:pt>
                <c:pt idx="753">
                  <c:v>254.825654577351</c:v>
                </c:pt>
                <c:pt idx="754">
                  <c:v>164.602539667467</c:v>
                </c:pt>
                <c:pt idx="755">
                  <c:v>153.55505509912899</c:v>
                </c:pt>
                <c:pt idx="756">
                  <c:v>387.889270314621</c:v>
                </c:pt>
                <c:pt idx="757">
                  <c:v>659.040004778244</c:v>
                </c:pt>
                <c:pt idx="758">
                  <c:v>165.66785535703201</c:v>
                </c:pt>
                <c:pt idx="759">
                  <c:v>79.634905380808405</c:v>
                </c:pt>
                <c:pt idx="760">
                  <c:v>98.804768136461703</c:v>
                </c:pt>
                <c:pt idx="761">
                  <c:v>131.575143634482</c:v>
                </c:pt>
                <c:pt idx="762">
                  <c:v>73.348653323827804</c:v>
                </c:pt>
                <c:pt idx="763">
                  <c:v>54.213095911767802</c:v>
                </c:pt>
                <c:pt idx="764">
                  <c:v>79.395227422221396</c:v>
                </c:pt>
                <c:pt idx="765">
                  <c:v>56.733699410147103</c:v>
                </c:pt>
                <c:pt idx="766">
                  <c:v>62.792537668875298</c:v>
                </c:pt>
                <c:pt idx="767">
                  <c:v>85.738022036588703</c:v>
                </c:pt>
                <c:pt idx="768">
                  <c:v>82.197030596844002</c:v>
                </c:pt>
                <c:pt idx="769">
                  <c:v>71.887858282175202</c:v>
                </c:pt>
                <c:pt idx="770">
                  <c:v>540.49695884660503</c:v>
                </c:pt>
                <c:pt idx="771">
                  <c:v>145.53828836244799</c:v>
                </c:pt>
                <c:pt idx="772">
                  <c:v>403.670022413335</c:v>
                </c:pt>
                <c:pt idx="773">
                  <c:v>134.92343093254601</c:v>
                </c:pt>
                <c:pt idx="774">
                  <c:v>228.37650420891299</c:v>
                </c:pt>
                <c:pt idx="775">
                  <c:v>162.24410855497101</c:v>
                </c:pt>
                <c:pt idx="776">
                  <c:v>306.035764852184</c:v>
                </c:pt>
                <c:pt idx="777">
                  <c:v>116.901253446806</c:v>
                </c:pt>
                <c:pt idx="778">
                  <c:v>132.54385302610601</c:v>
                </c:pt>
                <c:pt idx="779">
                  <c:v>388.72757039295698</c:v>
                </c:pt>
                <c:pt idx="780">
                  <c:v>584.70988170016597</c:v>
                </c:pt>
                <c:pt idx="781">
                  <c:v>134.047125434272</c:v>
                </c:pt>
                <c:pt idx="782">
                  <c:v>80.545828646340198</c:v>
                </c:pt>
                <c:pt idx="783">
                  <c:v>68.601191957541005</c:v>
                </c:pt>
                <c:pt idx="784">
                  <c:v>63.664499865611802</c:v>
                </c:pt>
                <c:pt idx="785">
                  <c:v>54.972597841060498</c:v>
                </c:pt>
                <c:pt idx="786">
                  <c:v>101.69028860136</c:v>
                </c:pt>
                <c:pt idx="787">
                  <c:v>55.659801258730397</c:v>
                </c:pt>
                <c:pt idx="788">
                  <c:v>125.92999106376401</c:v>
                </c:pt>
                <c:pt idx="789">
                  <c:v>75.381538977532301</c:v>
                </c:pt>
                <c:pt idx="790">
                  <c:v>935.86810207983797</c:v>
                </c:pt>
                <c:pt idx="791">
                  <c:v>1159.7405597131201</c:v>
                </c:pt>
                <c:pt idx="792">
                  <c:v>133.43811982213199</c:v>
                </c:pt>
                <c:pt idx="793">
                  <c:v>162.09578695156401</c:v>
                </c:pt>
                <c:pt idx="794">
                  <c:v>244.95429195838301</c:v>
                </c:pt>
                <c:pt idx="795">
                  <c:v>250.82006464413101</c:v>
                </c:pt>
                <c:pt idx="796">
                  <c:v>82.509141838046602</c:v>
                </c:pt>
                <c:pt idx="797">
                  <c:v>157.64143411651099</c:v>
                </c:pt>
                <c:pt idx="798">
                  <c:v>204.21373147951701</c:v>
                </c:pt>
                <c:pt idx="799">
                  <c:v>199.11862833759201</c:v>
                </c:pt>
                <c:pt idx="800">
                  <c:v>1113.5127370074199</c:v>
                </c:pt>
                <c:pt idx="801">
                  <c:v>1028.0908632158601</c:v>
                </c:pt>
                <c:pt idx="802">
                  <c:v>78.077865472513906</c:v>
                </c:pt>
                <c:pt idx="803">
                  <c:v>105.886346702973</c:v>
                </c:pt>
                <c:pt idx="804">
                  <c:v>186.25155158934001</c:v>
                </c:pt>
                <c:pt idx="805">
                  <c:v>148.39888844560801</c:v>
                </c:pt>
                <c:pt idx="806">
                  <c:v>150.49510421396701</c:v>
                </c:pt>
                <c:pt idx="807">
                  <c:v>8539.7440545699992</c:v>
                </c:pt>
                <c:pt idx="808">
                  <c:v>50.009334422732103</c:v>
                </c:pt>
                <c:pt idx="809">
                  <c:v>62.017824995271503</c:v>
                </c:pt>
                <c:pt idx="810">
                  <c:v>193.22836408689901</c:v>
                </c:pt>
                <c:pt idx="811">
                  <c:v>114.54087428087</c:v>
                </c:pt>
                <c:pt idx="812">
                  <c:v>64.545387577636902</c:v>
                </c:pt>
                <c:pt idx="813">
                  <c:v>2777.1679192966699</c:v>
                </c:pt>
                <c:pt idx="814">
                  <c:v>1086.94677694405</c:v>
                </c:pt>
                <c:pt idx="815">
                  <c:v>606.56052327900795</c:v>
                </c:pt>
                <c:pt idx="816">
                  <c:v>367.386265151207</c:v>
                </c:pt>
                <c:pt idx="817">
                  <c:v>1145.77965708439</c:v>
                </c:pt>
                <c:pt idx="818">
                  <c:v>636.37916899899597</c:v>
                </c:pt>
                <c:pt idx="819">
                  <c:v>801.023352903204</c:v>
                </c:pt>
                <c:pt idx="820">
                  <c:v>1400.2684576914801</c:v>
                </c:pt>
                <c:pt idx="821">
                  <c:v>393.41762544231301</c:v>
                </c:pt>
                <c:pt idx="822">
                  <c:v>567.97078532435705</c:v>
                </c:pt>
                <c:pt idx="823">
                  <c:v>1120.2490322906699</c:v>
                </c:pt>
                <c:pt idx="824">
                  <c:v>11854.539633775101</c:v>
                </c:pt>
                <c:pt idx="825">
                  <c:v>93.115998771746106</c:v>
                </c:pt>
                <c:pt idx="826">
                  <c:v>83.231116171829896</c:v>
                </c:pt>
                <c:pt idx="827">
                  <c:v>965.50546856275105</c:v>
                </c:pt>
                <c:pt idx="828">
                  <c:v>144.99964546039899</c:v>
                </c:pt>
                <c:pt idx="829">
                  <c:v>114.501827448716</c:v>
                </c:pt>
                <c:pt idx="830">
                  <c:v>163.270034358945</c:v>
                </c:pt>
                <c:pt idx="831">
                  <c:v>65.765095691233498</c:v>
                </c:pt>
                <c:pt idx="832">
                  <c:v>50.331715826172903</c:v>
                </c:pt>
                <c:pt idx="833">
                  <c:v>97.215609850228006</c:v>
                </c:pt>
                <c:pt idx="834">
                  <c:v>247.841331659926</c:v>
                </c:pt>
                <c:pt idx="835">
                  <c:v>105.894334947267</c:v>
                </c:pt>
                <c:pt idx="836">
                  <c:v>565.14858272220499</c:v>
                </c:pt>
                <c:pt idx="837">
                  <c:v>108.64858846528701</c:v>
                </c:pt>
                <c:pt idx="838">
                  <c:v>134.13443253371699</c:v>
                </c:pt>
                <c:pt idx="839">
                  <c:v>554.31495521544502</c:v>
                </c:pt>
                <c:pt idx="840">
                  <c:v>75.023495331640007</c:v>
                </c:pt>
                <c:pt idx="841">
                  <c:v>46.0156441555716</c:v>
                </c:pt>
                <c:pt idx="842">
                  <c:v>190.03130209454</c:v>
                </c:pt>
                <c:pt idx="843">
                  <c:v>86.621494901291697</c:v>
                </c:pt>
                <c:pt idx="844">
                  <c:v>151.60325257538901</c:v>
                </c:pt>
                <c:pt idx="845">
                  <c:v>337.96298851613301</c:v>
                </c:pt>
                <c:pt idx="846">
                  <c:v>95.099472478767794</c:v>
                </c:pt>
                <c:pt idx="847">
                  <c:v>122.399554643128</c:v>
                </c:pt>
                <c:pt idx="848">
                  <c:v>253.02829961123101</c:v>
                </c:pt>
                <c:pt idx="849">
                  <c:v>97.131224830942799</c:v>
                </c:pt>
                <c:pt idx="850">
                  <c:v>83.601883424622798</c:v>
                </c:pt>
                <c:pt idx="851">
                  <c:v>174.51301037813201</c:v>
                </c:pt>
                <c:pt idx="852">
                  <c:v>98.847851972442399</c:v>
                </c:pt>
                <c:pt idx="853">
                  <c:v>93.234897417067899</c:v>
                </c:pt>
                <c:pt idx="854">
                  <c:v>101.343461577632</c:v>
                </c:pt>
                <c:pt idx="855">
                  <c:v>60.684296652395702</c:v>
                </c:pt>
                <c:pt idx="856">
                  <c:v>284.36730915163901</c:v>
                </c:pt>
                <c:pt idx="857">
                  <c:v>178.25438790614101</c:v>
                </c:pt>
                <c:pt idx="858">
                  <c:v>85.658010948611604</c:v>
                </c:pt>
                <c:pt idx="859">
                  <c:v>143.86627041952801</c:v>
                </c:pt>
                <c:pt idx="860">
                  <c:v>117.160663103913</c:v>
                </c:pt>
                <c:pt idx="861">
                  <c:v>116.596830278141</c:v>
                </c:pt>
                <c:pt idx="862">
                  <c:v>233.66562857267499</c:v>
                </c:pt>
                <c:pt idx="863">
                  <c:v>689.23449004111205</c:v>
                </c:pt>
                <c:pt idx="864">
                  <c:v>79.867955056936907</c:v>
                </c:pt>
                <c:pt idx="865">
                  <c:v>338.06311111179099</c:v>
                </c:pt>
                <c:pt idx="866">
                  <c:v>150.85323974917199</c:v>
                </c:pt>
                <c:pt idx="867">
                  <c:v>100.867229897106</c:v>
                </c:pt>
                <c:pt idx="868">
                  <c:v>118.954991848652</c:v>
                </c:pt>
                <c:pt idx="869">
                  <c:v>164.778415812925</c:v>
                </c:pt>
                <c:pt idx="870">
                  <c:v>77.253226272073505</c:v>
                </c:pt>
                <c:pt idx="871">
                  <c:v>122.57654571225299</c:v>
                </c:pt>
                <c:pt idx="872">
                  <c:v>103.67156921677299</c:v>
                </c:pt>
                <c:pt idx="873">
                  <c:v>111.399901525286</c:v>
                </c:pt>
                <c:pt idx="874">
                  <c:v>74.424058459980998</c:v>
                </c:pt>
                <c:pt idx="875">
                  <c:v>92.828881423732994</c:v>
                </c:pt>
                <c:pt idx="876">
                  <c:v>147.865869169527</c:v>
                </c:pt>
                <c:pt idx="877">
                  <c:v>55.613562556330002</c:v>
                </c:pt>
                <c:pt idx="878">
                  <c:v>73.790322370683</c:v>
                </c:pt>
                <c:pt idx="879">
                  <c:v>173.89390919344899</c:v>
                </c:pt>
                <c:pt idx="880">
                  <c:v>136.42454700482901</c:v>
                </c:pt>
                <c:pt idx="881">
                  <c:v>106.496736780765</c:v>
                </c:pt>
                <c:pt idx="882">
                  <c:v>74.784282945573196</c:v>
                </c:pt>
                <c:pt idx="883">
                  <c:v>70.1823252437555</c:v>
                </c:pt>
                <c:pt idx="884">
                  <c:v>162.46398130358699</c:v>
                </c:pt>
                <c:pt idx="885">
                  <c:v>146.54488065492501</c:v>
                </c:pt>
                <c:pt idx="886">
                  <c:v>78.768064481793999</c:v>
                </c:pt>
                <c:pt idx="887">
                  <c:v>71.692385209189794</c:v>
                </c:pt>
                <c:pt idx="888">
                  <c:v>189.04485193951501</c:v>
                </c:pt>
                <c:pt idx="889">
                  <c:v>97.969825081034799</c:v>
                </c:pt>
                <c:pt idx="890">
                  <c:v>99.552293825267796</c:v>
                </c:pt>
                <c:pt idx="891">
                  <c:v>93.059192798328198</c:v>
                </c:pt>
                <c:pt idx="892">
                  <c:v>61.651401044015699</c:v>
                </c:pt>
                <c:pt idx="893">
                  <c:v>91.395199855427407</c:v>
                </c:pt>
                <c:pt idx="894">
                  <c:v>159.24814938751899</c:v>
                </c:pt>
                <c:pt idx="895">
                  <c:v>70.009420186091106</c:v>
                </c:pt>
                <c:pt idx="896">
                  <c:v>65.165505670719199</c:v>
                </c:pt>
                <c:pt idx="897">
                  <c:v>119.750655285664</c:v>
                </c:pt>
                <c:pt idx="898">
                  <c:v>94.601003584448904</c:v>
                </c:pt>
                <c:pt idx="899">
                  <c:v>85.4215981236202</c:v>
                </c:pt>
                <c:pt idx="900">
                  <c:v>81.498102102810293</c:v>
                </c:pt>
                <c:pt idx="901">
                  <c:v>75.736758558532301</c:v>
                </c:pt>
                <c:pt idx="902">
                  <c:v>56.5176002493263</c:v>
                </c:pt>
                <c:pt idx="903">
                  <c:v>92.882299744471098</c:v>
                </c:pt>
                <c:pt idx="904">
                  <c:v>145.221833819708</c:v>
                </c:pt>
                <c:pt idx="905">
                  <c:v>88.685573913849097</c:v>
                </c:pt>
                <c:pt idx="906">
                  <c:v>128.028461183274</c:v>
                </c:pt>
                <c:pt idx="907">
                  <c:v>55.057773108439299</c:v>
                </c:pt>
                <c:pt idx="908">
                  <c:v>76.026663215712404</c:v>
                </c:pt>
                <c:pt idx="909">
                  <c:v>88.527493665380405</c:v>
                </c:pt>
                <c:pt idx="910">
                  <c:v>103.60584997997501</c:v>
                </c:pt>
                <c:pt idx="911">
                  <c:v>120.276752233484</c:v>
                </c:pt>
                <c:pt idx="912">
                  <c:v>156.79812300762899</c:v>
                </c:pt>
                <c:pt idx="913">
                  <c:v>79.678301640453896</c:v>
                </c:pt>
                <c:pt idx="914">
                  <c:v>6294.9682116578397</c:v>
                </c:pt>
                <c:pt idx="915">
                  <c:v>152.73466731091199</c:v>
                </c:pt>
                <c:pt idx="916">
                  <c:v>134.35674341211001</c:v>
                </c:pt>
                <c:pt idx="917">
                  <c:v>150.84264184838401</c:v>
                </c:pt>
                <c:pt idx="918">
                  <c:v>156.36288621269699</c:v>
                </c:pt>
                <c:pt idx="919">
                  <c:v>146.41950687600001</c:v>
                </c:pt>
                <c:pt idx="920">
                  <c:v>234.54681033050201</c:v>
                </c:pt>
                <c:pt idx="921">
                  <c:v>95.813409560623597</c:v>
                </c:pt>
                <c:pt idx="922">
                  <c:v>88.443029008690402</c:v>
                </c:pt>
                <c:pt idx="923">
                  <c:v>110.320251102863</c:v>
                </c:pt>
                <c:pt idx="924">
                  <c:v>689.53632805710004</c:v>
                </c:pt>
                <c:pt idx="925">
                  <c:v>174.77036171462399</c:v>
                </c:pt>
                <c:pt idx="926">
                  <c:v>106.82688895712501</c:v>
                </c:pt>
                <c:pt idx="927">
                  <c:v>117.432949516777</c:v>
                </c:pt>
                <c:pt idx="928">
                  <c:v>138.48666571203799</c:v>
                </c:pt>
                <c:pt idx="929">
                  <c:v>146.74255294547299</c:v>
                </c:pt>
                <c:pt idx="930">
                  <c:v>9444.1317110785494</c:v>
                </c:pt>
                <c:pt idx="931">
                  <c:v>139.100743614267</c:v>
                </c:pt>
                <c:pt idx="932">
                  <c:v>9759.4797594644006</c:v>
                </c:pt>
                <c:pt idx="933">
                  <c:v>99.7615931769122</c:v>
                </c:pt>
                <c:pt idx="934">
                  <c:v>123.903451898624</c:v>
                </c:pt>
                <c:pt idx="935">
                  <c:v>81.905294279354194</c:v>
                </c:pt>
                <c:pt idx="936">
                  <c:v>102.075672380905</c:v>
                </c:pt>
                <c:pt idx="937">
                  <c:v>104.161094217941</c:v>
                </c:pt>
                <c:pt idx="938">
                  <c:v>181.21424069946099</c:v>
                </c:pt>
                <c:pt idx="939">
                  <c:v>103.32252459762</c:v>
                </c:pt>
                <c:pt idx="940">
                  <c:v>116.651400278271</c:v>
                </c:pt>
                <c:pt idx="941">
                  <c:v>76.974354458431094</c:v>
                </c:pt>
                <c:pt idx="942">
                  <c:v>227.89696451311301</c:v>
                </c:pt>
                <c:pt idx="943">
                  <c:v>147.65748871101499</c:v>
                </c:pt>
                <c:pt idx="944">
                  <c:v>72.943072273241995</c:v>
                </c:pt>
                <c:pt idx="945">
                  <c:v>76.108824513618302</c:v>
                </c:pt>
                <c:pt idx="946">
                  <c:v>95.403699616898095</c:v>
                </c:pt>
                <c:pt idx="947">
                  <c:v>73.6584550802921</c:v>
                </c:pt>
                <c:pt idx="948">
                  <c:v>111.476978281195</c:v>
                </c:pt>
                <c:pt idx="949">
                  <c:v>72.6222928068279</c:v>
                </c:pt>
                <c:pt idx="950">
                  <c:v>80.409097348304101</c:v>
                </c:pt>
                <c:pt idx="951">
                  <c:v>50.392500606852302</c:v>
                </c:pt>
                <c:pt idx="952">
                  <c:v>71.354097765634705</c:v>
                </c:pt>
                <c:pt idx="953">
                  <c:v>63.880096698187202</c:v>
                </c:pt>
                <c:pt idx="954">
                  <c:v>68.403556422718395</c:v>
                </c:pt>
                <c:pt idx="955">
                  <c:v>60.5313989611913</c:v>
                </c:pt>
                <c:pt idx="956">
                  <c:v>131.051999396593</c:v>
                </c:pt>
                <c:pt idx="957">
                  <c:v>55.2384948836796</c:v>
                </c:pt>
                <c:pt idx="958">
                  <c:v>217.35079128184799</c:v>
                </c:pt>
                <c:pt idx="959">
                  <c:v>93.035411844072996</c:v>
                </c:pt>
                <c:pt idx="960">
                  <c:v>120.570454982276</c:v>
                </c:pt>
                <c:pt idx="961">
                  <c:v>52.437200163256598</c:v>
                </c:pt>
                <c:pt idx="962">
                  <c:v>138.61330143753099</c:v>
                </c:pt>
                <c:pt idx="963">
                  <c:v>66.902072793182398</c:v>
                </c:pt>
                <c:pt idx="964">
                  <c:v>56.354098531379002</c:v>
                </c:pt>
                <c:pt idx="965">
                  <c:v>54.035400357908799</c:v>
                </c:pt>
                <c:pt idx="966">
                  <c:v>77.157299955050803</c:v>
                </c:pt>
                <c:pt idx="967">
                  <c:v>66.750283899690501</c:v>
                </c:pt>
                <c:pt idx="968">
                  <c:v>61.983844327251497</c:v>
                </c:pt>
                <c:pt idx="969">
                  <c:v>66.913332297026002</c:v>
                </c:pt>
                <c:pt idx="970">
                  <c:v>50.939906686402402</c:v>
                </c:pt>
                <c:pt idx="971">
                  <c:v>63.530996945445999</c:v>
                </c:pt>
                <c:pt idx="972">
                  <c:v>83.252740790202097</c:v>
                </c:pt>
                <c:pt idx="973">
                  <c:v>119.364989712225</c:v>
                </c:pt>
                <c:pt idx="974">
                  <c:v>61.662311368469197</c:v>
                </c:pt>
                <c:pt idx="975">
                  <c:v>53.425494230499702</c:v>
                </c:pt>
                <c:pt idx="976">
                  <c:v>85.085607912895</c:v>
                </c:pt>
                <c:pt idx="977">
                  <c:v>53.573999612533399</c:v>
                </c:pt>
                <c:pt idx="978">
                  <c:v>81.298696167220101</c:v>
                </c:pt>
                <c:pt idx="979">
                  <c:v>54.6339979738406</c:v>
                </c:pt>
                <c:pt idx="980">
                  <c:v>101.595997914112</c:v>
                </c:pt>
                <c:pt idx="981">
                  <c:v>60.0721974333783</c:v>
                </c:pt>
                <c:pt idx="982">
                  <c:v>102.531467878176</c:v>
                </c:pt>
              </c:numCache>
            </c:numRef>
          </c:yVal>
          <c:smooth val="0"/>
        </c:ser>
        <c:ser>
          <c:idx val="4"/>
          <c:order val="4"/>
          <c:spPr>
            <a:ln w="800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stat_1!$O$1:$O$2</c:f>
              <c:numCache>
                <c:formatCode>General</c:formatCode>
                <c:ptCount val="2"/>
                <c:pt idx="0">
                  <c:v>150</c:v>
                </c:pt>
                <c:pt idx="1">
                  <c:v>14150</c:v>
                </c:pt>
              </c:numCache>
            </c:numRef>
          </c:yVal>
          <c:smooth val="0"/>
        </c:ser>
        <c:ser>
          <c:idx val="5"/>
          <c:order val="5"/>
          <c:spPr>
            <a:ln w="800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stat_1!$P$1:$P$2</c:f>
              <c:numCache>
                <c:formatCode>General</c:formatCode>
                <c:ptCount val="2"/>
                <c:pt idx="0">
                  <c:v>-150</c:v>
                </c:pt>
                <c:pt idx="1">
                  <c:v>13850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105264"/>
        <c:axId val="133104704"/>
      </c:scatterChart>
      <c:valAx>
        <c:axId val="133105264"/>
        <c:scaling>
          <c:orientation val="minMax"/>
          <c:max val="13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756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Average</a:t>
                </a:r>
              </a:p>
            </c:rich>
          </c:tx>
          <c:layout>
            <c:manualLayout>
              <c:xMode val="edge"/>
              <c:yMode val="edge"/>
              <c:x val="0.49684210526315792"/>
              <c:y val="0.93470790378006874"/>
            </c:manualLayout>
          </c:layout>
          <c:overlay val="0"/>
          <c:spPr>
            <a:noFill/>
            <a:ln w="1601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00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9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3104704"/>
        <c:crosses val="autoZero"/>
        <c:crossBetween val="midCat"/>
      </c:valAx>
      <c:valAx>
        <c:axId val="133104704"/>
        <c:scaling>
          <c:orientation val="minMax"/>
          <c:max val="13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756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Single Values</a:t>
                </a:r>
              </a:p>
            </c:rich>
          </c:tx>
          <c:layout>
            <c:manualLayout>
              <c:xMode val="edge"/>
              <c:yMode val="edge"/>
              <c:x val="6.3157894736842104E-3"/>
              <c:y val="0.36769759450171824"/>
            </c:manualLayout>
          </c:layout>
          <c:overlay val="0"/>
          <c:spPr>
            <a:noFill/>
            <a:ln w="1601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00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9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3105264"/>
        <c:crosses val="autoZero"/>
        <c:crossBetween val="midCat"/>
      </c:valAx>
      <c:spPr>
        <a:solidFill>
          <a:srgbClr val="C0C0C0"/>
        </a:solidFill>
        <a:ln w="800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9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62176165803108"/>
          <c:y val="0.16455764008784979"/>
          <c:w val="0.74352331606217614"/>
          <c:h val="0.63713342700680298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stat_1!$B$1:$B$1142</c:f>
              <c:numCache>
                <c:formatCode>General</c:formatCode>
                <c:ptCount val="1142"/>
                <c:pt idx="0">
                  <c:v>86.389442443847599</c:v>
                </c:pt>
                <c:pt idx="1">
                  <c:v>65.465499877929602</c:v>
                </c:pt>
                <c:pt idx="2">
                  <c:v>79.225189208984304</c:v>
                </c:pt>
                <c:pt idx="3">
                  <c:v>141.10774230957</c:v>
                </c:pt>
                <c:pt idx="4">
                  <c:v>111.45491027832</c:v>
                </c:pt>
                <c:pt idx="5">
                  <c:v>93.893737792968693</c:v>
                </c:pt>
                <c:pt idx="6">
                  <c:v>67.867660522460895</c:v>
                </c:pt>
                <c:pt idx="7">
                  <c:v>148.425369262695</c:v>
                </c:pt>
                <c:pt idx="8">
                  <c:v>84.4739990234375</c:v>
                </c:pt>
                <c:pt idx="9">
                  <c:v>101.824737548828</c:v>
                </c:pt>
                <c:pt idx="10">
                  <c:v>91.376258850097599</c:v>
                </c:pt>
                <c:pt idx="11">
                  <c:v>76.140174865722599</c:v>
                </c:pt>
                <c:pt idx="12">
                  <c:v>98.532165527343693</c:v>
                </c:pt>
                <c:pt idx="13">
                  <c:v>107.70467376708901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144.70594787597599</c:v>
                </c:pt>
                <c:pt idx="17">
                  <c:v>144.63832092285099</c:v>
                </c:pt>
                <c:pt idx="18">
                  <c:v>93.091903686523395</c:v>
                </c:pt>
                <c:pt idx="19">
                  <c:v>111.036720275878</c:v>
                </c:pt>
                <c:pt idx="20">
                  <c:v>104.17017364501901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323.88189697265602</c:v>
                </c:pt>
                <c:pt idx="24">
                  <c:v>100.111106872558</c:v>
                </c:pt>
                <c:pt idx="25">
                  <c:v>136.70846557617099</c:v>
                </c:pt>
                <c:pt idx="26">
                  <c:v>121.73235321044901</c:v>
                </c:pt>
                <c:pt idx="27">
                  <c:v>100.07763671875</c:v>
                </c:pt>
                <c:pt idx="28">
                  <c:v>120.81999969482401</c:v>
                </c:pt>
                <c:pt idx="29">
                  <c:v>305.33819580078102</c:v>
                </c:pt>
                <c:pt idx="30">
                  <c:v>88.052078247070298</c:v>
                </c:pt>
                <c:pt idx="31">
                  <c:v>85.653503417968693</c:v>
                </c:pt>
                <c:pt idx="32">
                  <c:v>301.23709106445301</c:v>
                </c:pt>
                <c:pt idx="33">
                  <c:v>317.34680175781199</c:v>
                </c:pt>
                <c:pt idx="34">
                  <c:v>163.25090026855401</c:v>
                </c:pt>
                <c:pt idx="35">
                  <c:v>117.263473510742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113.346374511718</c:v>
                </c:pt>
                <c:pt idx="39">
                  <c:v>53.849399566650298</c:v>
                </c:pt>
                <c:pt idx="40">
                  <c:v>176.69769287109301</c:v>
                </c:pt>
                <c:pt idx="41">
                  <c:v>52.783401489257798</c:v>
                </c:pt>
                <c:pt idx="42">
                  <c:v>227.91111755371</c:v>
                </c:pt>
                <c:pt idx="43">
                  <c:v>104.830017089843</c:v>
                </c:pt>
                <c:pt idx="44">
                  <c:v>108.95899963378901</c:v>
                </c:pt>
                <c:pt idx="45">
                  <c:v>180.79737854003901</c:v>
                </c:pt>
                <c:pt idx="46">
                  <c:v>82.729110717773395</c:v>
                </c:pt>
                <c:pt idx="47">
                  <c:v>52.582401275634702</c:v>
                </c:pt>
                <c:pt idx="48">
                  <c:v>98.072288513183494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124.247901916503</c:v>
                </c:pt>
                <c:pt idx="52">
                  <c:v>51.292900085449197</c:v>
                </c:pt>
                <c:pt idx="53">
                  <c:v>109.11376953125</c:v>
                </c:pt>
                <c:pt idx="54">
                  <c:v>218.54966735839801</c:v>
                </c:pt>
                <c:pt idx="55">
                  <c:v>147.36413574218699</c:v>
                </c:pt>
                <c:pt idx="56">
                  <c:v>353.13589477539</c:v>
                </c:pt>
                <c:pt idx="57">
                  <c:v>194.12951660156199</c:v>
                </c:pt>
                <c:pt idx="58">
                  <c:v>255.56246948242099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4209.60009765625</c:v>
                </c:pt>
                <c:pt idx="62">
                  <c:v>443.77551269531199</c:v>
                </c:pt>
                <c:pt idx="63">
                  <c:v>163.86695861816401</c:v>
                </c:pt>
                <c:pt idx="64">
                  <c:v>128.87315368652301</c:v>
                </c:pt>
                <c:pt idx="65">
                  <c:v>433.307037353515</c:v>
                </c:pt>
                <c:pt idx="66">
                  <c:v>245.338943481445</c:v>
                </c:pt>
                <c:pt idx="67">
                  <c:v>304.67788696289</c:v>
                </c:pt>
                <c:pt idx="68">
                  <c:v>310.068359375</c:v>
                </c:pt>
                <c:pt idx="69">
                  <c:v>448.93704223632801</c:v>
                </c:pt>
                <c:pt idx="70">
                  <c:v>305.015625</c:v>
                </c:pt>
                <c:pt idx="71">
                  <c:v>315.90261840820301</c:v>
                </c:pt>
                <c:pt idx="72">
                  <c:v>568.61138916015602</c:v>
                </c:pt>
                <c:pt idx="73">
                  <c:v>1074.77490234375</c:v>
                </c:pt>
                <c:pt idx="74">
                  <c:v>154.86022949218699</c:v>
                </c:pt>
                <c:pt idx="75">
                  <c:v>156.56495666503901</c:v>
                </c:pt>
                <c:pt idx="76">
                  <c:v>11910.736328125</c:v>
                </c:pt>
                <c:pt idx="77">
                  <c:v>319.66610717773398</c:v>
                </c:pt>
                <c:pt idx="78">
                  <c:v>256.730865478515</c:v>
                </c:pt>
                <c:pt idx="79">
                  <c:v>216.18699645996</c:v>
                </c:pt>
                <c:pt idx="80">
                  <c:v>154.89277648925699</c:v>
                </c:pt>
                <c:pt idx="81">
                  <c:v>209.059814453125</c:v>
                </c:pt>
                <c:pt idx="82">
                  <c:v>220.62512207031199</c:v>
                </c:pt>
                <c:pt idx="83">
                  <c:v>12787.2705078125</c:v>
                </c:pt>
                <c:pt idx="84">
                  <c:v>150.01509094238199</c:v>
                </c:pt>
                <c:pt idx="85">
                  <c:v>163.811431884765</c:v>
                </c:pt>
                <c:pt idx="86">
                  <c:v>138.81596374511699</c:v>
                </c:pt>
                <c:pt idx="87">
                  <c:v>118.143249511718</c:v>
                </c:pt>
                <c:pt idx="88">
                  <c:v>110.522979736328</c:v>
                </c:pt>
                <c:pt idx="89">
                  <c:v>207.56288146972599</c:v>
                </c:pt>
                <c:pt idx="90">
                  <c:v>136.38587951660099</c:v>
                </c:pt>
                <c:pt idx="91">
                  <c:v>263.24118041992102</c:v>
                </c:pt>
                <c:pt idx="92">
                  <c:v>231.88513183593699</c:v>
                </c:pt>
                <c:pt idx="93">
                  <c:v>89.613197326660099</c:v>
                </c:pt>
                <c:pt idx="94">
                  <c:v>163.86898803710901</c:v>
                </c:pt>
                <c:pt idx="95">
                  <c:v>177.724838256835</c:v>
                </c:pt>
                <c:pt idx="96">
                  <c:v>191.69390869140599</c:v>
                </c:pt>
                <c:pt idx="97">
                  <c:v>329.09069824218699</c:v>
                </c:pt>
                <c:pt idx="98">
                  <c:v>56.708400726318303</c:v>
                </c:pt>
                <c:pt idx="99">
                  <c:v>89.157295227050696</c:v>
                </c:pt>
                <c:pt idx="100">
                  <c:v>82.591857910156193</c:v>
                </c:pt>
                <c:pt idx="101">
                  <c:v>181.89796447753901</c:v>
                </c:pt>
                <c:pt idx="102">
                  <c:v>180.77033996582</c:v>
                </c:pt>
                <c:pt idx="103">
                  <c:v>129.14845275878901</c:v>
                </c:pt>
                <c:pt idx="104">
                  <c:v>174.84217834472599</c:v>
                </c:pt>
                <c:pt idx="105">
                  <c:v>68.260597229003906</c:v>
                </c:pt>
                <c:pt idx="106">
                  <c:v>78.631553649902301</c:v>
                </c:pt>
                <c:pt idx="107">
                  <c:v>95.095970153808494</c:v>
                </c:pt>
                <c:pt idx="108">
                  <c:v>156.08036804199199</c:v>
                </c:pt>
                <c:pt idx="109">
                  <c:v>99.803634643554602</c:v>
                </c:pt>
                <c:pt idx="110">
                  <c:v>63.562084197997997</c:v>
                </c:pt>
                <c:pt idx="111">
                  <c:v>80.858215332031193</c:v>
                </c:pt>
                <c:pt idx="112">
                  <c:v>268.61520385742102</c:v>
                </c:pt>
                <c:pt idx="113">
                  <c:v>160.07733154296801</c:v>
                </c:pt>
                <c:pt idx="114">
                  <c:v>146.12875366210901</c:v>
                </c:pt>
                <c:pt idx="115">
                  <c:v>118.551551818847</c:v>
                </c:pt>
                <c:pt idx="116">
                  <c:v>129.28840637207</c:v>
                </c:pt>
                <c:pt idx="117">
                  <c:v>103.73967742919901</c:v>
                </c:pt>
                <c:pt idx="118">
                  <c:v>84.718772888183494</c:v>
                </c:pt>
                <c:pt idx="119">
                  <c:v>113.97225189208901</c:v>
                </c:pt>
                <c:pt idx="120">
                  <c:v>211.89620971679599</c:v>
                </c:pt>
                <c:pt idx="121">
                  <c:v>58.547828674316399</c:v>
                </c:pt>
                <c:pt idx="122">
                  <c:v>128.80747985839801</c:v>
                </c:pt>
                <c:pt idx="123">
                  <c:v>85.343521118164006</c:v>
                </c:pt>
                <c:pt idx="124">
                  <c:v>253.19233703613199</c:v>
                </c:pt>
                <c:pt idx="125">
                  <c:v>145.56753540039</c:v>
                </c:pt>
                <c:pt idx="126">
                  <c:v>73.848098754882798</c:v>
                </c:pt>
                <c:pt idx="127">
                  <c:v>112.048706054687</c:v>
                </c:pt>
                <c:pt idx="128">
                  <c:v>76.291847229003906</c:v>
                </c:pt>
                <c:pt idx="129">
                  <c:v>235.18176269531199</c:v>
                </c:pt>
                <c:pt idx="130">
                  <c:v>286.23178100585898</c:v>
                </c:pt>
                <c:pt idx="131">
                  <c:v>193.265853881835</c:v>
                </c:pt>
                <c:pt idx="132">
                  <c:v>169.64732360839801</c:v>
                </c:pt>
                <c:pt idx="133">
                  <c:v>158.47026062011699</c:v>
                </c:pt>
                <c:pt idx="134">
                  <c:v>94.742576599120994</c:v>
                </c:pt>
                <c:pt idx="135">
                  <c:v>74.343933105468693</c:v>
                </c:pt>
                <c:pt idx="136">
                  <c:v>127.53628540039</c:v>
                </c:pt>
                <c:pt idx="137">
                  <c:v>134.87516784667901</c:v>
                </c:pt>
                <c:pt idx="138">
                  <c:v>80.699684143066406</c:v>
                </c:pt>
                <c:pt idx="139">
                  <c:v>99.984962463378906</c:v>
                </c:pt>
                <c:pt idx="140">
                  <c:v>80.690666198730398</c:v>
                </c:pt>
                <c:pt idx="141">
                  <c:v>183.12561035156199</c:v>
                </c:pt>
                <c:pt idx="142">
                  <c:v>84.552597045898395</c:v>
                </c:pt>
                <c:pt idx="143">
                  <c:v>178.65293884277301</c:v>
                </c:pt>
                <c:pt idx="144">
                  <c:v>174.47509765625</c:v>
                </c:pt>
                <c:pt idx="145">
                  <c:v>67.816596984863196</c:v>
                </c:pt>
                <c:pt idx="146">
                  <c:v>68.773185729980398</c:v>
                </c:pt>
                <c:pt idx="147">
                  <c:v>54.6122016906738</c:v>
                </c:pt>
                <c:pt idx="148">
                  <c:v>122.19296264648401</c:v>
                </c:pt>
                <c:pt idx="149">
                  <c:v>291.58450317382801</c:v>
                </c:pt>
                <c:pt idx="150">
                  <c:v>127.306060791015</c:v>
                </c:pt>
                <c:pt idx="151">
                  <c:v>103.66777801513599</c:v>
                </c:pt>
                <c:pt idx="152">
                  <c:v>693.84210205078102</c:v>
                </c:pt>
                <c:pt idx="153">
                  <c:v>635.18939208984295</c:v>
                </c:pt>
                <c:pt idx="154">
                  <c:v>116.70506286621</c:v>
                </c:pt>
                <c:pt idx="155">
                  <c:v>129.963119506835</c:v>
                </c:pt>
                <c:pt idx="156">
                  <c:v>135.47883605957</c:v>
                </c:pt>
                <c:pt idx="157">
                  <c:v>717.34649658203102</c:v>
                </c:pt>
                <c:pt idx="158">
                  <c:v>162.00294494628901</c:v>
                </c:pt>
                <c:pt idx="159">
                  <c:v>927.21887207031205</c:v>
                </c:pt>
                <c:pt idx="160">
                  <c:v>283.38833618164</c:v>
                </c:pt>
                <c:pt idx="161">
                  <c:v>156.93035888671801</c:v>
                </c:pt>
                <c:pt idx="162">
                  <c:v>174.98806762695301</c:v>
                </c:pt>
                <c:pt idx="163">
                  <c:v>102.31426239013599</c:v>
                </c:pt>
                <c:pt idx="164">
                  <c:v>280.25344848632801</c:v>
                </c:pt>
                <c:pt idx="165">
                  <c:v>241.25611877441401</c:v>
                </c:pt>
                <c:pt idx="166">
                  <c:v>51.457000732421797</c:v>
                </c:pt>
                <c:pt idx="167">
                  <c:v>291.14547729492102</c:v>
                </c:pt>
                <c:pt idx="168">
                  <c:v>77.111976623535099</c:v>
                </c:pt>
                <c:pt idx="169">
                  <c:v>82.560516357421804</c:v>
                </c:pt>
                <c:pt idx="170">
                  <c:v>180.89987182617099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169.29348754882801</c:v>
                </c:pt>
                <c:pt idx="174">
                  <c:v>515.22619628906205</c:v>
                </c:pt>
                <c:pt idx="175">
                  <c:v>63.018600463867102</c:v>
                </c:pt>
                <c:pt idx="176">
                  <c:v>266.11575317382801</c:v>
                </c:pt>
                <c:pt idx="177">
                  <c:v>108.08810424804599</c:v>
                </c:pt>
                <c:pt idx="178">
                  <c:v>179.89186096191401</c:v>
                </c:pt>
                <c:pt idx="179">
                  <c:v>119.35547637939401</c:v>
                </c:pt>
                <c:pt idx="180">
                  <c:v>126.10538482666</c:v>
                </c:pt>
                <c:pt idx="181">
                  <c:v>115.356636047363</c:v>
                </c:pt>
                <c:pt idx="182">
                  <c:v>285.114013671875</c:v>
                </c:pt>
                <c:pt idx="183">
                  <c:v>95.074996948242102</c:v>
                </c:pt>
                <c:pt idx="184">
                  <c:v>146.59211730957</c:v>
                </c:pt>
                <c:pt idx="185">
                  <c:v>79.496238708495994</c:v>
                </c:pt>
                <c:pt idx="186">
                  <c:v>226.73179626464801</c:v>
                </c:pt>
                <c:pt idx="187">
                  <c:v>92.244300842285099</c:v>
                </c:pt>
                <c:pt idx="188">
                  <c:v>111.861236572265</c:v>
                </c:pt>
                <c:pt idx="189">
                  <c:v>95.069435119628906</c:v>
                </c:pt>
                <c:pt idx="190">
                  <c:v>82.1864013671875</c:v>
                </c:pt>
                <c:pt idx="191">
                  <c:v>87.394332885742102</c:v>
                </c:pt>
                <c:pt idx="192">
                  <c:v>418.97772216796801</c:v>
                </c:pt>
                <c:pt idx="193">
                  <c:v>954.16247558593705</c:v>
                </c:pt>
                <c:pt idx="194">
                  <c:v>114.891220092773</c:v>
                </c:pt>
                <c:pt idx="195">
                  <c:v>368.57748413085898</c:v>
                </c:pt>
                <c:pt idx="196">
                  <c:v>163.38761901855401</c:v>
                </c:pt>
                <c:pt idx="197">
                  <c:v>796.62731933593705</c:v>
                </c:pt>
                <c:pt idx="198">
                  <c:v>114.454498291015</c:v>
                </c:pt>
                <c:pt idx="199">
                  <c:v>231.64765930175699</c:v>
                </c:pt>
                <c:pt idx="200">
                  <c:v>700.80987548828102</c:v>
                </c:pt>
                <c:pt idx="201">
                  <c:v>106.663917541503</c:v>
                </c:pt>
                <c:pt idx="202">
                  <c:v>277.63592529296801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431.43698120117102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83.111518859863196</c:v>
                </c:pt>
                <c:pt idx="209">
                  <c:v>79.0601806640625</c:v>
                </c:pt>
                <c:pt idx="210">
                  <c:v>97.552749633789006</c:v>
                </c:pt>
                <c:pt idx="211">
                  <c:v>51.9976997375488</c:v>
                </c:pt>
                <c:pt idx="212">
                  <c:v>163.050857543945</c:v>
                </c:pt>
                <c:pt idx="213">
                  <c:v>153.15217590332</c:v>
                </c:pt>
                <c:pt idx="214">
                  <c:v>145.13606262207</c:v>
                </c:pt>
                <c:pt idx="215">
                  <c:v>816.38897705078102</c:v>
                </c:pt>
                <c:pt idx="216">
                  <c:v>498.86544799804602</c:v>
                </c:pt>
                <c:pt idx="217">
                  <c:v>833.24133300781205</c:v>
                </c:pt>
                <c:pt idx="218">
                  <c:v>4785.9794921875</c:v>
                </c:pt>
                <c:pt idx="219">
                  <c:v>316.12268066406199</c:v>
                </c:pt>
                <c:pt idx="220">
                  <c:v>171.38008117675699</c:v>
                </c:pt>
                <c:pt idx="221">
                  <c:v>11925.369140625</c:v>
                </c:pt>
                <c:pt idx="222">
                  <c:v>1684.28955078125</c:v>
                </c:pt>
                <c:pt idx="223">
                  <c:v>824.76544189453102</c:v>
                </c:pt>
                <c:pt idx="224">
                  <c:v>639.64678955078102</c:v>
                </c:pt>
                <c:pt idx="225">
                  <c:v>1506.91491699218</c:v>
                </c:pt>
                <c:pt idx="226">
                  <c:v>984.18267822265602</c:v>
                </c:pt>
                <c:pt idx="227">
                  <c:v>665.8837890625</c:v>
                </c:pt>
                <c:pt idx="228">
                  <c:v>959.87701416015602</c:v>
                </c:pt>
                <c:pt idx="229">
                  <c:v>1493.853515625</c:v>
                </c:pt>
                <c:pt idx="230">
                  <c:v>489.13101196289</c:v>
                </c:pt>
                <c:pt idx="231">
                  <c:v>811.01550292968705</c:v>
                </c:pt>
                <c:pt idx="232">
                  <c:v>1603.46936035156</c:v>
                </c:pt>
                <c:pt idx="233">
                  <c:v>3828.03002929687</c:v>
                </c:pt>
                <c:pt idx="234">
                  <c:v>271.06982421875</c:v>
                </c:pt>
                <c:pt idx="235">
                  <c:v>9322.0888671875</c:v>
                </c:pt>
                <c:pt idx="236">
                  <c:v>289.72433471679602</c:v>
                </c:pt>
                <c:pt idx="237">
                  <c:v>236.37648010253901</c:v>
                </c:pt>
                <c:pt idx="238">
                  <c:v>337.62756347656199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109.32534790039</c:v>
                </c:pt>
                <c:pt idx="242">
                  <c:v>94.48291015625</c:v>
                </c:pt>
                <c:pt idx="243">
                  <c:v>304.69515991210898</c:v>
                </c:pt>
                <c:pt idx="244">
                  <c:v>668.15319824218705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1851.32763671875</c:v>
                </c:pt>
                <c:pt idx="248">
                  <c:v>1625.50439453125</c:v>
                </c:pt>
                <c:pt idx="249">
                  <c:v>213.29855346679599</c:v>
                </c:pt>
                <c:pt idx="250">
                  <c:v>271.67025756835898</c:v>
                </c:pt>
                <c:pt idx="251">
                  <c:v>181.49087524414</c:v>
                </c:pt>
                <c:pt idx="252">
                  <c:v>136.61511230468699</c:v>
                </c:pt>
                <c:pt idx="253">
                  <c:v>121.260437011718</c:v>
                </c:pt>
                <c:pt idx="254">
                  <c:v>147.58557128906199</c:v>
                </c:pt>
                <c:pt idx="255">
                  <c:v>223.15444946289</c:v>
                </c:pt>
                <c:pt idx="256">
                  <c:v>256.36685180664</c:v>
                </c:pt>
                <c:pt idx="257">
                  <c:v>178.53514099121</c:v>
                </c:pt>
                <c:pt idx="258">
                  <c:v>120.84791564941401</c:v>
                </c:pt>
                <c:pt idx="259">
                  <c:v>1812.50390625</c:v>
                </c:pt>
                <c:pt idx="260">
                  <c:v>1538.89440917968</c:v>
                </c:pt>
                <c:pt idx="261">
                  <c:v>206.97462463378901</c:v>
                </c:pt>
                <c:pt idx="262">
                  <c:v>255.92921447753901</c:v>
                </c:pt>
                <c:pt idx="263">
                  <c:v>90.801109313964801</c:v>
                </c:pt>
                <c:pt idx="264">
                  <c:v>132.88374328613199</c:v>
                </c:pt>
                <c:pt idx="265">
                  <c:v>101.39629364013599</c:v>
                </c:pt>
                <c:pt idx="266">
                  <c:v>154.33856201171801</c:v>
                </c:pt>
                <c:pt idx="267">
                  <c:v>58.336605072021399</c:v>
                </c:pt>
                <c:pt idx="268">
                  <c:v>71.855110168457003</c:v>
                </c:pt>
                <c:pt idx="269">
                  <c:v>86.567245483398395</c:v>
                </c:pt>
                <c:pt idx="270">
                  <c:v>69.8231201171875</c:v>
                </c:pt>
                <c:pt idx="271">
                  <c:v>205.58967590332</c:v>
                </c:pt>
                <c:pt idx="272">
                  <c:v>85.368949890136705</c:v>
                </c:pt>
                <c:pt idx="273">
                  <c:v>158.50437927246</c:v>
                </c:pt>
                <c:pt idx="274">
                  <c:v>124.728317260742</c:v>
                </c:pt>
                <c:pt idx="275">
                  <c:v>86.373001098632798</c:v>
                </c:pt>
                <c:pt idx="276">
                  <c:v>160.89944458007801</c:v>
                </c:pt>
                <c:pt idx="277">
                  <c:v>853.46807861328102</c:v>
                </c:pt>
                <c:pt idx="278">
                  <c:v>117.72084808349599</c:v>
                </c:pt>
                <c:pt idx="279">
                  <c:v>505.01287841796801</c:v>
                </c:pt>
                <c:pt idx="280">
                  <c:v>160.65113830566401</c:v>
                </c:pt>
                <c:pt idx="281">
                  <c:v>94.738830566406193</c:v>
                </c:pt>
                <c:pt idx="282">
                  <c:v>203.81944274902301</c:v>
                </c:pt>
                <c:pt idx="283">
                  <c:v>359.68078613281199</c:v>
                </c:pt>
                <c:pt idx="284">
                  <c:v>177.58630371093699</c:v>
                </c:pt>
                <c:pt idx="285">
                  <c:v>188.48910522460901</c:v>
                </c:pt>
                <c:pt idx="286">
                  <c:v>553.93560791015602</c:v>
                </c:pt>
                <c:pt idx="287">
                  <c:v>142.82084655761699</c:v>
                </c:pt>
                <c:pt idx="288">
                  <c:v>789.61248779296795</c:v>
                </c:pt>
                <c:pt idx="289">
                  <c:v>153.59465026855401</c:v>
                </c:pt>
                <c:pt idx="290">
                  <c:v>173.959869384765</c:v>
                </c:pt>
                <c:pt idx="291">
                  <c:v>86.634178161620994</c:v>
                </c:pt>
                <c:pt idx="292">
                  <c:v>56.694900512695298</c:v>
                </c:pt>
                <c:pt idx="293">
                  <c:v>132.89978027343699</c:v>
                </c:pt>
                <c:pt idx="294">
                  <c:v>124.72705841064401</c:v>
                </c:pt>
                <c:pt idx="295">
                  <c:v>50.836601257324197</c:v>
                </c:pt>
                <c:pt idx="296">
                  <c:v>84.135498046875</c:v>
                </c:pt>
                <c:pt idx="297">
                  <c:v>103.948043823242</c:v>
                </c:pt>
                <c:pt idx="298">
                  <c:v>120.955024719238</c:v>
                </c:pt>
                <c:pt idx="299">
                  <c:v>248.436111450195</c:v>
                </c:pt>
                <c:pt idx="300">
                  <c:v>328.885650634765</c:v>
                </c:pt>
                <c:pt idx="301">
                  <c:v>144.99476623535099</c:v>
                </c:pt>
                <c:pt idx="302">
                  <c:v>90.989097595214801</c:v>
                </c:pt>
                <c:pt idx="303">
                  <c:v>142.32058715820301</c:v>
                </c:pt>
                <c:pt idx="304">
                  <c:v>397.15090942382801</c:v>
                </c:pt>
                <c:pt idx="305">
                  <c:v>147.04093933105401</c:v>
                </c:pt>
                <c:pt idx="306">
                  <c:v>73.802696228027301</c:v>
                </c:pt>
                <c:pt idx="307">
                  <c:v>82.052734375</c:v>
                </c:pt>
                <c:pt idx="308">
                  <c:v>67.009658813476506</c:v>
                </c:pt>
                <c:pt idx="309">
                  <c:v>142.90658569335901</c:v>
                </c:pt>
                <c:pt idx="310">
                  <c:v>275.25543212890602</c:v>
                </c:pt>
                <c:pt idx="311">
                  <c:v>969.69903564453102</c:v>
                </c:pt>
                <c:pt idx="312">
                  <c:v>570.52276611328102</c:v>
                </c:pt>
                <c:pt idx="313">
                  <c:v>202.43310546875</c:v>
                </c:pt>
                <c:pt idx="314">
                  <c:v>203.312408447265</c:v>
                </c:pt>
                <c:pt idx="315">
                  <c:v>494.55316162109301</c:v>
                </c:pt>
                <c:pt idx="316">
                  <c:v>254.92475891113199</c:v>
                </c:pt>
                <c:pt idx="317">
                  <c:v>327.40646362304602</c:v>
                </c:pt>
                <c:pt idx="318">
                  <c:v>74.531921386718693</c:v>
                </c:pt>
                <c:pt idx="319">
                  <c:v>557.29821777343705</c:v>
                </c:pt>
                <c:pt idx="320">
                  <c:v>581.58251953125</c:v>
                </c:pt>
                <c:pt idx="321">
                  <c:v>97.53759765625</c:v>
                </c:pt>
                <c:pt idx="322">
                  <c:v>368.47506713867102</c:v>
                </c:pt>
                <c:pt idx="323">
                  <c:v>152.57962036132801</c:v>
                </c:pt>
                <c:pt idx="324">
                  <c:v>700.36853027343705</c:v>
                </c:pt>
                <c:pt idx="325">
                  <c:v>183.666244506835</c:v>
                </c:pt>
                <c:pt idx="326">
                  <c:v>173.40791320800699</c:v>
                </c:pt>
                <c:pt idx="327">
                  <c:v>613.17102050781205</c:v>
                </c:pt>
                <c:pt idx="328">
                  <c:v>861.59405517578102</c:v>
                </c:pt>
                <c:pt idx="329">
                  <c:v>312.73669433593699</c:v>
                </c:pt>
                <c:pt idx="330">
                  <c:v>292.22543334960898</c:v>
                </c:pt>
                <c:pt idx="331">
                  <c:v>84.699645996093693</c:v>
                </c:pt>
                <c:pt idx="332">
                  <c:v>83.845527648925696</c:v>
                </c:pt>
                <c:pt idx="333">
                  <c:v>89.596817016601506</c:v>
                </c:pt>
                <c:pt idx="334">
                  <c:v>124.847930908203</c:v>
                </c:pt>
                <c:pt idx="335">
                  <c:v>215.04690551757801</c:v>
                </c:pt>
                <c:pt idx="336">
                  <c:v>113.54987335205</c:v>
                </c:pt>
                <c:pt idx="337">
                  <c:v>75.417098999023395</c:v>
                </c:pt>
                <c:pt idx="338">
                  <c:v>135.90187072753901</c:v>
                </c:pt>
                <c:pt idx="339">
                  <c:v>99.261016845703097</c:v>
                </c:pt>
                <c:pt idx="340">
                  <c:v>140.74002075195301</c:v>
                </c:pt>
                <c:pt idx="341">
                  <c:v>87.669837951660099</c:v>
                </c:pt>
                <c:pt idx="342">
                  <c:v>743.46728515625</c:v>
                </c:pt>
                <c:pt idx="343">
                  <c:v>137.64601135253901</c:v>
                </c:pt>
                <c:pt idx="344">
                  <c:v>156.34465026855401</c:v>
                </c:pt>
                <c:pt idx="345">
                  <c:v>1067.74523925781</c:v>
                </c:pt>
                <c:pt idx="346">
                  <c:v>101.11293792724599</c:v>
                </c:pt>
                <c:pt idx="347">
                  <c:v>161.31753540039</c:v>
                </c:pt>
                <c:pt idx="348">
                  <c:v>2098.75268554687</c:v>
                </c:pt>
                <c:pt idx="349">
                  <c:v>214.18244934082</c:v>
                </c:pt>
                <c:pt idx="350">
                  <c:v>349.42642211914</c:v>
                </c:pt>
                <c:pt idx="351">
                  <c:v>397.55123901367102</c:v>
                </c:pt>
                <c:pt idx="352">
                  <c:v>4172.16357421875</c:v>
                </c:pt>
                <c:pt idx="353">
                  <c:v>55.120998382568303</c:v>
                </c:pt>
                <c:pt idx="354">
                  <c:v>101.87801361083901</c:v>
                </c:pt>
                <c:pt idx="355">
                  <c:v>4165.7880859375</c:v>
                </c:pt>
                <c:pt idx="356">
                  <c:v>452.98468017578102</c:v>
                </c:pt>
                <c:pt idx="357">
                  <c:v>334.98010253906199</c:v>
                </c:pt>
                <c:pt idx="358">
                  <c:v>304.25833129882801</c:v>
                </c:pt>
                <c:pt idx="359">
                  <c:v>284.08914184570301</c:v>
                </c:pt>
                <c:pt idx="360">
                  <c:v>1614.88598632812</c:v>
                </c:pt>
                <c:pt idx="361">
                  <c:v>240.65580749511699</c:v>
                </c:pt>
                <c:pt idx="362">
                  <c:v>120.82151031494099</c:v>
                </c:pt>
                <c:pt idx="363">
                  <c:v>906.26080322265602</c:v>
                </c:pt>
                <c:pt idx="364">
                  <c:v>151.70068359375</c:v>
                </c:pt>
                <c:pt idx="365">
                  <c:v>346.05584716796801</c:v>
                </c:pt>
                <c:pt idx="366">
                  <c:v>56.956600189208899</c:v>
                </c:pt>
                <c:pt idx="367">
                  <c:v>80.660675048828097</c:v>
                </c:pt>
                <c:pt idx="368">
                  <c:v>122.14222717285099</c:v>
                </c:pt>
                <c:pt idx="369">
                  <c:v>91.328208923339801</c:v>
                </c:pt>
                <c:pt idx="370">
                  <c:v>467.43814086914</c:v>
                </c:pt>
                <c:pt idx="371">
                  <c:v>78.900901794433494</c:v>
                </c:pt>
                <c:pt idx="372">
                  <c:v>146.64213562011699</c:v>
                </c:pt>
                <c:pt idx="373">
                  <c:v>109.155876159668</c:v>
                </c:pt>
                <c:pt idx="374">
                  <c:v>1109.6630859375</c:v>
                </c:pt>
                <c:pt idx="375">
                  <c:v>188.33059692382801</c:v>
                </c:pt>
                <c:pt idx="376">
                  <c:v>218.39773559570301</c:v>
                </c:pt>
                <c:pt idx="377">
                  <c:v>383.38235473632801</c:v>
                </c:pt>
                <c:pt idx="378">
                  <c:v>836.19537353515602</c:v>
                </c:pt>
                <c:pt idx="379">
                  <c:v>2148.39892578125</c:v>
                </c:pt>
                <c:pt idx="380">
                  <c:v>348.06231689453102</c:v>
                </c:pt>
                <c:pt idx="381">
                  <c:v>287.97677612304602</c:v>
                </c:pt>
                <c:pt idx="382">
                  <c:v>218.77230834960901</c:v>
                </c:pt>
                <c:pt idx="383">
                  <c:v>2120.4794921875</c:v>
                </c:pt>
                <c:pt idx="384">
                  <c:v>141.50369262695301</c:v>
                </c:pt>
                <c:pt idx="385">
                  <c:v>913.68212890625</c:v>
                </c:pt>
                <c:pt idx="386">
                  <c:v>340.38812255859301</c:v>
                </c:pt>
                <c:pt idx="387">
                  <c:v>133.033920288085</c:v>
                </c:pt>
                <c:pt idx="388">
                  <c:v>326.89016723632801</c:v>
                </c:pt>
                <c:pt idx="389">
                  <c:v>941.11456298828102</c:v>
                </c:pt>
                <c:pt idx="390">
                  <c:v>126.988273620605</c:v>
                </c:pt>
                <c:pt idx="391">
                  <c:v>105.778022766113</c:v>
                </c:pt>
                <c:pt idx="392">
                  <c:v>231.46028137207</c:v>
                </c:pt>
                <c:pt idx="393">
                  <c:v>83.338302612304602</c:v>
                </c:pt>
                <c:pt idx="394">
                  <c:v>103.65276336669901</c:v>
                </c:pt>
                <c:pt idx="395">
                  <c:v>253.92967224121</c:v>
                </c:pt>
                <c:pt idx="396">
                  <c:v>700.484375</c:v>
                </c:pt>
                <c:pt idx="397">
                  <c:v>234.28807067871</c:v>
                </c:pt>
                <c:pt idx="398">
                  <c:v>69.77099609375</c:v>
                </c:pt>
                <c:pt idx="399">
                  <c:v>174.37123107910099</c:v>
                </c:pt>
                <c:pt idx="400">
                  <c:v>139.38822937011699</c:v>
                </c:pt>
                <c:pt idx="401">
                  <c:v>435.182861328125</c:v>
                </c:pt>
                <c:pt idx="402">
                  <c:v>374.18444824218699</c:v>
                </c:pt>
                <c:pt idx="403">
                  <c:v>3797.40576171875</c:v>
                </c:pt>
                <c:pt idx="404">
                  <c:v>4344.322265625</c:v>
                </c:pt>
                <c:pt idx="405">
                  <c:v>163.73733520507801</c:v>
                </c:pt>
                <c:pt idx="406">
                  <c:v>1153.31298828125</c:v>
                </c:pt>
                <c:pt idx="407">
                  <c:v>4324.9892578125</c:v>
                </c:pt>
                <c:pt idx="408">
                  <c:v>3714.79858398437</c:v>
                </c:pt>
                <c:pt idx="409">
                  <c:v>494.80990600585898</c:v>
                </c:pt>
                <c:pt idx="410">
                  <c:v>299.95831298828102</c:v>
                </c:pt>
                <c:pt idx="411">
                  <c:v>219.43795776367099</c:v>
                </c:pt>
                <c:pt idx="412">
                  <c:v>172.91036987304599</c:v>
                </c:pt>
                <c:pt idx="413">
                  <c:v>578.61706542968705</c:v>
                </c:pt>
                <c:pt idx="414">
                  <c:v>93.930610656738196</c:v>
                </c:pt>
                <c:pt idx="415">
                  <c:v>89.594863891601506</c:v>
                </c:pt>
                <c:pt idx="416">
                  <c:v>374.14398193359301</c:v>
                </c:pt>
                <c:pt idx="417">
                  <c:v>52.826400756835902</c:v>
                </c:pt>
                <c:pt idx="418">
                  <c:v>133.1796875</c:v>
                </c:pt>
                <c:pt idx="419">
                  <c:v>94.178443908691406</c:v>
                </c:pt>
                <c:pt idx="420">
                  <c:v>84.659034729003906</c:v>
                </c:pt>
                <c:pt idx="421">
                  <c:v>2522.95849609375</c:v>
                </c:pt>
                <c:pt idx="422">
                  <c:v>234.780517578125</c:v>
                </c:pt>
                <c:pt idx="423">
                  <c:v>70.894813537597599</c:v>
                </c:pt>
                <c:pt idx="424">
                  <c:v>143.81494140625</c:v>
                </c:pt>
                <c:pt idx="425">
                  <c:v>352.74383544921801</c:v>
                </c:pt>
                <c:pt idx="426">
                  <c:v>6789.29443359375</c:v>
                </c:pt>
                <c:pt idx="427">
                  <c:v>528.54168701171795</c:v>
                </c:pt>
                <c:pt idx="428">
                  <c:v>111.09504699707</c:v>
                </c:pt>
                <c:pt idx="429">
                  <c:v>1099.24829101562</c:v>
                </c:pt>
                <c:pt idx="430">
                  <c:v>267.39645385742102</c:v>
                </c:pt>
                <c:pt idx="431">
                  <c:v>4029.7783203125</c:v>
                </c:pt>
                <c:pt idx="432">
                  <c:v>2007.63549804687</c:v>
                </c:pt>
                <c:pt idx="433">
                  <c:v>4363.5439453125</c:v>
                </c:pt>
                <c:pt idx="434">
                  <c:v>3917.40844726562</c:v>
                </c:pt>
                <c:pt idx="435">
                  <c:v>596.26708984375</c:v>
                </c:pt>
                <c:pt idx="436">
                  <c:v>551.32733154296795</c:v>
                </c:pt>
                <c:pt idx="437">
                  <c:v>3217.05517578125</c:v>
                </c:pt>
                <c:pt idx="438">
                  <c:v>3660.55615234375</c:v>
                </c:pt>
                <c:pt idx="439">
                  <c:v>1982.15710449218</c:v>
                </c:pt>
                <c:pt idx="440">
                  <c:v>3913.87524414062</c:v>
                </c:pt>
                <c:pt idx="441">
                  <c:v>124.822799682617</c:v>
                </c:pt>
                <c:pt idx="442">
                  <c:v>587.06677246093705</c:v>
                </c:pt>
                <c:pt idx="443">
                  <c:v>96.617820739745994</c:v>
                </c:pt>
                <c:pt idx="444">
                  <c:v>271.06759643554602</c:v>
                </c:pt>
                <c:pt idx="445">
                  <c:v>1710.35473632812</c:v>
                </c:pt>
                <c:pt idx="446">
                  <c:v>121.63563537597599</c:v>
                </c:pt>
                <c:pt idx="447">
                  <c:v>131.90499877929599</c:v>
                </c:pt>
                <c:pt idx="448">
                  <c:v>126.386253356933</c:v>
                </c:pt>
                <c:pt idx="449">
                  <c:v>103.855842590332</c:v>
                </c:pt>
                <c:pt idx="450">
                  <c:v>91.756980895995994</c:v>
                </c:pt>
                <c:pt idx="451">
                  <c:v>86.277603149414006</c:v>
                </c:pt>
                <c:pt idx="452">
                  <c:v>437.36331176757801</c:v>
                </c:pt>
                <c:pt idx="453">
                  <c:v>75.937698364257798</c:v>
                </c:pt>
                <c:pt idx="454">
                  <c:v>129.40399169921801</c:v>
                </c:pt>
                <c:pt idx="455">
                  <c:v>713.75115966796795</c:v>
                </c:pt>
                <c:pt idx="456">
                  <c:v>221.93240356445301</c:v>
                </c:pt>
                <c:pt idx="457">
                  <c:v>70.117004394531193</c:v>
                </c:pt>
                <c:pt idx="458">
                  <c:v>71.748489379882798</c:v>
                </c:pt>
                <c:pt idx="459">
                  <c:v>215.01437377929599</c:v>
                </c:pt>
                <c:pt idx="460">
                  <c:v>525.34460449218705</c:v>
                </c:pt>
                <c:pt idx="461">
                  <c:v>162.261459350585</c:v>
                </c:pt>
                <c:pt idx="462">
                  <c:v>3869.21508789062</c:v>
                </c:pt>
                <c:pt idx="463">
                  <c:v>4690.794921875</c:v>
                </c:pt>
                <c:pt idx="464">
                  <c:v>4424.03662109375</c:v>
                </c:pt>
                <c:pt idx="465">
                  <c:v>2983.61938476562</c:v>
                </c:pt>
                <c:pt idx="466">
                  <c:v>203.21514892578099</c:v>
                </c:pt>
                <c:pt idx="467">
                  <c:v>557.75335693359295</c:v>
                </c:pt>
                <c:pt idx="468">
                  <c:v>295.14175415039</c:v>
                </c:pt>
                <c:pt idx="469">
                  <c:v>607.15765380859295</c:v>
                </c:pt>
                <c:pt idx="470">
                  <c:v>136.10343933105401</c:v>
                </c:pt>
                <c:pt idx="471">
                  <c:v>63.8440551757812</c:v>
                </c:pt>
                <c:pt idx="472">
                  <c:v>71.419013977050696</c:v>
                </c:pt>
                <c:pt idx="473">
                  <c:v>445.49234008789</c:v>
                </c:pt>
                <c:pt idx="474">
                  <c:v>138.69233703613199</c:v>
                </c:pt>
                <c:pt idx="475">
                  <c:v>252.57994079589801</c:v>
                </c:pt>
                <c:pt idx="476">
                  <c:v>65.517837524414006</c:v>
                </c:pt>
                <c:pt idx="477">
                  <c:v>60.459098815917898</c:v>
                </c:pt>
                <c:pt idx="478">
                  <c:v>222.67355346679599</c:v>
                </c:pt>
                <c:pt idx="479">
                  <c:v>118.24089813232401</c:v>
                </c:pt>
                <c:pt idx="480">
                  <c:v>450.26647949218699</c:v>
                </c:pt>
                <c:pt idx="481">
                  <c:v>90.898689270019503</c:v>
                </c:pt>
                <c:pt idx="482">
                  <c:v>349.67321777343699</c:v>
                </c:pt>
                <c:pt idx="483">
                  <c:v>285.73489379882801</c:v>
                </c:pt>
                <c:pt idx="484">
                  <c:v>1138.67687988281</c:v>
                </c:pt>
                <c:pt idx="485">
                  <c:v>146.52369689941401</c:v>
                </c:pt>
                <c:pt idx="486">
                  <c:v>462.300537109375</c:v>
                </c:pt>
                <c:pt idx="487">
                  <c:v>308.03155517578102</c:v>
                </c:pt>
                <c:pt idx="488">
                  <c:v>169.7978515625</c:v>
                </c:pt>
                <c:pt idx="489">
                  <c:v>487.709716796875</c:v>
                </c:pt>
                <c:pt idx="490">
                  <c:v>845.74615478515602</c:v>
                </c:pt>
                <c:pt idx="491">
                  <c:v>640.73156738281205</c:v>
                </c:pt>
                <c:pt idx="492">
                  <c:v>551.140869140625</c:v>
                </c:pt>
                <c:pt idx="493">
                  <c:v>167.58180236816401</c:v>
                </c:pt>
                <c:pt idx="494">
                  <c:v>362.41220092773398</c:v>
                </c:pt>
                <c:pt idx="495">
                  <c:v>574.79290771484295</c:v>
                </c:pt>
                <c:pt idx="496">
                  <c:v>148.012435913085</c:v>
                </c:pt>
                <c:pt idx="497">
                  <c:v>932.48834228515602</c:v>
                </c:pt>
                <c:pt idx="498">
                  <c:v>153.89094543457</c:v>
                </c:pt>
                <c:pt idx="499">
                  <c:v>257.86795043945301</c:v>
                </c:pt>
                <c:pt idx="500">
                  <c:v>148.20007324218699</c:v>
                </c:pt>
                <c:pt idx="501">
                  <c:v>268.45617675781199</c:v>
                </c:pt>
                <c:pt idx="502">
                  <c:v>80.070480346679602</c:v>
                </c:pt>
                <c:pt idx="503">
                  <c:v>123.33364868164</c:v>
                </c:pt>
                <c:pt idx="504">
                  <c:v>158.76956176757801</c:v>
                </c:pt>
                <c:pt idx="505">
                  <c:v>62.304401397705</c:v>
                </c:pt>
                <c:pt idx="506">
                  <c:v>250.57546997070301</c:v>
                </c:pt>
                <c:pt idx="507">
                  <c:v>664.465576171875</c:v>
                </c:pt>
                <c:pt idx="508">
                  <c:v>59.3727416992187</c:v>
                </c:pt>
                <c:pt idx="509">
                  <c:v>110.638290405273</c:v>
                </c:pt>
                <c:pt idx="510">
                  <c:v>175.01638793945301</c:v>
                </c:pt>
                <c:pt idx="511">
                  <c:v>195.13806152343699</c:v>
                </c:pt>
                <c:pt idx="512">
                  <c:v>1048.490234375</c:v>
                </c:pt>
                <c:pt idx="513">
                  <c:v>2200.77880859375</c:v>
                </c:pt>
                <c:pt idx="514">
                  <c:v>125.960334777832</c:v>
                </c:pt>
                <c:pt idx="515">
                  <c:v>80.036079406738196</c:v>
                </c:pt>
                <c:pt idx="516">
                  <c:v>233.14744567871</c:v>
                </c:pt>
                <c:pt idx="517">
                  <c:v>1140.9990234375</c:v>
                </c:pt>
                <c:pt idx="518">
                  <c:v>1264.00317382812</c:v>
                </c:pt>
                <c:pt idx="519">
                  <c:v>291.75067138671801</c:v>
                </c:pt>
                <c:pt idx="520">
                  <c:v>131.66398620605401</c:v>
                </c:pt>
                <c:pt idx="521">
                  <c:v>1847.18994140625</c:v>
                </c:pt>
                <c:pt idx="522">
                  <c:v>949.38507080078102</c:v>
                </c:pt>
                <c:pt idx="523">
                  <c:v>195.79023742675699</c:v>
                </c:pt>
                <c:pt idx="524">
                  <c:v>112.055274963378</c:v>
                </c:pt>
                <c:pt idx="525">
                  <c:v>121.39254760742099</c:v>
                </c:pt>
                <c:pt idx="526">
                  <c:v>88.174713134765597</c:v>
                </c:pt>
                <c:pt idx="527">
                  <c:v>53.559200286865199</c:v>
                </c:pt>
                <c:pt idx="528">
                  <c:v>233.43484497070301</c:v>
                </c:pt>
                <c:pt idx="529">
                  <c:v>163.19195556640599</c:v>
                </c:pt>
                <c:pt idx="530">
                  <c:v>83.514839172363196</c:v>
                </c:pt>
                <c:pt idx="531">
                  <c:v>104.508003234863</c:v>
                </c:pt>
                <c:pt idx="532">
                  <c:v>80.980667114257798</c:v>
                </c:pt>
                <c:pt idx="533">
                  <c:v>58.423610687255803</c:v>
                </c:pt>
                <c:pt idx="534">
                  <c:v>70.258293151855398</c:v>
                </c:pt>
                <c:pt idx="535">
                  <c:v>77.435485839843693</c:v>
                </c:pt>
                <c:pt idx="536">
                  <c:v>120.99321746826099</c:v>
                </c:pt>
                <c:pt idx="537">
                  <c:v>304.40637207031199</c:v>
                </c:pt>
                <c:pt idx="538">
                  <c:v>278.85690307617102</c:v>
                </c:pt>
                <c:pt idx="539">
                  <c:v>70.800102233886705</c:v>
                </c:pt>
                <c:pt idx="540">
                  <c:v>143.22024536132801</c:v>
                </c:pt>
                <c:pt idx="541">
                  <c:v>98.849052429199205</c:v>
                </c:pt>
                <c:pt idx="542">
                  <c:v>58.318000793457003</c:v>
                </c:pt>
                <c:pt idx="543">
                  <c:v>528.72064208984295</c:v>
                </c:pt>
                <c:pt idx="544">
                  <c:v>186.286209106445</c:v>
                </c:pt>
                <c:pt idx="545">
                  <c:v>78.820999145507798</c:v>
                </c:pt>
                <c:pt idx="546">
                  <c:v>529.310302734375</c:v>
                </c:pt>
                <c:pt idx="547">
                  <c:v>3716.5830078125</c:v>
                </c:pt>
                <c:pt idx="548">
                  <c:v>150.92399597167901</c:v>
                </c:pt>
                <c:pt idx="549">
                  <c:v>191.35595703125</c:v>
                </c:pt>
                <c:pt idx="550">
                  <c:v>3870.67724609375</c:v>
                </c:pt>
                <c:pt idx="551">
                  <c:v>509.09970092773398</c:v>
                </c:pt>
                <c:pt idx="552">
                  <c:v>216.88937377929599</c:v>
                </c:pt>
                <c:pt idx="553">
                  <c:v>497.36209106445301</c:v>
                </c:pt>
                <c:pt idx="554">
                  <c:v>113.148460388183</c:v>
                </c:pt>
                <c:pt idx="555">
                  <c:v>55.669300079345703</c:v>
                </c:pt>
                <c:pt idx="556">
                  <c:v>346.84823608398398</c:v>
                </c:pt>
                <c:pt idx="557">
                  <c:v>101.977493286132</c:v>
                </c:pt>
                <c:pt idx="558">
                  <c:v>177.90382385253901</c:v>
                </c:pt>
                <c:pt idx="559">
                  <c:v>74.607925415039006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229.07452392578099</c:v>
                </c:pt>
                <c:pt idx="564">
                  <c:v>277.10202026367102</c:v>
                </c:pt>
                <c:pt idx="565">
                  <c:v>157.35955810546801</c:v>
                </c:pt>
                <c:pt idx="566">
                  <c:v>854.01727294921795</c:v>
                </c:pt>
                <c:pt idx="567">
                  <c:v>247.27568054199199</c:v>
                </c:pt>
                <c:pt idx="568">
                  <c:v>253.68014526367099</c:v>
                </c:pt>
                <c:pt idx="569">
                  <c:v>348.20767211914</c:v>
                </c:pt>
                <c:pt idx="570">
                  <c:v>1907.91088867187</c:v>
                </c:pt>
                <c:pt idx="571">
                  <c:v>522.06213378906205</c:v>
                </c:pt>
                <c:pt idx="572">
                  <c:v>182.13900756835901</c:v>
                </c:pt>
                <c:pt idx="573">
                  <c:v>462.21902465820301</c:v>
                </c:pt>
                <c:pt idx="574">
                  <c:v>2151.53686523437</c:v>
                </c:pt>
                <c:pt idx="575">
                  <c:v>348.12466430664</c:v>
                </c:pt>
                <c:pt idx="576">
                  <c:v>211.24781799316401</c:v>
                </c:pt>
                <c:pt idx="577">
                  <c:v>751.47344970703102</c:v>
                </c:pt>
                <c:pt idx="578">
                  <c:v>244.39022827148401</c:v>
                </c:pt>
                <c:pt idx="579">
                  <c:v>86.388442993164006</c:v>
                </c:pt>
                <c:pt idx="580">
                  <c:v>63.635913848876903</c:v>
                </c:pt>
                <c:pt idx="581">
                  <c:v>132.19972229003901</c:v>
                </c:pt>
                <c:pt idx="582">
                  <c:v>136.50680541992099</c:v>
                </c:pt>
                <c:pt idx="583">
                  <c:v>52.241500854492102</c:v>
                </c:pt>
                <c:pt idx="584">
                  <c:v>195.81588745117099</c:v>
                </c:pt>
                <c:pt idx="585">
                  <c:v>1914.79577636718</c:v>
                </c:pt>
                <c:pt idx="586">
                  <c:v>191.39196777343699</c:v>
                </c:pt>
                <c:pt idx="587">
                  <c:v>73.899398803710895</c:v>
                </c:pt>
                <c:pt idx="588">
                  <c:v>319.66412353515602</c:v>
                </c:pt>
                <c:pt idx="589">
                  <c:v>4130.90771484375</c:v>
                </c:pt>
                <c:pt idx="590">
                  <c:v>3837.4990234375</c:v>
                </c:pt>
                <c:pt idx="591">
                  <c:v>194.39399719238199</c:v>
                </c:pt>
                <c:pt idx="592">
                  <c:v>3640.20483398437</c:v>
                </c:pt>
                <c:pt idx="593">
                  <c:v>4325.15771484375</c:v>
                </c:pt>
                <c:pt idx="594">
                  <c:v>333.52044677734301</c:v>
                </c:pt>
                <c:pt idx="595">
                  <c:v>204.92070007324199</c:v>
                </c:pt>
                <c:pt idx="596">
                  <c:v>137.08386230468699</c:v>
                </c:pt>
                <c:pt idx="597">
                  <c:v>1433.34826660156</c:v>
                </c:pt>
                <c:pt idx="598">
                  <c:v>73.778511047363196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94.147239685058494</c:v>
                </c:pt>
                <c:pt idx="604">
                  <c:v>678.124755859375</c:v>
                </c:pt>
                <c:pt idx="605">
                  <c:v>254.728271484375</c:v>
                </c:pt>
                <c:pt idx="606">
                  <c:v>341.69174194335898</c:v>
                </c:pt>
                <c:pt idx="607">
                  <c:v>12848.0087890625</c:v>
                </c:pt>
                <c:pt idx="608">
                  <c:v>1732.41125488281</c:v>
                </c:pt>
                <c:pt idx="609">
                  <c:v>508.384674072265</c:v>
                </c:pt>
                <c:pt idx="610">
                  <c:v>437.46383666992102</c:v>
                </c:pt>
                <c:pt idx="611">
                  <c:v>795.67779541015602</c:v>
                </c:pt>
                <c:pt idx="612">
                  <c:v>3586.97412109375</c:v>
                </c:pt>
                <c:pt idx="613">
                  <c:v>4422.5341796875</c:v>
                </c:pt>
                <c:pt idx="614">
                  <c:v>660.50921630859295</c:v>
                </c:pt>
                <c:pt idx="615">
                  <c:v>681.28704833984295</c:v>
                </c:pt>
                <c:pt idx="616">
                  <c:v>4102.3740234375</c:v>
                </c:pt>
                <c:pt idx="617">
                  <c:v>3431.900390625</c:v>
                </c:pt>
                <c:pt idx="618">
                  <c:v>822.591796875</c:v>
                </c:pt>
                <c:pt idx="619">
                  <c:v>536.897216796875</c:v>
                </c:pt>
                <c:pt idx="620">
                  <c:v>564.06146240234295</c:v>
                </c:pt>
                <c:pt idx="621">
                  <c:v>1634.64270019531</c:v>
                </c:pt>
                <c:pt idx="622">
                  <c:v>9970.9443359375</c:v>
                </c:pt>
                <c:pt idx="623">
                  <c:v>219.51385498046801</c:v>
                </c:pt>
                <c:pt idx="624">
                  <c:v>150.35041809082</c:v>
                </c:pt>
                <c:pt idx="625">
                  <c:v>214.42657470703099</c:v>
                </c:pt>
                <c:pt idx="626">
                  <c:v>136.42459106445301</c:v>
                </c:pt>
                <c:pt idx="627">
                  <c:v>115.022003173828</c:v>
                </c:pt>
                <c:pt idx="628">
                  <c:v>117.81713104248</c:v>
                </c:pt>
                <c:pt idx="629">
                  <c:v>1684.13598632812</c:v>
                </c:pt>
                <c:pt idx="630">
                  <c:v>157.29211425781199</c:v>
                </c:pt>
                <c:pt idx="631">
                  <c:v>159.93389892578099</c:v>
                </c:pt>
                <c:pt idx="632">
                  <c:v>108.931640625</c:v>
                </c:pt>
                <c:pt idx="633">
                  <c:v>366.13385009765602</c:v>
                </c:pt>
                <c:pt idx="634">
                  <c:v>77.150344848632798</c:v>
                </c:pt>
                <c:pt idx="635">
                  <c:v>4468.41748046875</c:v>
                </c:pt>
                <c:pt idx="636">
                  <c:v>3510.80493164062</c:v>
                </c:pt>
                <c:pt idx="637">
                  <c:v>3550.37622070312</c:v>
                </c:pt>
                <c:pt idx="638">
                  <c:v>4243.634765625</c:v>
                </c:pt>
                <c:pt idx="639">
                  <c:v>379.53674316406199</c:v>
                </c:pt>
                <c:pt idx="640">
                  <c:v>199.92466735839801</c:v>
                </c:pt>
                <c:pt idx="641">
                  <c:v>135.13233947753901</c:v>
                </c:pt>
                <c:pt idx="642">
                  <c:v>1437.958984375</c:v>
                </c:pt>
                <c:pt idx="643">
                  <c:v>78.643203735351506</c:v>
                </c:pt>
                <c:pt idx="644">
                  <c:v>154.05137634277301</c:v>
                </c:pt>
                <c:pt idx="645">
                  <c:v>244.48106384277301</c:v>
                </c:pt>
                <c:pt idx="646">
                  <c:v>170.87925720214801</c:v>
                </c:pt>
                <c:pt idx="647">
                  <c:v>85.8719482421875</c:v>
                </c:pt>
                <c:pt idx="648">
                  <c:v>833.03625488281205</c:v>
                </c:pt>
                <c:pt idx="649">
                  <c:v>208.11624145507801</c:v>
                </c:pt>
                <c:pt idx="650">
                  <c:v>227.36943054199199</c:v>
                </c:pt>
                <c:pt idx="651">
                  <c:v>372.84475708007801</c:v>
                </c:pt>
                <c:pt idx="652">
                  <c:v>1849.12744140625</c:v>
                </c:pt>
                <c:pt idx="653">
                  <c:v>577.48779296875</c:v>
                </c:pt>
                <c:pt idx="654">
                  <c:v>368.89254760742102</c:v>
                </c:pt>
                <c:pt idx="655">
                  <c:v>2348.63159179687</c:v>
                </c:pt>
                <c:pt idx="656">
                  <c:v>380.22677612304602</c:v>
                </c:pt>
                <c:pt idx="657">
                  <c:v>240.76373291015599</c:v>
                </c:pt>
                <c:pt idx="658">
                  <c:v>218.28976440429599</c:v>
                </c:pt>
                <c:pt idx="659">
                  <c:v>799.56359863281205</c:v>
                </c:pt>
                <c:pt idx="660">
                  <c:v>114.943893432617</c:v>
                </c:pt>
                <c:pt idx="661">
                  <c:v>86.091239929199205</c:v>
                </c:pt>
                <c:pt idx="662">
                  <c:v>102.17184448242099</c:v>
                </c:pt>
                <c:pt idx="663">
                  <c:v>274.21627807617102</c:v>
                </c:pt>
                <c:pt idx="664">
                  <c:v>81.340690612792898</c:v>
                </c:pt>
                <c:pt idx="665">
                  <c:v>299.93685913085898</c:v>
                </c:pt>
                <c:pt idx="666">
                  <c:v>60.522800445556598</c:v>
                </c:pt>
                <c:pt idx="667">
                  <c:v>376.18035888671801</c:v>
                </c:pt>
                <c:pt idx="668">
                  <c:v>65.981498718261705</c:v>
                </c:pt>
                <c:pt idx="669">
                  <c:v>107.82272338867099</c:v>
                </c:pt>
                <c:pt idx="670">
                  <c:v>64.614097595214801</c:v>
                </c:pt>
                <c:pt idx="671">
                  <c:v>652.01373291015602</c:v>
                </c:pt>
                <c:pt idx="672">
                  <c:v>356.82925415039</c:v>
                </c:pt>
                <c:pt idx="673">
                  <c:v>339.810791015625</c:v>
                </c:pt>
                <c:pt idx="674">
                  <c:v>4232.3916015625</c:v>
                </c:pt>
                <c:pt idx="675">
                  <c:v>228.45469665527301</c:v>
                </c:pt>
                <c:pt idx="676">
                  <c:v>215.82199096679599</c:v>
                </c:pt>
                <c:pt idx="677">
                  <c:v>106.615997314453</c:v>
                </c:pt>
                <c:pt idx="678">
                  <c:v>197.83076477050699</c:v>
                </c:pt>
                <c:pt idx="679">
                  <c:v>4399.2802734375</c:v>
                </c:pt>
                <c:pt idx="680">
                  <c:v>379.69970703125</c:v>
                </c:pt>
                <c:pt idx="681">
                  <c:v>373.50817871093699</c:v>
                </c:pt>
                <c:pt idx="682">
                  <c:v>619.06701660156205</c:v>
                </c:pt>
                <c:pt idx="683">
                  <c:v>416.263092041015</c:v>
                </c:pt>
                <c:pt idx="684">
                  <c:v>152.96292114257801</c:v>
                </c:pt>
                <c:pt idx="685">
                  <c:v>91.760002136230398</c:v>
                </c:pt>
                <c:pt idx="686">
                  <c:v>93.570892333984304</c:v>
                </c:pt>
                <c:pt idx="687">
                  <c:v>113.905708312988</c:v>
                </c:pt>
                <c:pt idx="688">
                  <c:v>223.33889770507801</c:v>
                </c:pt>
                <c:pt idx="689">
                  <c:v>206.292709350585</c:v>
                </c:pt>
                <c:pt idx="690">
                  <c:v>73.197853088378906</c:v>
                </c:pt>
                <c:pt idx="691">
                  <c:v>111.26120758056599</c:v>
                </c:pt>
                <c:pt idx="692">
                  <c:v>167.27633666992099</c:v>
                </c:pt>
                <c:pt idx="693">
                  <c:v>968.33703613281205</c:v>
                </c:pt>
                <c:pt idx="694">
                  <c:v>1473.5673828125</c:v>
                </c:pt>
                <c:pt idx="695">
                  <c:v>157.62350463867099</c:v>
                </c:pt>
                <c:pt idx="696">
                  <c:v>122.244338989257</c:v>
                </c:pt>
                <c:pt idx="697">
                  <c:v>64.600997924804602</c:v>
                </c:pt>
                <c:pt idx="698">
                  <c:v>327.93484497070301</c:v>
                </c:pt>
                <c:pt idx="699">
                  <c:v>1309.88671875</c:v>
                </c:pt>
                <c:pt idx="700">
                  <c:v>1246.44641113281</c:v>
                </c:pt>
                <c:pt idx="701">
                  <c:v>280.11520385742102</c:v>
                </c:pt>
                <c:pt idx="702">
                  <c:v>77.529701232910099</c:v>
                </c:pt>
                <c:pt idx="703">
                  <c:v>160.43177795410099</c:v>
                </c:pt>
                <c:pt idx="704">
                  <c:v>294.88391113281199</c:v>
                </c:pt>
                <c:pt idx="705">
                  <c:v>1286.83251953125</c:v>
                </c:pt>
                <c:pt idx="706">
                  <c:v>895.53771972656205</c:v>
                </c:pt>
                <c:pt idx="707">
                  <c:v>222.23336791992099</c:v>
                </c:pt>
                <c:pt idx="708">
                  <c:v>109.764915466308</c:v>
                </c:pt>
                <c:pt idx="709">
                  <c:v>128.25509643554599</c:v>
                </c:pt>
                <c:pt idx="710">
                  <c:v>125.647651672363</c:v>
                </c:pt>
                <c:pt idx="711">
                  <c:v>207.17053222656199</c:v>
                </c:pt>
                <c:pt idx="712">
                  <c:v>187.03520202636699</c:v>
                </c:pt>
                <c:pt idx="713">
                  <c:v>96.0531005859375</c:v>
                </c:pt>
                <c:pt idx="714">
                  <c:v>235.40631103515599</c:v>
                </c:pt>
                <c:pt idx="715">
                  <c:v>98.060302734375</c:v>
                </c:pt>
                <c:pt idx="716">
                  <c:v>103.916770935058</c:v>
                </c:pt>
                <c:pt idx="717">
                  <c:v>212.36311340332</c:v>
                </c:pt>
                <c:pt idx="718">
                  <c:v>99.578041076660099</c:v>
                </c:pt>
                <c:pt idx="719">
                  <c:v>1030.23022460937</c:v>
                </c:pt>
                <c:pt idx="720">
                  <c:v>177.63970947265599</c:v>
                </c:pt>
                <c:pt idx="721">
                  <c:v>523.31915283203102</c:v>
                </c:pt>
                <c:pt idx="722">
                  <c:v>276.38165283203102</c:v>
                </c:pt>
                <c:pt idx="723">
                  <c:v>164.69909667968699</c:v>
                </c:pt>
                <c:pt idx="724">
                  <c:v>469.25277709960898</c:v>
                </c:pt>
                <c:pt idx="725">
                  <c:v>558.22674560546795</c:v>
                </c:pt>
                <c:pt idx="726">
                  <c:v>71.769622802734304</c:v>
                </c:pt>
                <c:pt idx="727">
                  <c:v>512.89044189453102</c:v>
                </c:pt>
                <c:pt idx="728">
                  <c:v>476.55526733398398</c:v>
                </c:pt>
                <c:pt idx="729">
                  <c:v>187.82974243164</c:v>
                </c:pt>
                <c:pt idx="730">
                  <c:v>333.86456298828102</c:v>
                </c:pt>
                <c:pt idx="731">
                  <c:v>507.61697387695301</c:v>
                </c:pt>
                <c:pt idx="732">
                  <c:v>190.79919433593699</c:v>
                </c:pt>
                <c:pt idx="733">
                  <c:v>111.250999450683</c:v>
                </c:pt>
                <c:pt idx="734">
                  <c:v>860.54290771484295</c:v>
                </c:pt>
                <c:pt idx="735">
                  <c:v>174.37290954589801</c:v>
                </c:pt>
                <c:pt idx="736">
                  <c:v>230.76815795898401</c:v>
                </c:pt>
                <c:pt idx="737">
                  <c:v>86.561996459960895</c:v>
                </c:pt>
                <c:pt idx="738">
                  <c:v>237.30673217773401</c:v>
                </c:pt>
                <c:pt idx="739">
                  <c:v>77.235397338867102</c:v>
                </c:pt>
                <c:pt idx="740">
                  <c:v>110.17208862304599</c:v>
                </c:pt>
                <c:pt idx="741">
                  <c:v>166.15800476074199</c:v>
                </c:pt>
                <c:pt idx="742">
                  <c:v>348.59469604492102</c:v>
                </c:pt>
                <c:pt idx="743">
                  <c:v>104.234664916992</c:v>
                </c:pt>
                <c:pt idx="744">
                  <c:v>128.947662353515</c:v>
                </c:pt>
                <c:pt idx="745">
                  <c:v>135.95391845703099</c:v>
                </c:pt>
                <c:pt idx="746">
                  <c:v>838.72479248046795</c:v>
                </c:pt>
                <c:pt idx="747">
                  <c:v>361.336669921875</c:v>
                </c:pt>
                <c:pt idx="748">
                  <c:v>654.800048828125</c:v>
                </c:pt>
                <c:pt idx="749">
                  <c:v>190.04063415527301</c:v>
                </c:pt>
                <c:pt idx="750">
                  <c:v>2939.52392578125</c:v>
                </c:pt>
                <c:pt idx="751">
                  <c:v>4159.876953125</c:v>
                </c:pt>
                <c:pt idx="752">
                  <c:v>4413.6962890625</c:v>
                </c:pt>
                <c:pt idx="753">
                  <c:v>3232.98681640625</c:v>
                </c:pt>
                <c:pt idx="754">
                  <c:v>211.31871032714801</c:v>
                </c:pt>
                <c:pt idx="755">
                  <c:v>526.417724609375</c:v>
                </c:pt>
                <c:pt idx="756">
                  <c:v>261.58416748046801</c:v>
                </c:pt>
                <c:pt idx="757">
                  <c:v>124.793823242187</c:v>
                </c:pt>
                <c:pt idx="758">
                  <c:v>118.57405853271401</c:v>
                </c:pt>
                <c:pt idx="759">
                  <c:v>90.771713256835895</c:v>
                </c:pt>
                <c:pt idx="760">
                  <c:v>94.2220458984375</c:v>
                </c:pt>
                <c:pt idx="761">
                  <c:v>388.64807128906199</c:v>
                </c:pt>
                <c:pt idx="762">
                  <c:v>72.574897766113196</c:v>
                </c:pt>
                <c:pt idx="763">
                  <c:v>83.768753051757798</c:v>
                </c:pt>
                <c:pt idx="764">
                  <c:v>108.950401306152</c:v>
                </c:pt>
                <c:pt idx="765">
                  <c:v>186.22254943847599</c:v>
                </c:pt>
                <c:pt idx="766">
                  <c:v>64.633209228515597</c:v>
                </c:pt>
                <c:pt idx="767">
                  <c:v>159.01232910156199</c:v>
                </c:pt>
                <c:pt idx="768">
                  <c:v>1305.83044433593</c:v>
                </c:pt>
                <c:pt idx="769">
                  <c:v>198.08056640625</c:v>
                </c:pt>
                <c:pt idx="770">
                  <c:v>615.02429199218705</c:v>
                </c:pt>
                <c:pt idx="771">
                  <c:v>170.38017272949199</c:v>
                </c:pt>
                <c:pt idx="772">
                  <c:v>119.052764892578</c:v>
                </c:pt>
                <c:pt idx="773">
                  <c:v>4357.82080078125</c:v>
                </c:pt>
                <c:pt idx="774">
                  <c:v>2245.50341796875</c:v>
                </c:pt>
                <c:pt idx="775">
                  <c:v>4546.9833984375</c:v>
                </c:pt>
                <c:pt idx="776">
                  <c:v>3074.33715820312</c:v>
                </c:pt>
                <c:pt idx="777">
                  <c:v>431.59393310546801</c:v>
                </c:pt>
                <c:pt idx="778">
                  <c:v>402.88119506835898</c:v>
                </c:pt>
                <c:pt idx="779">
                  <c:v>3280.6083984375</c:v>
                </c:pt>
                <c:pt idx="780">
                  <c:v>4203.6484375</c:v>
                </c:pt>
                <c:pt idx="781">
                  <c:v>1991.87670898437</c:v>
                </c:pt>
                <c:pt idx="782">
                  <c:v>3843.78002929687</c:v>
                </c:pt>
                <c:pt idx="783">
                  <c:v>94.641540527343693</c:v>
                </c:pt>
                <c:pt idx="784">
                  <c:v>191.785552978515</c:v>
                </c:pt>
                <c:pt idx="785">
                  <c:v>535.91778564453102</c:v>
                </c:pt>
                <c:pt idx="786">
                  <c:v>200.387451171875</c:v>
                </c:pt>
                <c:pt idx="787">
                  <c:v>3785.43627929687</c:v>
                </c:pt>
                <c:pt idx="788">
                  <c:v>190.38099670410099</c:v>
                </c:pt>
                <c:pt idx="789">
                  <c:v>1399.86340332031</c:v>
                </c:pt>
                <c:pt idx="790">
                  <c:v>72.947998046875</c:v>
                </c:pt>
                <c:pt idx="791">
                  <c:v>223.89016723632801</c:v>
                </c:pt>
                <c:pt idx="792">
                  <c:v>97.604736328125</c:v>
                </c:pt>
                <c:pt idx="793">
                  <c:v>491.28378295898398</c:v>
                </c:pt>
                <c:pt idx="794">
                  <c:v>180.84637451171801</c:v>
                </c:pt>
                <c:pt idx="795">
                  <c:v>399.90817260742102</c:v>
                </c:pt>
                <c:pt idx="796">
                  <c:v>501.38995361328102</c:v>
                </c:pt>
                <c:pt idx="797">
                  <c:v>89.102188110351506</c:v>
                </c:pt>
                <c:pt idx="798">
                  <c:v>3470.38989257812</c:v>
                </c:pt>
                <c:pt idx="799">
                  <c:v>4111.38623046875</c:v>
                </c:pt>
                <c:pt idx="800">
                  <c:v>1129.615234375</c:v>
                </c:pt>
                <c:pt idx="801">
                  <c:v>174.29689025878901</c:v>
                </c:pt>
                <c:pt idx="802">
                  <c:v>4107.169921875</c:v>
                </c:pt>
                <c:pt idx="803">
                  <c:v>3123.68505859375</c:v>
                </c:pt>
                <c:pt idx="804">
                  <c:v>333.0087890625</c:v>
                </c:pt>
                <c:pt idx="805">
                  <c:v>405.26181030273398</c:v>
                </c:pt>
                <c:pt idx="806">
                  <c:v>232.18194580078099</c:v>
                </c:pt>
                <c:pt idx="807">
                  <c:v>51.643299102783203</c:v>
                </c:pt>
                <c:pt idx="808">
                  <c:v>83.316963195800696</c:v>
                </c:pt>
                <c:pt idx="809">
                  <c:v>79.858802795410099</c:v>
                </c:pt>
                <c:pt idx="810">
                  <c:v>222.15890502929599</c:v>
                </c:pt>
                <c:pt idx="811">
                  <c:v>131.80328369140599</c:v>
                </c:pt>
                <c:pt idx="812">
                  <c:v>101.823844909668</c:v>
                </c:pt>
                <c:pt idx="813">
                  <c:v>106.683059692382</c:v>
                </c:pt>
                <c:pt idx="814">
                  <c:v>101.124824523925</c:v>
                </c:pt>
                <c:pt idx="815">
                  <c:v>807.427001953125</c:v>
                </c:pt>
                <c:pt idx="816">
                  <c:v>230.058334350585</c:v>
                </c:pt>
                <c:pt idx="817">
                  <c:v>154.49285888671801</c:v>
                </c:pt>
                <c:pt idx="818">
                  <c:v>391.71575927734301</c:v>
                </c:pt>
                <c:pt idx="819">
                  <c:v>738.64190673828102</c:v>
                </c:pt>
                <c:pt idx="820">
                  <c:v>109.696800231933</c:v>
                </c:pt>
                <c:pt idx="821">
                  <c:v>1766.61340332031</c:v>
                </c:pt>
                <c:pt idx="822">
                  <c:v>288.99249267578102</c:v>
                </c:pt>
                <c:pt idx="823">
                  <c:v>110.517196655273</c:v>
                </c:pt>
                <c:pt idx="824">
                  <c:v>1911.36706542968</c:v>
                </c:pt>
                <c:pt idx="825">
                  <c:v>83.6707763671875</c:v>
                </c:pt>
                <c:pt idx="826">
                  <c:v>804.683349609375</c:v>
                </c:pt>
                <c:pt idx="827">
                  <c:v>279.95062255859301</c:v>
                </c:pt>
                <c:pt idx="828">
                  <c:v>201.694564819335</c:v>
                </c:pt>
                <c:pt idx="829">
                  <c:v>972.45941162109295</c:v>
                </c:pt>
                <c:pt idx="830">
                  <c:v>225.44331359863199</c:v>
                </c:pt>
                <c:pt idx="831">
                  <c:v>77.919548034667898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142.24479675292901</c:v>
                </c:pt>
                <c:pt idx="835">
                  <c:v>136.02119445800699</c:v>
                </c:pt>
                <c:pt idx="836">
                  <c:v>851.35308837890602</c:v>
                </c:pt>
                <c:pt idx="837">
                  <c:v>174.03558349609301</c:v>
                </c:pt>
                <c:pt idx="838">
                  <c:v>207.78561401367099</c:v>
                </c:pt>
                <c:pt idx="839">
                  <c:v>1200.21044921875</c:v>
                </c:pt>
                <c:pt idx="840">
                  <c:v>243.95030212402301</c:v>
                </c:pt>
                <c:pt idx="841">
                  <c:v>428.63104248046801</c:v>
                </c:pt>
                <c:pt idx="842">
                  <c:v>340.472564697265</c:v>
                </c:pt>
                <c:pt idx="843">
                  <c:v>442.421875</c:v>
                </c:pt>
                <c:pt idx="844">
                  <c:v>3819.21337890625</c:v>
                </c:pt>
                <c:pt idx="845">
                  <c:v>3653.51245117187</c:v>
                </c:pt>
                <c:pt idx="846">
                  <c:v>282.41796875</c:v>
                </c:pt>
                <c:pt idx="847">
                  <c:v>251.61311340332</c:v>
                </c:pt>
                <c:pt idx="848">
                  <c:v>76.910247802734304</c:v>
                </c:pt>
                <c:pt idx="849">
                  <c:v>52.092201232910099</c:v>
                </c:pt>
                <c:pt idx="850">
                  <c:v>240.91743469238199</c:v>
                </c:pt>
                <c:pt idx="851">
                  <c:v>1436.92639160156</c:v>
                </c:pt>
                <c:pt idx="852">
                  <c:v>127.05184936523401</c:v>
                </c:pt>
                <c:pt idx="853">
                  <c:v>92.281501770019503</c:v>
                </c:pt>
                <c:pt idx="854">
                  <c:v>432.18429565429602</c:v>
                </c:pt>
                <c:pt idx="855">
                  <c:v>84.631103515625</c:v>
                </c:pt>
                <c:pt idx="856">
                  <c:v>143.24859619140599</c:v>
                </c:pt>
                <c:pt idx="857">
                  <c:v>311.29946899414</c:v>
                </c:pt>
                <c:pt idx="858">
                  <c:v>58.503799438476499</c:v>
                </c:pt>
                <c:pt idx="859">
                  <c:v>103.848182678222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109.97694396972599</c:v>
                </c:pt>
                <c:pt idx="863">
                  <c:v>129.71308898925699</c:v>
                </c:pt>
                <c:pt idx="864">
                  <c:v>159.10646057128901</c:v>
                </c:pt>
                <c:pt idx="865">
                  <c:v>178.509033203125</c:v>
                </c:pt>
                <c:pt idx="866">
                  <c:v>98.212623596191406</c:v>
                </c:pt>
                <c:pt idx="867">
                  <c:v>143.11975097656199</c:v>
                </c:pt>
                <c:pt idx="868">
                  <c:v>225.011962890625</c:v>
                </c:pt>
                <c:pt idx="869">
                  <c:v>315.13064575195301</c:v>
                </c:pt>
                <c:pt idx="870">
                  <c:v>787.33605957031205</c:v>
                </c:pt>
                <c:pt idx="871">
                  <c:v>412.171142578125</c:v>
                </c:pt>
                <c:pt idx="872">
                  <c:v>183.42039489746</c:v>
                </c:pt>
                <c:pt idx="873">
                  <c:v>649.16259765625</c:v>
                </c:pt>
                <c:pt idx="874">
                  <c:v>311.43844604492102</c:v>
                </c:pt>
                <c:pt idx="875">
                  <c:v>142.91319274902301</c:v>
                </c:pt>
                <c:pt idx="876">
                  <c:v>713.4599609375</c:v>
                </c:pt>
                <c:pt idx="877">
                  <c:v>616.80725097656205</c:v>
                </c:pt>
                <c:pt idx="878">
                  <c:v>357.07046508789</c:v>
                </c:pt>
                <c:pt idx="879">
                  <c:v>219.13859558105401</c:v>
                </c:pt>
                <c:pt idx="880">
                  <c:v>317.36532592773398</c:v>
                </c:pt>
                <c:pt idx="881">
                  <c:v>204.99952697753901</c:v>
                </c:pt>
                <c:pt idx="882">
                  <c:v>191.24075317382801</c:v>
                </c:pt>
                <c:pt idx="883">
                  <c:v>483.08560180664</c:v>
                </c:pt>
                <c:pt idx="884">
                  <c:v>820.78253173828102</c:v>
                </c:pt>
                <c:pt idx="885">
                  <c:v>206.32629394531199</c:v>
                </c:pt>
                <c:pt idx="886">
                  <c:v>99.179016113281193</c:v>
                </c:pt>
                <c:pt idx="887">
                  <c:v>163.86650085449199</c:v>
                </c:pt>
                <c:pt idx="888">
                  <c:v>170.23275756835901</c:v>
                </c:pt>
                <c:pt idx="889">
                  <c:v>125.08489227294901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98.880516052245994</c:v>
                </c:pt>
                <c:pt idx="893">
                  <c:v>77.256454467773395</c:v>
                </c:pt>
                <c:pt idx="894">
                  <c:v>78.203170776367102</c:v>
                </c:pt>
                <c:pt idx="895">
                  <c:v>106.779968261718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102.369941711425</c:v>
                </c:pt>
                <c:pt idx="899">
                  <c:v>192.66160583496</c:v>
                </c:pt>
                <c:pt idx="900">
                  <c:v>89.530677795410099</c:v>
                </c:pt>
                <c:pt idx="901">
                  <c:v>673.146484375</c:v>
                </c:pt>
                <c:pt idx="902">
                  <c:v>181.25650024414</c:v>
                </c:pt>
                <c:pt idx="903">
                  <c:v>502.73928833007801</c:v>
                </c:pt>
                <c:pt idx="904">
                  <c:v>168.036529541015</c:v>
                </c:pt>
                <c:pt idx="905">
                  <c:v>98.752212524414006</c:v>
                </c:pt>
                <c:pt idx="906">
                  <c:v>284.42498779296801</c:v>
                </c:pt>
                <c:pt idx="907">
                  <c:v>381.14349365234301</c:v>
                </c:pt>
                <c:pt idx="908">
                  <c:v>145.59132385253901</c:v>
                </c:pt>
                <c:pt idx="909">
                  <c:v>122.15947723388599</c:v>
                </c:pt>
                <c:pt idx="910">
                  <c:v>165.07295227050699</c:v>
                </c:pt>
                <c:pt idx="911">
                  <c:v>484.129638671875</c:v>
                </c:pt>
                <c:pt idx="912">
                  <c:v>137.73812866210901</c:v>
                </c:pt>
                <c:pt idx="913">
                  <c:v>728.210205078125</c:v>
                </c:pt>
                <c:pt idx="914">
                  <c:v>166.94515991210901</c:v>
                </c:pt>
                <c:pt idx="915">
                  <c:v>100.313499450683</c:v>
                </c:pt>
                <c:pt idx="916">
                  <c:v>119.179000854492</c:v>
                </c:pt>
                <c:pt idx="917">
                  <c:v>71.586990356445298</c:v>
                </c:pt>
                <c:pt idx="918">
                  <c:v>82.119300842285099</c:v>
                </c:pt>
                <c:pt idx="919">
                  <c:v>126.647262573242</c:v>
                </c:pt>
                <c:pt idx="920">
                  <c:v>114.81207275390599</c:v>
                </c:pt>
                <c:pt idx="921">
                  <c:v>168.55697631835901</c:v>
                </c:pt>
                <c:pt idx="922">
                  <c:v>166.652908325195</c:v>
                </c:pt>
                <c:pt idx="923">
                  <c:v>1165.55017089843</c:v>
                </c:pt>
                <c:pt idx="924">
                  <c:v>1444.36572265625</c:v>
                </c:pt>
                <c:pt idx="925">
                  <c:v>166.18669128417901</c:v>
                </c:pt>
                <c:pt idx="926">
                  <c:v>201.87756347656199</c:v>
                </c:pt>
                <c:pt idx="927">
                  <c:v>305.07131958007801</c:v>
                </c:pt>
                <c:pt idx="928">
                  <c:v>312.37667846679602</c:v>
                </c:pt>
                <c:pt idx="929">
                  <c:v>102.758651733398</c:v>
                </c:pt>
                <c:pt idx="930">
                  <c:v>196.33001708984301</c:v>
                </c:pt>
                <c:pt idx="931">
                  <c:v>254.33215332031199</c:v>
                </c:pt>
                <c:pt idx="932">
                  <c:v>247.98660278320301</c:v>
                </c:pt>
                <c:pt idx="933">
                  <c:v>185.81228637695301</c:v>
                </c:pt>
                <c:pt idx="934">
                  <c:v>1386.79260253906</c:v>
                </c:pt>
                <c:pt idx="935">
                  <c:v>1280.40637207031</c:v>
                </c:pt>
                <c:pt idx="936">
                  <c:v>97.239845275878906</c:v>
                </c:pt>
                <c:pt idx="937">
                  <c:v>131.873123168945</c:v>
                </c:pt>
                <c:pt idx="938">
                  <c:v>84.958480834960895</c:v>
                </c:pt>
                <c:pt idx="939">
                  <c:v>77.445602416992102</c:v>
                </c:pt>
                <c:pt idx="940">
                  <c:v>231.961669921875</c:v>
                </c:pt>
                <c:pt idx="941">
                  <c:v>184.81915283203099</c:v>
                </c:pt>
                <c:pt idx="942">
                  <c:v>187.42982482910099</c:v>
                </c:pt>
                <c:pt idx="943">
                  <c:v>10635.580078125</c:v>
                </c:pt>
                <c:pt idx="944">
                  <c:v>62.282695770263601</c:v>
                </c:pt>
                <c:pt idx="945">
                  <c:v>77.238327026367102</c:v>
                </c:pt>
                <c:pt idx="946">
                  <c:v>240.65074157714801</c:v>
                </c:pt>
                <c:pt idx="947">
                  <c:v>142.65165710449199</c:v>
                </c:pt>
                <c:pt idx="948">
                  <c:v>80.386207580566406</c:v>
                </c:pt>
                <c:pt idx="949">
                  <c:v>3458.74438476562</c:v>
                </c:pt>
                <c:pt idx="950">
                  <c:v>1353.70678710937</c:v>
                </c:pt>
                <c:pt idx="951">
                  <c:v>755.42346191406205</c:v>
                </c:pt>
                <c:pt idx="952">
                  <c:v>457.55072021484301</c:v>
                </c:pt>
                <c:pt idx="953">
                  <c:v>1426.978515625</c:v>
                </c:pt>
                <c:pt idx="954">
                  <c:v>792.56024169921795</c:v>
                </c:pt>
                <c:pt idx="955">
                  <c:v>734.57244873046795</c:v>
                </c:pt>
                <c:pt idx="956">
                  <c:v>997.61163330078102</c:v>
                </c:pt>
                <c:pt idx="957">
                  <c:v>1743.92431640625</c:v>
                </c:pt>
                <c:pt idx="958">
                  <c:v>489.97073364257801</c:v>
                </c:pt>
                <c:pt idx="959">
                  <c:v>707.36297607421795</c:v>
                </c:pt>
                <c:pt idx="960">
                  <c:v>1395.18212890625</c:v>
                </c:pt>
                <c:pt idx="961">
                  <c:v>103.657814025878</c:v>
                </c:pt>
                <c:pt idx="962">
                  <c:v>1202.46118164062</c:v>
                </c:pt>
                <c:pt idx="963">
                  <c:v>180.58566284179599</c:v>
                </c:pt>
                <c:pt idx="964">
                  <c:v>203.33999633789</c:v>
                </c:pt>
                <c:pt idx="965">
                  <c:v>175.406158447265</c:v>
                </c:pt>
                <c:pt idx="966">
                  <c:v>62.684196472167898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308.666900634765</c:v>
                </c:pt>
                <c:pt idx="970">
                  <c:v>131.88307189941401</c:v>
                </c:pt>
                <c:pt idx="971">
                  <c:v>703.84814453125</c:v>
                </c:pt>
                <c:pt idx="972">
                  <c:v>135.31327819824199</c:v>
                </c:pt>
                <c:pt idx="973">
                  <c:v>167.05389404296801</c:v>
                </c:pt>
                <c:pt idx="974">
                  <c:v>690.355712890625</c:v>
                </c:pt>
                <c:pt idx="975">
                  <c:v>57.308868408203097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236.66905212402301</c:v>
                </c:pt>
                <c:pt idx="979">
                  <c:v>85.097518920898395</c:v>
                </c:pt>
                <c:pt idx="980">
                  <c:v>80.129600524902301</c:v>
                </c:pt>
                <c:pt idx="981">
                  <c:v>88.944541931152301</c:v>
                </c:pt>
                <c:pt idx="982">
                  <c:v>188.80993652343699</c:v>
                </c:pt>
                <c:pt idx="983">
                  <c:v>61.735698699951101</c:v>
                </c:pt>
                <c:pt idx="984">
                  <c:v>118.438919067382</c:v>
                </c:pt>
                <c:pt idx="985">
                  <c:v>62.301700592041001</c:v>
                </c:pt>
                <c:pt idx="986">
                  <c:v>152.43902587890599</c:v>
                </c:pt>
                <c:pt idx="987">
                  <c:v>315.126861572265</c:v>
                </c:pt>
                <c:pt idx="988">
                  <c:v>120.9693069458</c:v>
                </c:pt>
                <c:pt idx="989">
                  <c:v>104.119575500488</c:v>
                </c:pt>
                <c:pt idx="990">
                  <c:v>97.218902587890597</c:v>
                </c:pt>
                <c:pt idx="991">
                  <c:v>124.17140197753901</c:v>
                </c:pt>
                <c:pt idx="992">
                  <c:v>217.34223937988199</c:v>
                </c:pt>
                <c:pt idx="993">
                  <c:v>123.10723114013599</c:v>
                </c:pt>
                <c:pt idx="994">
                  <c:v>56.557098388671797</c:v>
                </c:pt>
                <c:pt idx="995">
                  <c:v>130.134017944335</c:v>
                </c:pt>
                <c:pt idx="996">
                  <c:v>126.21531677246</c:v>
                </c:pt>
                <c:pt idx="997">
                  <c:v>118.29231262207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354.157135009765</c:v>
                </c:pt>
                <c:pt idx="1001">
                  <c:v>222.00183105468699</c:v>
                </c:pt>
                <c:pt idx="1002">
                  <c:v>106.68032073974599</c:v>
                </c:pt>
                <c:pt idx="1003">
                  <c:v>96.0006103515625</c:v>
                </c:pt>
                <c:pt idx="1004">
                  <c:v>179.17413330078099</c:v>
                </c:pt>
                <c:pt idx="1005">
                  <c:v>145.91439819335901</c:v>
                </c:pt>
                <c:pt idx="1006">
                  <c:v>145.21218872070301</c:v>
                </c:pt>
                <c:pt idx="1007">
                  <c:v>291.01217651367102</c:v>
                </c:pt>
                <c:pt idx="1008">
                  <c:v>858.38739013671795</c:v>
                </c:pt>
                <c:pt idx="1009">
                  <c:v>421.03103637695301</c:v>
                </c:pt>
                <c:pt idx="1010">
                  <c:v>187.87585449218699</c:v>
                </c:pt>
                <c:pt idx="1011">
                  <c:v>128.15817260742099</c:v>
                </c:pt>
                <c:pt idx="1012">
                  <c:v>118.60357666015599</c:v>
                </c:pt>
                <c:pt idx="1013">
                  <c:v>205.21856689453099</c:v>
                </c:pt>
                <c:pt idx="1014">
                  <c:v>88.965301513671804</c:v>
                </c:pt>
                <c:pt idx="1015">
                  <c:v>152.65945434570301</c:v>
                </c:pt>
                <c:pt idx="1016">
                  <c:v>62.664253234863203</c:v>
                </c:pt>
                <c:pt idx="1017">
                  <c:v>129.11479187011699</c:v>
                </c:pt>
                <c:pt idx="1018">
                  <c:v>61.225498199462798</c:v>
                </c:pt>
                <c:pt idx="1019">
                  <c:v>92.689315795898395</c:v>
                </c:pt>
                <c:pt idx="1020">
                  <c:v>96.588966369628906</c:v>
                </c:pt>
                <c:pt idx="1021">
                  <c:v>65.6719970703125</c:v>
                </c:pt>
                <c:pt idx="1022">
                  <c:v>184.15531921386699</c:v>
                </c:pt>
                <c:pt idx="1023">
                  <c:v>69.262321472167898</c:v>
                </c:pt>
                <c:pt idx="1024">
                  <c:v>91.900047302245994</c:v>
                </c:pt>
                <c:pt idx="1025">
                  <c:v>50.769798278808501</c:v>
                </c:pt>
                <c:pt idx="1026">
                  <c:v>216.571197509765</c:v>
                </c:pt>
                <c:pt idx="1027">
                  <c:v>132.63331604003901</c:v>
                </c:pt>
                <c:pt idx="1028">
                  <c:v>87.406570434570298</c:v>
                </c:pt>
                <c:pt idx="1029">
                  <c:v>110.35425567626901</c:v>
                </c:pt>
                <c:pt idx="1030">
                  <c:v>182.51013183593699</c:v>
                </c:pt>
                <c:pt idx="1031">
                  <c:v>89.2872314453125</c:v>
                </c:pt>
                <c:pt idx="1032">
                  <c:v>235.440505981445</c:v>
                </c:pt>
                <c:pt idx="1033">
                  <c:v>67.728576660156193</c:v>
                </c:pt>
                <c:pt idx="1034">
                  <c:v>104.401321411132</c:v>
                </c:pt>
                <c:pt idx="1035">
                  <c:v>123.984558105468</c:v>
                </c:pt>
                <c:pt idx="1036">
                  <c:v>61.582942962646399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198.3310546875</c:v>
                </c:pt>
                <c:pt idx="1040">
                  <c:v>87.191230773925696</c:v>
                </c:pt>
                <c:pt idx="1041">
                  <c:v>64.136398315429602</c:v>
                </c:pt>
                <c:pt idx="1042">
                  <c:v>80.639381408691406</c:v>
                </c:pt>
                <c:pt idx="1043">
                  <c:v>69.509796142578097</c:v>
                </c:pt>
                <c:pt idx="1044">
                  <c:v>75.116569519042898</c:v>
                </c:pt>
                <c:pt idx="1045">
                  <c:v>81.158515930175696</c:v>
                </c:pt>
                <c:pt idx="1046">
                  <c:v>124.01104736328099</c:v>
                </c:pt>
                <c:pt idx="1047">
                  <c:v>174.287994384765</c:v>
                </c:pt>
                <c:pt idx="1048">
                  <c:v>149.14002990722599</c:v>
                </c:pt>
                <c:pt idx="1049">
                  <c:v>97.882354736328097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180.862380981445</c:v>
                </c:pt>
                <c:pt idx="1053">
                  <c:v>110.450912475585</c:v>
                </c:pt>
                <c:pt idx="1054">
                  <c:v>159.44938659667901</c:v>
                </c:pt>
                <c:pt idx="1055">
                  <c:v>102.332138061523</c:v>
                </c:pt>
                <c:pt idx="1056">
                  <c:v>68.570129394531193</c:v>
                </c:pt>
                <c:pt idx="1057">
                  <c:v>233.05307006835901</c:v>
                </c:pt>
                <c:pt idx="1058">
                  <c:v>70.086677551269503</c:v>
                </c:pt>
                <c:pt idx="1059">
                  <c:v>94.685234069824205</c:v>
                </c:pt>
                <c:pt idx="1060">
                  <c:v>78.794700622558494</c:v>
                </c:pt>
                <c:pt idx="1061">
                  <c:v>129.032943725585</c:v>
                </c:pt>
                <c:pt idx="1062">
                  <c:v>149.79524230957</c:v>
                </c:pt>
                <c:pt idx="1063">
                  <c:v>195.27973937988199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87.247764587402301</c:v>
                </c:pt>
                <c:pt idx="1067">
                  <c:v>99.233062744140597</c:v>
                </c:pt>
                <c:pt idx="1068">
                  <c:v>87.317039489745994</c:v>
                </c:pt>
                <c:pt idx="1069">
                  <c:v>7839.88818359375</c:v>
                </c:pt>
                <c:pt idx="1070">
                  <c:v>190.21902465820301</c:v>
                </c:pt>
                <c:pt idx="1071">
                  <c:v>167.33076477050699</c:v>
                </c:pt>
                <c:pt idx="1072">
                  <c:v>187.86265563964801</c:v>
                </c:pt>
                <c:pt idx="1073">
                  <c:v>194.73768615722599</c:v>
                </c:pt>
                <c:pt idx="1074">
                  <c:v>182.35398864746</c:v>
                </c:pt>
                <c:pt idx="1075">
                  <c:v>292.109619140625</c:v>
                </c:pt>
                <c:pt idx="1076">
                  <c:v>110.14884185791</c:v>
                </c:pt>
                <c:pt idx="1077">
                  <c:v>137.39520263671801</c:v>
                </c:pt>
                <c:pt idx="1078">
                  <c:v>70.586898803710895</c:v>
                </c:pt>
                <c:pt idx="1079">
                  <c:v>858.76330566406205</c:v>
                </c:pt>
                <c:pt idx="1080">
                  <c:v>217.66275024414</c:v>
                </c:pt>
                <c:pt idx="1081">
                  <c:v>133.04449462890599</c:v>
                </c:pt>
                <c:pt idx="1082">
                  <c:v>146.25350952148401</c:v>
                </c:pt>
                <c:pt idx="1083">
                  <c:v>172.47425842285099</c:v>
                </c:pt>
                <c:pt idx="1084">
                  <c:v>165.43467712402301</c:v>
                </c:pt>
                <c:pt idx="1085">
                  <c:v>11761.923828125</c:v>
                </c:pt>
                <c:pt idx="1086">
                  <c:v>112.55525970458901</c:v>
                </c:pt>
                <c:pt idx="1087">
                  <c:v>173.23904418945301</c:v>
                </c:pt>
                <c:pt idx="1088">
                  <c:v>141.83058166503901</c:v>
                </c:pt>
                <c:pt idx="1089">
                  <c:v>105.148750305175</c:v>
                </c:pt>
                <c:pt idx="1090">
                  <c:v>164.26190185546801</c:v>
                </c:pt>
                <c:pt idx="1091">
                  <c:v>12154.6650390625</c:v>
                </c:pt>
                <c:pt idx="1092">
                  <c:v>71.654701232910099</c:v>
                </c:pt>
                <c:pt idx="1093">
                  <c:v>127.127227783203</c:v>
                </c:pt>
                <c:pt idx="1094">
                  <c:v>129.72445678710901</c:v>
                </c:pt>
                <c:pt idx="1095">
                  <c:v>225.68809509277301</c:v>
                </c:pt>
                <c:pt idx="1096">
                  <c:v>132.78649902343699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95.865509033203097</c:v>
                </c:pt>
                <c:pt idx="1100">
                  <c:v>115.69960021972599</c:v>
                </c:pt>
                <c:pt idx="1101">
                  <c:v>283.82775878906199</c:v>
                </c:pt>
                <c:pt idx="1102">
                  <c:v>183.89579772949199</c:v>
                </c:pt>
                <c:pt idx="1103">
                  <c:v>60.985698699951101</c:v>
                </c:pt>
                <c:pt idx="1104">
                  <c:v>90.844863891601506</c:v>
                </c:pt>
                <c:pt idx="1105">
                  <c:v>94.787559509277301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91.735816955566406</c:v>
                </c:pt>
                <c:pt idx="1109">
                  <c:v>138.83581542968699</c:v>
                </c:pt>
                <c:pt idx="1110">
                  <c:v>270.69332885742102</c:v>
                </c:pt>
                <c:pt idx="1111">
                  <c:v>73.878761291503906</c:v>
                </c:pt>
                <c:pt idx="1112">
                  <c:v>115.868293762207</c:v>
                </c:pt>
                <c:pt idx="1113">
                  <c:v>100.218391418457</c:v>
                </c:pt>
                <c:pt idx="1114">
                  <c:v>78.811691284179602</c:v>
                </c:pt>
                <c:pt idx="1115">
                  <c:v>64.675872802734304</c:v>
                </c:pt>
                <c:pt idx="1116">
                  <c:v>150.16102600097599</c:v>
                </c:pt>
                <c:pt idx="1117">
                  <c:v>65.306411743164006</c:v>
                </c:pt>
                <c:pt idx="1118">
                  <c:v>172.63197326660099</c:v>
                </c:pt>
                <c:pt idx="1119">
                  <c:v>61.357898712158203</c:v>
                </c:pt>
                <c:pt idx="1120">
                  <c:v>83.321273803710895</c:v>
                </c:pt>
                <c:pt idx="1121">
                  <c:v>154.103744506835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79.046394348144503</c:v>
                </c:pt>
                <c:pt idx="1128">
                  <c:v>64.668663024902301</c:v>
                </c:pt>
                <c:pt idx="1129">
                  <c:v>83.335296630859304</c:v>
                </c:pt>
                <c:pt idx="1130">
                  <c:v>63.441650390625</c:v>
                </c:pt>
                <c:pt idx="1131">
                  <c:v>103.68474578857401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164.48908996582</c:v>
                </c:pt>
                <c:pt idx="1135">
                  <c:v>126.54506683349599</c:v>
                </c:pt>
                <c:pt idx="1136">
                  <c:v>76.795562744140597</c:v>
                </c:pt>
                <c:pt idx="1137">
                  <c:v>85.621826171875</c:v>
                </c:pt>
                <c:pt idx="1138">
                  <c:v>105.96743774414</c:v>
                </c:pt>
                <c:pt idx="1139">
                  <c:v>76.789459228515597</c:v>
                </c:pt>
                <c:pt idx="1140">
                  <c:v>61.862701416015597</c:v>
                </c:pt>
                <c:pt idx="1141">
                  <c:v>64.758430480957003</c:v>
                </c:pt>
              </c:numCache>
            </c:numRef>
          </c:xVal>
          <c:yVal>
            <c:numRef>
              <c:f>stat_1!$C$1:$C$1142</c:f>
              <c:numCache>
                <c:formatCode>General</c:formatCode>
                <c:ptCount val="1142"/>
                <c:pt idx="0">
                  <c:v>75.201698303222599</c:v>
                </c:pt>
                <c:pt idx="1">
                  <c:v>65.465499877929602</c:v>
                </c:pt>
                <c:pt idx="2">
                  <c:v>79.342300415039006</c:v>
                </c:pt>
                <c:pt idx="3">
                  <c:v>149.30999755859301</c:v>
                </c:pt>
                <c:pt idx="4">
                  <c:v>135.46099853515599</c:v>
                </c:pt>
                <c:pt idx="5">
                  <c:v>73.848800659179602</c:v>
                </c:pt>
                <c:pt idx="6">
                  <c:v>58.381099700927699</c:v>
                </c:pt>
                <c:pt idx="7">
                  <c:v>61.3138008117675</c:v>
                </c:pt>
                <c:pt idx="8">
                  <c:v>84.4739990234375</c:v>
                </c:pt>
                <c:pt idx="9">
                  <c:v>96.5343017578125</c:v>
                </c:pt>
                <c:pt idx="10">
                  <c:v>62.6343994140625</c:v>
                </c:pt>
                <c:pt idx="11">
                  <c:v>68.261497497558494</c:v>
                </c:pt>
                <c:pt idx="12">
                  <c:v>99.574897766113196</c:v>
                </c:pt>
                <c:pt idx="13">
                  <c:v>130.43800354003901</c:v>
                </c:pt>
                <c:pt idx="14">
                  <c:v>51.694198608398402</c:v>
                </c:pt>
                <c:pt idx="15">
                  <c:v>71.138900756835895</c:v>
                </c:pt>
                <c:pt idx="16">
                  <c:v>155.32600402832</c:v>
                </c:pt>
                <c:pt idx="17">
                  <c:v>138.46200561523401</c:v>
                </c:pt>
                <c:pt idx="18">
                  <c:v>93.091903686523395</c:v>
                </c:pt>
                <c:pt idx="19">
                  <c:v>106.00599670410099</c:v>
                </c:pt>
                <c:pt idx="20">
                  <c:v>99.973098754882798</c:v>
                </c:pt>
                <c:pt idx="21">
                  <c:v>54.820400238037102</c:v>
                </c:pt>
                <c:pt idx="22">
                  <c:v>103.012001037597</c:v>
                </c:pt>
                <c:pt idx="23">
                  <c:v>361.5419921875</c:v>
                </c:pt>
                <c:pt idx="24">
                  <c:v>80.000701904296804</c:v>
                </c:pt>
                <c:pt idx="25">
                  <c:v>83.328300476074205</c:v>
                </c:pt>
                <c:pt idx="26">
                  <c:v>130.197006225585</c:v>
                </c:pt>
                <c:pt idx="27">
                  <c:v>71.3988037109375</c:v>
                </c:pt>
                <c:pt idx="28">
                  <c:v>120.81999969482401</c:v>
                </c:pt>
                <c:pt idx="29">
                  <c:v>309.72100830078102</c:v>
                </c:pt>
                <c:pt idx="30">
                  <c:v>81.148002624511705</c:v>
                </c:pt>
                <c:pt idx="31">
                  <c:v>89.722503662109304</c:v>
                </c:pt>
                <c:pt idx="32">
                  <c:v>328.45199584960898</c:v>
                </c:pt>
                <c:pt idx="33">
                  <c:v>348.95300292968699</c:v>
                </c:pt>
                <c:pt idx="34">
                  <c:v>173.016998291015</c:v>
                </c:pt>
                <c:pt idx="35">
                  <c:v>108.697998046875</c:v>
                </c:pt>
                <c:pt idx="36">
                  <c:v>64.091697692870994</c:v>
                </c:pt>
                <c:pt idx="37">
                  <c:v>55.828800201416001</c:v>
                </c:pt>
                <c:pt idx="38">
                  <c:v>105.823997497558</c:v>
                </c:pt>
                <c:pt idx="39">
                  <c:v>53.849399566650298</c:v>
                </c:pt>
                <c:pt idx="40">
                  <c:v>163.63200378417901</c:v>
                </c:pt>
                <c:pt idx="41">
                  <c:v>52.783401489257798</c:v>
                </c:pt>
                <c:pt idx="42">
                  <c:v>241.322998046875</c:v>
                </c:pt>
                <c:pt idx="43">
                  <c:v>101.059997558593</c:v>
                </c:pt>
                <c:pt idx="44">
                  <c:v>108.95899963378901</c:v>
                </c:pt>
                <c:pt idx="45">
                  <c:v>200.61199951171801</c:v>
                </c:pt>
                <c:pt idx="46">
                  <c:v>87.329002380370994</c:v>
                </c:pt>
                <c:pt idx="47">
                  <c:v>52.582401275634702</c:v>
                </c:pt>
                <c:pt idx="48">
                  <c:v>90.996902465820298</c:v>
                </c:pt>
                <c:pt idx="49">
                  <c:v>123.65899658203099</c:v>
                </c:pt>
                <c:pt idx="50">
                  <c:v>50.903301239013601</c:v>
                </c:pt>
                <c:pt idx="51">
                  <c:v>109.140998840332</c:v>
                </c:pt>
                <c:pt idx="52">
                  <c:v>51.292900085449197</c:v>
                </c:pt>
                <c:pt idx="53">
                  <c:v>106.6070022583</c:v>
                </c:pt>
                <c:pt idx="54">
                  <c:v>185.18099975585901</c:v>
                </c:pt>
                <c:pt idx="55">
                  <c:v>137.42199707031199</c:v>
                </c:pt>
                <c:pt idx="56">
                  <c:v>326.97000122070301</c:v>
                </c:pt>
                <c:pt idx="57">
                  <c:v>178.22599792480401</c:v>
                </c:pt>
                <c:pt idx="58">
                  <c:v>247.67799377441401</c:v>
                </c:pt>
                <c:pt idx="59">
                  <c:v>52.689300537109297</c:v>
                </c:pt>
                <c:pt idx="60">
                  <c:v>55.301200866699197</c:v>
                </c:pt>
                <c:pt idx="61">
                  <c:v>4334.10986328125</c:v>
                </c:pt>
                <c:pt idx="62">
                  <c:v>447.13299560546801</c:v>
                </c:pt>
                <c:pt idx="63">
                  <c:v>178.05599975585901</c:v>
                </c:pt>
                <c:pt idx="64">
                  <c:v>125.525001525878</c:v>
                </c:pt>
                <c:pt idx="65">
                  <c:v>459.71499633789</c:v>
                </c:pt>
                <c:pt idx="66">
                  <c:v>258.489990234375</c:v>
                </c:pt>
                <c:pt idx="67">
                  <c:v>330.871002197265</c:v>
                </c:pt>
                <c:pt idx="68">
                  <c:v>315.41400146484301</c:v>
                </c:pt>
                <c:pt idx="69">
                  <c:v>490.39898681640602</c:v>
                </c:pt>
                <c:pt idx="70">
                  <c:v>323.558013916015</c:v>
                </c:pt>
                <c:pt idx="71">
                  <c:v>301.38198852539</c:v>
                </c:pt>
                <c:pt idx="72">
                  <c:v>580.13702392578102</c:v>
                </c:pt>
                <c:pt idx="73">
                  <c:v>1088.67004394531</c:v>
                </c:pt>
                <c:pt idx="74">
                  <c:v>151.00100708007801</c:v>
                </c:pt>
                <c:pt idx="75">
                  <c:v>183.162994384765</c:v>
                </c:pt>
                <c:pt idx="76">
                  <c:v>11866.900390625</c:v>
                </c:pt>
                <c:pt idx="77">
                  <c:v>327.67999267578102</c:v>
                </c:pt>
                <c:pt idx="78">
                  <c:v>280.30700683593699</c:v>
                </c:pt>
                <c:pt idx="79">
                  <c:v>218.177001953125</c:v>
                </c:pt>
                <c:pt idx="80">
                  <c:v>108.216003417968</c:v>
                </c:pt>
                <c:pt idx="81">
                  <c:v>207.29400634765599</c:v>
                </c:pt>
                <c:pt idx="82">
                  <c:v>200.044998168945</c:v>
                </c:pt>
                <c:pt idx="83">
                  <c:v>12542.7998046875</c:v>
                </c:pt>
                <c:pt idx="84">
                  <c:v>154.14999389648401</c:v>
                </c:pt>
                <c:pt idx="85">
                  <c:v>162.68099975585901</c:v>
                </c:pt>
                <c:pt idx="86">
                  <c:v>136.55700683593699</c:v>
                </c:pt>
                <c:pt idx="87">
                  <c:v>117.164001464843</c:v>
                </c:pt>
                <c:pt idx="88">
                  <c:v>123.068000793457</c:v>
                </c:pt>
                <c:pt idx="89">
                  <c:v>184.10299682617099</c:v>
                </c:pt>
                <c:pt idx="90">
                  <c:v>138.23399353027301</c:v>
                </c:pt>
                <c:pt idx="91">
                  <c:v>256.74499511718699</c:v>
                </c:pt>
                <c:pt idx="92">
                  <c:v>210.11700439453099</c:v>
                </c:pt>
                <c:pt idx="93">
                  <c:v>89.613197326660099</c:v>
                </c:pt>
                <c:pt idx="94">
                  <c:v>145.53999328613199</c:v>
                </c:pt>
                <c:pt idx="95">
                  <c:v>154.91600036621</c:v>
                </c:pt>
                <c:pt idx="96">
                  <c:v>172.61799621582</c:v>
                </c:pt>
                <c:pt idx="97">
                  <c:v>337.48699951171801</c:v>
                </c:pt>
                <c:pt idx="98">
                  <c:v>56.708400726318303</c:v>
                </c:pt>
                <c:pt idx="99">
                  <c:v>90.513000488281193</c:v>
                </c:pt>
                <c:pt idx="100">
                  <c:v>92.406600952148395</c:v>
                </c:pt>
                <c:pt idx="101">
                  <c:v>124.900001525878</c:v>
                </c:pt>
                <c:pt idx="102">
                  <c:v>170.656005859375</c:v>
                </c:pt>
                <c:pt idx="103">
                  <c:v>125.10299682617099</c:v>
                </c:pt>
                <c:pt idx="104">
                  <c:v>154.12399291992099</c:v>
                </c:pt>
                <c:pt idx="105">
                  <c:v>68.260597229003906</c:v>
                </c:pt>
                <c:pt idx="106">
                  <c:v>85.486503601074205</c:v>
                </c:pt>
                <c:pt idx="107">
                  <c:v>81.1448974609375</c:v>
                </c:pt>
                <c:pt idx="108">
                  <c:v>140.26800537109301</c:v>
                </c:pt>
                <c:pt idx="109">
                  <c:v>87.361999511718693</c:v>
                </c:pt>
                <c:pt idx="110">
                  <c:v>50.300701141357401</c:v>
                </c:pt>
                <c:pt idx="111">
                  <c:v>82.349296569824205</c:v>
                </c:pt>
                <c:pt idx="112">
                  <c:v>290.94299316406199</c:v>
                </c:pt>
                <c:pt idx="113">
                  <c:v>177.68400573730401</c:v>
                </c:pt>
                <c:pt idx="114">
                  <c:v>148.90199279785099</c:v>
                </c:pt>
                <c:pt idx="115">
                  <c:v>126.262001037597</c:v>
                </c:pt>
                <c:pt idx="116">
                  <c:v>104.17600250244099</c:v>
                </c:pt>
                <c:pt idx="117">
                  <c:v>107.16699981689401</c:v>
                </c:pt>
                <c:pt idx="118">
                  <c:v>79.672599792480398</c:v>
                </c:pt>
                <c:pt idx="119">
                  <c:v>113.45500183105401</c:v>
                </c:pt>
                <c:pt idx="120">
                  <c:v>203.253005981445</c:v>
                </c:pt>
                <c:pt idx="121">
                  <c:v>52.55659866333</c:v>
                </c:pt>
                <c:pt idx="122">
                  <c:v>131.25199890136699</c:v>
                </c:pt>
                <c:pt idx="123">
                  <c:v>63.7112007141113</c:v>
                </c:pt>
                <c:pt idx="124">
                  <c:v>230.87300109863199</c:v>
                </c:pt>
                <c:pt idx="125">
                  <c:v>141.25199890136699</c:v>
                </c:pt>
                <c:pt idx="126">
                  <c:v>73.848098754882798</c:v>
                </c:pt>
                <c:pt idx="127">
                  <c:v>95.235801696777301</c:v>
                </c:pt>
                <c:pt idx="128">
                  <c:v>60.424900054931598</c:v>
                </c:pt>
                <c:pt idx="129">
                  <c:v>219.27200317382801</c:v>
                </c:pt>
                <c:pt idx="130">
                  <c:v>278.83499145507801</c:v>
                </c:pt>
                <c:pt idx="131">
                  <c:v>199.97700500488199</c:v>
                </c:pt>
                <c:pt idx="132">
                  <c:v>190.93299865722599</c:v>
                </c:pt>
                <c:pt idx="133">
                  <c:v>168.20599365234301</c:v>
                </c:pt>
                <c:pt idx="134">
                  <c:v>93.6072998046875</c:v>
                </c:pt>
                <c:pt idx="135">
                  <c:v>66.409797668457003</c:v>
                </c:pt>
                <c:pt idx="136">
                  <c:v>118.300003051757</c:v>
                </c:pt>
                <c:pt idx="137">
                  <c:v>126.448997497558</c:v>
                </c:pt>
                <c:pt idx="138">
                  <c:v>51.592899322509702</c:v>
                </c:pt>
                <c:pt idx="139">
                  <c:v>62.453399658203097</c:v>
                </c:pt>
                <c:pt idx="140">
                  <c:v>58.874298095703097</c:v>
                </c:pt>
                <c:pt idx="141">
                  <c:v>185.44500732421801</c:v>
                </c:pt>
                <c:pt idx="142">
                  <c:v>84.552597045898395</c:v>
                </c:pt>
                <c:pt idx="143">
                  <c:v>186.57000732421801</c:v>
                </c:pt>
                <c:pt idx="144">
                  <c:v>167.19900512695301</c:v>
                </c:pt>
                <c:pt idx="145">
                  <c:v>67.816596984863196</c:v>
                </c:pt>
                <c:pt idx="146">
                  <c:v>50.573898315429602</c:v>
                </c:pt>
                <c:pt idx="147">
                  <c:v>54.6122016906738</c:v>
                </c:pt>
                <c:pt idx="148">
                  <c:v>147.302001953125</c:v>
                </c:pt>
                <c:pt idx="149">
                  <c:v>307.80099487304602</c:v>
                </c:pt>
                <c:pt idx="150">
                  <c:v>129.41400146484301</c:v>
                </c:pt>
                <c:pt idx="151">
                  <c:v>97.097801208495994</c:v>
                </c:pt>
                <c:pt idx="152">
                  <c:v>783.81201171875</c:v>
                </c:pt>
                <c:pt idx="153">
                  <c:v>628.71197509765602</c:v>
                </c:pt>
                <c:pt idx="154">
                  <c:v>98.804100036620994</c:v>
                </c:pt>
                <c:pt idx="155">
                  <c:v>127.805000305175</c:v>
                </c:pt>
                <c:pt idx="156">
                  <c:v>133.03199768066401</c:v>
                </c:pt>
                <c:pt idx="157">
                  <c:v>801.74499511718705</c:v>
                </c:pt>
                <c:pt idx="158">
                  <c:v>136.65400695800699</c:v>
                </c:pt>
                <c:pt idx="159">
                  <c:v>995.3740234375</c:v>
                </c:pt>
                <c:pt idx="160">
                  <c:v>228.15199279785099</c:v>
                </c:pt>
                <c:pt idx="161">
                  <c:v>185.96099853515599</c:v>
                </c:pt>
                <c:pt idx="162">
                  <c:v>196.97000122070301</c:v>
                </c:pt>
                <c:pt idx="163">
                  <c:v>96.295799255370994</c:v>
                </c:pt>
                <c:pt idx="164">
                  <c:v>243.06700134277301</c:v>
                </c:pt>
                <c:pt idx="165">
                  <c:v>241.253005981445</c:v>
                </c:pt>
                <c:pt idx="166">
                  <c:v>51.457000732421797</c:v>
                </c:pt>
                <c:pt idx="167">
                  <c:v>287.74798583984301</c:v>
                </c:pt>
                <c:pt idx="168">
                  <c:v>55.635799407958899</c:v>
                </c:pt>
                <c:pt idx="169">
                  <c:v>65.632698059082003</c:v>
                </c:pt>
                <c:pt idx="170">
                  <c:v>214.28599548339801</c:v>
                </c:pt>
                <c:pt idx="171">
                  <c:v>66.578201293945298</c:v>
                </c:pt>
                <c:pt idx="172">
                  <c:v>51.207401275634702</c:v>
                </c:pt>
                <c:pt idx="173">
                  <c:v>144.05900573730401</c:v>
                </c:pt>
                <c:pt idx="174">
                  <c:v>525.406982421875</c:v>
                </c:pt>
                <c:pt idx="175">
                  <c:v>63.018600463867102</c:v>
                </c:pt>
                <c:pt idx="176">
                  <c:v>273.43701171875</c:v>
                </c:pt>
                <c:pt idx="177">
                  <c:v>92.706703186035099</c:v>
                </c:pt>
                <c:pt idx="178">
                  <c:v>192.04600524902301</c:v>
                </c:pt>
                <c:pt idx="179">
                  <c:v>120.81300354003901</c:v>
                </c:pt>
                <c:pt idx="180">
                  <c:v>107.684997558593</c:v>
                </c:pt>
                <c:pt idx="181">
                  <c:v>116.348999023437</c:v>
                </c:pt>
                <c:pt idx="182">
                  <c:v>323.47299194335898</c:v>
                </c:pt>
                <c:pt idx="183">
                  <c:v>95.074996948242102</c:v>
                </c:pt>
                <c:pt idx="184">
                  <c:v>123.50700378417901</c:v>
                </c:pt>
                <c:pt idx="185">
                  <c:v>74.352600097656193</c:v>
                </c:pt>
                <c:pt idx="186">
                  <c:v>226.08599853515599</c:v>
                </c:pt>
                <c:pt idx="187">
                  <c:v>78.494598388671804</c:v>
                </c:pt>
                <c:pt idx="188">
                  <c:v>122.861000061035</c:v>
                </c:pt>
                <c:pt idx="189">
                  <c:v>92.078102111816406</c:v>
                </c:pt>
                <c:pt idx="190">
                  <c:v>82.1864013671875</c:v>
                </c:pt>
                <c:pt idx="191">
                  <c:v>71.199203491210895</c:v>
                </c:pt>
                <c:pt idx="192">
                  <c:v>420.114990234375</c:v>
                </c:pt>
                <c:pt idx="193">
                  <c:v>1016.84002685546</c:v>
                </c:pt>
                <c:pt idx="194">
                  <c:v>122.36000061035099</c:v>
                </c:pt>
                <c:pt idx="195">
                  <c:v>391.53601074218699</c:v>
                </c:pt>
                <c:pt idx="196">
                  <c:v>209.80900573730401</c:v>
                </c:pt>
                <c:pt idx="197">
                  <c:v>820.71398925781205</c:v>
                </c:pt>
                <c:pt idx="198">
                  <c:v>92.560699462890597</c:v>
                </c:pt>
                <c:pt idx="199">
                  <c:v>246.33700561523401</c:v>
                </c:pt>
                <c:pt idx="200">
                  <c:v>742.24200439453102</c:v>
                </c:pt>
                <c:pt idx="201">
                  <c:v>96.010696411132798</c:v>
                </c:pt>
                <c:pt idx="202">
                  <c:v>264.760986328125</c:v>
                </c:pt>
                <c:pt idx="203">
                  <c:v>50.5906982421875</c:v>
                </c:pt>
                <c:pt idx="204">
                  <c:v>91.241798400878906</c:v>
                </c:pt>
                <c:pt idx="205">
                  <c:v>396.92300415039</c:v>
                </c:pt>
                <c:pt idx="206">
                  <c:v>52.310798645019503</c:v>
                </c:pt>
                <c:pt idx="207">
                  <c:v>64.365997314453097</c:v>
                </c:pt>
                <c:pt idx="208">
                  <c:v>73.712303161620994</c:v>
                </c:pt>
                <c:pt idx="209">
                  <c:v>69.449401855468693</c:v>
                </c:pt>
                <c:pt idx="210">
                  <c:v>69.323501586914006</c:v>
                </c:pt>
                <c:pt idx="211">
                  <c:v>51.9976997375488</c:v>
                </c:pt>
                <c:pt idx="212">
                  <c:v>163.42199707031199</c:v>
                </c:pt>
                <c:pt idx="213">
                  <c:v>161.44400024414</c:v>
                </c:pt>
                <c:pt idx="214">
                  <c:v>180.40499877929599</c:v>
                </c:pt>
                <c:pt idx="215">
                  <c:v>852.864013671875</c:v>
                </c:pt>
                <c:pt idx="216">
                  <c:v>491.885009765625</c:v>
                </c:pt>
                <c:pt idx="217">
                  <c:v>899.69201660156205</c:v>
                </c:pt>
                <c:pt idx="218">
                  <c:v>4906.740234375</c:v>
                </c:pt>
                <c:pt idx="219">
                  <c:v>311.17999267578102</c:v>
                </c:pt>
                <c:pt idx="220">
                  <c:v>168.68400573730401</c:v>
                </c:pt>
                <c:pt idx="221">
                  <c:v>11796.7998046875</c:v>
                </c:pt>
                <c:pt idx="222">
                  <c:v>1740.55004882812</c:v>
                </c:pt>
                <c:pt idx="223">
                  <c:v>819.95098876953102</c:v>
                </c:pt>
                <c:pt idx="224">
                  <c:v>653.16900634765602</c:v>
                </c:pt>
                <c:pt idx="225">
                  <c:v>1549.52001953125</c:v>
                </c:pt>
                <c:pt idx="226">
                  <c:v>1016.01000976562</c:v>
                </c:pt>
                <c:pt idx="227">
                  <c:v>639.21002197265602</c:v>
                </c:pt>
                <c:pt idx="228">
                  <c:v>1062.15002441406</c:v>
                </c:pt>
                <c:pt idx="229">
                  <c:v>1514.83996582031</c:v>
                </c:pt>
                <c:pt idx="230">
                  <c:v>454.85998535156199</c:v>
                </c:pt>
                <c:pt idx="231">
                  <c:v>871.052978515625</c:v>
                </c:pt>
                <c:pt idx="232">
                  <c:v>1649.06994628906</c:v>
                </c:pt>
                <c:pt idx="233">
                  <c:v>3924.17993164062</c:v>
                </c:pt>
                <c:pt idx="234">
                  <c:v>296.38299560546801</c:v>
                </c:pt>
                <c:pt idx="235">
                  <c:v>9400.01953125</c:v>
                </c:pt>
                <c:pt idx="236">
                  <c:v>314.31201171875</c:v>
                </c:pt>
                <c:pt idx="237">
                  <c:v>241.86599731445301</c:v>
                </c:pt>
                <c:pt idx="238">
                  <c:v>339.27700805664</c:v>
                </c:pt>
                <c:pt idx="239">
                  <c:v>70.426498413085895</c:v>
                </c:pt>
                <c:pt idx="240">
                  <c:v>87.826400756835895</c:v>
                </c:pt>
                <c:pt idx="241">
                  <c:v>85.779098510742102</c:v>
                </c:pt>
                <c:pt idx="242">
                  <c:v>115.081001281738</c:v>
                </c:pt>
                <c:pt idx="243">
                  <c:v>330.11700439453102</c:v>
                </c:pt>
                <c:pt idx="244">
                  <c:v>677.91198730468705</c:v>
                </c:pt>
                <c:pt idx="245">
                  <c:v>59.494499206542898</c:v>
                </c:pt>
                <c:pt idx="246">
                  <c:v>84.556503295898395</c:v>
                </c:pt>
                <c:pt idx="247">
                  <c:v>1882.66003417968</c:v>
                </c:pt>
                <c:pt idx="248">
                  <c:v>1683.06994628906</c:v>
                </c:pt>
                <c:pt idx="249">
                  <c:v>206.20700073242099</c:v>
                </c:pt>
                <c:pt idx="250">
                  <c:v>279.350006103515</c:v>
                </c:pt>
                <c:pt idx="251">
                  <c:v>191.28500366210901</c:v>
                </c:pt>
                <c:pt idx="252">
                  <c:v>107.13600158691401</c:v>
                </c:pt>
                <c:pt idx="253">
                  <c:v>92.401100158691406</c:v>
                </c:pt>
                <c:pt idx="254">
                  <c:v>149.08799743652301</c:v>
                </c:pt>
                <c:pt idx="255">
                  <c:v>210.55900573730401</c:v>
                </c:pt>
                <c:pt idx="256">
                  <c:v>293.29400634765602</c:v>
                </c:pt>
                <c:pt idx="257">
                  <c:v>183.51300048828099</c:v>
                </c:pt>
                <c:pt idx="258">
                  <c:v>100.494003295898</c:v>
                </c:pt>
                <c:pt idx="259">
                  <c:v>1848.4599609375</c:v>
                </c:pt>
                <c:pt idx="260">
                  <c:v>1581.53002929687</c:v>
                </c:pt>
                <c:pt idx="261">
                  <c:v>221.81199645996</c:v>
                </c:pt>
                <c:pt idx="262">
                  <c:v>251.43200683593699</c:v>
                </c:pt>
                <c:pt idx="263">
                  <c:v>96.832000732421804</c:v>
                </c:pt>
                <c:pt idx="264">
                  <c:v>120.015998840332</c:v>
                </c:pt>
                <c:pt idx="265">
                  <c:v>97.681396484375</c:v>
                </c:pt>
                <c:pt idx="266">
                  <c:v>138.35299682617099</c:v>
                </c:pt>
                <c:pt idx="267">
                  <c:v>50.882598876953097</c:v>
                </c:pt>
                <c:pt idx="268">
                  <c:v>53.695499420166001</c:v>
                </c:pt>
                <c:pt idx="269">
                  <c:v>91.982200622558494</c:v>
                </c:pt>
                <c:pt idx="270">
                  <c:v>58.479801177978501</c:v>
                </c:pt>
                <c:pt idx="271">
                  <c:v>220.815994262695</c:v>
                </c:pt>
                <c:pt idx="272">
                  <c:v>71.713996887207003</c:v>
                </c:pt>
                <c:pt idx="273">
                  <c:v>146.44200134277301</c:v>
                </c:pt>
                <c:pt idx="274">
                  <c:v>122.623001098632</c:v>
                </c:pt>
                <c:pt idx="275">
                  <c:v>75.441001892089801</c:v>
                </c:pt>
                <c:pt idx="276">
                  <c:v>195.218994140625</c:v>
                </c:pt>
                <c:pt idx="277">
                  <c:v>929.4169921875</c:v>
                </c:pt>
                <c:pt idx="278">
                  <c:v>98.371398925781193</c:v>
                </c:pt>
                <c:pt idx="279">
                  <c:v>519.676025390625</c:v>
                </c:pt>
                <c:pt idx="280">
                  <c:v>106.640998840332</c:v>
                </c:pt>
                <c:pt idx="281">
                  <c:v>77.713897705078097</c:v>
                </c:pt>
                <c:pt idx="282">
                  <c:v>226.85800170898401</c:v>
                </c:pt>
                <c:pt idx="283">
                  <c:v>359.072998046875</c:v>
                </c:pt>
                <c:pt idx="284">
                  <c:v>196.39399719238199</c:v>
                </c:pt>
                <c:pt idx="285">
                  <c:v>171.677001953125</c:v>
                </c:pt>
                <c:pt idx="286">
                  <c:v>539.45202636718705</c:v>
                </c:pt>
                <c:pt idx="287">
                  <c:v>132.77799987792901</c:v>
                </c:pt>
                <c:pt idx="288">
                  <c:v>824.49499511718705</c:v>
                </c:pt>
                <c:pt idx="289">
                  <c:v>155.02799987792901</c:v>
                </c:pt>
                <c:pt idx="290">
                  <c:v>153.988998413085</c:v>
                </c:pt>
                <c:pt idx="291">
                  <c:v>74.114997863769503</c:v>
                </c:pt>
                <c:pt idx="292">
                  <c:v>56.694900512695298</c:v>
                </c:pt>
                <c:pt idx="293">
                  <c:v>141.83399963378901</c:v>
                </c:pt>
                <c:pt idx="294">
                  <c:v>116.05899810791</c:v>
                </c:pt>
                <c:pt idx="295">
                  <c:v>50.836601257324197</c:v>
                </c:pt>
                <c:pt idx="296">
                  <c:v>77.953201293945298</c:v>
                </c:pt>
                <c:pt idx="297">
                  <c:v>105.286003112793</c:v>
                </c:pt>
                <c:pt idx="298">
                  <c:v>90.49169921875</c:v>
                </c:pt>
                <c:pt idx="299">
                  <c:v>257.760009765625</c:v>
                </c:pt>
                <c:pt idx="300">
                  <c:v>354.57101440429602</c:v>
                </c:pt>
                <c:pt idx="301">
                  <c:v>142.16099548339801</c:v>
                </c:pt>
                <c:pt idx="302">
                  <c:v>90.989097595214801</c:v>
                </c:pt>
                <c:pt idx="303">
                  <c:v>148.07499694824199</c:v>
                </c:pt>
                <c:pt idx="304">
                  <c:v>409.552001953125</c:v>
                </c:pt>
                <c:pt idx="305">
                  <c:v>120.11699676513599</c:v>
                </c:pt>
                <c:pt idx="306">
                  <c:v>73.802696228027301</c:v>
                </c:pt>
                <c:pt idx="307">
                  <c:v>65.877899169921804</c:v>
                </c:pt>
                <c:pt idx="308">
                  <c:v>63.212799072265597</c:v>
                </c:pt>
                <c:pt idx="309">
                  <c:v>134.516998291015</c:v>
                </c:pt>
                <c:pt idx="310">
                  <c:v>245.78399658203099</c:v>
                </c:pt>
                <c:pt idx="311">
                  <c:v>994.43902587890602</c:v>
                </c:pt>
                <c:pt idx="312">
                  <c:v>592.28997802734295</c:v>
                </c:pt>
                <c:pt idx="313">
                  <c:v>252.31300354003901</c:v>
                </c:pt>
                <c:pt idx="314">
                  <c:v>241.86900329589801</c:v>
                </c:pt>
                <c:pt idx="315">
                  <c:v>518.47497558593705</c:v>
                </c:pt>
                <c:pt idx="316">
                  <c:v>281.69900512695301</c:v>
                </c:pt>
                <c:pt idx="317">
                  <c:v>325.58898925781199</c:v>
                </c:pt>
                <c:pt idx="318">
                  <c:v>57.747898101806598</c:v>
                </c:pt>
                <c:pt idx="319">
                  <c:v>563.56201171875</c:v>
                </c:pt>
                <c:pt idx="320">
                  <c:v>593.42199707031205</c:v>
                </c:pt>
                <c:pt idx="321">
                  <c:v>78.501701354980398</c:v>
                </c:pt>
                <c:pt idx="322">
                  <c:v>394.88101196289</c:v>
                </c:pt>
                <c:pt idx="323">
                  <c:v>135.86500549316401</c:v>
                </c:pt>
                <c:pt idx="324">
                  <c:v>742.405029296875</c:v>
                </c:pt>
                <c:pt idx="325">
                  <c:v>171.75900268554599</c:v>
                </c:pt>
                <c:pt idx="326">
                  <c:v>148.625</c:v>
                </c:pt>
                <c:pt idx="327">
                  <c:v>612.08099365234295</c:v>
                </c:pt>
                <c:pt idx="328">
                  <c:v>896.21099853515602</c:v>
                </c:pt>
                <c:pt idx="329">
                  <c:v>293.11898803710898</c:v>
                </c:pt>
                <c:pt idx="330">
                  <c:v>310.97601318359301</c:v>
                </c:pt>
                <c:pt idx="331">
                  <c:v>61.463600158691399</c:v>
                </c:pt>
                <c:pt idx="332">
                  <c:v>77.228599548339801</c:v>
                </c:pt>
                <c:pt idx="333">
                  <c:v>79.485298156738196</c:v>
                </c:pt>
                <c:pt idx="334">
                  <c:v>130.40499877929599</c:v>
                </c:pt>
                <c:pt idx="335">
                  <c:v>232.57699584960901</c:v>
                </c:pt>
                <c:pt idx="336">
                  <c:v>109.671997070312</c:v>
                </c:pt>
                <c:pt idx="337">
                  <c:v>75.417098999023395</c:v>
                </c:pt>
                <c:pt idx="338">
                  <c:v>131.49400329589801</c:v>
                </c:pt>
                <c:pt idx="339">
                  <c:v>106.025001525878</c:v>
                </c:pt>
                <c:pt idx="340">
                  <c:v>114.022003173828</c:v>
                </c:pt>
                <c:pt idx="341">
                  <c:v>65.409797668457003</c:v>
                </c:pt>
                <c:pt idx="342">
                  <c:v>759.010986328125</c:v>
                </c:pt>
                <c:pt idx="343">
                  <c:v>124.82900238037099</c:v>
                </c:pt>
                <c:pt idx="344">
                  <c:v>166.98800659179599</c:v>
                </c:pt>
                <c:pt idx="345">
                  <c:v>1059.31005859375</c:v>
                </c:pt>
                <c:pt idx="346">
                  <c:v>65.559799194335895</c:v>
                </c:pt>
                <c:pt idx="347">
                  <c:v>150.80400085449199</c:v>
                </c:pt>
                <c:pt idx="348">
                  <c:v>2203.89990234375</c:v>
                </c:pt>
                <c:pt idx="349">
                  <c:v>221.83999633789</c:v>
                </c:pt>
                <c:pt idx="350">
                  <c:v>326.00500488281199</c:v>
                </c:pt>
                <c:pt idx="351">
                  <c:v>452.63101196289</c:v>
                </c:pt>
                <c:pt idx="352">
                  <c:v>4226.27001953125</c:v>
                </c:pt>
                <c:pt idx="353">
                  <c:v>55.120998382568303</c:v>
                </c:pt>
                <c:pt idx="354">
                  <c:v>82.361396789550696</c:v>
                </c:pt>
                <c:pt idx="355">
                  <c:v>4173.10009765625</c:v>
                </c:pt>
                <c:pt idx="356">
                  <c:v>442.89700317382801</c:v>
                </c:pt>
                <c:pt idx="357">
                  <c:v>328.11099243164</c:v>
                </c:pt>
                <c:pt idx="358">
                  <c:v>328.78601074218699</c:v>
                </c:pt>
                <c:pt idx="359">
                  <c:v>266.17098999023398</c:v>
                </c:pt>
                <c:pt idx="360">
                  <c:v>1618.03002929687</c:v>
                </c:pt>
                <c:pt idx="361">
                  <c:v>210.74499511718699</c:v>
                </c:pt>
                <c:pt idx="362">
                  <c:v>103.126998901367</c:v>
                </c:pt>
                <c:pt idx="363">
                  <c:v>950.406005859375</c:v>
                </c:pt>
                <c:pt idx="364">
                  <c:v>151.58000183105401</c:v>
                </c:pt>
                <c:pt idx="365">
                  <c:v>355.641998291015</c:v>
                </c:pt>
                <c:pt idx="366">
                  <c:v>56.956600189208899</c:v>
                </c:pt>
                <c:pt idx="367">
                  <c:v>72.937896728515597</c:v>
                </c:pt>
                <c:pt idx="368">
                  <c:v>126.984001159668</c:v>
                </c:pt>
                <c:pt idx="369">
                  <c:v>79.951599121093693</c:v>
                </c:pt>
                <c:pt idx="370">
                  <c:v>502.79299926757801</c:v>
                </c:pt>
                <c:pt idx="371">
                  <c:v>78.900901794433494</c:v>
                </c:pt>
                <c:pt idx="372">
                  <c:v>166.48800659179599</c:v>
                </c:pt>
                <c:pt idx="373">
                  <c:v>102.417999267578</c:v>
                </c:pt>
                <c:pt idx="374">
                  <c:v>1125.22998046875</c:v>
                </c:pt>
                <c:pt idx="375">
                  <c:v>195.64399719238199</c:v>
                </c:pt>
                <c:pt idx="376">
                  <c:v>240.12300109863199</c:v>
                </c:pt>
                <c:pt idx="377">
                  <c:v>441.60598754882801</c:v>
                </c:pt>
                <c:pt idx="378">
                  <c:v>815.77099609375</c:v>
                </c:pt>
                <c:pt idx="379">
                  <c:v>2218.919921875</c:v>
                </c:pt>
                <c:pt idx="380">
                  <c:v>354.90899658203102</c:v>
                </c:pt>
                <c:pt idx="381">
                  <c:v>240.05400085449199</c:v>
                </c:pt>
                <c:pt idx="382">
                  <c:v>223.99899291992099</c:v>
                </c:pt>
                <c:pt idx="383">
                  <c:v>2193.92993164062</c:v>
                </c:pt>
                <c:pt idx="384">
                  <c:v>120.379997253418</c:v>
                </c:pt>
                <c:pt idx="385">
                  <c:v>935.95501708984295</c:v>
                </c:pt>
                <c:pt idx="386">
                  <c:v>302.09201049804602</c:v>
                </c:pt>
                <c:pt idx="387">
                  <c:v>123.814002990722</c:v>
                </c:pt>
                <c:pt idx="388">
                  <c:v>334.90798950195301</c:v>
                </c:pt>
                <c:pt idx="389">
                  <c:v>917.18298339843705</c:v>
                </c:pt>
                <c:pt idx="390">
                  <c:v>82.113197326660099</c:v>
                </c:pt>
                <c:pt idx="391">
                  <c:v>102.26100158691401</c:v>
                </c:pt>
                <c:pt idx="392">
                  <c:v>239.23399353027301</c:v>
                </c:pt>
                <c:pt idx="393">
                  <c:v>83.338302612304602</c:v>
                </c:pt>
                <c:pt idx="394">
                  <c:v>98.219001770019503</c:v>
                </c:pt>
                <c:pt idx="395">
                  <c:v>270.77700805664</c:v>
                </c:pt>
                <c:pt idx="396">
                  <c:v>701.10101318359295</c:v>
                </c:pt>
                <c:pt idx="397">
                  <c:v>218.19900512695301</c:v>
                </c:pt>
                <c:pt idx="398">
                  <c:v>57.349498748779297</c:v>
                </c:pt>
                <c:pt idx="399">
                  <c:v>171.72700500488199</c:v>
                </c:pt>
                <c:pt idx="400">
                  <c:v>113.766998291015</c:v>
                </c:pt>
                <c:pt idx="401">
                  <c:v>492.72698974609301</c:v>
                </c:pt>
                <c:pt idx="402">
                  <c:v>389.58801269531199</c:v>
                </c:pt>
                <c:pt idx="403">
                  <c:v>3862.06005859375</c:v>
                </c:pt>
                <c:pt idx="404">
                  <c:v>4310.9599609375</c:v>
                </c:pt>
                <c:pt idx="405">
                  <c:v>146.16200256347599</c:v>
                </c:pt>
                <c:pt idx="406">
                  <c:v>1163.9599609375</c:v>
                </c:pt>
                <c:pt idx="407">
                  <c:v>4285.5</c:v>
                </c:pt>
                <c:pt idx="408">
                  <c:v>3713.61010742187</c:v>
                </c:pt>
                <c:pt idx="409">
                  <c:v>498.90200805664</c:v>
                </c:pt>
                <c:pt idx="410">
                  <c:v>258.76300048828102</c:v>
                </c:pt>
                <c:pt idx="411">
                  <c:v>199.85099792480401</c:v>
                </c:pt>
                <c:pt idx="412">
                  <c:v>179.04600524902301</c:v>
                </c:pt>
                <c:pt idx="413">
                  <c:v>444.42800903320301</c:v>
                </c:pt>
                <c:pt idx="414">
                  <c:v>92.0885009765625</c:v>
                </c:pt>
                <c:pt idx="415">
                  <c:v>80.799201965332003</c:v>
                </c:pt>
                <c:pt idx="416">
                  <c:v>422.94198608398398</c:v>
                </c:pt>
                <c:pt idx="417">
                  <c:v>52.826400756835902</c:v>
                </c:pt>
                <c:pt idx="418">
                  <c:v>122.887001037597</c:v>
                </c:pt>
                <c:pt idx="419">
                  <c:v>75.040397644042898</c:v>
                </c:pt>
                <c:pt idx="420">
                  <c:v>69.6781005859375</c:v>
                </c:pt>
                <c:pt idx="421">
                  <c:v>2550.669921875</c:v>
                </c:pt>
                <c:pt idx="422">
                  <c:v>239.14399719238199</c:v>
                </c:pt>
                <c:pt idx="423">
                  <c:v>60.063098907470703</c:v>
                </c:pt>
                <c:pt idx="424">
                  <c:v>113.7320022583</c:v>
                </c:pt>
                <c:pt idx="425">
                  <c:v>374.06799316406199</c:v>
                </c:pt>
                <c:pt idx="426">
                  <c:v>6921.1298828125</c:v>
                </c:pt>
                <c:pt idx="427">
                  <c:v>587.56298828125</c:v>
                </c:pt>
                <c:pt idx="428">
                  <c:v>96.173202514648395</c:v>
                </c:pt>
                <c:pt idx="429">
                  <c:v>1103.55004882812</c:v>
                </c:pt>
                <c:pt idx="430">
                  <c:v>250.84599304199199</c:v>
                </c:pt>
                <c:pt idx="431">
                  <c:v>4042.080078125</c:v>
                </c:pt>
                <c:pt idx="432">
                  <c:v>2074.65991210937</c:v>
                </c:pt>
                <c:pt idx="433">
                  <c:v>4350.58984375</c:v>
                </c:pt>
                <c:pt idx="434">
                  <c:v>3861.88989257812</c:v>
                </c:pt>
                <c:pt idx="435">
                  <c:v>593.14697265625</c:v>
                </c:pt>
                <c:pt idx="436">
                  <c:v>557.54602050781205</c:v>
                </c:pt>
                <c:pt idx="437">
                  <c:v>3148.25</c:v>
                </c:pt>
                <c:pt idx="438">
                  <c:v>3630.7900390625</c:v>
                </c:pt>
                <c:pt idx="439">
                  <c:v>1949.09997558593</c:v>
                </c:pt>
                <c:pt idx="440">
                  <c:v>3928.9599609375</c:v>
                </c:pt>
                <c:pt idx="441">
                  <c:v>103.948997497558</c:v>
                </c:pt>
                <c:pt idx="442">
                  <c:v>614.89697265625</c:v>
                </c:pt>
                <c:pt idx="443">
                  <c:v>91.706703186035099</c:v>
                </c:pt>
                <c:pt idx="444">
                  <c:v>287.16500854492102</c:v>
                </c:pt>
                <c:pt idx="445">
                  <c:v>1733.35998535156</c:v>
                </c:pt>
                <c:pt idx="446">
                  <c:v>124.361000061035</c:v>
                </c:pt>
                <c:pt idx="447">
                  <c:v>131.90499877929599</c:v>
                </c:pt>
                <c:pt idx="448">
                  <c:v>118.400001525878</c:v>
                </c:pt>
                <c:pt idx="449">
                  <c:v>81.491401672363196</c:v>
                </c:pt>
                <c:pt idx="450">
                  <c:v>83.5386962890625</c:v>
                </c:pt>
                <c:pt idx="451">
                  <c:v>84.600601196289006</c:v>
                </c:pt>
                <c:pt idx="452">
                  <c:v>469.94699096679602</c:v>
                </c:pt>
                <c:pt idx="453">
                  <c:v>75.937698364257798</c:v>
                </c:pt>
                <c:pt idx="454">
                  <c:v>138.94200134277301</c:v>
                </c:pt>
                <c:pt idx="455">
                  <c:v>752.906982421875</c:v>
                </c:pt>
                <c:pt idx="456">
                  <c:v>227.68099975585901</c:v>
                </c:pt>
                <c:pt idx="457">
                  <c:v>57.763401031494098</c:v>
                </c:pt>
                <c:pt idx="458">
                  <c:v>67.270500183105398</c:v>
                </c:pt>
                <c:pt idx="459">
                  <c:v>238.78199768066401</c:v>
                </c:pt>
                <c:pt idx="460">
                  <c:v>511.27801513671801</c:v>
                </c:pt>
                <c:pt idx="461">
                  <c:v>144.40199279785099</c:v>
                </c:pt>
                <c:pt idx="462">
                  <c:v>3874.2099609375</c:v>
                </c:pt>
                <c:pt idx="463">
                  <c:v>4567.9599609375</c:v>
                </c:pt>
                <c:pt idx="464">
                  <c:v>4283.009765625</c:v>
                </c:pt>
                <c:pt idx="465">
                  <c:v>2931.31005859375</c:v>
                </c:pt>
                <c:pt idx="466">
                  <c:v>219.63400268554599</c:v>
                </c:pt>
                <c:pt idx="467">
                  <c:v>560.02197265625</c:v>
                </c:pt>
                <c:pt idx="468">
                  <c:v>258.28500366210898</c:v>
                </c:pt>
                <c:pt idx="469">
                  <c:v>534.42199707031205</c:v>
                </c:pt>
                <c:pt idx="470">
                  <c:v>142.82600402832</c:v>
                </c:pt>
                <c:pt idx="471">
                  <c:v>58.525100708007798</c:v>
                </c:pt>
                <c:pt idx="472">
                  <c:v>65.126296997070298</c:v>
                </c:pt>
                <c:pt idx="473">
                  <c:v>493.375</c:v>
                </c:pt>
                <c:pt idx="474">
                  <c:v>136.40400695800699</c:v>
                </c:pt>
                <c:pt idx="475">
                  <c:v>239.42300415039</c:v>
                </c:pt>
                <c:pt idx="476">
                  <c:v>62.746700286865199</c:v>
                </c:pt>
                <c:pt idx="477">
                  <c:v>52.170299530029297</c:v>
                </c:pt>
                <c:pt idx="478">
                  <c:v>221.75500488281199</c:v>
                </c:pt>
                <c:pt idx="479">
                  <c:v>120.266998291015</c:v>
                </c:pt>
                <c:pt idx="480">
                  <c:v>426.84500122070301</c:v>
                </c:pt>
                <c:pt idx="481">
                  <c:v>98.357597351074205</c:v>
                </c:pt>
                <c:pt idx="482">
                  <c:v>365.32598876953102</c:v>
                </c:pt>
                <c:pt idx="483">
                  <c:v>295.85900878906199</c:v>
                </c:pt>
                <c:pt idx="484">
                  <c:v>1168.98999023437</c:v>
                </c:pt>
                <c:pt idx="485">
                  <c:v>96.094299316406193</c:v>
                </c:pt>
                <c:pt idx="486">
                  <c:v>458.27700805664</c:v>
                </c:pt>
                <c:pt idx="487">
                  <c:v>269.88000488281199</c:v>
                </c:pt>
                <c:pt idx="488">
                  <c:v>185.25700378417901</c:v>
                </c:pt>
                <c:pt idx="489">
                  <c:v>531.51397705078102</c:v>
                </c:pt>
                <c:pt idx="490">
                  <c:v>788.49700927734295</c:v>
                </c:pt>
                <c:pt idx="491">
                  <c:v>583.593994140625</c:v>
                </c:pt>
                <c:pt idx="492">
                  <c:v>523.739990234375</c:v>
                </c:pt>
                <c:pt idx="493">
                  <c:v>148.09199523925699</c:v>
                </c:pt>
                <c:pt idx="494">
                  <c:v>397.90100097656199</c:v>
                </c:pt>
                <c:pt idx="495">
                  <c:v>595.541015625</c:v>
                </c:pt>
                <c:pt idx="496">
                  <c:v>107.24199676513599</c:v>
                </c:pt>
                <c:pt idx="497">
                  <c:v>1015.92999267578</c:v>
                </c:pt>
                <c:pt idx="498">
                  <c:v>155.22599792480401</c:v>
                </c:pt>
                <c:pt idx="499">
                  <c:v>262.21499633789</c:v>
                </c:pt>
                <c:pt idx="500">
                  <c:v>151.58999633789</c:v>
                </c:pt>
                <c:pt idx="501">
                  <c:v>234.33700561523401</c:v>
                </c:pt>
                <c:pt idx="502">
                  <c:v>76.799598693847599</c:v>
                </c:pt>
                <c:pt idx="503">
                  <c:v>115.824996948242</c:v>
                </c:pt>
                <c:pt idx="504">
                  <c:v>119.00399780273401</c:v>
                </c:pt>
                <c:pt idx="505">
                  <c:v>62.304401397705</c:v>
                </c:pt>
                <c:pt idx="506">
                  <c:v>248.65299987792901</c:v>
                </c:pt>
                <c:pt idx="507">
                  <c:v>695.073974609375</c:v>
                </c:pt>
                <c:pt idx="508">
                  <c:v>50.2784004211425</c:v>
                </c:pt>
                <c:pt idx="509">
                  <c:v>128.69500732421801</c:v>
                </c:pt>
                <c:pt idx="510">
                  <c:v>175.83000183105401</c:v>
                </c:pt>
                <c:pt idx="511">
                  <c:v>193.03300476074199</c:v>
                </c:pt>
                <c:pt idx="512">
                  <c:v>1098.35998535156</c:v>
                </c:pt>
                <c:pt idx="513">
                  <c:v>2261.56005859375</c:v>
                </c:pt>
                <c:pt idx="514">
                  <c:v>98.911201477050696</c:v>
                </c:pt>
                <c:pt idx="515">
                  <c:v>70.685501098632798</c:v>
                </c:pt>
                <c:pt idx="516">
                  <c:v>240.52200317382801</c:v>
                </c:pt>
                <c:pt idx="517">
                  <c:v>1143.77001953125</c:v>
                </c:pt>
                <c:pt idx="518">
                  <c:v>1224.21997070312</c:v>
                </c:pt>
                <c:pt idx="519">
                  <c:v>285.01599121093699</c:v>
                </c:pt>
                <c:pt idx="520">
                  <c:v>108.36699676513599</c:v>
                </c:pt>
                <c:pt idx="521">
                  <c:v>1878.91003417968</c:v>
                </c:pt>
                <c:pt idx="522">
                  <c:v>1019.34997558593</c:v>
                </c:pt>
                <c:pt idx="523">
                  <c:v>157.50599670410099</c:v>
                </c:pt>
                <c:pt idx="524">
                  <c:v>92.909103393554602</c:v>
                </c:pt>
                <c:pt idx="525">
                  <c:v>118.12799835205</c:v>
                </c:pt>
                <c:pt idx="526">
                  <c:v>77.399101257324205</c:v>
                </c:pt>
                <c:pt idx="527">
                  <c:v>53.559200286865199</c:v>
                </c:pt>
                <c:pt idx="528">
                  <c:v>247.96400451660099</c:v>
                </c:pt>
                <c:pt idx="529">
                  <c:v>152.25199890136699</c:v>
                </c:pt>
                <c:pt idx="530">
                  <c:v>77.387100219726506</c:v>
                </c:pt>
                <c:pt idx="531">
                  <c:v>104.508003234863</c:v>
                </c:pt>
                <c:pt idx="532">
                  <c:v>69.339599609375</c:v>
                </c:pt>
                <c:pt idx="533">
                  <c:v>52.86669921875</c:v>
                </c:pt>
                <c:pt idx="534">
                  <c:v>60.614299774169901</c:v>
                </c:pt>
                <c:pt idx="535">
                  <c:v>68.290100097656193</c:v>
                </c:pt>
                <c:pt idx="536">
                  <c:v>117.23300170898401</c:v>
                </c:pt>
                <c:pt idx="537">
                  <c:v>316.00601196289</c:v>
                </c:pt>
                <c:pt idx="538">
                  <c:v>295.350006103515</c:v>
                </c:pt>
                <c:pt idx="539">
                  <c:v>70.800102233886705</c:v>
                </c:pt>
                <c:pt idx="540">
                  <c:v>151.88400268554599</c:v>
                </c:pt>
                <c:pt idx="541">
                  <c:v>95.037902832031193</c:v>
                </c:pt>
                <c:pt idx="542">
                  <c:v>58.318000793457003</c:v>
                </c:pt>
                <c:pt idx="543">
                  <c:v>556.53497314453102</c:v>
                </c:pt>
                <c:pt idx="544">
                  <c:v>134.36799621582</c:v>
                </c:pt>
                <c:pt idx="545">
                  <c:v>78.820999145507798</c:v>
                </c:pt>
                <c:pt idx="546">
                  <c:v>557.58801269531205</c:v>
                </c:pt>
                <c:pt idx="547">
                  <c:v>3831.06005859375</c:v>
                </c:pt>
                <c:pt idx="548">
                  <c:v>150.92399597167901</c:v>
                </c:pt>
                <c:pt idx="549">
                  <c:v>204.59700012207</c:v>
                </c:pt>
                <c:pt idx="550">
                  <c:v>3954.22998046875</c:v>
                </c:pt>
                <c:pt idx="551">
                  <c:v>493.55999755859301</c:v>
                </c:pt>
                <c:pt idx="552">
                  <c:v>197.46299743652301</c:v>
                </c:pt>
                <c:pt idx="553">
                  <c:v>510.35198974609301</c:v>
                </c:pt>
                <c:pt idx="554">
                  <c:v>98.248802185058494</c:v>
                </c:pt>
                <c:pt idx="555">
                  <c:v>55.669300079345703</c:v>
                </c:pt>
                <c:pt idx="556">
                  <c:v>333.58200073242102</c:v>
                </c:pt>
                <c:pt idx="557">
                  <c:v>95.692199707031193</c:v>
                </c:pt>
                <c:pt idx="558">
                  <c:v>210.38000488281199</c:v>
                </c:pt>
                <c:pt idx="559">
                  <c:v>66.948303222656193</c:v>
                </c:pt>
                <c:pt idx="560">
                  <c:v>73.464103698730398</c:v>
                </c:pt>
                <c:pt idx="561">
                  <c:v>60.158901214599602</c:v>
                </c:pt>
                <c:pt idx="562">
                  <c:v>67.109596252441406</c:v>
                </c:pt>
                <c:pt idx="563">
                  <c:v>196.38800048828099</c:v>
                </c:pt>
                <c:pt idx="564">
                  <c:v>319.22198486328102</c:v>
                </c:pt>
                <c:pt idx="565">
                  <c:v>148.33200073242099</c:v>
                </c:pt>
                <c:pt idx="566">
                  <c:v>890.03802490234295</c:v>
                </c:pt>
                <c:pt idx="567">
                  <c:v>267.13900756835898</c:v>
                </c:pt>
                <c:pt idx="568">
                  <c:v>259.81799316406199</c:v>
                </c:pt>
                <c:pt idx="569">
                  <c:v>351.2080078125</c:v>
                </c:pt>
                <c:pt idx="570">
                  <c:v>1947.38000488281</c:v>
                </c:pt>
                <c:pt idx="571">
                  <c:v>542.80999755859295</c:v>
                </c:pt>
                <c:pt idx="572">
                  <c:v>182.13900756835901</c:v>
                </c:pt>
                <c:pt idx="573">
                  <c:v>442.14700317382801</c:v>
                </c:pt>
                <c:pt idx="574">
                  <c:v>2184.98999023437</c:v>
                </c:pt>
                <c:pt idx="575">
                  <c:v>321.35699462890602</c:v>
                </c:pt>
                <c:pt idx="576">
                  <c:v>206.287994384765</c:v>
                </c:pt>
                <c:pt idx="577">
                  <c:v>749.88098144531205</c:v>
                </c:pt>
                <c:pt idx="578">
                  <c:v>233.86599731445301</c:v>
                </c:pt>
                <c:pt idx="579">
                  <c:v>87.359001159667898</c:v>
                </c:pt>
                <c:pt idx="580">
                  <c:v>53.069900512695298</c:v>
                </c:pt>
                <c:pt idx="581">
                  <c:v>139.16200256347599</c:v>
                </c:pt>
                <c:pt idx="582">
                  <c:v>127.833000183105</c:v>
                </c:pt>
                <c:pt idx="583">
                  <c:v>52.241500854492102</c:v>
                </c:pt>
                <c:pt idx="584">
                  <c:v>207.30099487304599</c:v>
                </c:pt>
                <c:pt idx="585">
                  <c:v>1919.06994628906</c:v>
                </c:pt>
                <c:pt idx="586">
                  <c:v>200.350006103515</c:v>
                </c:pt>
                <c:pt idx="587">
                  <c:v>73.899398803710895</c:v>
                </c:pt>
                <c:pt idx="588">
                  <c:v>359.02999877929602</c:v>
                </c:pt>
                <c:pt idx="589">
                  <c:v>4099.43994140625</c:v>
                </c:pt>
                <c:pt idx="590">
                  <c:v>3846.22998046875</c:v>
                </c:pt>
                <c:pt idx="591">
                  <c:v>194.39399719238199</c:v>
                </c:pt>
                <c:pt idx="592">
                  <c:v>3547.38989257812</c:v>
                </c:pt>
                <c:pt idx="593">
                  <c:v>4280.740234375</c:v>
                </c:pt>
                <c:pt idx="594">
                  <c:v>343.829010009765</c:v>
                </c:pt>
                <c:pt idx="595">
                  <c:v>187.83700561523401</c:v>
                </c:pt>
                <c:pt idx="596">
                  <c:v>122.40200042724599</c:v>
                </c:pt>
                <c:pt idx="597">
                  <c:v>1520.27001953125</c:v>
                </c:pt>
                <c:pt idx="598">
                  <c:v>65.074203491210895</c:v>
                </c:pt>
                <c:pt idx="599">
                  <c:v>82.929298400878906</c:v>
                </c:pt>
                <c:pt idx="600">
                  <c:v>66.902297973632798</c:v>
                </c:pt>
                <c:pt idx="601">
                  <c:v>75.067497253417898</c:v>
                </c:pt>
                <c:pt idx="602">
                  <c:v>64.718399047851506</c:v>
                </c:pt>
                <c:pt idx="603">
                  <c:v>70.964500427245994</c:v>
                </c:pt>
                <c:pt idx="604">
                  <c:v>686.48101806640602</c:v>
                </c:pt>
                <c:pt idx="605">
                  <c:v>269.25100708007801</c:v>
                </c:pt>
                <c:pt idx="606">
                  <c:v>365.58200073242102</c:v>
                </c:pt>
                <c:pt idx="607">
                  <c:v>12676</c:v>
                </c:pt>
                <c:pt idx="608">
                  <c:v>1739.52001953125</c:v>
                </c:pt>
                <c:pt idx="609">
                  <c:v>505.27398681640602</c:v>
                </c:pt>
                <c:pt idx="610">
                  <c:v>419.86700439453102</c:v>
                </c:pt>
                <c:pt idx="611">
                  <c:v>815.18103027343705</c:v>
                </c:pt>
                <c:pt idx="612">
                  <c:v>3538.419921875</c:v>
                </c:pt>
                <c:pt idx="613">
                  <c:v>4348.91015625</c:v>
                </c:pt>
                <c:pt idx="614">
                  <c:v>595.80401611328102</c:v>
                </c:pt>
                <c:pt idx="615">
                  <c:v>638.60498046875</c:v>
                </c:pt>
                <c:pt idx="616">
                  <c:v>3991.17993164062</c:v>
                </c:pt>
                <c:pt idx="617">
                  <c:v>3433.7099609375</c:v>
                </c:pt>
                <c:pt idx="618">
                  <c:v>811.97998046875</c:v>
                </c:pt>
                <c:pt idx="619">
                  <c:v>518.218994140625</c:v>
                </c:pt>
                <c:pt idx="620">
                  <c:v>590.73101806640602</c:v>
                </c:pt>
                <c:pt idx="621">
                  <c:v>1706.57995605468</c:v>
                </c:pt>
                <c:pt idx="622">
                  <c:v>10031.099609375</c:v>
                </c:pt>
                <c:pt idx="623">
                  <c:v>224.121002197265</c:v>
                </c:pt>
                <c:pt idx="624">
                  <c:v>149.24899291992099</c:v>
                </c:pt>
                <c:pt idx="625">
                  <c:v>193.343994140625</c:v>
                </c:pt>
                <c:pt idx="626">
                  <c:v>106.15200042724599</c:v>
                </c:pt>
                <c:pt idx="627">
                  <c:v>109.64299774169901</c:v>
                </c:pt>
                <c:pt idx="628">
                  <c:v>102.15200042724599</c:v>
                </c:pt>
                <c:pt idx="629">
                  <c:v>1740.13000488281</c:v>
                </c:pt>
                <c:pt idx="630">
                  <c:v>145.88000488281199</c:v>
                </c:pt>
                <c:pt idx="631">
                  <c:v>179.86500549316401</c:v>
                </c:pt>
                <c:pt idx="632">
                  <c:v>97.49169921875</c:v>
                </c:pt>
                <c:pt idx="633">
                  <c:v>338.66500854492102</c:v>
                </c:pt>
                <c:pt idx="634">
                  <c:v>63.319801330566399</c:v>
                </c:pt>
                <c:pt idx="635">
                  <c:v>4485.31005859375</c:v>
                </c:pt>
                <c:pt idx="636">
                  <c:v>3442.2099609375</c:v>
                </c:pt>
                <c:pt idx="637">
                  <c:v>3536.56005859375</c:v>
                </c:pt>
                <c:pt idx="638">
                  <c:v>4217.14013671875</c:v>
                </c:pt>
                <c:pt idx="639">
                  <c:v>398.433990478515</c:v>
                </c:pt>
                <c:pt idx="640">
                  <c:v>193.71699523925699</c:v>
                </c:pt>
                <c:pt idx="641">
                  <c:v>137.322998046875</c:v>
                </c:pt>
                <c:pt idx="642">
                  <c:v>1466.71997070312</c:v>
                </c:pt>
                <c:pt idx="643">
                  <c:v>78.643203735351506</c:v>
                </c:pt>
                <c:pt idx="644">
                  <c:v>125.55799865722599</c:v>
                </c:pt>
                <c:pt idx="645">
                  <c:v>230.05799865722599</c:v>
                </c:pt>
                <c:pt idx="646">
                  <c:v>173.80900573730401</c:v>
                </c:pt>
                <c:pt idx="647">
                  <c:v>53.071098327636697</c:v>
                </c:pt>
                <c:pt idx="648">
                  <c:v>821.864013671875</c:v>
                </c:pt>
                <c:pt idx="649">
                  <c:v>189.72599792480401</c:v>
                </c:pt>
                <c:pt idx="650">
                  <c:v>191.572006225585</c:v>
                </c:pt>
                <c:pt idx="651">
                  <c:v>342.802001953125</c:v>
                </c:pt>
                <c:pt idx="652">
                  <c:v>1846.0400390625</c:v>
                </c:pt>
                <c:pt idx="653">
                  <c:v>554.49700927734295</c:v>
                </c:pt>
                <c:pt idx="654">
                  <c:v>374.92898559570301</c:v>
                </c:pt>
                <c:pt idx="655">
                  <c:v>2352.67993164062</c:v>
                </c:pt>
                <c:pt idx="656">
                  <c:v>313.69100952148398</c:v>
                </c:pt>
                <c:pt idx="657">
                  <c:v>223.54600524902301</c:v>
                </c:pt>
                <c:pt idx="658">
                  <c:v>265.07800292968699</c:v>
                </c:pt>
                <c:pt idx="659">
                  <c:v>813.00701904296795</c:v>
                </c:pt>
                <c:pt idx="660">
                  <c:v>75.764198303222599</c:v>
                </c:pt>
                <c:pt idx="661">
                  <c:v>77.718399047851506</c:v>
                </c:pt>
                <c:pt idx="662">
                  <c:v>81.910697937011705</c:v>
                </c:pt>
                <c:pt idx="663">
                  <c:v>254.67300415039</c:v>
                </c:pt>
                <c:pt idx="664">
                  <c:v>72.190696716308494</c:v>
                </c:pt>
                <c:pt idx="665">
                  <c:v>285.65701293945301</c:v>
                </c:pt>
                <c:pt idx="666">
                  <c:v>60.522800445556598</c:v>
                </c:pt>
                <c:pt idx="667">
                  <c:v>424.68499755859301</c:v>
                </c:pt>
                <c:pt idx="668">
                  <c:v>65.981498718261705</c:v>
                </c:pt>
                <c:pt idx="669">
                  <c:v>98.888999938964801</c:v>
                </c:pt>
                <c:pt idx="670">
                  <c:v>64.614097595214801</c:v>
                </c:pt>
                <c:pt idx="671">
                  <c:v>688.13098144531205</c:v>
                </c:pt>
                <c:pt idx="672">
                  <c:v>341.20199584960898</c:v>
                </c:pt>
                <c:pt idx="673">
                  <c:v>348.35998535156199</c:v>
                </c:pt>
                <c:pt idx="674">
                  <c:v>4303</c:v>
                </c:pt>
                <c:pt idx="675">
                  <c:v>202.63000488281199</c:v>
                </c:pt>
                <c:pt idx="676">
                  <c:v>249.93200683593699</c:v>
                </c:pt>
                <c:pt idx="677">
                  <c:v>106.615997314453</c:v>
                </c:pt>
                <c:pt idx="678">
                  <c:v>170.044998168945</c:v>
                </c:pt>
                <c:pt idx="679">
                  <c:v>4393.52978515625</c:v>
                </c:pt>
                <c:pt idx="680">
                  <c:v>375.54098510742102</c:v>
                </c:pt>
                <c:pt idx="681">
                  <c:v>351.954010009765</c:v>
                </c:pt>
                <c:pt idx="682">
                  <c:v>594.666015625</c:v>
                </c:pt>
                <c:pt idx="683">
                  <c:v>405.93499755859301</c:v>
                </c:pt>
                <c:pt idx="684">
                  <c:v>140.81500244140599</c:v>
                </c:pt>
                <c:pt idx="685">
                  <c:v>84.514900207519503</c:v>
                </c:pt>
                <c:pt idx="686">
                  <c:v>71.204902648925696</c:v>
                </c:pt>
                <c:pt idx="687">
                  <c:v>109.434997558593</c:v>
                </c:pt>
                <c:pt idx="688">
                  <c:v>216.10099792480401</c:v>
                </c:pt>
                <c:pt idx="689">
                  <c:v>215.18800354003901</c:v>
                </c:pt>
                <c:pt idx="690">
                  <c:v>66.409698486328097</c:v>
                </c:pt>
                <c:pt idx="691">
                  <c:v>101.805000305175</c:v>
                </c:pt>
                <c:pt idx="692">
                  <c:v>131.51300048828099</c:v>
                </c:pt>
                <c:pt idx="693">
                  <c:v>1015.26000976562</c:v>
                </c:pt>
                <c:pt idx="694">
                  <c:v>1474.05004882812</c:v>
                </c:pt>
                <c:pt idx="695">
                  <c:v>184.17399597167901</c:v>
                </c:pt>
                <c:pt idx="696">
                  <c:v>98.9219970703125</c:v>
                </c:pt>
                <c:pt idx="697">
                  <c:v>64.600997924804602</c:v>
                </c:pt>
                <c:pt idx="698">
                  <c:v>330.69900512695301</c:v>
                </c:pt>
                <c:pt idx="699">
                  <c:v>1342.06994628906</c:v>
                </c:pt>
                <c:pt idx="700">
                  <c:v>1267.51000976562</c:v>
                </c:pt>
                <c:pt idx="701">
                  <c:v>323.28601074218699</c:v>
                </c:pt>
                <c:pt idx="702">
                  <c:v>77.529701232910099</c:v>
                </c:pt>
                <c:pt idx="703">
                  <c:v>150.09599304199199</c:v>
                </c:pt>
                <c:pt idx="704">
                  <c:v>292.34500122070301</c:v>
                </c:pt>
                <c:pt idx="705">
                  <c:v>1287.5400390625</c:v>
                </c:pt>
                <c:pt idx="706">
                  <c:v>997.89501953125</c:v>
                </c:pt>
                <c:pt idx="707">
                  <c:v>249.40899658203099</c:v>
                </c:pt>
                <c:pt idx="708">
                  <c:v>106.008003234863</c:v>
                </c:pt>
                <c:pt idx="709">
                  <c:v>109.50900268554599</c:v>
                </c:pt>
                <c:pt idx="710">
                  <c:v>123.081001281738</c:v>
                </c:pt>
                <c:pt idx="711">
                  <c:v>184.72300720214801</c:v>
                </c:pt>
                <c:pt idx="712">
                  <c:v>167.53900146484301</c:v>
                </c:pt>
                <c:pt idx="713">
                  <c:v>96.0531005859375</c:v>
                </c:pt>
                <c:pt idx="714">
                  <c:v>237.88699340820301</c:v>
                </c:pt>
                <c:pt idx="715">
                  <c:v>66.028297424316406</c:v>
                </c:pt>
                <c:pt idx="716">
                  <c:v>100.290000915527</c:v>
                </c:pt>
                <c:pt idx="717">
                  <c:v>229.31700134277301</c:v>
                </c:pt>
                <c:pt idx="718">
                  <c:v>82.835502624511705</c:v>
                </c:pt>
                <c:pt idx="719">
                  <c:v>1124.18994140625</c:v>
                </c:pt>
                <c:pt idx="720">
                  <c:v>137.74299621582</c:v>
                </c:pt>
                <c:pt idx="721">
                  <c:v>500.58801269531199</c:v>
                </c:pt>
                <c:pt idx="722">
                  <c:v>245.71600341796801</c:v>
                </c:pt>
                <c:pt idx="723">
                  <c:v>141.281005859375</c:v>
                </c:pt>
                <c:pt idx="724">
                  <c:v>398.010009765625</c:v>
                </c:pt>
                <c:pt idx="725">
                  <c:v>569.75</c:v>
                </c:pt>
                <c:pt idx="726">
                  <c:v>52.354900360107401</c:v>
                </c:pt>
                <c:pt idx="727">
                  <c:v>447.51300048828102</c:v>
                </c:pt>
                <c:pt idx="728">
                  <c:v>492.871002197265</c:v>
                </c:pt>
                <c:pt idx="729">
                  <c:v>188.62600708007801</c:v>
                </c:pt>
                <c:pt idx="730">
                  <c:v>349.01800537109301</c:v>
                </c:pt>
                <c:pt idx="731">
                  <c:v>505.43600463867102</c:v>
                </c:pt>
                <c:pt idx="732">
                  <c:v>210.92799377441401</c:v>
                </c:pt>
                <c:pt idx="733">
                  <c:v>111.250999450683</c:v>
                </c:pt>
                <c:pt idx="734">
                  <c:v>894.17297363281205</c:v>
                </c:pt>
                <c:pt idx="735">
                  <c:v>141.14500427246</c:v>
                </c:pt>
                <c:pt idx="736">
                  <c:v>245.26400756835901</c:v>
                </c:pt>
                <c:pt idx="737">
                  <c:v>86.561996459960895</c:v>
                </c:pt>
                <c:pt idx="738">
                  <c:v>246.22000122070301</c:v>
                </c:pt>
                <c:pt idx="739">
                  <c:v>68.319999694824205</c:v>
                </c:pt>
                <c:pt idx="740">
                  <c:v>95.229499816894503</c:v>
                </c:pt>
                <c:pt idx="741">
                  <c:v>81.835296630859304</c:v>
                </c:pt>
                <c:pt idx="742">
                  <c:v>326.00201416015602</c:v>
                </c:pt>
                <c:pt idx="743">
                  <c:v>78.864997863769503</c:v>
                </c:pt>
                <c:pt idx="744">
                  <c:v>122.113998413085</c:v>
                </c:pt>
                <c:pt idx="745">
                  <c:v>133.67199707031199</c:v>
                </c:pt>
                <c:pt idx="746">
                  <c:v>853.89501953125</c:v>
                </c:pt>
                <c:pt idx="747">
                  <c:v>320.85699462890602</c:v>
                </c:pt>
                <c:pt idx="748">
                  <c:v>650.56597900390602</c:v>
                </c:pt>
                <c:pt idx="749">
                  <c:v>145.97700500488199</c:v>
                </c:pt>
                <c:pt idx="750">
                  <c:v>2912.26000976562</c:v>
                </c:pt>
                <c:pt idx="751">
                  <c:v>4125.85986328125</c:v>
                </c:pt>
                <c:pt idx="752">
                  <c:v>4305.31982421875</c:v>
                </c:pt>
                <c:pt idx="753">
                  <c:v>3166.89990234375</c:v>
                </c:pt>
                <c:pt idx="754">
                  <c:v>174.55700683593699</c:v>
                </c:pt>
                <c:pt idx="755">
                  <c:v>532.969970703125</c:v>
                </c:pt>
                <c:pt idx="756">
                  <c:v>224.14599609375</c:v>
                </c:pt>
                <c:pt idx="757">
                  <c:v>112.55799865722599</c:v>
                </c:pt>
                <c:pt idx="758">
                  <c:v>84.192802429199205</c:v>
                </c:pt>
                <c:pt idx="759">
                  <c:v>83.011001586914006</c:v>
                </c:pt>
                <c:pt idx="760">
                  <c:v>89.526603698730398</c:v>
                </c:pt>
                <c:pt idx="761">
                  <c:v>384.27801513671801</c:v>
                </c:pt>
                <c:pt idx="762">
                  <c:v>72.574897766113196</c:v>
                </c:pt>
                <c:pt idx="763">
                  <c:v>71.295501708984304</c:v>
                </c:pt>
                <c:pt idx="764">
                  <c:v>100.12400054931599</c:v>
                </c:pt>
                <c:pt idx="765">
                  <c:v>230.05099487304599</c:v>
                </c:pt>
                <c:pt idx="766">
                  <c:v>58.312801361083899</c:v>
                </c:pt>
                <c:pt idx="767">
                  <c:v>167.92500305175699</c:v>
                </c:pt>
                <c:pt idx="768">
                  <c:v>1355.84997558593</c:v>
                </c:pt>
                <c:pt idx="769">
                  <c:v>210.65499877929599</c:v>
                </c:pt>
                <c:pt idx="770">
                  <c:v>602.166015625</c:v>
                </c:pt>
                <c:pt idx="771">
                  <c:v>184.072998046875</c:v>
                </c:pt>
                <c:pt idx="772">
                  <c:v>129.44400024414</c:v>
                </c:pt>
                <c:pt idx="773">
                  <c:v>4442.60009765625</c:v>
                </c:pt>
                <c:pt idx="774">
                  <c:v>2216.34008789062</c:v>
                </c:pt>
                <c:pt idx="775">
                  <c:v>4469.830078125</c:v>
                </c:pt>
                <c:pt idx="776">
                  <c:v>3083.69995117187</c:v>
                </c:pt>
                <c:pt idx="777">
                  <c:v>413.91598510742102</c:v>
                </c:pt>
                <c:pt idx="778">
                  <c:v>386.63699340820301</c:v>
                </c:pt>
                <c:pt idx="779">
                  <c:v>3286.02001953125</c:v>
                </c:pt>
                <c:pt idx="780">
                  <c:v>4165.02001953125</c:v>
                </c:pt>
                <c:pt idx="781">
                  <c:v>1991.98999023437</c:v>
                </c:pt>
                <c:pt idx="782">
                  <c:v>3823.7099609375</c:v>
                </c:pt>
                <c:pt idx="783">
                  <c:v>96.690696716308494</c:v>
                </c:pt>
                <c:pt idx="784">
                  <c:v>174.77699279785099</c:v>
                </c:pt>
                <c:pt idx="785">
                  <c:v>555.15899658203102</c:v>
                </c:pt>
                <c:pt idx="786">
                  <c:v>216.81900024414</c:v>
                </c:pt>
                <c:pt idx="787">
                  <c:v>3873.38989257812</c:v>
                </c:pt>
                <c:pt idx="788">
                  <c:v>190.38099670410099</c:v>
                </c:pt>
                <c:pt idx="789">
                  <c:v>1393.35998535156</c:v>
                </c:pt>
                <c:pt idx="790">
                  <c:v>72.947998046875</c:v>
                </c:pt>
                <c:pt idx="791">
                  <c:v>216.14999389648401</c:v>
                </c:pt>
                <c:pt idx="792">
                  <c:v>96.300796508789006</c:v>
                </c:pt>
                <c:pt idx="793">
                  <c:v>517.489990234375</c:v>
                </c:pt>
                <c:pt idx="794">
                  <c:v>218.97099304199199</c:v>
                </c:pt>
                <c:pt idx="795">
                  <c:v>384.61599731445301</c:v>
                </c:pt>
                <c:pt idx="796">
                  <c:v>478.69100952148398</c:v>
                </c:pt>
                <c:pt idx="797">
                  <c:v>82.425102233886705</c:v>
                </c:pt>
                <c:pt idx="798">
                  <c:v>3423.94995117187</c:v>
                </c:pt>
                <c:pt idx="799">
                  <c:v>4087.1201171875</c:v>
                </c:pt>
                <c:pt idx="800">
                  <c:v>1110.7099609375</c:v>
                </c:pt>
                <c:pt idx="801">
                  <c:v>192.38200378417901</c:v>
                </c:pt>
                <c:pt idx="802">
                  <c:v>4083.34008789062</c:v>
                </c:pt>
                <c:pt idx="803">
                  <c:v>3118.52001953125</c:v>
                </c:pt>
                <c:pt idx="804">
                  <c:v>343.95001220703102</c:v>
                </c:pt>
                <c:pt idx="805">
                  <c:v>409.100006103515</c:v>
                </c:pt>
                <c:pt idx="806">
                  <c:v>251.50599670410099</c:v>
                </c:pt>
                <c:pt idx="807">
                  <c:v>51.643299102783203</c:v>
                </c:pt>
                <c:pt idx="808">
                  <c:v>67.947097778320298</c:v>
                </c:pt>
                <c:pt idx="809">
                  <c:v>79.858802795410099</c:v>
                </c:pt>
                <c:pt idx="810">
                  <c:v>156.34100341796801</c:v>
                </c:pt>
                <c:pt idx="811">
                  <c:v>115.601997375488</c:v>
                </c:pt>
                <c:pt idx="812">
                  <c:v>93.211997985839801</c:v>
                </c:pt>
                <c:pt idx="813">
                  <c:v>75.843200683593693</c:v>
                </c:pt>
                <c:pt idx="814">
                  <c:v>99.443397521972599</c:v>
                </c:pt>
                <c:pt idx="815">
                  <c:v>837.95001220703102</c:v>
                </c:pt>
                <c:pt idx="816">
                  <c:v>205.94000244140599</c:v>
                </c:pt>
                <c:pt idx="817">
                  <c:v>153.68800354003901</c:v>
                </c:pt>
                <c:pt idx="818">
                  <c:v>406.66598510742102</c:v>
                </c:pt>
                <c:pt idx="819">
                  <c:v>776.791015625</c:v>
                </c:pt>
                <c:pt idx="820">
                  <c:v>110.86699676513599</c:v>
                </c:pt>
                <c:pt idx="821">
                  <c:v>1805.42004394531</c:v>
                </c:pt>
                <c:pt idx="822">
                  <c:v>311.57199096679602</c:v>
                </c:pt>
                <c:pt idx="823">
                  <c:v>89.121498107910099</c:v>
                </c:pt>
                <c:pt idx="824">
                  <c:v>1924.59997558593</c:v>
                </c:pt>
                <c:pt idx="825">
                  <c:v>75.841300964355398</c:v>
                </c:pt>
                <c:pt idx="826">
                  <c:v>831.208984375</c:v>
                </c:pt>
                <c:pt idx="827">
                  <c:v>247.71200561523401</c:v>
                </c:pt>
                <c:pt idx="828">
                  <c:v>184.99200439453099</c:v>
                </c:pt>
                <c:pt idx="829">
                  <c:v>1025.30004882812</c:v>
                </c:pt>
                <c:pt idx="830">
                  <c:v>209.77000427246</c:v>
                </c:pt>
                <c:pt idx="831">
                  <c:v>80.588203430175696</c:v>
                </c:pt>
                <c:pt idx="832">
                  <c:v>69.110397338867102</c:v>
                </c:pt>
                <c:pt idx="833">
                  <c:v>53.494998931884702</c:v>
                </c:pt>
                <c:pt idx="834">
                  <c:v>115.75599670410099</c:v>
                </c:pt>
                <c:pt idx="835">
                  <c:v>118.456001281738</c:v>
                </c:pt>
                <c:pt idx="836">
                  <c:v>922.98400878906205</c:v>
                </c:pt>
                <c:pt idx="837">
                  <c:v>161.61999511718699</c:v>
                </c:pt>
                <c:pt idx="838">
                  <c:v>225.93600463867099</c:v>
                </c:pt>
                <c:pt idx="839">
                  <c:v>1207.2900390625</c:v>
                </c:pt>
                <c:pt idx="840">
                  <c:v>284.537994384765</c:v>
                </c:pt>
                <c:pt idx="841">
                  <c:v>432.24398803710898</c:v>
                </c:pt>
                <c:pt idx="842">
                  <c:v>409.22198486328102</c:v>
                </c:pt>
                <c:pt idx="843">
                  <c:v>458.96398925781199</c:v>
                </c:pt>
                <c:pt idx="844">
                  <c:v>3791.44995117187</c:v>
                </c:pt>
                <c:pt idx="845">
                  <c:v>3756.5400390625</c:v>
                </c:pt>
                <c:pt idx="846">
                  <c:v>275.0419921875</c:v>
                </c:pt>
                <c:pt idx="847">
                  <c:v>238.02299499511699</c:v>
                </c:pt>
                <c:pt idx="848">
                  <c:v>60.297599792480398</c:v>
                </c:pt>
                <c:pt idx="849">
                  <c:v>52.092201232910099</c:v>
                </c:pt>
                <c:pt idx="850">
                  <c:v>282.61898803710898</c:v>
                </c:pt>
                <c:pt idx="851">
                  <c:v>1504.66003417968</c:v>
                </c:pt>
                <c:pt idx="852">
                  <c:v>123.310997009277</c:v>
                </c:pt>
                <c:pt idx="853">
                  <c:v>92.281501770019503</c:v>
                </c:pt>
                <c:pt idx="854">
                  <c:v>453.87600708007801</c:v>
                </c:pt>
                <c:pt idx="855">
                  <c:v>84.631103515625</c:v>
                </c:pt>
                <c:pt idx="856">
                  <c:v>143.44999694824199</c:v>
                </c:pt>
                <c:pt idx="857">
                  <c:v>337.21798706054602</c:v>
                </c:pt>
                <c:pt idx="858">
                  <c:v>58.503799438476499</c:v>
                </c:pt>
                <c:pt idx="859">
                  <c:v>95.501899719238196</c:v>
                </c:pt>
                <c:pt idx="860">
                  <c:v>80.2738037109375</c:v>
                </c:pt>
                <c:pt idx="861">
                  <c:v>54.401401519775298</c:v>
                </c:pt>
                <c:pt idx="862">
                  <c:v>65.356903076171804</c:v>
                </c:pt>
                <c:pt idx="863">
                  <c:v>135.53199768066401</c:v>
                </c:pt>
                <c:pt idx="864">
                  <c:v>121.59600067138599</c:v>
                </c:pt>
                <c:pt idx="865">
                  <c:v>225.38299560546801</c:v>
                </c:pt>
                <c:pt idx="866">
                  <c:v>74.840499877929602</c:v>
                </c:pt>
                <c:pt idx="867">
                  <c:v>156.43899536132801</c:v>
                </c:pt>
                <c:pt idx="868">
                  <c:v>280.92401123046801</c:v>
                </c:pt>
                <c:pt idx="869">
                  <c:v>353.489990234375</c:v>
                </c:pt>
                <c:pt idx="870">
                  <c:v>763.593017578125</c:v>
                </c:pt>
                <c:pt idx="871">
                  <c:v>434.80398559570301</c:v>
                </c:pt>
                <c:pt idx="872">
                  <c:v>156.74299621582</c:v>
                </c:pt>
                <c:pt idx="873">
                  <c:v>644.16497802734295</c:v>
                </c:pt>
                <c:pt idx="874">
                  <c:v>346.53399658203102</c:v>
                </c:pt>
                <c:pt idx="875">
                  <c:v>117.795997619628</c:v>
                </c:pt>
                <c:pt idx="876">
                  <c:v>757.09002685546795</c:v>
                </c:pt>
                <c:pt idx="877">
                  <c:v>626.57598876953102</c:v>
                </c:pt>
                <c:pt idx="878">
                  <c:v>361.19100952148398</c:v>
                </c:pt>
                <c:pt idx="879">
                  <c:v>183.93099975585901</c:v>
                </c:pt>
                <c:pt idx="880">
                  <c:v>294.24099731445301</c:v>
                </c:pt>
                <c:pt idx="881">
                  <c:v>238.72399902343699</c:v>
                </c:pt>
                <c:pt idx="882">
                  <c:v>184.68299865722599</c:v>
                </c:pt>
                <c:pt idx="883">
                  <c:v>495.16000366210898</c:v>
                </c:pt>
                <c:pt idx="884">
                  <c:v>879.62200927734295</c:v>
                </c:pt>
                <c:pt idx="885">
                  <c:v>202.60099792480401</c:v>
                </c:pt>
                <c:pt idx="886">
                  <c:v>103.77100372314401</c:v>
                </c:pt>
                <c:pt idx="887">
                  <c:v>149.85499572753901</c:v>
                </c:pt>
                <c:pt idx="888">
                  <c:v>166.47599792480401</c:v>
                </c:pt>
                <c:pt idx="889">
                  <c:v>101.988998413085</c:v>
                </c:pt>
                <c:pt idx="890">
                  <c:v>100.693000793457</c:v>
                </c:pt>
                <c:pt idx="891">
                  <c:v>77.890998840332003</c:v>
                </c:pt>
                <c:pt idx="892">
                  <c:v>97.397598266601506</c:v>
                </c:pt>
                <c:pt idx="893">
                  <c:v>61.4244995117187</c:v>
                </c:pt>
                <c:pt idx="894">
                  <c:v>66.116203308105398</c:v>
                </c:pt>
                <c:pt idx="895">
                  <c:v>58.011001586913999</c:v>
                </c:pt>
                <c:pt idx="896">
                  <c:v>56.752300262451101</c:v>
                </c:pt>
                <c:pt idx="897">
                  <c:v>53.415599822997997</c:v>
                </c:pt>
                <c:pt idx="898">
                  <c:v>122.63600158691401</c:v>
                </c:pt>
                <c:pt idx="899">
                  <c:v>194.78999328613199</c:v>
                </c:pt>
                <c:pt idx="900">
                  <c:v>59.200599670410099</c:v>
                </c:pt>
                <c:pt idx="901">
                  <c:v>628.552978515625</c:v>
                </c:pt>
                <c:pt idx="902">
                  <c:v>182.177001953125</c:v>
                </c:pt>
                <c:pt idx="903">
                  <c:v>467.71099853515602</c:v>
                </c:pt>
                <c:pt idx="904">
                  <c:v>182.625</c:v>
                </c:pt>
                <c:pt idx="905">
                  <c:v>97.703399658203097</c:v>
                </c:pt>
                <c:pt idx="906">
                  <c:v>277.11300659179602</c:v>
                </c:pt>
                <c:pt idx="907">
                  <c:v>427.30099487304602</c:v>
                </c:pt>
                <c:pt idx="908">
                  <c:v>149.503005981445</c:v>
                </c:pt>
                <c:pt idx="909">
                  <c:v>102.611999511718</c:v>
                </c:pt>
                <c:pt idx="910">
                  <c:v>158.38400268554599</c:v>
                </c:pt>
                <c:pt idx="911">
                  <c:v>455.59799194335898</c:v>
                </c:pt>
                <c:pt idx="912">
                  <c:v>113.10800170898401</c:v>
                </c:pt>
                <c:pt idx="913">
                  <c:v>751.24597167968705</c:v>
                </c:pt>
                <c:pt idx="914">
                  <c:v>100.05899810791</c:v>
                </c:pt>
                <c:pt idx="915">
                  <c:v>91.328903198242102</c:v>
                </c:pt>
                <c:pt idx="916">
                  <c:v>119.179000854492</c:v>
                </c:pt>
                <c:pt idx="917">
                  <c:v>62.929401397705</c:v>
                </c:pt>
                <c:pt idx="918">
                  <c:v>82.119300842285099</c:v>
                </c:pt>
                <c:pt idx="919">
                  <c:v>109.649002075195</c:v>
                </c:pt>
                <c:pt idx="920">
                  <c:v>112.794998168945</c:v>
                </c:pt>
                <c:pt idx="921">
                  <c:v>134.78599548339801</c:v>
                </c:pt>
                <c:pt idx="922">
                  <c:v>148.53399658203099</c:v>
                </c:pt>
                <c:pt idx="923">
                  <c:v>1130.06005859375</c:v>
                </c:pt>
                <c:pt idx="924">
                  <c:v>1429.33996582031</c:v>
                </c:pt>
                <c:pt idx="925">
                  <c:v>154.81900024414</c:v>
                </c:pt>
                <c:pt idx="926">
                  <c:v>201.83599853515599</c:v>
                </c:pt>
                <c:pt idx="927">
                  <c:v>317.21701049804602</c:v>
                </c:pt>
                <c:pt idx="928">
                  <c:v>290.38299560546801</c:v>
                </c:pt>
                <c:pt idx="929">
                  <c:v>97.120697021484304</c:v>
                </c:pt>
                <c:pt idx="930">
                  <c:v>218.94900512695301</c:v>
                </c:pt>
                <c:pt idx="931">
                  <c:v>268.98800659179602</c:v>
                </c:pt>
                <c:pt idx="932">
                  <c:v>274.39401245117102</c:v>
                </c:pt>
                <c:pt idx="933">
                  <c:v>204.01199340820301</c:v>
                </c:pt>
                <c:pt idx="934">
                  <c:v>1393.38000488281</c:v>
                </c:pt>
                <c:pt idx="935">
                  <c:v>1337.52001953125</c:v>
                </c:pt>
                <c:pt idx="936">
                  <c:v>59.963199615478501</c:v>
                </c:pt>
                <c:pt idx="937">
                  <c:v>139.14500427246</c:v>
                </c:pt>
                <c:pt idx="938">
                  <c:v>77.095802307128906</c:v>
                </c:pt>
                <c:pt idx="939">
                  <c:v>77.445602416992102</c:v>
                </c:pt>
                <c:pt idx="940">
                  <c:v>242.11999511718699</c:v>
                </c:pt>
                <c:pt idx="941">
                  <c:v>181.30499267578099</c:v>
                </c:pt>
                <c:pt idx="942">
                  <c:v>217.29899597167901</c:v>
                </c:pt>
                <c:pt idx="943">
                  <c:v>10745.599609375</c:v>
                </c:pt>
                <c:pt idx="944">
                  <c:v>58.956298828125</c:v>
                </c:pt>
                <c:pt idx="945">
                  <c:v>61.0093994140625</c:v>
                </c:pt>
                <c:pt idx="946">
                  <c:v>247.67199707031199</c:v>
                </c:pt>
                <c:pt idx="947">
                  <c:v>170.42100524902301</c:v>
                </c:pt>
                <c:pt idx="948">
                  <c:v>54.595100402832003</c:v>
                </c:pt>
                <c:pt idx="949">
                  <c:v>3516.13989257812</c:v>
                </c:pt>
                <c:pt idx="950">
                  <c:v>1403.03002929687</c:v>
                </c:pt>
                <c:pt idx="951">
                  <c:v>780.63800048828102</c:v>
                </c:pt>
                <c:pt idx="952">
                  <c:v>469.92599487304602</c:v>
                </c:pt>
                <c:pt idx="953">
                  <c:v>1418.93005371093</c:v>
                </c:pt>
                <c:pt idx="954">
                  <c:v>819.14898681640602</c:v>
                </c:pt>
                <c:pt idx="955">
                  <c:v>668.135009765625</c:v>
                </c:pt>
                <c:pt idx="956">
                  <c:v>1043.94995117187</c:v>
                </c:pt>
                <c:pt idx="957">
                  <c:v>1881.48999023437</c:v>
                </c:pt>
                <c:pt idx="958">
                  <c:v>495.01501464843699</c:v>
                </c:pt>
                <c:pt idx="959">
                  <c:v>754.61798095703102</c:v>
                </c:pt>
                <c:pt idx="960">
                  <c:v>1432.9599609375</c:v>
                </c:pt>
                <c:pt idx="961">
                  <c:v>98.99169921875</c:v>
                </c:pt>
                <c:pt idx="962">
                  <c:v>1264.32995605468</c:v>
                </c:pt>
                <c:pt idx="963">
                  <c:v>192.12199401855401</c:v>
                </c:pt>
                <c:pt idx="964">
                  <c:v>224.82899475097599</c:v>
                </c:pt>
                <c:pt idx="965">
                  <c:v>168.899002075195</c:v>
                </c:pt>
                <c:pt idx="966">
                  <c:v>52.370899200439403</c:v>
                </c:pt>
                <c:pt idx="967">
                  <c:v>67.073699951171804</c:v>
                </c:pt>
                <c:pt idx="968">
                  <c:v>61.553901672363203</c:v>
                </c:pt>
                <c:pt idx="969">
                  <c:v>303.77999877929602</c:v>
                </c:pt>
                <c:pt idx="970">
                  <c:v>160.88800048828099</c:v>
                </c:pt>
                <c:pt idx="971">
                  <c:v>752.22802734375</c:v>
                </c:pt>
                <c:pt idx="972">
                  <c:v>120.47100067138599</c:v>
                </c:pt>
                <c:pt idx="973">
                  <c:v>203.01300048828099</c:v>
                </c:pt>
                <c:pt idx="974">
                  <c:v>719.16900634765602</c:v>
                </c:pt>
                <c:pt idx="975">
                  <c:v>53.539501190185497</c:v>
                </c:pt>
                <c:pt idx="976">
                  <c:v>102.504997253418</c:v>
                </c:pt>
                <c:pt idx="977">
                  <c:v>54.104000091552699</c:v>
                </c:pt>
                <c:pt idx="978">
                  <c:v>238.61300659179599</c:v>
                </c:pt>
                <c:pt idx="979">
                  <c:v>76.670700073242102</c:v>
                </c:pt>
                <c:pt idx="980">
                  <c:v>61.340499877929602</c:v>
                </c:pt>
                <c:pt idx="981">
                  <c:v>66.391296386718693</c:v>
                </c:pt>
                <c:pt idx="982">
                  <c:v>197.48599243164</c:v>
                </c:pt>
                <c:pt idx="983">
                  <c:v>61.735698699951101</c:v>
                </c:pt>
                <c:pt idx="984">
                  <c:v>98.944801330566406</c:v>
                </c:pt>
                <c:pt idx="985">
                  <c:v>62.301700592041001</c:v>
                </c:pt>
                <c:pt idx="986">
                  <c:v>142.62699890136699</c:v>
                </c:pt>
                <c:pt idx="987">
                  <c:v>373.02499389648398</c:v>
                </c:pt>
                <c:pt idx="988">
                  <c:v>92.573097229003906</c:v>
                </c:pt>
                <c:pt idx="989">
                  <c:v>87.170196533203097</c:v>
                </c:pt>
                <c:pt idx="990">
                  <c:v>97.218902587890597</c:v>
                </c:pt>
                <c:pt idx="991">
                  <c:v>118.106002807617</c:v>
                </c:pt>
                <c:pt idx="992">
                  <c:v>202.75399780273401</c:v>
                </c:pt>
                <c:pt idx="993">
                  <c:v>78.561500549316406</c:v>
                </c:pt>
                <c:pt idx="994">
                  <c:v>56.557098388671797</c:v>
                </c:pt>
                <c:pt idx="995">
                  <c:v>123.218002319335</c:v>
                </c:pt>
                <c:pt idx="996">
                  <c:v>83.233001708984304</c:v>
                </c:pt>
                <c:pt idx="997">
                  <c:v>111.126998901367</c:v>
                </c:pt>
                <c:pt idx="998">
                  <c:v>80.133201599120994</c:v>
                </c:pt>
                <c:pt idx="999">
                  <c:v>92.641799926757798</c:v>
                </c:pt>
                <c:pt idx="1000">
                  <c:v>351.67098999023398</c:v>
                </c:pt>
                <c:pt idx="1001">
                  <c:v>226.718994140625</c:v>
                </c:pt>
                <c:pt idx="1002">
                  <c:v>85.628501892089801</c:v>
                </c:pt>
                <c:pt idx="1003">
                  <c:v>72.597000122070298</c:v>
                </c:pt>
                <c:pt idx="1004">
                  <c:v>165.67799377441401</c:v>
                </c:pt>
                <c:pt idx="1005">
                  <c:v>139.44200134277301</c:v>
                </c:pt>
                <c:pt idx="1006">
                  <c:v>127.765998840332</c:v>
                </c:pt>
                <c:pt idx="1007">
                  <c:v>285.67498779296801</c:v>
                </c:pt>
                <c:pt idx="1008">
                  <c:v>929.375</c:v>
                </c:pt>
                <c:pt idx="1009">
                  <c:v>414.09799194335898</c:v>
                </c:pt>
                <c:pt idx="1010">
                  <c:v>197.02900695800699</c:v>
                </c:pt>
                <c:pt idx="1011">
                  <c:v>138.60099792480401</c:v>
                </c:pt>
                <c:pt idx="1012">
                  <c:v>102.92299652099599</c:v>
                </c:pt>
                <c:pt idx="1013">
                  <c:v>161.65299987792901</c:v>
                </c:pt>
                <c:pt idx="1014">
                  <c:v>88.965301513671804</c:v>
                </c:pt>
                <c:pt idx="1015">
                  <c:v>152.01899719238199</c:v>
                </c:pt>
                <c:pt idx="1016">
                  <c:v>53.852401733398402</c:v>
                </c:pt>
                <c:pt idx="1017">
                  <c:v>161.51400756835901</c:v>
                </c:pt>
                <c:pt idx="1018">
                  <c:v>61.225498199462798</c:v>
                </c:pt>
                <c:pt idx="1019">
                  <c:v>83.460197448730398</c:v>
                </c:pt>
                <c:pt idx="1020">
                  <c:v>91.616798400878906</c:v>
                </c:pt>
                <c:pt idx="1021">
                  <c:v>65.6719970703125</c:v>
                </c:pt>
                <c:pt idx="1022">
                  <c:v>210.50199890136699</c:v>
                </c:pt>
                <c:pt idx="1023">
                  <c:v>54.367900848388601</c:v>
                </c:pt>
                <c:pt idx="1024">
                  <c:v>87.297996520995994</c:v>
                </c:pt>
                <c:pt idx="1025">
                  <c:v>50.769798278808501</c:v>
                </c:pt>
                <c:pt idx="1026">
                  <c:v>202.01499938964801</c:v>
                </c:pt>
                <c:pt idx="1027">
                  <c:v>148.24899291992099</c:v>
                </c:pt>
                <c:pt idx="1028">
                  <c:v>58.606800079345703</c:v>
                </c:pt>
                <c:pt idx="1029">
                  <c:v>106.65699768066401</c:v>
                </c:pt>
                <c:pt idx="1030">
                  <c:v>124.861000061035</c:v>
                </c:pt>
                <c:pt idx="1031">
                  <c:v>84.902702331542898</c:v>
                </c:pt>
                <c:pt idx="1032">
                  <c:v>325.85699462890602</c:v>
                </c:pt>
                <c:pt idx="1033">
                  <c:v>59.187000274658203</c:v>
                </c:pt>
                <c:pt idx="1034">
                  <c:v>81.291397094726506</c:v>
                </c:pt>
                <c:pt idx="1035">
                  <c:v>116.899002075195</c:v>
                </c:pt>
                <c:pt idx="1036">
                  <c:v>53.880001068115199</c:v>
                </c:pt>
                <c:pt idx="1037">
                  <c:v>63.657901763916001</c:v>
                </c:pt>
                <c:pt idx="1038">
                  <c:v>76.466796875</c:v>
                </c:pt>
                <c:pt idx="1039">
                  <c:v>222.35299682617099</c:v>
                </c:pt>
                <c:pt idx="1040">
                  <c:v>71.556602478027301</c:v>
                </c:pt>
                <c:pt idx="1041">
                  <c:v>64.136398315429602</c:v>
                </c:pt>
                <c:pt idx="1042">
                  <c:v>73.997100830078097</c:v>
                </c:pt>
                <c:pt idx="1043">
                  <c:v>52.743801116943303</c:v>
                </c:pt>
                <c:pt idx="1044">
                  <c:v>51.340099334716797</c:v>
                </c:pt>
                <c:pt idx="1045">
                  <c:v>75.098800659179602</c:v>
                </c:pt>
                <c:pt idx="1046">
                  <c:v>118.059997558593</c:v>
                </c:pt>
                <c:pt idx="1047">
                  <c:v>174.287994384765</c:v>
                </c:pt>
                <c:pt idx="1048">
                  <c:v>168.13800048828099</c:v>
                </c:pt>
                <c:pt idx="1049">
                  <c:v>89.823501586914006</c:v>
                </c:pt>
                <c:pt idx="1050">
                  <c:v>60.707099914550703</c:v>
                </c:pt>
                <c:pt idx="1051">
                  <c:v>91.657302856445298</c:v>
                </c:pt>
                <c:pt idx="1052">
                  <c:v>206.02799987792901</c:v>
                </c:pt>
                <c:pt idx="1053">
                  <c:v>106.772003173828</c:v>
                </c:pt>
                <c:pt idx="1054">
                  <c:v>138.61999511718699</c:v>
                </c:pt>
                <c:pt idx="1055">
                  <c:v>91.588699340820298</c:v>
                </c:pt>
                <c:pt idx="1056">
                  <c:v>59.410800933837798</c:v>
                </c:pt>
                <c:pt idx="1057">
                  <c:v>218.81500244140599</c:v>
                </c:pt>
                <c:pt idx="1058">
                  <c:v>62.841999053955</c:v>
                </c:pt>
                <c:pt idx="1059">
                  <c:v>95.118797302245994</c:v>
                </c:pt>
                <c:pt idx="1060">
                  <c:v>78.794700622558494</c:v>
                </c:pt>
                <c:pt idx="1061">
                  <c:v>163.66600036621</c:v>
                </c:pt>
                <c:pt idx="1062">
                  <c:v>150.29100036621</c:v>
                </c:pt>
                <c:pt idx="1063">
                  <c:v>225.97099304199199</c:v>
                </c:pt>
                <c:pt idx="1064">
                  <c:v>85.546203613281193</c:v>
                </c:pt>
                <c:pt idx="1065">
                  <c:v>57.225101470947202</c:v>
                </c:pt>
                <c:pt idx="1066">
                  <c:v>78.429298400878906</c:v>
                </c:pt>
                <c:pt idx="1067">
                  <c:v>114.546997070312</c:v>
                </c:pt>
                <c:pt idx="1068">
                  <c:v>72.607200622558494</c:v>
                </c:pt>
                <c:pt idx="1069">
                  <c:v>7931.08984375</c:v>
                </c:pt>
                <c:pt idx="1070">
                  <c:v>190.00900268554599</c:v>
                </c:pt>
                <c:pt idx="1071">
                  <c:v>198.82800292968699</c:v>
                </c:pt>
                <c:pt idx="1072">
                  <c:v>175.54400634765599</c:v>
                </c:pt>
                <c:pt idx="1073">
                  <c:v>186.95399475097599</c:v>
                </c:pt>
                <c:pt idx="1074">
                  <c:v>204.22300720214801</c:v>
                </c:pt>
                <c:pt idx="1075">
                  <c:v>316.21301269531199</c:v>
                </c:pt>
                <c:pt idx="1076">
                  <c:v>78.982803344726506</c:v>
                </c:pt>
                <c:pt idx="1077">
                  <c:v>100.63400268554599</c:v>
                </c:pt>
                <c:pt idx="1078">
                  <c:v>70.586898803710895</c:v>
                </c:pt>
                <c:pt idx="1079">
                  <c:v>871.42401123046795</c:v>
                </c:pt>
                <c:pt idx="1080">
                  <c:v>228.363998413085</c:v>
                </c:pt>
                <c:pt idx="1081">
                  <c:v>103.94499969482401</c:v>
                </c:pt>
                <c:pt idx="1082">
                  <c:v>105.08200073242099</c:v>
                </c:pt>
                <c:pt idx="1083">
                  <c:v>158.56300354003901</c:v>
                </c:pt>
                <c:pt idx="1084">
                  <c:v>151.94200134277301</c:v>
                </c:pt>
                <c:pt idx="1085">
                  <c:v>11871.099609375</c:v>
                </c:pt>
                <c:pt idx="1086">
                  <c:v>85.143798828125</c:v>
                </c:pt>
                <c:pt idx="1087">
                  <c:v>187.95300292968699</c:v>
                </c:pt>
                <c:pt idx="1088">
                  <c:v>144.41799926757801</c:v>
                </c:pt>
                <c:pt idx="1089">
                  <c:v>87.732101440429602</c:v>
                </c:pt>
                <c:pt idx="1090">
                  <c:v>169.52200317382801</c:v>
                </c:pt>
                <c:pt idx="1091">
                  <c:v>12012</c:v>
                </c:pt>
                <c:pt idx="1092">
                  <c:v>54.230998992919901</c:v>
                </c:pt>
                <c:pt idx="1093">
                  <c:v>123.63400268554599</c:v>
                </c:pt>
                <c:pt idx="1094">
                  <c:v>113.667999267578</c:v>
                </c:pt>
                <c:pt idx="1095">
                  <c:v>256.46499633789</c:v>
                </c:pt>
                <c:pt idx="1096">
                  <c:v>121.345001220703</c:v>
                </c:pt>
                <c:pt idx="1097">
                  <c:v>105.200996398925</c:v>
                </c:pt>
                <c:pt idx="1098">
                  <c:v>68.327400207519503</c:v>
                </c:pt>
                <c:pt idx="1099">
                  <c:v>107.00700378417901</c:v>
                </c:pt>
                <c:pt idx="1100">
                  <c:v>99.248596191406193</c:v>
                </c:pt>
                <c:pt idx="1101">
                  <c:v>58.862098693847599</c:v>
                </c:pt>
                <c:pt idx="1102">
                  <c:v>167.76100158691401</c:v>
                </c:pt>
                <c:pt idx="1103">
                  <c:v>60.985698699951101</c:v>
                </c:pt>
                <c:pt idx="1104">
                  <c:v>87.534797668457003</c:v>
                </c:pt>
                <c:pt idx="1105">
                  <c:v>91.410697937011705</c:v>
                </c:pt>
                <c:pt idx="1106">
                  <c:v>66.863800048828097</c:v>
                </c:pt>
                <c:pt idx="1107">
                  <c:v>126.891998291015</c:v>
                </c:pt>
                <c:pt idx="1108">
                  <c:v>73.363296508789006</c:v>
                </c:pt>
                <c:pt idx="1109">
                  <c:v>142.34599304199199</c:v>
                </c:pt>
                <c:pt idx="1110">
                  <c:v>277.91400146484301</c:v>
                </c:pt>
                <c:pt idx="1111">
                  <c:v>65.861396789550696</c:v>
                </c:pt>
                <c:pt idx="1112">
                  <c:v>113.805000305175</c:v>
                </c:pt>
                <c:pt idx="1113">
                  <c:v>102.36499786376901</c:v>
                </c:pt>
                <c:pt idx="1114">
                  <c:v>70.978599548339801</c:v>
                </c:pt>
                <c:pt idx="1115">
                  <c:v>56.329399108886697</c:v>
                </c:pt>
                <c:pt idx="1116">
                  <c:v>116.863998413085</c:v>
                </c:pt>
                <c:pt idx="1117">
                  <c:v>63.250400543212798</c:v>
                </c:pt>
                <c:pt idx="1118">
                  <c:v>206.14100646972599</c:v>
                </c:pt>
                <c:pt idx="1119">
                  <c:v>61.357898712158203</c:v>
                </c:pt>
                <c:pt idx="1120">
                  <c:v>88.471397399902301</c:v>
                </c:pt>
                <c:pt idx="1121">
                  <c:v>142.78999328613199</c:v>
                </c:pt>
                <c:pt idx="1122">
                  <c:v>82.753402709960895</c:v>
                </c:pt>
                <c:pt idx="1123">
                  <c:v>73.578201293945298</c:v>
                </c:pt>
                <c:pt idx="1124">
                  <c:v>50.395698547363203</c:v>
                </c:pt>
                <c:pt idx="1125">
                  <c:v>82.375999450683494</c:v>
                </c:pt>
                <c:pt idx="1126">
                  <c:v>80.828201293945298</c:v>
                </c:pt>
                <c:pt idx="1127">
                  <c:v>67.173896789550696</c:v>
                </c:pt>
                <c:pt idx="1128">
                  <c:v>51.135200500488203</c:v>
                </c:pt>
                <c:pt idx="1129">
                  <c:v>78.786903381347599</c:v>
                </c:pt>
                <c:pt idx="1130">
                  <c:v>55.1674995422363</c:v>
                </c:pt>
                <c:pt idx="1131">
                  <c:v>97.902603149414006</c:v>
                </c:pt>
                <c:pt idx="1132">
                  <c:v>56.934898376464801</c:v>
                </c:pt>
                <c:pt idx="1133">
                  <c:v>86.925598144531193</c:v>
                </c:pt>
                <c:pt idx="1134">
                  <c:v>161.281005859375</c:v>
                </c:pt>
                <c:pt idx="1135">
                  <c:v>100.383003234863</c:v>
                </c:pt>
                <c:pt idx="1136">
                  <c:v>77.179702758789006</c:v>
                </c:pt>
                <c:pt idx="1137">
                  <c:v>78.38330078125</c:v>
                </c:pt>
                <c:pt idx="1138">
                  <c:v>86.690597534179602</c:v>
                </c:pt>
                <c:pt idx="1139">
                  <c:v>67.946403503417898</c:v>
                </c:pt>
                <c:pt idx="1140">
                  <c:v>61.862701416015597</c:v>
                </c:pt>
                <c:pt idx="1141">
                  <c:v>55.852298736572202</c:v>
                </c:pt>
              </c:numCache>
            </c:numRef>
          </c:yVal>
          <c:smooth val="0"/>
        </c:ser>
        <c:ser>
          <c:idx val="1"/>
          <c:order val="1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stat_1!$E:$E</c:f>
              <c:numCache>
                <c:formatCode>General</c:formatCode>
                <c:ptCount val="65536"/>
                <c:pt idx="0">
                  <c:v>50.856396301525898</c:v>
                </c:pt>
                <c:pt idx="1">
                  <c:v>19.370148325294501</c:v>
                </c:pt>
                <c:pt idx="2">
                  <c:v>51.3841007422076</c:v>
                </c:pt>
                <c:pt idx="3">
                  <c:v>65.506498752205204</c:v>
                </c:pt>
                <c:pt idx="4">
                  <c:v>68.657225226631198</c:v>
                </c:pt>
                <c:pt idx="5">
                  <c:v>21.221781385382201</c:v>
                </c:pt>
                <c:pt idx="6">
                  <c:v>21.214686305632799</c:v>
                </c:pt>
                <c:pt idx="7">
                  <c:v>64.7262890434328</c:v>
                </c:pt>
                <c:pt idx="8">
                  <c:v>18.665480918782102</c:v>
                </c:pt>
                <c:pt idx="9">
                  <c:v>67.2719007974585</c:v>
                </c:pt>
                <c:pt idx="10">
                  <c:v>48.313119923647399</c:v>
                </c:pt>
                <c:pt idx="11">
                  <c:v>63.576494738277397</c:v>
                </c:pt>
                <c:pt idx="12">
                  <c:v>46.328658301941701</c:v>
                </c:pt>
                <c:pt idx="13">
                  <c:v>41.152018896492301</c:v>
                </c:pt>
                <c:pt idx="14">
                  <c:v>54.174716743152999</c:v>
                </c:pt>
                <c:pt idx="15">
                  <c:v>892.36065590672501</c:v>
                </c:pt>
                <c:pt idx="16">
                  <c:v>94.072548079950593</c:v>
                </c:pt>
                <c:pt idx="17">
                  <c:v>91.853416735966107</c:v>
                </c:pt>
                <c:pt idx="18">
                  <c:v>33.148843334812803</c:v>
                </c:pt>
                <c:pt idx="19">
                  <c:v>95.1667009162894</c:v>
                </c:pt>
                <c:pt idx="20">
                  <c:v>64.6579097473752</c:v>
                </c:pt>
                <c:pt idx="21">
                  <c:v>66.9657595082124</c:v>
                </c:pt>
                <c:pt idx="22">
                  <c:v>120.53554266817299</c:v>
                </c:pt>
                <c:pt idx="23">
                  <c:v>227.833241770765</c:v>
                </c:pt>
                <c:pt idx="24">
                  <c:v>33.997788144872899</c:v>
                </c:pt>
                <c:pt idx="25">
                  <c:v>54.438497802447799</c:v>
                </c:pt>
                <c:pt idx="26">
                  <c:v>32.827625607585396</c:v>
                </c:pt>
                <c:pt idx="27">
                  <c:v>2524.86512626587</c:v>
                </c:pt>
                <c:pt idx="28">
                  <c:v>54.422395998484902</c:v>
                </c:pt>
                <c:pt idx="29">
                  <c:v>45.827813921546699</c:v>
                </c:pt>
                <c:pt idx="30">
                  <c:v>46.768617938264299</c:v>
                </c:pt>
                <c:pt idx="31">
                  <c:v>2710.6748462784899</c:v>
                </c:pt>
                <c:pt idx="32">
                  <c:v>43.999654302872898</c:v>
                </c:pt>
                <c:pt idx="33">
                  <c:v>69.761398832089498</c:v>
                </c:pt>
                <c:pt idx="34">
                  <c:v>18.899767341790199</c:v>
                </c:pt>
                <c:pt idx="35">
                  <c:v>25.130829077737602</c:v>
                </c:pt>
                <c:pt idx="36">
                  <c:v>44.918243134854301</c:v>
                </c:pt>
                <c:pt idx="37">
                  <c:v>55.060199515761198</c:v>
                </c:pt>
                <c:pt idx="38">
                  <c:v>26.973392339048399</c:v>
                </c:pt>
                <c:pt idx="39">
                  <c:v>60.676067539514797</c:v>
                </c:pt>
                <c:pt idx="40">
                  <c:v>27.035433450118902</c:v>
                </c:pt>
                <c:pt idx="41">
                  <c:v>65.539899159541505</c:v>
                </c:pt>
                <c:pt idx="42">
                  <c:v>147.082235584909</c:v>
                </c:pt>
                <c:pt idx="43">
                  <c:v>134.64889999073</c:v>
                </c:pt>
                <c:pt idx="44">
                  <c:v>60.072201372013197</c:v>
                </c:pt>
                <c:pt idx="45">
                  <c:v>152.06475089135699</c:v>
                </c:pt>
                <c:pt idx="46">
                  <c:v>196.553977018014</c:v>
                </c:pt>
                <c:pt idx="47">
                  <c:v>60.073307602819803</c:v>
                </c:pt>
                <c:pt idx="48">
                  <c:v>37.0943707670422</c:v>
                </c:pt>
                <c:pt idx="49">
                  <c:v>61.717684116318701</c:v>
                </c:pt>
                <c:pt idx="50">
                  <c:v>35.887220658779398</c:v>
                </c:pt>
                <c:pt idx="51">
                  <c:v>109.218827393323</c:v>
                </c:pt>
                <c:pt idx="52">
                  <c:v>56.411825955041301</c:v>
                </c:pt>
                <c:pt idx="53">
                  <c:v>29.512035162451799</c:v>
                </c:pt>
                <c:pt idx="54">
                  <c:v>60.439120663762701</c:v>
                </c:pt>
                <c:pt idx="55">
                  <c:v>18.526050552847501</c:v>
                </c:pt>
                <c:pt idx="56">
                  <c:v>88.815855732300193</c:v>
                </c:pt>
                <c:pt idx="57">
                  <c:v>202.26554371031801</c:v>
                </c:pt>
                <c:pt idx="58">
                  <c:v>78.131898009643706</c:v>
                </c:pt>
                <c:pt idx="59">
                  <c:v>168.87088101114901</c:v>
                </c:pt>
                <c:pt idx="60">
                  <c:v>49.105200588736302</c:v>
                </c:pt>
                <c:pt idx="61">
                  <c:v>148.559280133241</c:v>
                </c:pt>
                <c:pt idx="62">
                  <c:v>58.853898387080299</c:v>
                </c:pt>
                <c:pt idx="63">
                  <c:v>91.456997956040397</c:v>
                </c:pt>
                <c:pt idx="64">
                  <c:v>173.06000240775001</c:v>
                </c:pt>
                <c:pt idx="65">
                  <c:v>105.750638554145</c:v>
                </c:pt>
                <c:pt idx="66">
                  <c:v>176.63240336425901</c:v>
                </c:pt>
                <c:pt idx="67">
                  <c:v>1014.54287811861</c:v>
                </c:pt>
                <c:pt idx="68">
                  <c:v>67.012408808484096</c:v>
                </c:pt>
                <c:pt idx="69">
                  <c:v>2527.9670233243401</c:v>
                </c:pt>
                <c:pt idx="70">
                  <c:v>357.03955088484798</c:v>
                </c:pt>
                <c:pt idx="71">
                  <c:v>174.83566458200499</c:v>
                </c:pt>
                <c:pt idx="72">
                  <c:v>135.59378929840901</c:v>
                </c:pt>
                <c:pt idx="73">
                  <c:v>319.43927036476998</c:v>
                </c:pt>
                <c:pt idx="74">
                  <c:v>208.62929492038501</c:v>
                </c:pt>
                <c:pt idx="75">
                  <c:v>149.52549187798701</c:v>
                </c:pt>
                <c:pt idx="76">
                  <c:v>203.47692466622701</c:v>
                </c:pt>
                <c:pt idx="77">
                  <c:v>316.67048463199302</c:v>
                </c:pt>
                <c:pt idx="78">
                  <c:v>103.687110541103</c:v>
                </c:pt>
                <c:pt idx="79">
                  <c:v>171.92092107461599</c:v>
                </c:pt>
                <c:pt idx="80">
                  <c:v>339.90710208466402</c:v>
                </c:pt>
                <c:pt idx="81">
                  <c:v>811.47456017874299</c:v>
                </c:pt>
                <c:pt idx="82">
                  <c:v>57.462001264927999</c:v>
                </c:pt>
                <c:pt idx="83">
                  <c:v>1976.1177173517599</c:v>
                </c:pt>
                <c:pt idx="84">
                  <c:v>61.416427062505299</c:v>
                </c:pt>
                <c:pt idx="85">
                  <c:v>71.571063047979194</c:v>
                </c:pt>
                <c:pt idx="86">
                  <c:v>64.589976825151894</c:v>
                </c:pt>
                <c:pt idx="87">
                  <c:v>141.63664300595499</c:v>
                </c:pt>
                <c:pt idx="88">
                  <c:v>22.817745745423501</c:v>
                </c:pt>
                <c:pt idx="89">
                  <c:v>392.44866635203499</c:v>
                </c:pt>
                <c:pt idx="90">
                  <c:v>344.57813902341297</c:v>
                </c:pt>
                <c:pt idx="91">
                  <c:v>57.589282499547899</c:v>
                </c:pt>
                <c:pt idx="92">
                  <c:v>47.304790543424701</c:v>
                </c:pt>
                <c:pt idx="93">
                  <c:v>37.846287490828097</c:v>
                </c:pt>
                <c:pt idx="94">
                  <c:v>384.21872317878001</c:v>
                </c:pt>
                <c:pt idx="95">
                  <c:v>326.21835625463598</c:v>
                </c:pt>
                <c:pt idx="96">
                  <c:v>54.252460185950603</c:v>
                </c:pt>
                <c:pt idx="97">
                  <c:v>19.248226811278499</c:v>
                </c:pt>
                <c:pt idx="98">
                  <c:v>32.717041342040702</c:v>
                </c:pt>
                <c:pt idx="99">
                  <c:v>21.112106040471001</c:v>
                </c:pt>
                <c:pt idx="100">
                  <c:v>180.92011515555399</c:v>
                </c:pt>
                <c:pt idx="101">
                  <c:v>107.05378491351399</c:v>
                </c:pt>
                <c:pt idx="102">
                  <c:v>117.42453699580901</c:v>
                </c:pt>
                <c:pt idx="103">
                  <c:v>167.383860978001</c:v>
                </c:pt>
                <c:pt idx="104">
                  <c:v>22.035144055126299</c:v>
                </c:pt>
                <c:pt idx="105">
                  <c:v>52.664055069754497</c:v>
                </c:pt>
                <c:pt idx="106">
                  <c:v>69.717932371331599</c:v>
                </c:pt>
                <c:pt idx="107">
                  <c:v>30.736322144438098</c:v>
                </c:pt>
                <c:pt idx="108">
                  <c:v>84.188958049653607</c:v>
                </c:pt>
                <c:pt idx="109">
                  <c:v>31.170074596790201</c:v>
                </c:pt>
                <c:pt idx="110">
                  <c:v>58.349276002059199</c:v>
                </c:pt>
                <c:pt idx="111">
                  <c:v>205.55901924309899</c:v>
                </c:pt>
                <c:pt idx="112">
                  <c:v>120.940720725947</c:v>
                </c:pt>
                <c:pt idx="113">
                  <c:v>43.098629310891098</c:v>
                </c:pt>
                <c:pt idx="114">
                  <c:v>104.836510225913</c:v>
                </c:pt>
                <c:pt idx="115">
                  <c:v>69.404370925739499</c:v>
                </c:pt>
                <c:pt idx="116">
                  <c:v>118.13735072479599</c:v>
                </c:pt>
                <c:pt idx="117">
                  <c:v>123.285192548751</c:v>
                </c:pt>
                <c:pt idx="118">
                  <c:v>78.110187421415802</c:v>
                </c:pt>
                <c:pt idx="119">
                  <c:v>148.465722765257</c:v>
                </c:pt>
                <c:pt idx="120">
                  <c:v>129.98139522753999</c:v>
                </c:pt>
                <c:pt idx="121">
                  <c:v>182.64267825109201</c:v>
                </c:pt>
                <c:pt idx="122">
                  <c:v>66.294639683017905</c:v>
                </c:pt>
                <c:pt idx="123">
                  <c:v>61.946615670612502</c:v>
                </c:pt>
                <c:pt idx="124">
                  <c:v>45.586134836233001</c:v>
                </c:pt>
                <c:pt idx="125">
                  <c:v>157.60189539063401</c:v>
                </c:pt>
                <c:pt idx="126">
                  <c:v>29.1785162780387</c:v>
                </c:pt>
                <c:pt idx="127">
                  <c:v>226.343077713219</c:v>
                </c:pt>
                <c:pt idx="128">
                  <c:v>444.89839405489801</c:v>
                </c:pt>
                <c:pt idx="129">
                  <c:v>45.402885438903397</c:v>
                </c:pt>
                <c:pt idx="130">
                  <c:v>84.273820831648194</c:v>
                </c:pt>
                <c:pt idx="131">
                  <c:v>884.42477605244801</c:v>
                </c:pt>
                <c:pt idx="132">
                  <c:v>883.07328546607403</c:v>
                </c:pt>
                <c:pt idx="133">
                  <c:v>96.024728463498505</c:v>
                </c:pt>
                <c:pt idx="134">
                  <c:v>71.009848223798997</c:v>
                </c:pt>
                <c:pt idx="135">
                  <c:v>64.497376896697105</c:v>
                </c:pt>
                <c:pt idx="136">
                  <c:v>342.32722456859301</c:v>
                </c:pt>
                <c:pt idx="137">
                  <c:v>51.014768444078797</c:v>
                </c:pt>
                <c:pt idx="138">
                  <c:v>192.11123765333099</c:v>
                </c:pt>
                <c:pt idx="139">
                  <c:v>50.208898709023302</c:v>
                </c:pt>
                <c:pt idx="140">
                  <c:v>73.357709900068201</c:v>
                </c:pt>
                <c:pt idx="141">
                  <c:v>99.088606115826906</c:v>
                </c:pt>
                <c:pt idx="142">
                  <c:v>23.139112263929</c:v>
                </c:pt>
                <c:pt idx="143">
                  <c:v>235.22891871700199</c:v>
                </c:pt>
                <c:pt idx="144">
                  <c:v>81.270268338802893</c:v>
                </c:pt>
                <c:pt idx="145">
                  <c:v>177.258607631031</c:v>
                </c:pt>
                <c:pt idx="146">
                  <c:v>455.42251759896499</c:v>
                </c:pt>
                <c:pt idx="147">
                  <c:v>73.783045941429805</c:v>
                </c:pt>
                <c:pt idx="148">
                  <c:v>61.045975595197902</c:v>
                </c:pt>
                <c:pt idx="149">
                  <c:v>449.50409221501099</c:v>
                </c:pt>
                <c:pt idx="150">
                  <c:v>193.68442724404599</c:v>
                </c:pt>
                <c:pt idx="151">
                  <c:v>69.294925236931405</c:v>
                </c:pt>
                <c:pt idx="152">
                  <c:v>199.49961735775599</c:v>
                </c:pt>
                <c:pt idx="153">
                  <c:v>26.919264659756699</c:v>
                </c:pt>
                <c:pt idx="154">
                  <c:v>38.116783565194602</c:v>
                </c:pt>
                <c:pt idx="155">
                  <c:v>148.49027979532701</c:v>
                </c:pt>
                <c:pt idx="156">
                  <c:v>92.251058192046401</c:v>
                </c:pt>
                <c:pt idx="157">
                  <c:v>79.320475084890305</c:v>
                </c:pt>
                <c:pt idx="158">
                  <c:v>804.98275790092305</c:v>
                </c:pt>
                <c:pt idx="159">
                  <c:v>920.91936917754299</c:v>
                </c:pt>
                <c:pt idx="160">
                  <c:v>34.709414778228698</c:v>
                </c:pt>
                <c:pt idx="161">
                  <c:v>244.48192484160299</c:v>
                </c:pt>
                <c:pt idx="162">
                  <c:v>30.414253719251199</c:v>
                </c:pt>
                <c:pt idx="163">
                  <c:v>916.82111396754794</c:v>
                </c:pt>
                <c:pt idx="164">
                  <c:v>787.471499445115</c:v>
                </c:pt>
                <c:pt idx="165">
                  <c:v>104.890935487761</c:v>
                </c:pt>
                <c:pt idx="166">
                  <c:v>63.585849181238501</c:v>
                </c:pt>
                <c:pt idx="167">
                  <c:v>46.516960133540103</c:v>
                </c:pt>
                <c:pt idx="168">
                  <c:v>122.656568806414</c:v>
                </c:pt>
                <c:pt idx="169">
                  <c:v>79.311896944249597</c:v>
                </c:pt>
                <c:pt idx="170">
                  <c:v>534.82251191821103</c:v>
                </c:pt>
                <c:pt idx="171">
                  <c:v>15.028444707614501</c:v>
                </c:pt>
                <c:pt idx="172">
                  <c:v>74.7754449511187</c:v>
                </c:pt>
                <c:pt idx="173">
                  <c:v>1439.21016090786</c:v>
                </c:pt>
                <c:pt idx="174">
                  <c:v>112.04147556876499</c:v>
                </c:pt>
                <c:pt idx="175">
                  <c:v>233.02116667119799</c:v>
                </c:pt>
                <c:pt idx="176">
                  <c:v>56.6833118148664</c:v>
                </c:pt>
                <c:pt idx="177">
                  <c:v>854.24162429939395</c:v>
                </c:pt>
                <c:pt idx="178">
                  <c:v>425.58316426688498</c:v>
                </c:pt>
                <c:pt idx="179">
                  <c:v>924.99402479699597</c:v>
                </c:pt>
                <c:pt idx="180">
                  <c:v>3688.8379205084598</c:v>
                </c:pt>
                <c:pt idx="181">
                  <c:v>830.42120162501897</c:v>
                </c:pt>
                <c:pt idx="182">
                  <c:v>126.398061346684</c:v>
                </c:pt>
                <c:pt idx="183">
                  <c:v>116.87162860645699</c:v>
                </c:pt>
                <c:pt idx="184">
                  <c:v>681.95871345276305</c:v>
                </c:pt>
                <c:pt idx="185">
                  <c:v>775.97306473542596</c:v>
                </c:pt>
                <c:pt idx="186">
                  <c:v>420.18219613298299</c:v>
                </c:pt>
                <c:pt idx="187">
                  <c:v>829.67222514627099</c:v>
                </c:pt>
                <c:pt idx="188">
                  <c:v>124.447757027077</c:v>
                </c:pt>
                <c:pt idx="189">
                  <c:v>57.461529014349701</c:v>
                </c:pt>
                <c:pt idx="190">
                  <c:v>362.56490852722601</c:v>
                </c:pt>
                <c:pt idx="191">
                  <c:v>92.713275062814205</c:v>
                </c:pt>
                <c:pt idx="192">
                  <c:v>56.237397292827602</c:v>
                </c:pt>
                <c:pt idx="193">
                  <c:v>151.30260314990699</c:v>
                </c:pt>
                <c:pt idx="194">
                  <c:v>45.5792386839532</c:v>
                </c:pt>
                <c:pt idx="195">
                  <c:v>111.363750704661</c:v>
                </c:pt>
                <c:pt idx="196">
                  <c:v>34.396555239317898</c:v>
                </c:pt>
                <c:pt idx="197">
                  <c:v>820.20506308820904</c:v>
                </c:pt>
                <c:pt idx="198">
                  <c:v>994.36543522004695</c:v>
                </c:pt>
                <c:pt idx="199">
                  <c:v>57.884096244101798</c:v>
                </c:pt>
                <c:pt idx="200">
                  <c:v>937.81740055370096</c:v>
                </c:pt>
                <c:pt idx="201">
                  <c:v>632.47446061392702</c:v>
                </c:pt>
                <c:pt idx="202">
                  <c:v>118.233832164853</c:v>
                </c:pt>
                <c:pt idx="203">
                  <c:v>128.706668002284</c:v>
                </c:pt>
                <c:pt idx="204">
                  <c:v>51.9387008236992</c:v>
                </c:pt>
                <c:pt idx="205">
                  <c:v>94.436485076952394</c:v>
                </c:pt>
                <c:pt idx="206">
                  <c:v>53.542473491246803</c:v>
                </c:pt>
                <c:pt idx="207">
                  <c:v>95.448518066162094</c:v>
                </c:pt>
                <c:pt idx="208">
                  <c:v>74.124528393813307</c:v>
                </c:pt>
                <c:pt idx="209">
                  <c:v>241.37932911104301</c:v>
                </c:pt>
                <c:pt idx="210">
                  <c:v>97.999525121314903</c:v>
                </c:pt>
                <c:pt idx="211">
                  <c:v>65.297233523362294</c:v>
                </c:pt>
                <c:pt idx="212">
                  <c:v>35.994136895860102</c:v>
                </c:pt>
                <c:pt idx="213">
                  <c:v>103.38582114136</c:v>
                </c:pt>
                <c:pt idx="214">
                  <c:v>179.28320408270301</c:v>
                </c:pt>
                <c:pt idx="215">
                  <c:v>135.82374298409201</c:v>
                </c:pt>
                <c:pt idx="216">
                  <c:v>116.832101879975</c:v>
                </c:pt>
                <c:pt idx="217">
                  <c:v>76.824967176462096</c:v>
                </c:pt>
                <c:pt idx="218">
                  <c:v>197.67101136524701</c:v>
                </c:pt>
                <c:pt idx="219">
                  <c:v>32.622154556333598</c:v>
                </c:pt>
                <c:pt idx="220">
                  <c:v>32.2968127230289</c:v>
                </c:pt>
                <c:pt idx="221">
                  <c:v>56.907954298839798</c:v>
                </c:pt>
                <c:pt idx="222">
                  <c:v>140.85493244603001</c:v>
                </c:pt>
                <c:pt idx="223">
                  <c:v>37.100374171653499</c:v>
                </c:pt>
                <c:pt idx="224">
                  <c:v>222.26135774265001</c:v>
                </c:pt>
                <c:pt idx="225">
                  <c:v>466.52612494848597</c:v>
                </c:pt>
                <c:pt idx="226">
                  <c:v>49.423128734880898</c:v>
                </c:pt>
                <c:pt idx="227">
                  <c:v>241.87158241242599</c:v>
                </c:pt>
                <c:pt idx="228">
                  <c:v>110.218484829708</c:v>
                </c:pt>
                <c:pt idx="229">
                  <c:v>67.661300510570399</c:v>
                </c:pt>
                <c:pt idx="230">
                  <c:v>267.94628351834302</c:v>
                </c:pt>
                <c:pt idx="231">
                  <c:v>61.845974543955201</c:v>
                </c:pt>
                <c:pt idx="232">
                  <c:v>391.571548236929</c:v>
                </c:pt>
                <c:pt idx="233">
                  <c:v>201.252818518206</c:v>
                </c:pt>
                <c:pt idx="234">
                  <c:v>50.546900739336898</c:v>
                </c:pt>
                <c:pt idx="235">
                  <c:v>64.528758918000307</c:v>
                </c:pt>
                <c:pt idx="236">
                  <c:v>112.07941087549</c:v>
                </c:pt>
                <c:pt idx="237">
                  <c:v>112.20440848745</c:v>
                </c:pt>
                <c:pt idx="238">
                  <c:v>787.84976568911497</c:v>
                </c:pt>
                <c:pt idx="239">
                  <c:v>92.775249864728295</c:v>
                </c:pt>
                <c:pt idx="240">
                  <c:v>1202.19585036085</c:v>
                </c:pt>
                <c:pt idx="241">
                  <c:v>1111.59257147414</c:v>
                </c:pt>
                <c:pt idx="242">
                  <c:v>149.541975363924</c:v>
                </c:pt>
                <c:pt idx="243">
                  <c:v>820.51501472801101</c:v>
                </c:pt>
                <c:pt idx="244">
                  <c:v>107.92011889555199</c:v>
                </c:pt>
                <c:pt idx="245">
                  <c:v>73.525682314650496</c:v>
                </c:pt>
                <c:pt idx="246">
                  <c:v>48.559741467067802</c:v>
                </c:pt>
                <c:pt idx="247">
                  <c:v>58.740719977948103</c:v>
                </c:pt>
                <c:pt idx="248">
                  <c:v>18.624610218908099</c:v>
                </c:pt>
                <c:pt idx="249">
                  <c:v>181.03653462687399</c:v>
                </c:pt>
                <c:pt idx="250">
                  <c:v>53.775697350453903</c:v>
                </c:pt>
                <c:pt idx="251">
                  <c:v>73.813858674364695</c:v>
                </c:pt>
                <c:pt idx="252">
                  <c:v>404.44331350494099</c:v>
                </c:pt>
                <c:pt idx="253">
                  <c:v>110.667925058119</c:v>
                </c:pt>
                <c:pt idx="254">
                  <c:v>94.653797973183799</c:v>
                </c:pt>
                <c:pt idx="255">
                  <c:v>142.01682412901201</c:v>
                </c:pt>
                <c:pt idx="256">
                  <c:v>221.225459926273</c:v>
                </c:pt>
                <c:pt idx="257">
                  <c:v>90.777856340201495</c:v>
                </c:pt>
                <c:pt idx="258">
                  <c:v>97.982245925499399</c:v>
                </c:pt>
                <c:pt idx="259">
                  <c:v>456.08770518059401</c:v>
                </c:pt>
                <c:pt idx="260">
                  <c:v>73.796262488435005</c:v>
                </c:pt>
                <c:pt idx="261">
                  <c:v>53.534629603217503</c:v>
                </c:pt>
                <c:pt idx="262">
                  <c:v>159.29906046192201</c:v>
                </c:pt>
                <c:pt idx="263">
                  <c:v>28.937024799119101</c:v>
                </c:pt>
                <c:pt idx="264">
                  <c:v>405.90278774408603</c:v>
                </c:pt>
                <c:pt idx="265">
                  <c:v>67.763131967452296</c:v>
                </c:pt>
                <c:pt idx="266">
                  <c:v>875.67926463145398</c:v>
                </c:pt>
                <c:pt idx="267">
                  <c:v>813.48181921192497</c:v>
                </c:pt>
                <c:pt idx="268">
                  <c:v>100.406372835564</c:v>
                </c:pt>
                <c:pt idx="269">
                  <c:v>168.194566429594</c:v>
                </c:pt>
                <c:pt idx="270">
                  <c:v>771.658945726865</c:v>
                </c:pt>
                <c:pt idx="271">
                  <c:v>916.85682387428801</c:v>
                </c:pt>
                <c:pt idx="272">
                  <c:v>70.700427057249101</c:v>
                </c:pt>
                <c:pt idx="273">
                  <c:v>43.439558647871301</c:v>
                </c:pt>
                <c:pt idx="274">
                  <c:v>29.059350637260302</c:v>
                </c:pt>
                <c:pt idx="275">
                  <c:v>303.84444357065502</c:v>
                </c:pt>
                <c:pt idx="276">
                  <c:v>83.365398325471403</c:v>
                </c:pt>
                <c:pt idx="277">
                  <c:v>60.501897644741199</c:v>
                </c:pt>
                <c:pt idx="278">
                  <c:v>143.75043659424401</c:v>
                </c:pt>
                <c:pt idx="279">
                  <c:v>72.432596894002202</c:v>
                </c:pt>
                <c:pt idx="280">
                  <c:v>2723.5502860441502</c:v>
                </c:pt>
                <c:pt idx="281">
                  <c:v>367.240499772921</c:v>
                </c:pt>
                <c:pt idx="282">
                  <c:v>107.768545867489</c:v>
                </c:pt>
                <c:pt idx="283">
                  <c:v>92.734584561509905</c:v>
                </c:pt>
                <c:pt idx="284">
                  <c:v>168.66959875783499</c:v>
                </c:pt>
                <c:pt idx="285">
                  <c:v>760.37497747156499</c:v>
                </c:pt>
                <c:pt idx="286">
                  <c:v>4243.9387946268898</c:v>
                </c:pt>
                <c:pt idx="287">
                  <c:v>937.49890958837398</c:v>
                </c:pt>
                <c:pt idx="288">
                  <c:v>140.016254234158</c:v>
                </c:pt>
                <c:pt idx="289">
                  <c:v>1090.09613917968</c:v>
                </c:pt>
                <c:pt idx="290">
                  <c:v>1165.0393301238701</c:v>
                </c:pt>
                <c:pt idx="291">
                  <c:v>144.42078658630399</c:v>
                </c:pt>
                <c:pt idx="292">
                  <c:v>869.63062747161996</c:v>
                </c:pt>
                <c:pt idx="293">
                  <c:v>6142.6761457762304</c:v>
                </c:pt>
                <c:pt idx="294">
                  <c:v>727.50209343869801</c:v>
                </c:pt>
                <c:pt idx="295">
                  <c:v>174.37489033971599</c:v>
                </c:pt>
                <c:pt idx="296">
                  <c:v>19.229168589312099</c:v>
                </c:pt>
                <c:pt idx="297">
                  <c:v>113.812699881421</c:v>
                </c:pt>
                <c:pt idx="298">
                  <c:v>119.571038788531</c:v>
                </c:pt>
                <c:pt idx="299">
                  <c:v>346.51529795706102</c:v>
                </c:pt>
                <c:pt idx="300">
                  <c:v>2113.6635835267398</c:v>
                </c:pt>
                <c:pt idx="301">
                  <c:v>31.8716254729455</c:v>
                </c:pt>
                <c:pt idx="302">
                  <c:v>45.454635692338798</c:v>
                </c:pt>
                <c:pt idx="303">
                  <c:v>24.9751448819692</c:v>
                </c:pt>
                <c:pt idx="304">
                  <c:v>357.00699794087802</c:v>
                </c:pt>
                <c:pt idx="305">
                  <c:v>33.343142101836499</c:v>
                </c:pt>
                <c:pt idx="306">
                  <c:v>33.903153657419999</c:v>
                </c:pt>
                <c:pt idx="307">
                  <c:v>947.22535662145901</c:v>
                </c:pt>
                <c:pt idx="308">
                  <c:v>744.228458495067</c:v>
                </c:pt>
                <c:pt idx="309">
                  <c:v>92.220762993991798</c:v>
                </c:pt>
                <c:pt idx="310">
                  <c:v>62.738495790935303</c:v>
                </c:pt>
                <c:pt idx="311">
                  <c:v>752.61687084866503</c:v>
                </c:pt>
                <c:pt idx="312">
                  <c:v>899.57540265881505</c:v>
                </c:pt>
                <c:pt idx="313">
                  <c:v>304.82183406881501</c:v>
                </c:pt>
                <c:pt idx="314">
                  <c:v>36.223375736488997</c:v>
                </c:pt>
                <c:pt idx="315">
                  <c:v>176.58893043431499</c:v>
                </c:pt>
                <c:pt idx="316">
                  <c:v>48.198291872084297</c:v>
                </c:pt>
                <c:pt idx="317">
                  <c:v>79.036484288520398</c:v>
                </c:pt>
                <c:pt idx="318">
                  <c:v>391.98226391792298</c:v>
                </c:pt>
                <c:pt idx="319">
                  <c:v>122.417183047538</c:v>
                </c:pt>
                <c:pt idx="320">
                  <c:v>78.1986858859444</c:v>
                </c:pt>
                <c:pt idx="321">
                  <c:v>497.86829606593602</c:v>
                </c:pt>
                <c:pt idx="322">
                  <c:v>80.601341567663695</c:v>
                </c:pt>
                <c:pt idx="323">
                  <c:v>51.037646720380401</c:v>
                </c:pt>
                <c:pt idx="324">
                  <c:v>169.493320211667</c:v>
                </c:pt>
                <c:pt idx="325">
                  <c:v>63.581301343478103</c:v>
                </c:pt>
                <c:pt idx="326">
                  <c:v>79.743572787894607</c:v>
                </c:pt>
                <c:pt idx="327">
                  <c:v>138.21536223448899</c:v>
                </c:pt>
                <c:pt idx="328">
                  <c:v>75.641481350600202</c:v>
                </c:pt>
                <c:pt idx="329">
                  <c:v>897.19205102812998</c:v>
                </c:pt>
                <c:pt idx="330">
                  <c:v>48.428349064742697</c:v>
                </c:pt>
                <c:pt idx="331">
                  <c:v>50.809598209976201</c:v>
                </c:pt>
                <c:pt idx="332">
                  <c:v>98.194998045598197</c:v>
                </c:pt>
                <c:pt idx="333">
                  <c:v>1151.15511136956</c:v>
                </c:pt>
                <c:pt idx="334">
                  <c:v>1299.6357650161101</c:v>
                </c:pt>
                <c:pt idx="335">
                  <c:v>41.936617947968102</c:v>
                </c:pt>
                <c:pt idx="336">
                  <c:v>932.56949336064395</c:v>
                </c:pt>
                <c:pt idx="337">
                  <c:v>79.177117923051597</c:v>
                </c:pt>
                <c:pt idx="338">
                  <c:v>131.23124196342599</c:v>
                </c:pt>
                <c:pt idx="339">
                  <c:v>55.3270987227097</c:v>
                </c:pt>
                <c:pt idx="340">
                  <c:v>88.2404022297262</c:v>
                </c:pt>
                <c:pt idx="341">
                  <c:v>47.343890303630197</c:v>
                </c:pt>
                <c:pt idx="342">
                  <c:v>43.730400312218997</c:v>
                </c:pt>
                <c:pt idx="343">
                  <c:v>35.459620402316602</c:v>
                </c:pt>
                <c:pt idx="344">
                  <c:v>205.27029947176001</c:v>
                </c:pt>
                <c:pt idx="345">
                  <c:v>312.37018380473597</c:v>
                </c:pt>
                <c:pt idx="346">
                  <c:v>69.516378412205</c:v>
                </c:pt>
                <c:pt idx="347">
                  <c:v>277.67278230491598</c:v>
                </c:pt>
                <c:pt idx="348">
                  <c:v>136.73126627341401</c:v>
                </c:pt>
                <c:pt idx="349">
                  <c:v>264.22456081050001</c:v>
                </c:pt>
                <c:pt idx="350">
                  <c:v>62.5101658709399</c:v>
                </c:pt>
                <c:pt idx="351">
                  <c:v>272.78570043039201</c:v>
                </c:pt>
                <c:pt idx="352">
                  <c:v>189.83813389051801</c:v>
                </c:pt>
                <c:pt idx="353">
                  <c:v>27.187808657246599</c:v>
                </c:pt>
                <c:pt idx="354">
                  <c:v>26.635076553213601</c:v>
                </c:pt>
                <c:pt idx="355">
                  <c:v>49.901968179084797</c:v>
                </c:pt>
                <c:pt idx="356">
                  <c:v>25.744285813489501</c:v>
                </c:pt>
                <c:pt idx="357">
                  <c:v>218.39055911253999</c:v>
                </c:pt>
                <c:pt idx="358">
                  <c:v>110.93439082960499</c:v>
                </c:pt>
                <c:pt idx="359">
                  <c:v>34.913291175130603</c:v>
                </c:pt>
                <c:pt idx="360">
                  <c:v>99.473276853970106</c:v>
                </c:pt>
                <c:pt idx="361">
                  <c:v>118.33418217814</c:v>
                </c:pt>
                <c:pt idx="362">
                  <c:v>101.021275434388</c:v>
                </c:pt>
                <c:pt idx="363">
                  <c:v>39.816578360592999</c:v>
                </c:pt>
                <c:pt idx="364">
                  <c:v>70.773373598625199</c:v>
                </c:pt>
                <c:pt idx="365">
                  <c:v>107.605807024383</c:v>
                </c:pt>
                <c:pt idx="366">
                  <c:v>40.446049566296601</c:v>
                </c:pt>
                <c:pt idx="367">
                  <c:v>182.41985360838501</c:v>
                </c:pt>
                <c:pt idx="368">
                  <c:v>17.6981322145954</c:v>
                </c:pt>
                <c:pt idx="369">
                  <c:v>73.895900891261704</c:v>
                </c:pt>
                <c:pt idx="370">
                  <c:v>177.79479964375</c:v>
                </c:pt>
                <c:pt idx="371">
                  <c:v>76.596973654138907</c:v>
                </c:pt>
                <c:pt idx="372">
                  <c:v>138.806011854985</c:v>
                </c:pt>
                <c:pt idx="373">
                  <c:v>40.285248244399298</c:v>
                </c:pt>
                <c:pt idx="374">
                  <c:v>623.12700437367505</c:v>
                </c:pt>
                <c:pt idx="375">
                  <c:v>881.82023001392997</c:v>
                </c:pt>
                <c:pt idx="376">
                  <c:v>935.62543332174596</c:v>
                </c:pt>
                <c:pt idx="377">
                  <c:v>685.33593906754504</c:v>
                </c:pt>
                <c:pt idx="378">
                  <c:v>111.59123316129001</c:v>
                </c:pt>
                <c:pt idx="379">
                  <c:v>39.4758819143089</c:v>
                </c:pt>
                <c:pt idx="380">
                  <c:v>20.229421190809301</c:v>
                </c:pt>
                <c:pt idx="381">
                  <c:v>276.812923978068</c:v>
                </c:pt>
                <c:pt idx="382">
                  <c:v>41.9895714700002</c:v>
                </c:pt>
                <c:pt idx="383">
                  <c:v>130.37425595516299</c:v>
                </c:pt>
                <c:pt idx="384">
                  <c:v>36.117578668586901</c:v>
                </c:pt>
                <c:pt idx="385">
                  <c:v>923.78081953063395</c:v>
                </c:pt>
                <c:pt idx="386">
                  <c:v>476.00694992738801</c:v>
                </c:pt>
                <c:pt idx="387">
                  <c:v>963.87993958993195</c:v>
                </c:pt>
                <c:pt idx="388">
                  <c:v>651.70502169552697</c:v>
                </c:pt>
                <c:pt idx="389">
                  <c:v>91.490268979656705</c:v>
                </c:pt>
                <c:pt idx="390">
                  <c:v>85.403677105540595</c:v>
                </c:pt>
                <c:pt idx="391">
                  <c:v>5088.4439317165197</c:v>
                </c:pt>
                <c:pt idx="392">
                  <c:v>891.09900937556802</c:v>
                </c:pt>
                <c:pt idx="393">
                  <c:v>422.24258012162602</c:v>
                </c:pt>
                <c:pt idx="394">
                  <c:v>814.81328119843204</c:v>
                </c:pt>
                <c:pt idx="395">
                  <c:v>47.482864591951497</c:v>
                </c:pt>
                <c:pt idx="396">
                  <c:v>113.605077825823</c:v>
                </c:pt>
                <c:pt idx="397">
                  <c:v>200.98799591996499</c:v>
                </c:pt>
                <c:pt idx="398">
                  <c:v>802.44543964335298</c:v>
                </c:pt>
                <c:pt idx="399">
                  <c:v>296.74624567360502</c:v>
                </c:pt>
                <c:pt idx="400">
                  <c:v>47.460749679598401</c:v>
                </c:pt>
                <c:pt idx="401">
                  <c:v>24.874877350803601</c:v>
                </c:pt>
                <c:pt idx="402">
                  <c:v>104.143459860166</c:v>
                </c:pt>
                <c:pt idx="403">
                  <c:v>38.336228058214097</c:v>
                </c:pt>
                <c:pt idx="404">
                  <c:v>84.773449005074497</c:v>
                </c:pt>
                <c:pt idx="405">
                  <c:v>106.285789027916</c:v>
                </c:pt>
                <c:pt idx="406">
                  <c:v>18.8880856091643</c:v>
                </c:pt>
                <c:pt idx="407">
                  <c:v>735.66118608684201</c:v>
                </c:pt>
                <c:pt idx="408">
                  <c:v>871.54105572870105</c:v>
                </c:pt>
                <c:pt idx="409">
                  <c:v>239.458420772637</c:v>
                </c:pt>
                <c:pt idx="410">
                  <c:v>36.947853407840803</c:v>
                </c:pt>
                <c:pt idx="411">
                  <c:v>662.16590247722297</c:v>
                </c:pt>
                <c:pt idx="412">
                  <c:v>85.908325367305693</c:v>
                </c:pt>
                <c:pt idx="413">
                  <c:v>49.2184598626935</c:v>
                </c:pt>
                <c:pt idx="414">
                  <c:v>66.751500067774799</c:v>
                </c:pt>
                <c:pt idx="415">
                  <c:v>171.160222430831</c:v>
                </c:pt>
                <c:pt idx="416">
                  <c:v>48.768291850857302</c:v>
                </c:pt>
                <c:pt idx="417">
                  <c:v>32.749749546474597</c:v>
                </c:pt>
                <c:pt idx="418">
                  <c:v>83.036802491606906</c:v>
                </c:pt>
                <c:pt idx="419">
                  <c:v>156.579000638124</c:v>
                </c:pt>
                <c:pt idx="420">
                  <c:v>374.49074941779799</c:v>
                </c:pt>
                <c:pt idx="421">
                  <c:v>61.2612895129541</c:v>
                </c:pt>
                <c:pt idx="422">
                  <c:v>405.17596175821501</c:v>
                </c:pt>
                <c:pt idx="423">
                  <c:v>170.57861673236701</c:v>
                </c:pt>
                <c:pt idx="424">
                  <c:v>59.344573207077701</c:v>
                </c:pt>
                <c:pt idx="425">
                  <c:v>206.144170055492</c:v>
                </c:pt>
                <c:pt idx="426">
                  <c:v>180.47177468876299</c:v>
                </c:pt>
                <c:pt idx="427">
                  <c:v>36.892461002685401</c:v>
                </c:pt>
                <c:pt idx="428">
                  <c:v>44.046869656919803</c:v>
                </c:pt>
                <c:pt idx="429">
                  <c:v>254.42335586395799</c:v>
                </c:pt>
                <c:pt idx="430">
                  <c:v>51.713142949906299</c:v>
                </c:pt>
                <c:pt idx="431">
                  <c:v>90.8621886489438</c:v>
                </c:pt>
                <c:pt idx="432">
                  <c:v>72.174152913160299</c:v>
                </c:pt>
                <c:pt idx="433">
                  <c:v>93.785600865576995</c:v>
                </c:pt>
                <c:pt idx="434">
                  <c:v>809.60558646557297</c:v>
                </c:pt>
                <c:pt idx="435">
                  <c:v>774.47992485231805</c:v>
                </c:pt>
                <c:pt idx="436">
                  <c:v>59.867606895464903</c:v>
                </c:pt>
                <c:pt idx="437">
                  <c:v>53.337523209468301</c:v>
                </c:pt>
                <c:pt idx="438">
                  <c:v>16.3036102202222</c:v>
                </c:pt>
                <c:pt idx="439">
                  <c:v>304.60294269119902</c:v>
                </c:pt>
                <c:pt idx="440">
                  <c:v>65.9899733681806</c:v>
                </c:pt>
                <c:pt idx="441">
                  <c:v>22.0139752612262</c:v>
                </c:pt>
                <c:pt idx="442">
                  <c:v>33.727751382712697</c:v>
                </c:pt>
                <c:pt idx="443">
                  <c:v>20.8193365586942</c:v>
                </c:pt>
                <c:pt idx="444">
                  <c:v>47.698550487902899</c:v>
                </c:pt>
                <c:pt idx="445">
                  <c:v>66.802114979066602</c:v>
                </c:pt>
                <c:pt idx="446">
                  <c:v>166.901298517252</c:v>
                </c:pt>
                <c:pt idx="447">
                  <c:v>87.372981424439899</c:v>
                </c:pt>
                <c:pt idx="448">
                  <c:v>38.881874786276803</c:v>
                </c:pt>
                <c:pt idx="449">
                  <c:v>137.61097206292101</c:v>
                </c:pt>
                <c:pt idx="450">
                  <c:v>151.24087417706099</c:v>
                </c:pt>
                <c:pt idx="451">
                  <c:v>130.752211678235</c:v>
                </c:pt>
                <c:pt idx="452">
                  <c:v>75.692613796772307</c:v>
                </c:pt>
                <c:pt idx="453">
                  <c:v>102.405590670544</c:v>
                </c:pt>
                <c:pt idx="454">
                  <c:v>173.99135817830901</c:v>
                </c:pt>
                <c:pt idx="455">
                  <c:v>43.737519651416001</c:v>
                </c:pt>
                <c:pt idx="456">
                  <c:v>69.324301810573502</c:v>
                </c:pt>
                <c:pt idx="457">
                  <c:v>22.635461874104902</c:v>
                </c:pt>
                <c:pt idx="458">
                  <c:v>142.69513121985699</c:v>
                </c:pt>
                <c:pt idx="459">
                  <c:v>106.57182408706301</c:v>
                </c:pt>
                <c:pt idx="460">
                  <c:v>60.293059382174498</c:v>
                </c:pt>
                <c:pt idx="461">
                  <c:v>80.795669446024306</c:v>
                </c:pt>
                <c:pt idx="462">
                  <c:v>102.626907992911</c:v>
                </c:pt>
                <c:pt idx="463">
                  <c:v>154.36766466327401</c:v>
                </c:pt>
                <c:pt idx="464">
                  <c:v>60.950238111531398</c:v>
                </c:pt>
                <c:pt idx="465">
                  <c:v>26.846976358056502</c:v>
                </c:pt>
                <c:pt idx="466">
                  <c:v>35.731093323769699</c:v>
                </c:pt>
                <c:pt idx="467">
                  <c:v>35.327464636042997</c:v>
                </c:pt>
                <c:pt idx="468">
                  <c:v>247.075990798795</c:v>
                </c:pt>
                <c:pt idx="469">
                  <c:v>306.17994910165697</c:v>
                </c:pt>
                <c:pt idx="470">
                  <c:v>64.669716011831696</c:v>
                </c:pt>
                <c:pt idx="471">
                  <c:v>66.218322695734003</c:v>
                </c:pt>
                <c:pt idx="472">
                  <c:v>84.409997197023003</c:v>
                </c:pt>
                <c:pt idx="473">
                  <c:v>49.200394660778599</c:v>
                </c:pt>
                <c:pt idx="474">
                  <c:v>41.618486022464403</c:v>
                </c:pt>
                <c:pt idx="475">
                  <c:v>53.913911509419698</c:v>
                </c:pt>
                <c:pt idx="476">
                  <c:v>293.97546743153998</c:v>
                </c:pt>
                <c:pt idx="477">
                  <c:v>271.42347099525301</c:v>
                </c:pt>
                <c:pt idx="478">
                  <c:v>62.3231611111352</c:v>
                </c:pt>
                <c:pt idx="479">
                  <c:v>18.009693064415998</c:v>
                </c:pt>
                <c:pt idx="480">
                  <c:v>78.694898329160793</c:v>
                </c:pt>
                <c:pt idx="481">
                  <c:v>39.731802912609403</c:v>
                </c:pt>
                <c:pt idx="482">
                  <c:v>2254.5545881539301</c:v>
                </c:pt>
                <c:pt idx="483">
                  <c:v>51.0136945592023</c:v>
                </c:pt>
                <c:pt idx="484">
                  <c:v>733.19254470788701</c:v>
                </c:pt>
                <c:pt idx="485">
                  <c:v>286.96186061067198</c:v>
                </c:pt>
                <c:pt idx="486">
                  <c:v>160.13639308310499</c:v>
                </c:pt>
                <c:pt idx="487">
                  <c:v>96.992648073349997</c:v>
                </c:pt>
                <c:pt idx="488">
                  <c:v>302.494169191249</c:v>
                </c:pt>
                <c:pt idx="489">
                  <c:v>168.008732592456</c:v>
                </c:pt>
                <c:pt idx="490">
                  <c:v>135.648622118975</c:v>
                </c:pt>
                <c:pt idx="491">
                  <c:v>155.716347622922</c:v>
                </c:pt>
                <c:pt idx="492">
                  <c:v>211.475995529388</c:v>
                </c:pt>
                <c:pt idx="493">
                  <c:v>369.68106488462098</c:v>
                </c:pt>
                <c:pt idx="494">
                  <c:v>149.948421382155</c:v>
                </c:pt>
                <c:pt idx="495">
                  <c:v>295.753898417404</c:v>
                </c:pt>
                <c:pt idx="496">
                  <c:v>3129.6847482774001</c:v>
                </c:pt>
                <c:pt idx="497">
                  <c:v>254.900471270092</c:v>
                </c:pt>
                <c:pt idx="498">
                  <c:v>37.182998615290899</c:v>
                </c:pt>
                <c:pt idx="499">
                  <c:v>25.665628598168801</c:v>
                </c:pt>
                <c:pt idx="500">
                  <c:v>65.431915506770196</c:v>
                </c:pt>
                <c:pt idx="501">
                  <c:v>149.20333935338201</c:v>
                </c:pt>
                <c:pt idx="502">
                  <c:v>146.34318283749201</c:v>
                </c:pt>
                <c:pt idx="503">
                  <c:v>39.784682039002497</c:v>
                </c:pt>
                <c:pt idx="504">
                  <c:v>50.169646922946797</c:v>
                </c:pt>
                <c:pt idx="505">
                  <c:v>66.801312800002094</c:v>
                </c:pt>
                <c:pt idx="506">
                  <c:v>46.072704957711203</c:v>
                </c:pt>
                <c:pt idx="507">
                  <c:v>75.075039424129201</c:v>
                </c:pt>
                <c:pt idx="508">
                  <c:v>47.060455857256599</c:v>
                </c:pt>
                <c:pt idx="509">
                  <c:v>61.689426711855198</c:v>
                </c:pt>
                <c:pt idx="510">
                  <c:v>181.96292206258201</c:v>
                </c:pt>
                <c:pt idx="511">
                  <c:v>89.251121974177195</c:v>
                </c:pt>
                <c:pt idx="512">
                  <c:v>26.6296828693831</c:v>
                </c:pt>
                <c:pt idx="513">
                  <c:v>27.370048861559699</c:v>
                </c:pt>
                <c:pt idx="514">
                  <c:v>38.688915140755803</c:v>
                </c:pt>
                <c:pt idx="515">
                  <c:v>21.516092150724301</c:v>
                </c:pt>
                <c:pt idx="516">
                  <c:v>33.800445625834598</c:v>
                </c:pt>
                <c:pt idx="517">
                  <c:v>58.8578963440305</c:v>
                </c:pt>
                <c:pt idx="518">
                  <c:v>1661.91742670336</c:v>
                </c:pt>
                <c:pt idx="519">
                  <c:v>41.2809400697641</c:v>
                </c:pt>
                <c:pt idx="520">
                  <c:v>38.655815550568597</c:v>
                </c:pt>
                <c:pt idx="521">
                  <c:v>4642.8141056153199</c:v>
                </c:pt>
                <c:pt idx="522">
                  <c:v>182.042609495774</c:v>
                </c:pt>
                <c:pt idx="523">
                  <c:v>2493.3195121869799</c:v>
                </c:pt>
                <c:pt idx="524">
                  <c:v>2576.5736922666802</c:v>
                </c:pt>
                <c:pt idx="525">
                  <c:v>30.7968187373503</c:v>
                </c:pt>
                <c:pt idx="526">
                  <c:v>13.710139428142099</c:v>
                </c:pt>
                <c:pt idx="527">
                  <c:v>56.948600194500102</c:v>
                </c:pt>
              </c:numCache>
            </c:numRef>
          </c:xVal>
          <c:yVal>
            <c:numRef>
              <c:f>stat_1!$F:$F</c:f>
              <c:numCache>
                <c:formatCode>General</c:formatCode>
                <c:ptCount val="65536"/>
                <c:pt idx="0">
                  <c:v>50.856399536132798</c:v>
                </c:pt>
                <c:pt idx="1">
                  <c:v>124.29199981689401</c:v>
                </c:pt>
                <c:pt idx="2">
                  <c:v>51.384101867675703</c:v>
                </c:pt>
                <c:pt idx="3">
                  <c:v>65.506500244140597</c:v>
                </c:pt>
                <c:pt idx="4">
                  <c:v>63.740898132324197</c:v>
                </c:pt>
                <c:pt idx="5">
                  <c:v>52.027099609375</c:v>
                </c:pt>
                <c:pt idx="6">
                  <c:v>72.270401000976506</c:v>
                </c:pt>
                <c:pt idx="7">
                  <c:v>57.849998474121001</c:v>
                </c:pt>
                <c:pt idx="8">
                  <c:v>51.234600067138601</c:v>
                </c:pt>
                <c:pt idx="9">
                  <c:v>68.565101623535099</c:v>
                </c:pt>
                <c:pt idx="10">
                  <c:v>54.862400054931598</c:v>
                </c:pt>
                <c:pt idx="11">
                  <c:v>63.576499938964801</c:v>
                </c:pt>
                <c:pt idx="12">
                  <c:v>74.134002685546804</c:v>
                </c:pt>
                <c:pt idx="13">
                  <c:v>51.930400848388601</c:v>
                </c:pt>
                <c:pt idx="14">
                  <c:v>56.278301239013601</c:v>
                </c:pt>
                <c:pt idx="15">
                  <c:v>882.31701660156205</c:v>
                </c:pt>
                <c:pt idx="16">
                  <c:v>65.181701660156193</c:v>
                </c:pt>
                <c:pt idx="17">
                  <c:v>90.313201904296804</c:v>
                </c:pt>
                <c:pt idx="18">
                  <c:v>73.077102661132798</c:v>
                </c:pt>
                <c:pt idx="19">
                  <c:v>106.361000061035</c:v>
                </c:pt>
                <c:pt idx="20">
                  <c:v>55.273799896240199</c:v>
                </c:pt>
                <c:pt idx="21">
                  <c:v>59.324699401855398</c:v>
                </c:pt>
                <c:pt idx="22">
                  <c:v>137.843994140625</c:v>
                </c:pt>
                <c:pt idx="23">
                  <c:v>215.33700561523401</c:v>
                </c:pt>
                <c:pt idx="24">
                  <c:v>70.168899536132798</c:v>
                </c:pt>
                <c:pt idx="25">
                  <c:v>54.438499450683501</c:v>
                </c:pt>
                <c:pt idx="26">
                  <c:v>58.865398406982401</c:v>
                </c:pt>
                <c:pt idx="27">
                  <c:v>2504.26000976562</c:v>
                </c:pt>
                <c:pt idx="28">
                  <c:v>57.706901550292898</c:v>
                </c:pt>
                <c:pt idx="29">
                  <c:v>60.331901550292898</c:v>
                </c:pt>
                <c:pt idx="30">
                  <c:v>84.309303283691406</c:v>
                </c:pt>
                <c:pt idx="31">
                  <c:v>2825.55004882812</c:v>
                </c:pt>
                <c:pt idx="32">
                  <c:v>57.816001892089801</c:v>
                </c:pt>
                <c:pt idx="33">
                  <c:v>95.844398498535099</c:v>
                </c:pt>
                <c:pt idx="34">
                  <c:v>52.016101837158203</c:v>
                </c:pt>
                <c:pt idx="35">
                  <c:v>55.021499633788999</c:v>
                </c:pt>
                <c:pt idx="36">
                  <c:v>56.458499908447202</c:v>
                </c:pt>
                <c:pt idx="37">
                  <c:v>55.0601997375488</c:v>
                </c:pt>
                <c:pt idx="38">
                  <c:v>50.905399322509702</c:v>
                </c:pt>
                <c:pt idx="39">
                  <c:v>58.527900695800703</c:v>
                </c:pt>
                <c:pt idx="40">
                  <c:v>52.440601348876903</c:v>
                </c:pt>
                <c:pt idx="41">
                  <c:v>65.539901733398395</c:v>
                </c:pt>
                <c:pt idx="42">
                  <c:v>98.358299255370994</c:v>
                </c:pt>
                <c:pt idx="43">
                  <c:v>127.064002990722</c:v>
                </c:pt>
                <c:pt idx="44">
                  <c:v>60.072200775146399</c:v>
                </c:pt>
                <c:pt idx="45">
                  <c:v>132.17599487304599</c:v>
                </c:pt>
                <c:pt idx="46">
                  <c:v>170.32499694824199</c:v>
                </c:pt>
                <c:pt idx="47">
                  <c:v>64.860496520995994</c:v>
                </c:pt>
                <c:pt idx="48">
                  <c:v>62.085601806640597</c:v>
                </c:pt>
                <c:pt idx="49">
                  <c:v>83.824699401855398</c:v>
                </c:pt>
                <c:pt idx="50">
                  <c:v>55.130001068115199</c:v>
                </c:pt>
                <c:pt idx="51">
                  <c:v>79.088096618652301</c:v>
                </c:pt>
                <c:pt idx="52">
                  <c:v>92.705497741699205</c:v>
                </c:pt>
                <c:pt idx="53">
                  <c:v>74.291603088378906</c:v>
                </c:pt>
                <c:pt idx="54">
                  <c:v>78.186599731445298</c:v>
                </c:pt>
                <c:pt idx="55">
                  <c:v>64.628402709960895</c:v>
                </c:pt>
                <c:pt idx="56">
                  <c:v>93.800102233886705</c:v>
                </c:pt>
                <c:pt idx="57">
                  <c:v>174.24000549316401</c:v>
                </c:pt>
                <c:pt idx="58">
                  <c:v>57.589199066162102</c:v>
                </c:pt>
                <c:pt idx="59">
                  <c:v>173.37199401855401</c:v>
                </c:pt>
                <c:pt idx="60">
                  <c:v>70.263298034667898</c:v>
                </c:pt>
                <c:pt idx="61">
                  <c:v>147.77900695800699</c:v>
                </c:pt>
                <c:pt idx="62">
                  <c:v>51.825698852538999</c:v>
                </c:pt>
                <c:pt idx="63">
                  <c:v>102.161003112793</c:v>
                </c:pt>
                <c:pt idx="64">
                  <c:v>123.84700012207</c:v>
                </c:pt>
                <c:pt idx="65">
                  <c:v>81.926498413085895</c:v>
                </c:pt>
                <c:pt idx="66">
                  <c:v>177.39500427246</c:v>
                </c:pt>
                <c:pt idx="67">
                  <c:v>952.06500244140602</c:v>
                </c:pt>
                <c:pt idx="68">
                  <c:v>71.249397277832003</c:v>
                </c:pt>
                <c:pt idx="69">
                  <c:v>2642.48999023437</c:v>
                </c:pt>
                <c:pt idx="70">
                  <c:v>330.010009765625</c:v>
                </c:pt>
                <c:pt idx="71">
                  <c:v>171.343994140625</c:v>
                </c:pt>
                <c:pt idx="72">
                  <c:v>124.37899780273401</c:v>
                </c:pt>
                <c:pt idx="73">
                  <c:v>277.59899902343699</c:v>
                </c:pt>
                <c:pt idx="74">
                  <c:v>181.46099853515599</c:v>
                </c:pt>
                <c:pt idx="75">
                  <c:v>125.42600250244099</c:v>
                </c:pt>
                <c:pt idx="76">
                  <c:v>175.68899536132801</c:v>
                </c:pt>
                <c:pt idx="77">
                  <c:v>298.04098510742102</c:v>
                </c:pt>
                <c:pt idx="78">
                  <c:v>100.228996276855</c:v>
                </c:pt>
                <c:pt idx="79">
                  <c:v>101.843002319335</c:v>
                </c:pt>
                <c:pt idx="80">
                  <c:v>313.86099243164</c:v>
                </c:pt>
                <c:pt idx="81">
                  <c:v>768.47198486328102</c:v>
                </c:pt>
                <c:pt idx="82">
                  <c:v>59.134101867675703</c:v>
                </c:pt>
                <c:pt idx="83">
                  <c:v>1973.78002929687</c:v>
                </c:pt>
                <c:pt idx="84">
                  <c:v>59.644199371337798</c:v>
                </c:pt>
                <c:pt idx="85">
                  <c:v>62.303600311279297</c:v>
                </c:pt>
                <c:pt idx="86">
                  <c:v>74.983802795410099</c:v>
                </c:pt>
                <c:pt idx="87">
                  <c:v>137.04200744628901</c:v>
                </c:pt>
                <c:pt idx="88">
                  <c:v>60.429901123046797</c:v>
                </c:pt>
                <c:pt idx="89">
                  <c:v>337.35699462890602</c:v>
                </c:pt>
                <c:pt idx="90">
                  <c:v>331.01501464843699</c:v>
                </c:pt>
                <c:pt idx="91">
                  <c:v>62.515800476074197</c:v>
                </c:pt>
                <c:pt idx="92">
                  <c:v>65.849601745605398</c:v>
                </c:pt>
                <c:pt idx="93">
                  <c:v>52.737400054931598</c:v>
                </c:pt>
                <c:pt idx="94">
                  <c:v>379.07199096679602</c:v>
                </c:pt>
                <c:pt idx="95">
                  <c:v>318.239013671875</c:v>
                </c:pt>
                <c:pt idx="96">
                  <c:v>73.155998229980398</c:v>
                </c:pt>
                <c:pt idx="97">
                  <c:v>57.274200439453097</c:v>
                </c:pt>
                <c:pt idx="98">
                  <c:v>63.080398559570298</c:v>
                </c:pt>
                <c:pt idx="99">
                  <c:v>53.290199279785099</c:v>
                </c:pt>
                <c:pt idx="100">
                  <c:v>155.45700073242099</c:v>
                </c:pt>
                <c:pt idx="101">
                  <c:v>107.39499664306599</c:v>
                </c:pt>
                <c:pt idx="102">
                  <c:v>126.980003356933</c:v>
                </c:pt>
                <c:pt idx="103">
                  <c:v>138.22599792480401</c:v>
                </c:pt>
                <c:pt idx="104">
                  <c:v>56.825199127197202</c:v>
                </c:pt>
                <c:pt idx="105">
                  <c:v>60.497501373291001</c:v>
                </c:pt>
                <c:pt idx="106">
                  <c:v>76.468101501464801</c:v>
                </c:pt>
                <c:pt idx="107">
                  <c:v>62.932300567626903</c:v>
                </c:pt>
                <c:pt idx="108">
                  <c:v>72.898399353027301</c:v>
                </c:pt>
                <c:pt idx="109">
                  <c:v>69.628898620605398</c:v>
                </c:pt>
                <c:pt idx="110">
                  <c:v>94.0791015625</c:v>
                </c:pt>
                <c:pt idx="111">
                  <c:v>229.20500183105401</c:v>
                </c:pt>
                <c:pt idx="112">
                  <c:v>111.322998046875</c:v>
                </c:pt>
                <c:pt idx="113">
                  <c:v>58.764598846435497</c:v>
                </c:pt>
                <c:pt idx="114">
                  <c:v>112.891998291015</c:v>
                </c:pt>
                <c:pt idx="115">
                  <c:v>96.584999084472599</c:v>
                </c:pt>
                <c:pt idx="116">
                  <c:v>102.29199981689401</c:v>
                </c:pt>
                <c:pt idx="117">
                  <c:v>153.794998168945</c:v>
                </c:pt>
                <c:pt idx="118">
                  <c:v>75.091003417968693</c:v>
                </c:pt>
                <c:pt idx="119">
                  <c:v>113.853996276855</c:v>
                </c:pt>
                <c:pt idx="120">
                  <c:v>125.26799774169901</c:v>
                </c:pt>
                <c:pt idx="121">
                  <c:v>152.51199340820301</c:v>
                </c:pt>
                <c:pt idx="122">
                  <c:v>89.996696472167898</c:v>
                </c:pt>
                <c:pt idx="123">
                  <c:v>81.817497253417898</c:v>
                </c:pt>
                <c:pt idx="124">
                  <c:v>51.671600341796797</c:v>
                </c:pt>
                <c:pt idx="125">
                  <c:v>132.80900573730401</c:v>
                </c:pt>
                <c:pt idx="126">
                  <c:v>53.325401306152301</c:v>
                </c:pt>
                <c:pt idx="127">
                  <c:v>192.10400390625</c:v>
                </c:pt>
                <c:pt idx="128">
                  <c:v>382.44500732421801</c:v>
                </c:pt>
                <c:pt idx="129">
                  <c:v>80.720596313476506</c:v>
                </c:pt>
                <c:pt idx="130">
                  <c:v>65.979698181152301</c:v>
                </c:pt>
                <c:pt idx="131">
                  <c:v>819.99200439453102</c:v>
                </c:pt>
                <c:pt idx="132">
                  <c:v>784.82897949218705</c:v>
                </c:pt>
                <c:pt idx="133">
                  <c:v>54.8622016906738</c:v>
                </c:pt>
                <c:pt idx="134">
                  <c:v>63.269699096679602</c:v>
                </c:pt>
                <c:pt idx="135">
                  <c:v>51.623500823974602</c:v>
                </c:pt>
                <c:pt idx="136">
                  <c:v>327.75799560546801</c:v>
                </c:pt>
                <c:pt idx="137">
                  <c:v>52.105598449707003</c:v>
                </c:pt>
                <c:pt idx="138">
                  <c:v>156.07800292968699</c:v>
                </c:pt>
                <c:pt idx="139">
                  <c:v>50.208900451660099</c:v>
                </c:pt>
                <c:pt idx="140">
                  <c:v>94.024101257324205</c:v>
                </c:pt>
                <c:pt idx="141">
                  <c:v>109.343002319335</c:v>
                </c:pt>
                <c:pt idx="142">
                  <c:v>50.329498291015597</c:v>
                </c:pt>
                <c:pt idx="143">
                  <c:v>192.40199279785099</c:v>
                </c:pt>
                <c:pt idx="144">
                  <c:v>93.014297485351506</c:v>
                </c:pt>
                <c:pt idx="145">
                  <c:v>120.675003051757</c:v>
                </c:pt>
                <c:pt idx="146">
                  <c:v>409.51998901367102</c:v>
                </c:pt>
                <c:pt idx="147">
                  <c:v>76.241401672363196</c:v>
                </c:pt>
                <c:pt idx="148">
                  <c:v>120.040000915527</c:v>
                </c:pt>
                <c:pt idx="149">
                  <c:v>393.03201293945301</c:v>
                </c:pt>
                <c:pt idx="150">
                  <c:v>174.156005859375</c:v>
                </c:pt>
                <c:pt idx="151">
                  <c:v>68.6427001953125</c:v>
                </c:pt>
                <c:pt idx="152">
                  <c:v>205.690994262695</c:v>
                </c:pt>
                <c:pt idx="153">
                  <c:v>52.494499206542898</c:v>
                </c:pt>
                <c:pt idx="154">
                  <c:v>60.696300506591797</c:v>
                </c:pt>
                <c:pt idx="155">
                  <c:v>125.17400360107401</c:v>
                </c:pt>
                <c:pt idx="156">
                  <c:v>86.569396972656193</c:v>
                </c:pt>
                <c:pt idx="157">
                  <c:v>95.99169921875</c:v>
                </c:pt>
                <c:pt idx="158">
                  <c:v>777.03698730468705</c:v>
                </c:pt>
                <c:pt idx="159">
                  <c:v>914.16900634765602</c:v>
                </c:pt>
                <c:pt idx="160">
                  <c:v>112.369003295898</c:v>
                </c:pt>
                <c:pt idx="161">
                  <c:v>229.94500732421801</c:v>
                </c:pt>
                <c:pt idx="162">
                  <c:v>64.164596557617102</c:v>
                </c:pt>
                <c:pt idx="163">
                  <c:v>888.47497558593705</c:v>
                </c:pt>
                <c:pt idx="164">
                  <c:v>799.9169921875</c:v>
                </c:pt>
                <c:pt idx="165">
                  <c:v>92.144996643066406</c:v>
                </c:pt>
                <c:pt idx="166">
                  <c:v>77.632003784179602</c:v>
                </c:pt>
                <c:pt idx="167">
                  <c:v>55.8890991210937</c:v>
                </c:pt>
                <c:pt idx="168">
                  <c:v>103.716003417968</c:v>
                </c:pt>
                <c:pt idx="169">
                  <c:v>69.208099365234304</c:v>
                </c:pt>
                <c:pt idx="170">
                  <c:v>519.55499267578102</c:v>
                </c:pt>
                <c:pt idx="171">
                  <c:v>66.125701904296804</c:v>
                </c:pt>
                <c:pt idx="172">
                  <c:v>86.622100830078097</c:v>
                </c:pt>
                <c:pt idx="173">
                  <c:v>1402.78002929687</c:v>
                </c:pt>
                <c:pt idx="174">
                  <c:v>99.702598571777301</c:v>
                </c:pt>
                <c:pt idx="175">
                  <c:v>210.00500488281199</c:v>
                </c:pt>
                <c:pt idx="176">
                  <c:v>62.117698669433501</c:v>
                </c:pt>
                <c:pt idx="177">
                  <c:v>824.322021484375</c:v>
                </c:pt>
                <c:pt idx="178">
                  <c:v>414.99301147460898</c:v>
                </c:pt>
                <c:pt idx="179">
                  <c:v>886.072998046875</c:v>
                </c:pt>
                <c:pt idx="180">
                  <c:v>3754.76000976562</c:v>
                </c:pt>
                <c:pt idx="181">
                  <c:v>866.03698730468705</c:v>
                </c:pt>
                <c:pt idx="182">
                  <c:v>127.612998962402</c:v>
                </c:pt>
                <c:pt idx="183">
                  <c:v>159.55099487304599</c:v>
                </c:pt>
                <c:pt idx="184">
                  <c:v>693.19396972656205</c:v>
                </c:pt>
                <c:pt idx="185">
                  <c:v>777.96398925781205</c:v>
                </c:pt>
                <c:pt idx="186">
                  <c:v>393.70999145507801</c:v>
                </c:pt>
                <c:pt idx="187">
                  <c:v>791.114013671875</c:v>
                </c:pt>
                <c:pt idx="188">
                  <c:v>132.16000366210901</c:v>
                </c:pt>
                <c:pt idx="189">
                  <c:v>51.066200256347599</c:v>
                </c:pt>
                <c:pt idx="190">
                  <c:v>310.33200073242102</c:v>
                </c:pt>
                <c:pt idx="191">
                  <c:v>61.608798980712798</c:v>
                </c:pt>
                <c:pt idx="192">
                  <c:v>56.237400054931598</c:v>
                </c:pt>
                <c:pt idx="193">
                  <c:v>158.50700378417901</c:v>
                </c:pt>
                <c:pt idx="194">
                  <c:v>67.802200317382798</c:v>
                </c:pt>
                <c:pt idx="195">
                  <c:v>114.745002746582</c:v>
                </c:pt>
                <c:pt idx="196">
                  <c:v>62.253501892089801</c:v>
                </c:pt>
                <c:pt idx="197">
                  <c:v>843.14501953125</c:v>
                </c:pt>
                <c:pt idx="198">
                  <c:v>1006.48999023437</c:v>
                </c:pt>
                <c:pt idx="199">
                  <c:v>57.884101867675703</c:v>
                </c:pt>
                <c:pt idx="200">
                  <c:v>938.94598388671795</c:v>
                </c:pt>
                <c:pt idx="201">
                  <c:v>656.85699462890602</c:v>
                </c:pt>
                <c:pt idx="202">
                  <c:v>114.40899658203099</c:v>
                </c:pt>
                <c:pt idx="203">
                  <c:v>174.88099670410099</c:v>
                </c:pt>
                <c:pt idx="204">
                  <c:v>51.938701629638601</c:v>
                </c:pt>
                <c:pt idx="205">
                  <c:v>69.043197631835895</c:v>
                </c:pt>
                <c:pt idx="206">
                  <c:v>86.368301391601506</c:v>
                </c:pt>
                <c:pt idx="207">
                  <c:v>94.374603271484304</c:v>
                </c:pt>
                <c:pt idx="208">
                  <c:v>80.522201538085895</c:v>
                </c:pt>
                <c:pt idx="209">
                  <c:v>220.01400756835901</c:v>
                </c:pt>
                <c:pt idx="210">
                  <c:v>105.99299621582</c:v>
                </c:pt>
                <c:pt idx="211">
                  <c:v>99.208702087402301</c:v>
                </c:pt>
                <c:pt idx="212">
                  <c:v>69.932296752929602</c:v>
                </c:pt>
                <c:pt idx="213">
                  <c:v>73.654296875</c:v>
                </c:pt>
                <c:pt idx="214">
                  <c:v>200.03500366210901</c:v>
                </c:pt>
                <c:pt idx="215">
                  <c:v>160.79600524902301</c:v>
                </c:pt>
                <c:pt idx="216">
                  <c:v>121.786003112793</c:v>
                </c:pt>
                <c:pt idx="217">
                  <c:v>68.563003540039006</c:v>
                </c:pt>
                <c:pt idx="218">
                  <c:v>185.82400512695301</c:v>
                </c:pt>
                <c:pt idx="219">
                  <c:v>55.27730178833</c:v>
                </c:pt>
                <c:pt idx="220">
                  <c:v>51.614299774169901</c:v>
                </c:pt>
                <c:pt idx="221">
                  <c:v>76.067001342773395</c:v>
                </c:pt>
                <c:pt idx="222">
                  <c:v>136.02699279785099</c:v>
                </c:pt>
                <c:pt idx="223">
                  <c:v>51.5601997375488</c:v>
                </c:pt>
                <c:pt idx="224">
                  <c:v>212.22399902343699</c:v>
                </c:pt>
                <c:pt idx="225">
                  <c:v>402.68600463867102</c:v>
                </c:pt>
                <c:pt idx="226">
                  <c:v>101.62400054931599</c:v>
                </c:pt>
                <c:pt idx="227">
                  <c:v>268.30499267578102</c:v>
                </c:pt>
                <c:pt idx="228">
                  <c:v>91.024200439453097</c:v>
                </c:pt>
                <c:pt idx="229">
                  <c:v>67.661300659179602</c:v>
                </c:pt>
                <c:pt idx="230">
                  <c:v>242.73199462890599</c:v>
                </c:pt>
                <c:pt idx="231">
                  <c:v>100.89299774169901</c:v>
                </c:pt>
                <c:pt idx="232">
                  <c:v>317.468994140625</c:v>
                </c:pt>
                <c:pt idx="233">
                  <c:v>180.53300476074199</c:v>
                </c:pt>
                <c:pt idx="234">
                  <c:v>50.546901702880803</c:v>
                </c:pt>
                <c:pt idx="235">
                  <c:v>101.83599853515599</c:v>
                </c:pt>
                <c:pt idx="236">
                  <c:v>144.36599731445301</c:v>
                </c:pt>
                <c:pt idx="237">
                  <c:v>141.18600463867099</c:v>
                </c:pt>
                <c:pt idx="238">
                  <c:v>758.44299316406205</c:v>
                </c:pt>
                <c:pt idx="239">
                  <c:v>80.645896911620994</c:v>
                </c:pt>
                <c:pt idx="240">
                  <c:v>1346.96997070312</c:v>
                </c:pt>
                <c:pt idx="241">
                  <c:v>1237.01000976562</c:v>
                </c:pt>
                <c:pt idx="242">
                  <c:v>116.56600189208901</c:v>
                </c:pt>
                <c:pt idx="243">
                  <c:v>780.35900878906205</c:v>
                </c:pt>
                <c:pt idx="244">
                  <c:v>97.411399841308494</c:v>
                </c:pt>
                <c:pt idx="245">
                  <c:v>70.809997558593693</c:v>
                </c:pt>
                <c:pt idx="246">
                  <c:v>51.246700286865199</c:v>
                </c:pt>
                <c:pt idx="247">
                  <c:v>66.264999389648395</c:v>
                </c:pt>
                <c:pt idx="248">
                  <c:v>59.38570022583</c:v>
                </c:pt>
                <c:pt idx="249">
                  <c:v>151.77299499511699</c:v>
                </c:pt>
                <c:pt idx="250">
                  <c:v>61.1416015625</c:v>
                </c:pt>
                <c:pt idx="251">
                  <c:v>99.449798583984304</c:v>
                </c:pt>
                <c:pt idx="252">
                  <c:v>404.39001464843699</c:v>
                </c:pt>
                <c:pt idx="253">
                  <c:v>117.490997314453</c:v>
                </c:pt>
                <c:pt idx="254">
                  <c:v>121.073997497558</c:v>
                </c:pt>
                <c:pt idx="255">
                  <c:v>129.63400268554599</c:v>
                </c:pt>
                <c:pt idx="256">
                  <c:v>207.09899902343699</c:v>
                </c:pt>
                <c:pt idx="257">
                  <c:v>103.25299835205</c:v>
                </c:pt>
                <c:pt idx="258">
                  <c:v>115.99900054931599</c:v>
                </c:pt>
                <c:pt idx="259">
                  <c:v>440.41198730468699</c:v>
                </c:pt>
                <c:pt idx="260">
                  <c:v>92.613998413085895</c:v>
                </c:pt>
                <c:pt idx="261">
                  <c:v>99.786796569824205</c:v>
                </c:pt>
                <c:pt idx="262">
                  <c:v>174.48599243164</c:v>
                </c:pt>
                <c:pt idx="263">
                  <c:v>72.647300720214801</c:v>
                </c:pt>
                <c:pt idx="264">
                  <c:v>361.704986572265</c:v>
                </c:pt>
                <c:pt idx="265">
                  <c:v>66.975196838378906</c:v>
                </c:pt>
                <c:pt idx="266">
                  <c:v>815.86602783203102</c:v>
                </c:pt>
                <c:pt idx="267">
                  <c:v>804.58197021484295</c:v>
                </c:pt>
                <c:pt idx="268">
                  <c:v>104.778999328613</c:v>
                </c:pt>
                <c:pt idx="269">
                  <c:v>176.68499755859301</c:v>
                </c:pt>
                <c:pt idx="270">
                  <c:v>790.99798583984295</c:v>
                </c:pt>
                <c:pt idx="271">
                  <c:v>899.28601074218705</c:v>
                </c:pt>
                <c:pt idx="272">
                  <c:v>52.234001159667898</c:v>
                </c:pt>
                <c:pt idx="273">
                  <c:v>56.378398895263601</c:v>
                </c:pt>
                <c:pt idx="274">
                  <c:v>56.741901397705</c:v>
                </c:pt>
                <c:pt idx="275">
                  <c:v>271.47198486328102</c:v>
                </c:pt>
                <c:pt idx="276">
                  <c:v>83.365402221679602</c:v>
                </c:pt>
                <c:pt idx="277">
                  <c:v>60.501899719238203</c:v>
                </c:pt>
                <c:pt idx="278">
                  <c:v>137.009994506835</c:v>
                </c:pt>
                <c:pt idx="279">
                  <c:v>62.271598815917898</c:v>
                </c:pt>
                <c:pt idx="280">
                  <c:v>2897.0400390625</c:v>
                </c:pt>
                <c:pt idx="281">
                  <c:v>373.66101074218699</c:v>
                </c:pt>
                <c:pt idx="282">
                  <c:v>99.7615966796875</c:v>
                </c:pt>
                <c:pt idx="283">
                  <c:v>117.99700164794901</c:v>
                </c:pt>
                <c:pt idx="284">
                  <c:v>176.10099792480401</c:v>
                </c:pt>
                <c:pt idx="285">
                  <c:v>773.28399658203102</c:v>
                </c:pt>
                <c:pt idx="286">
                  <c:v>4529.16015625</c:v>
                </c:pt>
                <c:pt idx="287">
                  <c:v>937.34698486328102</c:v>
                </c:pt>
                <c:pt idx="288">
                  <c:v>181.218994140625</c:v>
                </c:pt>
                <c:pt idx="289">
                  <c:v>1164.2099609375</c:v>
                </c:pt>
                <c:pt idx="290">
                  <c:v>1294.52001953125</c:v>
                </c:pt>
                <c:pt idx="291">
                  <c:v>194.61599731445301</c:v>
                </c:pt>
                <c:pt idx="292">
                  <c:v>951.67901611328102</c:v>
                </c:pt>
                <c:pt idx="293">
                  <c:v>6125.39013671875</c:v>
                </c:pt>
                <c:pt idx="294">
                  <c:v>703.7490234375</c:v>
                </c:pt>
                <c:pt idx="295">
                  <c:v>157.35099792480401</c:v>
                </c:pt>
                <c:pt idx="296">
                  <c:v>56.372798919677699</c:v>
                </c:pt>
                <c:pt idx="297">
                  <c:v>121.66300201416</c:v>
                </c:pt>
                <c:pt idx="298">
                  <c:v>99.020401000976506</c:v>
                </c:pt>
                <c:pt idx="299">
                  <c:v>337.71499633789</c:v>
                </c:pt>
                <c:pt idx="300">
                  <c:v>2160.44995117187</c:v>
                </c:pt>
                <c:pt idx="301">
                  <c:v>65.279998779296804</c:v>
                </c:pt>
                <c:pt idx="302">
                  <c:v>73.807296752929602</c:v>
                </c:pt>
                <c:pt idx="303">
                  <c:v>74.633399963378906</c:v>
                </c:pt>
                <c:pt idx="304">
                  <c:v>345.95199584960898</c:v>
                </c:pt>
                <c:pt idx="305">
                  <c:v>51.117900848388601</c:v>
                </c:pt>
                <c:pt idx="306">
                  <c:v>57.277400970458899</c:v>
                </c:pt>
                <c:pt idx="307">
                  <c:v>893.85198974609295</c:v>
                </c:pt>
                <c:pt idx="308">
                  <c:v>759.03601074218705</c:v>
                </c:pt>
                <c:pt idx="309">
                  <c:v>81.229301452636705</c:v>
                </c:pt>
                <c:pt idx="310">
                  <c:v>62.738498687744098</c:v>
                </c:pt>
                <c:pt idx="311">
                  <c:v>706.947998046875</c:v>
                </c:pt>
                <c:pt idx="312">
                  <c:v>865.40802001953102</c:v>
                </c:pt>
                <c:pt idx="313">
                  <c:v>280.641998291015</c:v>
                </c:pt>
                <c:pt idx="314">
                  <c:v>66.451202392578097</c:v>
                </c:pt>
                <c:pt idx="315">
                  <c:v>128.21499633789</c:v>
                </c:pt>
                <c:pt idx="316">
                  <c:v>56.037601470947202</c:v>
                </c:pt>
                <c:pt idx="317">
                  <c:v>69.453201293945298</c:v>
                </c:pt>
                <c:pt idx="318">
                  <c:v>385.30398559570301</c:v>
                </c:pt>
                <c:pt idx="319">
                  <c:v>126.56500244140599</c:v>
                </c:pt>
                <c:pt idx="320">
                  <c:v>101.996002197265</c:v>
                </c:pt>
                <c:pt idx="321">
                  <c:v>485.0830078125</c:v>
                </c:pt>
                <c:pt idx="322">
                  <c:v>80.849998474120994</c:v>
                </c:pt>
                <c:pt idx="323">
                  <c:v>57.578899383544901</c:v>
                </c:pt>
                <c:pt idx="324">
                  <c:v>157.78900146484301</c:v>
                </c:pt>
                <c:pt idx="325">
                  <c:v>59.647098541259702</c:v>
                </c:pt>
                <c:pt idx="326">
                  <c:v>64.737899780273395</c:v>
                </c:pt>
                <c:pt idx="327">
                  <c:v>123.59700012207</c:v>
                </c:pt>
                <c:pt idx="328">
                  <c:v>104.967002868652</c:v>
                </c:pt>
                <c:pt idx="329">
                  <c:v>842.38098144531205</c:v>
                </c:pt>
                <c:pt idx="330">
                  <c:v>77.672203063964801</c:v>
                </c:pt>
                <c:pt idx="331">
                  <c:v>50.809600830078097</c:v>
                </c:pt>
                <c:pt idx="332">
                  <c:v>129.22300720214801</c:v>
                </c:pt>
                <c:pt idx="333">
                  <c:v>1291.97998046875</c:v>
                </c:pt>
                <c:pt idx="334">
                  <c:v>1497.58996582031</c:v>
                </c:pt>
                <c:pt idx="335">
                  <c:v>54.872200012207003</c:v>
                </c:pt>
                <c:pt idx="336">
                  <c:v>929.20397949218705</c:v>
                </c:pt>
                <c:pt idx="337">
                  <c:v>50.8456001281738</c:v>
                </c:pt>
                <c:pt idx="338">
                  <c:v>158.25399780273401</c:v>
                </c:pt>
                <c:pt idx="339">
                  <c:v>55.327098846435497</c:v>
                </c:pt>
                <c:pt idx="340">
                  <c:v>91.450401306152301</c:v>
                </c:pt>
                <c:pt idx="341">
                  <c:v>76.138298034667898</c:v>
                </c:pt>
                <c:pt idx="342">
                  <c:v>142.06799316406199</c:v>
                </c:pt>
                <c:pt idx="343">
                  <c:v>84.536903381347599</c:v>
                </c:pt>
                <c:pt idx="344">
                  <c:v>182.52499389648401</c:v>
                </c:pt>
                <c:pt idx="345">
                  <c:v>351.45700073242102</c:v>
                </c:pt>
                <c:pt idx="346">
                  <c:v>68.650497436523395</c:v>
                </c:pt>
                <c:pt idx="347">
                  <c:v>316.322998046875</c:v>
                </c:pt>
                <c:pt idx="348">
                  <c:v>140.766998291015</c:v>
                </c:pt>
                <c:pt idx="349">
                  <c:v>260.61999511718699</c:v>
                </c:pt>
                <c:pt idx="350">
                  <c:v>88.850997924804602</c:v>
                </c:pt>
                <c:pt idx="351">
                  <c:v>295.62899780273398</c:v>
                </c:pt>
                <c:pt idx="352">
                  <c:v>143.73599243164</c:v>
                </c:pt>
                <c:pt idx="353">
                  <c:v>129.01899719238199</c:v>
                </c:pt>
                <c:pt idx="354">
                  <c:v>52.311798095703097</c:v>
                </c:pt>
                <c:pt idx="355">
                  <c:v>74.655097961425696</c:v>
                </c:pt>
                <c:pt idx="356">
                  <c:v>78.354400634765597</c:v>
                </c:pt>
                <c:pt idx="357">
                  <c:v>184.89399719238199</c:v>
                </c:pt>
                <c:pt idx="358">
                  <c:v>127.37400054931599</c:v>
                </c:pt>
                <c:pt idx="359">
                  <c:v>72.2218017578125</c:v>
                </c:pt>
                <c:pt idx="360">
                  <c:v>87.595001220703097</c:v>
                </c:pt>
                <c:pt idx="361">
                  <c:v>128.85699462890599</c:v>
                </c:pt>
                <c:pt idx="362">
                  <c:v>110.597999572753</c:v>
                </c:pt>
                <c:pt idx="363">
                  <c:v>78.165802001953097</c:v>
                </c:pt>
                <c:pt idx="364">
                  <c:v>69.345298767089801</c:v>
                </c:pt>
                <c:pt idx="365">
                  <c:v>75.111099243164006</c:v>
                </c:pt>
                <c:pt idx="366">
                  <c:v>65.484901428222599</c:v>
                </c:pt>
                <c:pt idx="367">
                  <c:v>152.65699768066401</c:v>
                </c:pt>
                <c:pt idx="368">
                  <c:v>63.695098876953097</c:v>
                </c:pt>
                <c:pt idx="369">
                  <c:v>58.939601898193303</c:v>
                </c:pt>
                <c:pt idx="370">
                  <c:v>160.031005859375</c:v>
                </c:pt>
                <c:pt idx="371">
                  <c:v>134.90899658203099</c:v>
                </c:pt>
                <c:pt idx="372">
                  <c:v>112.246002197265</c:v>
                </c:pt>
                <c:pt idx="373">
                  <c:v>78.908996582031193</c:v>
                </c:pt>
                <c:pt idx="374">
                  <c:v>613.906982421875</c:v>
                </c:pt>
                <c:pt idx="375">
                  <c:v>904.96197509765602</c:v>
                </c:pt>
                <c:pt idx="376">
                  <c:v>959.55902099609295</c:v>
                </c:pt>
                <c:pt idx="377">
                  <c:v>671.822998046875</c:v>
                </c:pt>
                <c:pt idx="378">
                  <c:v>94.038200378417898</c:v>
                </c:pt>
                <c:pt idx="379">
                  <c:v>79.542999267578097</c:v>
                </c:pt>
                <c:pt idx="380">
                  <c:v>58.058399200439403</c:v>
                </c:pt>
                <c:pt idx="381">
                  <c:v>279.329010009765</c:v>
                </c:pt>
                <c:pt idx="382">
                  <c:v>63.228801727294901</c:v>
                </c:pt>
                <c:pt idx="383">
                  <c:v>100.54199981689401</c:v>
                </c:pt>
                <c:pt idx="384">
                  <c:v>63.782100677490199</c:v>
                </c:pt>
                <c:pt idx="385">
                  <c:v>831.83502197265602</c:v>
                </c:pt>
                <c:pt idx="386">
                  <c:v>459.46499633789</c:v>
                </c:pt>
                <c:pt idx="387">
                  <c:v>934.46099853515602</c:v>
                </c:pt>
                <c:pt idx="388">
                  <c:v>722.24102783203102</c:v>
                </c:pt>
                <c:pt idx="389">
                  <c:v>101.170997619628</c:v>
                </c:pt>
                <c:pt idx="390">
                  <c:v>96.586097717285099</c:v>
                </c:pt>
                <c:pt idx="391">
                  <c:v>5225.89990234375</c:v>
                </c:pt>
                <c:pt idx="392">
                  <c:v>850.625</c:v>
                </c:pt>
                <c:pt idx="393">
                  <c:v>390.50500488281199</c:v>
                </c:pt>
                <c:pt idx="394">
                  <c:v>741.24401855468705</c:v>
                </c:pt>
                <c:pt idx="395">
                  <c:v>53.132499694824197</c:v>
                </c:pt>
                <c:pt idx="396">
                  <c:v>111.428001403808</c:v>
                </c:pt>
                <c:pt idx="397">
                  <c:v>200.98800659179599</c:v>
                </c:pt>
                <c:pt idx="398">
                  <c:v>768.31097412109295</c:v>
                </c:pt>
                <c:pt idx="399">
                  <c:v>305.41500854492102</c:v>
                </c:pt>
                <c:pt idx="400">
                  <c:v>64.121200561523395</c:v>
                </c:pt>
                <c:pt idx="401">
                  <c:v>52.584201812744098</c:v>
                </c:pt>
                <c:pt idx="402">
                  <c:v>145.99800109863199</c:v>
                </c:pt>
                <c:pt idx="403">
                  <c:v>54.063301086425703</c:v>
                </c:pt>
                <c:pt idx="404">
                  <c:v>77.856597900390597</c:v>
                </c:pt>
                <c:pt idx="405">
                  <c:v>87.022598266601506</c:v>
                </c:pt>
                <c:pt idx="406">
                  <c:v>50.386398315429602</c:v>
                </c:pt>
                <c:pt idx="407">
                  <c:v>767.780029296875</c:v>
                </c:pt>
                <c:pt idx="408">
                  <c:v>887.85699462890602</c:v>
                </c:pt>
                <c:pt idx="409">
                  <c:v>207.18800354003901</c:v>
                </c:pt>
                <c:pt idx="410">
                  <c:v>63.6557006835937</c:v>
                </c:pt>
                <c:pt idx="411">
                  <c:v>619.04797363281205</c:v>
                </c:pt>
                <c:pt idx="412">
                  <c:v>100.653999328613</c:v>
                </c:pt>
                <c:pt idx="413">
                  <c:v>59.598800659179602</c:v>
                </c:pt>
                <c:pt idx="414">
                  <c:v>66.751502990722599</c:v>
                </c:pt>
                <c:pt idx="415">
                  <c:v>115.33200073242099</c:v>
                </c:pt>
                <c:pt idx="416">
                  <c:v>76.040496826171804</c:v>
                </c:pt>
                <c:pt idx="417">
                  <c:v>50.183700561523402</c:v>
                </c:pt>
                <c:pt idx="418">
                  <c:v>56.360000610351499</c:v>
                </c:pt>
                <c:pt idx="419">
                  <c:v>157.24800109863199</c:v>
                </c:pt>
                <c:pt idx="420">
                  <c:v>380.683990478515</c:v>
                </c:pt>
                <c:pt idx="421">
                  <c:v>73.707801818847599</c:v>
                </c:pt>
                <c:pt idx="422">
                  <c:v>369.02200317382801</c:v>
                </c:pt>
                <c:pt idx="423">
                  <c:v>125.63899993896401</c:v>
                </c:pt>
                <c:pt idx="424">
                  <c:v>58.063400268554602</c:v>
                </c:pt>
                <c:pt idx="425">
                  <c:v>183.95700073242099</c:v>
                </c:pt>
                <c:pt idx="426">
                  <c:v>136.78999328613199</c:v>
                </c:pt>
                <c:pt idx="427">
                  <c:v>58.867698669433501</c:v>
                </c:pt>
                <c:pt idx="428">
                  <c:v>79.279602050781193</c:v>
                </c:pt>
                <c:pt idx="429">
                  <c:v>257.07501220703102</c:v>
                </c:pt>
                <c:pt idx="430">
                  <c:v>67.959297180175696</c:v>
                </c:pt>
                <c:pt idx="431">
                  <c:v>104.077003479003</c:v>
                </c:pt>
                <c:pt idx="432">
                  <c:v>72.440803527832003</c:v>
                </c:pt>
                <c:pt idx="433">
                  <c:v>101.459999084472</c:v>
                </c:pt>
                <c:pt idx="434">
                  <c:v>836.57897949218705</c:v>
                </c:pt>
                <c:pt idx="435">
                  <c:v>728.64001464843705</c:v>
                </c:pt>
                <c:pt idx="436">
                  <c:v>55.955299377441399</c:v>
                </c:pt>
                <c:pt idx="437">
                  <c:v>63.633399963378899</c:v>
                </c:pt>
                <c:pt idx="438">
                  <c:v>50.7914009094238</c:v>
                </c:pt>
                <c:pt idx="439">
                  <c:v>267.36099243164</c:v>
                </c:pt>
                <c:pt idx="440">
                  <c:v>90.180496215820298</c:v>
                </c:pt>
                <c:pt idx="441">
                  <c:v>61.386501312255803</c:v>
                </c:pt>
                <c:pt idx="442">
                  <c:v>63.214500427246001</c:v>
                </c:pt>
                <c:pt idx="443">
                  <c:v>52.708198547363203</c:v>
                </c:pt>
                <c:pt idx="444">
                  <c:v>67.462799072265597</c:v>
                </c:pt>
                <c:pt idx="445">
                  <c:v>88.836799621582003</c:v>
                </c:pt>
                <c:pt idx="446">
                  <c:v>169.00100708007801</c:v>
                </c:pt>
                <c:pt idx="447">
                  <c:v>104.99700164794901</c:v>
                </c:pt>
                <c:pt idx="448">
                  <c:v>66.962997436523395</c:v>
                </c:pt>
                <c:pt idx="449">
                  <c:v>118.244003295898</c:v>
                </c:pt>
                <c:pt idx="450">
                  <c:v>151.08399963378901</c:v>
                </c:pt>
                <c:pt idx="451">
                  <c:v>101.810997009277</c:v>
                </c:pt>
                <c:pt idx="452">
                  <c:v>84.843498229980398</c:v>
                </c:pt>
                <c:pt idx="453">
                  <c:v>91.414001464843693</c:v>
                </c:pt>
                <c:pt idx="454">
                  <c:v>139.787994384765</c:v>
                </c:pt>
                <c:pt idx="455">
                  <c:v>61.776298522949197</c:v>
                </c:pt>
                <c:pt idx="456">
                  <c:v>69.324302673339801</c:v>
                </c:pt>
                <c:pt idx="457">
                  <c:v>55.554901123046797</c:v>
                </c:pt>
                <c:pt idx="458">
                  <c:v>121.450996398925</c:v>
                </c:pt>
                <c:pt idx="459">
                  <c:v>108.601997375488</c:v>
                </c:pt>
                <c:pt idx="460">
                  <c:v>61.704700469970703</c:v>
                </c:pt>
                <c:pt idx="461">
                  <c:v>66.159103393554602</c:v>
                </c:pt>
                <c:pt idx="462">
                  <c:v>93.435600280761705</c:v>
                </c:pt>
                <c:pt idx="463">
                  <c:v>193.65899658203099</c:v>
                </c:pt>
                <c:pt idx="464">
                  <c:v>51.8468017578125</c:v>
                </c:pt>
                <c:pt idx="465">
                  <c:v>59.371498107910099</c:v>
                </c:pt>
                <c:pt idx="466">
                  <c:v>58.160499572753899</c:v>
                </c:pt>
                <c:pt idx="467">
                  <c:v>64.090400695800696</c:v>
                </c:pt>
                <c:pt idx="468">
                  <c:v>279.385009765625</c:v>
                </c:pt>
                <c:pt idx="469">
                  <c:v>265.18798828125</c:v>
                </c:pt>
                <c:pt idx="470">
                  <c:v>62.420799255371001</c:v>
                </c:pt>
                <c:pt idx="471">
                  <c:v>100.86799621582</c:v>
                </c:pt>
                <c:pt idx="472">
                  <c:v>84.410003662109304</c:v>
                </c:pt>
                <c:pt idx="473">
                  <c:v>71.147598266601506</c:v>
                </c:pt>
                <c:pt idx="474">
                  <c:v>75.256103515625</c:v>
                </c:pt>
                <c:pt idx="475">
                  <c:v>66.116203308105398</c:v>
                </c:pt>
                <c:pt idx="476">
                  <c:v>265.40499877929602</c:v>
                </c:pt>
                <c:pt idx="477">
                  <c:v>280.16900634765602</c:v>
                </c:pt>
                <c:pt idx="478">
                  <c:v>51.046798706054602</c:v>
                </c:pt>
                <c:pt idx="479">
                  <c:v>55.100898742675703</c:v>
                </c:pt>
                <c:pt idx="480">
                  <c:v>78.694900512695298</c:v>
                </c:pt>
                <c:pt idx="481">
                  <c:v>53.248199462890597</c:v>
                </c:pt>
                <c:pt idx="482">
                  <c:v>2378.71997070312</c:v>
                </c:pt>
                <c:pt idx="483">
                  <c:v>64.235397338867102</c:v>
                </c:pt>
                <c:pt idx="484">
                  <c:v>694.46301269531205</c:v>
                </c:pt>
                <c:pt idx="485">
                  <c:v>241.89999389648401</c:v>
                </c:pt>
                <c:pt idx="486">
                  <c:v>136.04699707031199</c:v>
                </c:pt>
                <c:pt idx="487">
                  <c:v>89.111701965332003</c:v>
                </c:pt>
                <c:pt idx="488">
                  <c:v>275.21398925781199</c:v>
                </c:pt>
                <c:pt idx="489">
                  <c:v>133.96699523925699</c:v>
                </c:pt>
                <c:pt idx="490">
                  <c:v>150.197998046875</c:v>
                </c:pt>
                <c:pt idx="491">
                  <c:v>177.82400512695301</c:v>
                </c:pt>
                <c:pt idx="492">
                  <c:v>214.08799743652301</c:v>
                </c:pt>
                <c:pt idx="493">
                  <c:v>343.579986572265</c:v>
                </c:pt>
                <c:pt idx="494">
                  <c:v>97.363998413085895</c:v>
                </c:pt>
                <c:pt idx="495">
                  <c:v>274.73001098632801</c:v>
                </c:pt>
                <c:pt idx="496">
                  <c:v>3323.46997070312</c:v>
                </c:pt>
                <c:pt idx="497">
                  <c:v>247.47599792480401</c:v>
                </c:pt>
                <c:pt idx="498">
                  <c:v>67.879699707031193</c:v>
                </c:pt>
                <c:pt idx="499">
                  <c:v>93.069503784179602</c:v>
                </c:pt>
                <c:pt idx="500">
                  <c:v>99.035301208495994</c:v>
                </c:pt>
                <c:pt idx="501">
                  <c:v>147.92399597167901</c:v>
                </c:pt>
                <c:pt idx="502">
                  <c:v>130.17199707031199</c:v>
                </c:pt>
                <c:pt idx="503">
                  <c:v>55.3737983703613</c:v>
                </c:pt>
                <c:pt idx="504">
                  <c:v>54.138599395751903</c:v>
                </c:pt>
                <c:pt idx="505">
                  <c:v>66.060699462890597</c:v>
                </c:pt>
                <c:pt idx="506">
                  <c:v>56.873298645019503</c:v>
                </c:pt>
                <c:pt idx="507">
                  <c:v>94.956001281738196</c:v>
                </c:pt>
                <c:pt idx="508">
                  <c:v>61.217899322509702</c:v>
                </c:pt>
                <c:pt idx="509">
                  <c:v>75.337898254394503</c:v>
                </c:pt>
                <c:pt idx="510">
                  <c:v>160.02299499511699</c:v>
                </c:pt>
                <c:pt idx="511">
                  <c:v>72.289100646972599</c:v>
                </c:pt>
                <c:pt idx="512">
                  <c:v>63.8536987304687</c:v>
                </c:pt>
                <c:pt idx="513">
                  <c:v>50.035800933837798</c:v>
                </c:pt>
                <c:pt idx="514">
                  <c:v>56.962898254394503</c:v>
                </c:pt>
                <c:pt idx="515">
                  <c:v>57.804500579833899</c:v>
                </c:pt>
                <c:pt idx="516">
                  <c:v>56.500099182128899</c:v>
                </c:pt>
                <c:pt idx="517">
                  <c:v>58.857898712158203</c:v>
                </c:pt>
                <c:pt idx="518">
                  <c:v>1667.7099609375</c:v>
                </c:pt>
                <c:pt idx="519">
                  <c:v>63.401901245117102</c:v>
                </c:pt>
                <c:pt idx="520">
                  <c:v>67.223297119140597</c:v>
                </c:pt>
                <c:pt idx="521">
                  <c:v>4634.4501953125</c:v>
                </c:pt>
                <c:pt idx="522">
                  <c:v>187.17199707031199</c:v>
                </c:pt>
                <c:pt idx="523">
                  <c:v>2707.1201171875</c:v>
                </c:pt>
                <c:pt idx="524">
                  <c:v>2556.3701171875</c:v>
                </c:pt>
                <c:pt idx="525">
                  <c:v>78.366302490234304</c:v>
                </c:pt>
                <c:pt idx="526">
                  <c:v>53.083599090576101</c:v>
                </c:pt>
                <c:pt idx="527">
                  <c:v>56.948600769042898</c:v>
                </c:pt>
              </c:numCache>
            </c:numRef>
          </c:yVal>
          <c:smooth val="0"/>
        </c:ser>
        <c:ser>
          <c:idx val="2"/>
          <c:order val="2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stat_1!$H:$H</c:f>
              <c:numCache>
                <c:formatCode>General</c:formatCode>
                <c:ptCount val="65536"/>
                <c:pt idx="0">
                  <c:v>48.171598421363399</c:v>
                </c:pt>
                <c:pt idx="1">
                  <c:v>78.683057841241293</c:v>
                </c:pt>
                <c:pt idx="2">
                  <c:v>62.148348549721298</c:v>
                </c:pt>
                <c:pt idx="3">
                  <c:v>65.535502970379696</c:v>
                </c:pt>
                <c:pt idx="4">
                  <c:v>52.356066937040403</c:v>
                </c:pt>
                <c:pt idx="5">
                  <c:v>82.763438232773595</c:v>
                </c:pt>
                <c:pt idx="6">
                  <c:v>60.057179975256297</c:v>
                </c:pt>
                <c:pt idx="7">
                  <c:v>80.689452473260204</c:v>
                </c:pt>
                <c:pt idx="8">
                  <c:v>80.651743022472601</c:v>
                </c:pt>
                <c:pt idx="9">
                  <c:v>61.9151617124</c:v>
                </c:pt>
                <c:pt idx="10">
                  <c:v>61.799859451040099</c:v>
                </c:pt>
                <c:pt idx="11">
                  <c:v>54.1659036093642</c:v>
                </c:pt>
                <c:pt idx="12">
                  <c:v>58.086308122352499</c:v>
                </c:pt>
                <c:pt idx="13">
                  <c:v>89.725018060514699</c:v>
                </c:pt>
                <c:pt idx="14">
                  <c:v>180.59971491374401</c:v>
                </c:pt>
                <c:pt idx="15">
                  <c:v>55.822932772342803</c:v>
                </c:pt>
                <c:pt idx="16">
                  <c:v>76.229978088082106</c:v>
                </c:pt>
                <c:pt idx="17">
                  <c:v>67.879151292739294</c:v>
                </c:pt>
                <c:pt idx="18">
                  <c:v>55.804269487075999</c:v>
                </c:pt>
                <c:pt idx="19">
                  <c:v>56.848703006434199</c:v>
                </c:pt>
                <c:pt idx="20">
                  <c:v>170.259565691483</c:v>
                </c:pt>
                <c:pt idx="21">
                  <c:v>167.972749561482</c:v>
                </c:pt>
                <c:pt idx="22">
                  <c:v>50.940303384741199</c:v>
                </c:pt>
                <c:pt idx="23">
                  <c:v>176.95568187649599</c:v>
                </c:pt>
                <c:pt idx="24">
                  <c:v>91.030299388428503</c:v>
                </c:pt>
                <c:pt idx="25">
                  <c:v>98.528362519532806</c:v>
                </c:pt>
                <c:pt idx="26">
                  <c:v>58.6129981996651</c:v>
                </c:pt>
                <c:pt idx="27">
                  <c:v>55.9255276634971</c:v>
                </c:pt>
                <c:pt idx="28">
                  <c:v>127.085469242351</c:v>
                </c:pt>
                <c:pt idx="29">
                  <c:v>58.4542432837086</c:v>
                </c:pt>
                <c:pt idx="30">
                  <c:v>100.814387363675</c:v>
                </c:pt>
                <c:pt idx="31">
                  <c:v>69.281845865704199</c:v>
                </c:pt>
                <c:pt idx="32">
                  <c:v>121.86543301230699</c:v>
                </c:pt>
                <c:pt idx="33">
                  <c:v>196.91203033687799</c:v>
                </c:pt>
                <c:pt idx="34">
                  <c:v>108.248518000822</c:v>
                </c:pt>
                <c:pt idx="35">
                  <c:v>142.50413364435201</c:v>
                </c:pt>
                <c:pt idx="36">
                  <c:v>94.584602311054496</c:v>
                </c:pt>
                <c:pt idx="37">
                  <c:v>66.644098711847207</c:v>
                </c:pt>
                <c:pt idx="38">
                  <c:v>71.603848691041406</c:v>
                </c:pt>
                <c:pt idx="39">
                  <c:v>2347.3142050967199</c:v>
                </c:pt>
                <c:pt idx="40">
                  <c:v>247.453568191372</c:v>
                </c:pt>
                <c:pt idx="41">
                  <c:v>91.373819552258695</c:v>
                </c:pt>
                <c:pt idx="42">
                  <c:v>71.860931510433304</c:v>
                </c:pt>
                <c:pt idx="43">
                  <c:v>241.61624390748401</c:v>
                </c:pt>
                <c:pt idx="44">
                  <c:v>136.803395509718</c:v>
                </c:pt>
                <c:pt idx="45">
                  <c:v>87.196527914230501</c:v>
                </c:pt>
                <c:pt idx="46">
                  <c:v>169.891371022399</c:v>
                </c:pt>
                <c:pt idx="47">
                  <c:v>172.89715118478799</c:v>
                </c:pt>
                <c:pt idx="48">
                  <c:v>250.33168756864899</c:v>
                </c:pt>
                <c:pt idx="49">
                  <c:v>170.07969705663399</c:v>
                </c:pt>
                <c:pt idx="50">
                  <c:v>176.15039110952</c:v>
                </c:pt>
                <c:pt idx="51">
                  <c:v>317.06327441852</c:v>
                </c:pt>
                <c:pt idx="52">
                  <c:v>599.30500214439496</c:v>
                </c:pt>
                <c:pt idx="53">
                  <c:v>89.429638707279196</c:v>
                </c:pt>
                <c:pt idx="54">
                  <c:v>86.351579261397404</c:v>
                </c:pt>
                <c:pt idx="55">
                  <c:v>87.302151813616007</c:v>
                </c:pt>
                <c:pt idx="56">
                  <c:v>6641.5431222874304</c:v>
                </c:pt>
                <c:pt idx="57">
                  <c:v>178.24894927288599</c:v>
                </c:pt>
                <c:pt idx="58">
                  <c:v>143.155642684447</c:v>
                </c:pt>
                <c:pt idx="59">
                  <c:v>120.547984600768</c:v>
                </c:pt>
                <c:pt idx="60">
                  <c:v>86.369727785433895</c:v>
                </c:pt>
                <c:pt idx="61">
                  <c:v>116.573798174777</c:v>
                </c:pt>
                <c:pt idx="62">
                  <c:v>123.02272686785</c:v>
                </c:pt>
                <c:pt idx="63">
                  <c:v>61.628694960631101</c:v>
                </c:pt>
                <c:pt idx="64">
                  <c:v>115.73909369585</c:v>
                </c:pt>
                <c:pt idx="65">
                  <c:v>59.943102930709003</c:v>
                </c:pt>
                <c:pt idx="66">
                  <c:v>146.78585799875401</c:v>
                </c:pt>
                <c:pt idx="67">
                  <c:v>129.301418491574</c:v>
                </c:pt>
                <c:pt idx="68">
                  <c:v>91.374951176120305</c:v>
                </c:pt>
                <c:pt idx="69">
                  <c:v>73.442320552134603</c:v>
                </c:pt>
                <c:pt idx="70">
                  <c:v>106.89039919786499</c:v>
                </c:pt>
                <c:pt idx="71">
                  <c:v>183.50419346939199</c:v>
                </c:pt>
                <c:pt idx="72">
                  <c:v>101.428084851582</c:v>
                </c:pt>
                <c:pt idx="73">
                  <c:v>67.741629213975997</c:v>
                </c:pt>
                <c:pt idx="74">
                  <c:v>100.79931039012</c:v>
                </c:pt>
                <c:pt idx="75">
                  <c:v>72.014440966910897</c:v>
                </c:pt>
                <c:pt idx="76">
                  <c:v>97.493709463550204</c:v>
                </c:pt>
                <c:pt idx="77">
                  <c:v>63.685672328419699</c:v>
                </c:pt>
                <c:pt idx="78">
                  <c:v>53.026443465204501</c:v>
                </c:pt>
                <c:pt idx="79">
                  <c:v>87.031940455739104</c:v>
                </c:pt>
                <c:pt idx="80">
                  <c:v>70.642802236765107</c:v>
                </c:pt>
                <c:pt idx="81">
                  <c:v>45.087332061142703</c:v>
                </c:pt>
                <c:pt idx="82">
                  <c:v>149.78246605194801</c:v>
                </c:pt>
                <c:pt idx="83">
                  <c:v>89.260686413892998</c:v>
                </c:pt>
                <c:pt idx="84">
                  <c:v>56.066602020171899</c:v>
                </c:pt>
                <c:pt idx="85">
                  <c:v>81.482822901663297</c:v>
                </c:pt>
                <c:pt idx="86">
                  <c:v>66.105505312862306</c:v>
                </c:pt>
                <c:pt idx="87">
                  <c:v>72.092480471112793</c:v>
                </c:pt>
                <c:pt idx="88">
                  <c:v>57.846259220035698</c:v>
                </c:pt>
                <c:pt idx="89">
                  <c:v>57.7844027879</c:v>
                </c:pt>
                <c:pt idx="90">
                  <c:v>63.552042865571501</c:v>
                </c:pt>
                <c:pt idx="91">
                  <c:v>118.155399927731</c:v>
                </c:pt>
                <c:pt idx="92">
                  <c:v>70.952284346020505</c:v>
                </c:pt>
                <c:pt idx="93">
                  <c:v>141.182524600721</c:v>
                </c:pt>
                <c:pt idx="94">
                  <c:v>62.479454884874002</c:v>
                </c:pt>
                <c:pt idx="95">
                  <c:v>131.13965211606401</c:v>
                </c:pt>
                <c:pt idx="96">
                  <c:v>159.60564184689699</c:v>
                </c:pt>
                <c:pt idx="97">
                  <c:v>107.76693121742299</c:v>
                </c:pt>
                <c:pt idx="98">
                  <c:v>94.597007631281997</c:v>
                </c:pt>
                <c:pt idx="99">
                  <c:v>50.5896020890372</c:v>
                </c:pt>
                <c:pt idx="100">
                  <c:v>71.115480672922601</c:v>
                </c:pt>
                <c:pt idx="101">
                  <c:v>75.207713335426703</c:v>
                </c:pt>
                <c:pt idx="102">
                  <c:v>44.998933518959298</c:v>
                </c:pt>
                <c:pt idx="103">
                  <c:v>55.752593415470002</c:v>
                </c:pt>
                <c:pt idx="104">
                  <c:v>102.112632203366</c:v>
                </c:pt>
                <c:pt idx="105">
                  <c:v>99.618626805286993</c:v>
                </c:pt>
                <c:pt idx="106">
                  <c:v>97.289021679796704</c:v>
                </c:pt>
                <c:pt idx="107">
                  <c:v>162.59037210376999</c:v>
                </c:pt>
                <c:pt idx="108">
                  <c:v>386.89314530013098</c:v>
                </c:pt>
                <c:pt idx="109">
                  <c:v>354.18782031323298</c:v>
                </c:pt>
                <c:pt idx="110">
                  <c:v>72.468707117079106</c:v>
                </c:pt>
                <c:pt idx="111">
                  <c:v>75.544324637785905</c:v>
                </c:pt>
                <c:pt idx="112">
                  <c:v>399.99942567961898</c:v>
                </c:pt>
                <c:pt idx="113">
                  <c:v>77.537948086223494</c:v>
                </c:pt>
                <c:pt idx="114">
                  <c:v>517.026315838453</c:v>
                </c:pt>
                <c:pt idx="115">
                  <c:v>158.02010919000301</c:v>
                </c:pt>
                <c:pt idx="116">
                  <c:v>97.575058754836107</c:v>
                </c:pt>
                <c:pt idx="117">
                  <c:v>75.005101613494602</c:v>
                </c:pt>
                <c:pt idx="118">
                  <c:v>156.27206513643901</c:v>
                </c:pt>
                <c:pt idx="119">
                  <c:v>134.526772502922</c:v>
                </c:pt>
                <c:pt idx="120">
                  <c:v>162.34556697785399</c:v>
                </c:pt>
                <c:pt idx="121">
                  <c:v>42.998392700600597</c:v>
                </c:pt>
                <c:pt idx="122">
                  <c:v>100.871538622912</c:v>
                </c:pt>
                <c:pt idx="123">
                  <c:v>94.3997051822044</c:v>
                </c:pt>
                <c:pt idx="124">
                  <c:v>287.29516850320601</c:v>
                </c:pt>
                <c:pt idx="125">
                  <c:v>148.38874789382601</c:v>
                </c:pt>
                <c:pt idx="126">
                  <c:v>60.270984563278503</c:v>
                </c:pt>
                <c:pt idx="127">
                  <c:v>100.30946190168601</c:v>
                </c:pt>
                <c:pt idx="128">
                  <c:v>66.553781514169003</c:v>
                </c:pt>
                <c:pt idx="129">
                  <c:v>78.864840877359399</c:v>
                </c:pt>
                <c:pt idx="130">
                  <c:v>64.323989016654394</c:v>
                </c:pt>
                <c:pt idx="131">
                  <c:v>158.98236384419201</c:v>
                </c:pt>
                <c:pt idx="132">
                  <c:v>85.828530800722206</c:v>
                </c:pt>
                <c:pt idx="133">
                  <c:v>81.741199005468502</c:v>
                </c:pt>
                <c:pt idx="134">
                  <c:v>60.323702920020303</c:v>
                </c:pt>
                <c:pt idx="135">
                  <c:v>126.427868151993</c:v>
                </c:pt>
                <c:pt idx="136">
                  <c:v>62.374920067099701</c:v>
                </c:pt>
                <c:pt idx="137">
                  <c:v>53.0116472705025</c:v>
                </c:pt>
                <c:pt idx="138">
                  <c:v>233.62607754867301</c:v>
                </c:pt>
                <c:pt idx="139">
                  <c:v>532.05033280004795</c:v>
                </c:pt>
                <c:pt idx="140">
                  <c:v>205.522411656363</c:v>
                </c:pt>
                <c:pt idx="141">
                  <c:v>91.106535101212003</c:v>
                </c:pt>
                <c:pt idx="142">
                  <c:v>444.20718820452203</c:v>
                </c:pt>
                <c:pt idx="143">
                  <c:v>129.169001482863</c:v>
                </c:pt>
                <c:pt idx="144">
                  <c:v>390.77844394805902</c:v>
                </c:pt>
                <c:pt idx="145">
                  <c:v>154.81250859153999</c:v>
                </c:pt>
                <c:pt idx="146">
                  <c:v>240.573482298568</c:v>
                </c:pt>
                <c:pt idx="147">
                  <c:v>88.439272134001698</c:v>
                </c:pt>
                <c:pt idx="148">
                  <c:v>54.396367742657603</c:v>
                </c:pt>
                <c:pt idx="149">
                  <c:v>90.918753607782193</c:v>
                </c:pt>
                <c:pt idx="150">
                  <c:v>85.3991518670597</c:v>
                </c:pt>
                <c:pt idx="151">
                  <c:v>80.929288664324801</c:v>
                </c:pt>
                <c:pt idx="152">
                  <c:v>455.22648191276301</c:v>
                </c:pt>
                <c:pt idx="153">
                  <c:v>278.17225516735402</c:v>
                </c:pt>
                <c:pt idx="154">
                  <c:v>464.623520493532</c:v>
                </c:pt>
                <c:pt idx="155">
                  <c:v>2668.70899531955</c:v>
                </c:pt>
                <c:pt idx="156">
                  <c:v>176.27309997668101</c:v>
                </c:pt>
                <c:pt idx="157">
                  <c:v>95.563210206311297</c:v>
                </c:pt>
                <c:pt idx="158">
                  <c:v>6649.7025217184801</c:v>
                </c:pt>
                <c:pt idx="159">
                  <c:v>939.17633417150398</c:v>
                </c:pt>
                <c:pt idx="160">
                  <c:v>459.89728067276297</c:v>
                </c:pt>
                <c:pt idx="161">
                  <c:v>356.67330875277497</c:v>
                </c:pt>
                <c:pt idx="162">
                  <c:v>840.27050277229205</c:v>
                </c:pt>
                <c:pt idx="163">
                  <c:v>548.78989153587304</c:v>
                </c:pt>
                <c:pt idx="164">
                  <c:v>371.30331640772101</c:v>
                </c:pt>
                <c:pt idx="165">
                  <c:v>535.23681542539396</c:v>
                </c:pt>
                <c:pt idx="166">
                  <c:v>832.987337565046</c:v>
                </c:pt>
                <c:pt idx="167">
                  <c:v>272.74423838337299</c:v>
                </c:pt>
                <c:pt idx="168">
                  <c:v>452.23018016377102</c:v>
                </c:pt>
                <c:pt idx="169">
                  <c:v>894.11020516797896</c:v>
                </c:pt>
                <c:pt idx="170">
                  <c:v>2134.5470013429999</c:v>
                </c:pt>
                <c:pt idx="171">
                  <c:v>151.15118638371399</c:v>
                </c:pt>
                <c:pt idx="172">
                  <c:v>5198.0879683336698</c:v>
                </c:pt>
                <c:pt idx="173">
                  <c:v>161.55312397051</c:v>
                </c:pt>
                <c:pt idx="174">
                  <c:v>131.80583823256001</c:v>
                </c:pt>
                <c:pt idx="175">
                  <c:v>188.264433056711</c:v>
                </c:pt>
                <c:pt idx="176">
                  <c:v>60.960883730168298</c:v>
                </c:pt>
                <c:pt idx="177">
                  <c:v>49.671068105622801</c:v>
                </c:pt>
                <c:pt idx="178">
                  <c:v>169.90100258789801</c:v>
                </c:pt>
                <c:pt idx="179">
                  <c:v>372.56876117232599</c:v>
                </c:pt>
                <c:pt idx="180">
                  <c:v>1032.3184053462801</c:v>
                </c:pt>
                <c:pt idx="181">
                  <c:v>906.39715583784698</c:v>
                </c:pt>
                <c:pt idx="182">
                  <c:v>91.323883458695505</c:v>
                </c:pt>
                <c:pt idx="183">
                  <c:v>118.937360524567</c:v>
                </c:pt>
                <c:pt idx="184">
                  <c:v>151.485993894655</c:v>
                </c:pt>
                <c:pt idx="185">
                  <c:v>101.20108791169901</c:v>
                </c:pt>
                <c:pt idx="186">
                  <c:v>67.616006202660103</c:v>
                </c:pt>
                <c:pt idx="187">
                  <c:v>82.295158665311305</c:v>
                </c:pt>
                <c:pt idx="188">
                  <c:v>124.433104571244</c:v>
                </c:pt>
                <c:pt idx="189">
                  <c:v>142.952665099162</c:v>
                </c:pt>
                <c:pt idx="190">
                  <c:v>99.552941570612006</c:v>
                </c:pt>
                <c:pt idx="191">
                  <c:v>67.385980254546197</c:v>
                </c:pt>
                <c:pt idx="192">
                  <c:v>1010.66991334941</c:v>
                </c:pt>
                <c:pt idx="193">
                  <c:v>858.10258053314396</c:v>
                </c:pt>
                <c:pt idx="194">
                  <c:v>142.708634242204</c:v>
                </c:pt>
                <c:pt idx="195">
                  <c:v>74.097275514515204</c:v>
                </c:pt>
                <c:pt idx="196">
                  <c:v>56.539565489407302</c:v>
                </c:pt>
                <c:pt idx="197">
                  <c:v>86.060692369807995</c:v>
                </c:pt>
                <c:pt idx="198">
                  <c:v>38.934054991708201</c:v>
                </c:pt>
                <c:pt idx="199">
                  <c:v>82.084974422801295</c:v>
                </c:pt>
                <c:pt idx="200">
                  <c:v>88.383592836629504</c:v>
                </c:pt>
                <c:pt idx="201">
                  <c:v>69.549730162482106</c:v>
                </c:pt>
                <c:pt idx="202">
                  <c:v>48.1624305663942</c:v>
                </c:pt>
                <c:pt idx="203">
                  <c:v>89.719104687703904</c:v>
                </c:pt>
                <c:pt idx="204">
                  <c:v>475.90215176043802</c:v>
                </c:pt>
                <c:pt idx="205">
                  <c:v>65.642296781652107</c:v>
                </c:pt>
                <c:pt idx="206">
                  <c:v>281.60012252168099</c:v>
                </c:pt>
                <c:pt idx="207">
                  <c:v>89.580646679431098</c:v>
                </c:pt>
                <c:pt idx="208">
                  <c:v>52.827298936683</c:v>
                </c:pt>
                <c:pt idx="209">
                  <c:v>89.848713907885895</c:v>
                </c:pt>
                <c:pt idx="210">
                  <c:v>113.651715635899</c:v>
                </c:pt>
                <c:pt idx="211">
                  <c:v>200.561525799083</c:v>
                </c:pt>
                <c:pt idx="212">
                  <c:v>99.023860618824898</c:v>
                </c:pt>
                <c:pt idx="213">
                  <c:v>105.103369426001</c:v>
                </c:pt>
                <c:pt idx="214">
                  <c:v>308.87991519202302</c:v>
                </c:pt>
                <c:pt idx="215">
                  <c:v>79.638301532557904</c:v>
                </c:pt>
                <c:pt idx="216">
                  <c:v>440.29564949652502</c:v>
                </c:pt>
                <c:pt idx="217">
                  <c:v>85.645879902695199</c:v>
                </c:pt>
                <c:pt idx="218">
                  <c:v>97.001725354144298</c:v>
                </c:pt>
                <c:pt idx="219">
                  <c:v>69.549028215349907</c:v>
                </c:pt>
                <c:pt idx="220">
                  <c:v>61.856708660299297</c:v>
                </c:pt>
                <c:pt idx="221">
                  <c:v>138.53040667466601</c:v>
                </c:pt>
                <c:pt idx="222">
                  <c:v>183.38985691711699</c:v>
                </c:pt>
                <c:pt idx="223">
                  <c:v>80.850500416515203</c:v>
                </c:pt>
                <c:pt idx="224">
                  <c:v>79.359351996441305</c:v>
                </c:pt>
                <c:pt idx="225">
                  <c:v>221.455233188698</c:v>
                </c:pt>
                <c:pt idx="226">
                  <c:v>81.991466556340399</c:v>
                </c:pt>
                <c:pt idx="227">
                  <c:v>79.686110513599203</c:v>
                </c:pt>
                <c:pt idx="228">
                  <c:v>153.485122310299</c:v>
                </c:pt>
                <c:pt idx="229">
                  <c:v>540.71367071287705</c:v>
                </c:pt>
                <c:pt idx="230">
                  <c:v>318.129076910273</c:v>
                </c:pt>
                <c:pt idx="231">
                  <c:v>112.878680403204</c:v>
                </c:pt>
                <c:pt idx="232">
                  <c:v>113.368988347943</c:v>
                </c:pt>
                <c:pt idx="233">
                  <c:v>275.76768208814298</c:v>
                </c:pt>
                <c:pt idx="234">
                  <c:v>182.565047765641</c:v>
                </c:pt>
                <c:pt idx="235">
                  <c:v>310.754939354692</c:v>
                </c:pt>
                <c:pt idx="236">
                  <c:v>324.29610363504901</c:v>
                </c:pt>
                <c:pt idx="237">
                  <c:v>54.387918851720798</c:v>
                </c:pt>
                <c:pt idx="238">
                  <c:v>205.46530293937701</c:v>
                </c:pt>
                <c:pt idx="239">
                  <c:v>85.079889294428796</c:v>
                </c:pt>
                <c:pt idx="240">
                  <c:v>390.53234553773001</c:v>
                </c:pt>
                <c:pt idx="241">
                  <c:v>96.693949189131402</c:v>
                </c:pt>
                <c:pt idx="242">
                  <c:v>341.91016087086098</c:v>
                </c:pt>
                <c:pt idx="243">
                  <c:v>480.43327580380202</c:v>
                </c:pt>
                <c:pt idx="244">
                  <c:v>174.385040868478</c:v>
                </c:pt>
                <c:pt idx="245">
                  <c:v>162.94776104124199</c:v>
                </c:pt>
                <c:pt idx="246">
                  <c:v>47.229351387555297</c:v>
                </c:pt>
                <c:pt idx="247">
                  <c:v>69.616427902717504</c:v>
                </c:pt>
                <c:pt idx="248">
                  <c:v>119.912258735585</c:v>
                </c:pt>
                <c:pt idx="249">
                  <c:v>63.316520458701099</c:v>
                </c:pt>
                <c:pt idx="250">
                  <c:v>55.348914255296499</c:v>
                </c:pt>
                <c:pt idx="251">
                  <c:v>78.478012702584195</c:v>
                </c:pt>
                <c:pt idx="252">
                  <c:v>414.56463297869902</c:v>
                </c:pt>
                <c:pt idx="253">
                  <c:v>76.752762786804496</c:v>
                </c:pt>
                <c:pt idx="254">
                  <c:v>87.179306811253596</c:v>
                </c:pt>
                <c:pt idx="255">
                  <c:v>595.38519322291302</c:v>
                </c:pt>
                <c:pt idx="256">
                  <c:v>56.3815635712836</c:v>
                </c:pt>
                <c:pt idx="257">
                  <c:v>89.952236220099707</c:v>
                </c:pt>
                <c:pt idx="258">
                  <c:v>1170.2850336096999</c:v>
                </c:pt>
                <c:pt idx="259">
                  <c:v>119.43022951278201</c:v>
                </c:pt>
                <c:pt idx="260">
                  <c:v>194.84359208682201</c:v>
                </c:pt>
                <c:pt idx="261">
                  <c:v>221.67846088519201</c:v>
                </c:pt>
                <c:pt idx="262">
                  <c:v>2326.43923331419</c:v>
                </c:pt>
                <c:pt idx="263">
                  <c:v>2322.8841986648599</c:v>
                </c:pt>
                <c:pt idx="264">
                  <c:v>252.58869008954301</c:v>
                </c:pt>
                <c:pt idx="265">
                  <c:v>186.78818293274</c:v>
                </c:pt>
                <c:pt idx="266">
                  <c:v>169.657422678795</c:v>
                </c:pt>
                <c:pt idx="267">
                  <c:v>158.410885285619</c:v>
                </c:pt>
                <c:pt idx="268">
                  <c:v>900.47622752339998</c:v>
                </c:pt>
                <c:pt idx="269">
                  <c:v>134.192033059582</c:v>
                </c:pt>
                <c:pt idx="270">
                  <c:v>505.33989157575701</c:v>
                </c:pt>
                <c:pt idx="271">
                  <c:v>84.589785552492202</c:v>
                </c:pt>
                <c:pt idx="272">
                  <c:v>192.96412651320699</c:v>
                </c:pt>
                <c:pt idx="273">
                  <c:v>68.107701024763003</c:v>
                </c:pt>
                <c:pt idx="274">
                  <c:v>66.79423031364</c:v>
                </c:pt>
                <c:pt idx="275">
                  <c:v>260.64808119826603</c:v>
                </c:pt>
                <c:pt idx="276">
                  <c:v>81.769089704855105</c:v>
                </c:pt>
                <c:pt idx="277">
                  <c:v>60.866384629272197</c:v>
                </c:pt>
                <c:pt idx="278">
                  <c:v>618.75899469471506</c:v>
                </c:pt>
                <c:pt idx="279">
                  <c:v>121.780714374787</c:v>
                </c:pt>
                <c:pt idx="280">
                  <c:v>213.77775237060001</c:v>
                </c:pt>
                <c:pt idx="281">
                  <c:v>466.27072239666001</c:v>
                </c:pt>
                <c:pt idx="282">
                  <c:v>1197.96826294939</c:v>
                </c:pt>
                <c:pt idx="283">
                  <c:v>83.1032061701152</c:v>
                </c:pt>
                <c:pt idx="284">
                  <c:v>194.08295366590499</c:v>
                </c:pt>
                <c:pt idx="285">
                  <c:v>160.578668198896</c:v>
                </c:pt>
                <c:pt idx="286">
                  <c:v>121.989579807533</c:v>
                </c:pt>
                <c:pt idx="287">
                  <c:v>1182.4001135878</c:v>
                </c:pt>
                <c:pt idx="288">
                  <c:v>509.47809539408303</c:v>
                </c:pt>
                <c:pt idx="289">
                  <c:v>189.80374781272999</c:v>
                </c:pt>
                <c:pt idx="290">
                  <c:v>74.181015680275806</c:v>
                </c:pt>
                <c:pt idx="291">
                  <c:v>182.27715584848201</c:v>
                </c:pt>
                <c:pt idx="292">
                  <c:v>524.77468906267904</c:v>
                </c:pt>
                <c:pt idx="293">
                  <c:v>70.809903942257407</c:v>
                </c:pt>
                <c:pt idx="294">
                  <c:v>78.752682488306803</c:v>
                </c:pt>
                <c:pt idx="295">
                  <c:v>129.06451771578901</c:v>
                </c:pt>
                <c:pt idx="296">
                  <c:v>141.593669925846</c:v>
                </c:pt>
                <c:pt idx="297">
                  <c:v>390.59694169079302</c:v>
                </c:pt>
                <c:pt idx="298">
                  <c:v>130.64132070289301</c:v>
                </c:pt>
                <c:pt idx="299">
                  <c:v>59.411503477696002</c:v>
                </c:pt>
                <c:pt idx="300">
                  <c:v>77.724240600887995</c:v>
                </c:pt>
                <c:pt idx="301">
                  <c:v>242.662221710533</c:v>
                </c:pt>
                <c:pt idx="302">
                  <c:v>208.64890970859301</c:v>
                </c:pt>
                <c:pt idx="303">
                  <c:v>90.740799374203405</c:v>
                </c:pt>
                <c:pt idx="304">
                  <c:v>2117.4706100851099</c:v>
                </c:pt>
                <c:pt idx="305">
                  <c:v>2422.4366042031202</c:v>
                </c:pt>
                <c:pt idx="306">
                  <c:v>91.301540268765905</c:v>
                </c:pt>
                <c:pt idx="307">
                  <c:v>643.09860735284303</c:v>
                </c:pt>
                <c:pt idx="308">
                  <c:v>2411.6563298747301</c:v>
                </c:pt>
                <c:pt idx="309">
                  <c:v>2071.4080394749499</c:v>
                </c:pt>
                <c:pt idx="310">
                  <c:v>275.91084526931502</c:v>
                </c:pt>
                <c:pt idx="311">
                  <c:v>167.25969039345401</c:v>
                </c:pt>
                <c:pt idx="312">
                  <c:v>122.360752434147</c:v>
                </c:pt>
                <c:pt idx="313">
                  <c:v>96.416514157130294</c:v>
                </c:pt>
                <c:pt idx="314">
                  <c:v>322.642537411256</c:v>
                </c:pt>
                <c:pt idx="315">
                  <c:v>52.3766276066766</c:v>
                </c:pt>
                <c:pt idx="316">
                  <c:v>208.62634529896101</c:v>
                </c:pt>
                <c:pt idx="317">
                  <c:v>74.262296903961101</c:v>
                </c:pt>
                <c:pt idx="318">
                  <c:v>1406.8263443949299</c:v>
                </c:pt>
                <c:pt idx="319">
                  <c:v>130.915913912565</c:v>
                </c:pt>
                <c:pt idx="320">
                  <c:v>80.192618547304406</c:v>
                </c:pt>
                <c:pt idx="321">
                  <c:v>196.69341422033199</c:v>
                </c:pt>
                <c:pt idx="322">
                  <c:v>3785.7770089447699</c:v>
                </c:pt>
                <c:pt idx="323">
                  <c:v>294.720016421308</c:v>
                </c:pt>
                <c:pt idx="324">
                  <c:v>61.947685262859203</c:v>
                </c:pt>
                <c:pt idx="325">
                  <c:v>612.95160313823499</c:v>
                </c:pt>
                <c:pt idx="326">
                  <c:v>149.102879126565</c:v>
                </c:pt>
                <c:pt idx="327">
                  <c:v>2247.0438225062799</c:v>
                </c:pt>
                <c:pt idx="328">
                  <c:v>1119.4771982843699</c:v>
                </c:pt>
                <c:pt idx="329">
                  <c:v>2433.1548008796599</c:v>
                </c:pt>
                <c:pt idx="330">
                  <c:v>2184.3852817639699</c:v>
                </c:pt>
                <c:pt idx="331">
                  <c:v>332.48436372879598</c:v>
                </c:pt>
                <c:pt idx="332">
                  <c:v>307.42551476787702</c:v>
                </c:pt>
                <c:pt idx="333">
                  <c:v>1793.8614446763199</c:v>
                </c:pt>
                <c:pt idx="334">
                  <c:v>2041.1619288337199</c:v>
                </c:pt>
                <c:pt idx="335">
                  <c:v>1105.2701967339699</c:v>
                </c:pt>
                <c:pt idx="336">
                  <c:v>2182.4151331293201</c:v>
                </c:pt>
                <c:pt idx="337">
                  <c:v>69.602414485423495</c:v>
                </c:pt>
                <c:pt idx="338">
                  <c:v>55.506303565014001</c:v>
                </c:pt>
                <c:pt idx="339">
                  <c:v>327.35417673167501</c:v>
                </c:pt>
                <c:pt idx="340">
                  <c:v>53.875042243125201</c:v>
                </c:pt>
                <c:pt idx="341">
                  <c:v>151.14994415000101</c:v>
                </c:pt>
                <c:pt idx="342">
                  <c:v>953.71053667846502</c:v>
                </c:pt>
                <c:pt idx="343">
                  <c:v>67.8252204818601</c:v>
                </c:pt>
                <c:pt idx="344">
                  <c:v>70.474211552507597</c:v>
                </c:pt>
                <c:pt idx="345">
                  <c:v>243.878062211128</c:v>
                </c:pt>
                <c:pt idx="346">
                  <c:v>72.156931980525201</c:v>
                </c:pt>
                <c:pt idx="347">
                  <c:v>397.99463063621602</c:v>
                </c:pt>
                <c:pt idx="348">
                  <c:v>123.751679820641</c:v>
                </c:pt>
                <c:pt idx="349">
                  <c:v>39.097927740392301</c:v>
                </c:pt>
                <c:pt idx="350">
                  <c:v>119.894118719999</c:v>
                </c:pt>
                <c:pt idx="351">
                  <c:v>91.738219452603502</c:v>
                </c:pt>
                <c:pt idx="352">
                  <c:v>159.174042207762</c:v>
                </c:pt>
                <c:pt idx="353">
                  <c:v>292.93729192518799</c:v>
                </c:pt>
                <c:pt idx="354">
                  <c:v>83.754987480613295</c:v>
                </c:pt>
                <c:pt idx="355">
                  <c:v>90.478577450958696</c:v>
                </c:pt>
                <c:pt idx="356">
                  <c:v>2157.5121930077999</c:v>
                </c:pt>
                <c:pt idx="357">
                  <c:v>2615.6331475389102</c:v>
                </c:pt>
                <c:pt idx="358">
                  <c:v>2466.8861088119002</c:v>
                </c:pt>
                <c:pt idx="359">
                  <c:v>1663.6953634530601</c:v>
                </c:pt>
                <c:pt idx="360">
                  <c:v>113.314755487086</c:v>
                </c:pt>
                <c:pt idx="361">
                  <c:v>67.727998676935997</c:v>
                </c:pt>
                <c:pt idx="362">
                  <c:v>311.00872940390002</c:v>
                </c:pt>
                <c:pt idx="363">
                  <c:v>164.573930055754</c:v>
                </c:pt>
                <c:pt idx="364">
                  <c:v>338.55704875900199</c:v>
                </c:pt>
                <c:pt idx="365">
                  <c:v>75.892609533665095</c:v>
                </c:pt>
                <c:pt idx="366">
                  <c:v>39.823941023678202</c:v>
                </c:pt>
                <c:pt idx="367">
                  <c:v>58.820600127573499</c:v>
                </c:pt>
                <c:pt idx="368">
                  <c:v>248.41088794450999</c:v>
                </c:pt>
                <c:pt idx="369">
                  <c:v>140.84104646491099</c:v>
                </c:pt>
                <c:pt idx="370">
                  <c:v>124.164952258288</c:v>
                </c:pt>
                <c:pt idx="371">
                  <c:v>65.932281777532197</c:v>
                </c:pt>
                <c:pt idx="372">
                  <c:v>79.602600075991006</c:v>
                </c:pt>
                <c:pt idx="373">
                  <c:v>251.07299479096699</c:v>
                </c:pt>
                <c:pt idx="374">
                  <c:v>194.98120775853599</c:v>
                </c:pt>
                <c:pt idx="375">
                  <c:v>159.32857267825</c:v>
                </c:pt>
                <c:pt idx="376">
                  <c:v>634.93737009657298</c:v>
                </c:pt>
                <c:pt idx="377">
                  <c:v>81.703047115276405</c:v>
                </c:pt>
                <c:pt idx="378">
                  <c:v>257.78330307072599</c:v>
                </c:pt>
                <c:pt idx="379">
                  <c:v>171.76140923331599</c:v>
                </c:pt>
                <c:pt idx="380">
                  <c:v>94.680943491394601</c:v>
                </c:pt>
                <c:pt idx="381">
                  <c:v>271.951710291528</c:v>
                </c:pt>
                <c:pt idx="382">
                  <c:v>471.59633147538898</c:v>
                </c:pt>
                <c:pt idx="383">
                  <c:v>357.27819148639099</c:v>
                </c:pt>
                <c:pt idx="384">
                  <c:v>307.321541507809</c:v>
                </c:pt>
                <c:pt idx="385">
                  <c:v>93.445252776745903</c:v>
                </c:pt>
                <c:pt idx="386">
                  <c:v>202.08458941543401</c:v>
                </c:pt>
                <c:pt idx="387">
                  <c:v>320.51014965034199</c:v>
                </c:pt>
                <c:pt idx="388">
                  <c:v>82.533182556507398</c:v>
                </c:pt>
                <c:pt idx="389">
                  <c:v>519.96462399164898</c:v>
                </c:pt>
                <c:pt idx="390">
                  <c:v>85.811096986493098</c:v>
                </c:pt>
                <c:pt idx="391">
                  <c:v>143.78969238496299</c:v>
                </c:pt>
                <c:pt idx="392">
                  <c:v>82.637810967232596</c:v>
                </c:pt>
                <c:pt idx="393">
                  <c:v>149.69379098513701</c:v>
                </c:pt>
                <c:pt idx="394">
                  <c:v>68.772049316040196</c:v>
                </c:pt>
                <c:pt idx="395">
                  <c:v>88.531461190699005</c:v>
                </c:pt>
                <c:pt idx="396">
                  <c:v>54.505514140379297</c:v>
                </c:pt>
                <c:pt idx="397">
                  <c:v>370.51250702279401</c:v>
                </c:pt>
                <c:pt idx="398">
                  <c:v>97.590850438198402</c:v>
                </c:pt>
                <c:pt idx="399">
                  <c:v>108.81089251780099</c:v>
                </c:pt>
                <c:pt idx="400">
                  <c:v>584.648414091375</c:v>
                </c:pt>
                <c:pt idx="401">
                  <c:v>1227.1757981391399</c:v>
                </c:pt>
                <c:pt idx="402">
                  <c:v>70.236715185216894</c:v>
                </c:pt>
                <c:pt idx="403">
                  <c:v>44.628901024656599</c:v>
                </c:pt>
                <c:pt idx="404">
                  <c:v>87.894756853755894</c:v>
                </c:pt>
                <c:pt idx="405">
                  <c:v>130.00529704195699</c:v>
                </c:pt>
                <c:pt idx="406">
                  <c:v>636.23222006467995</c:v>
                </c:pt>
                <c:pt idx="407">
                  <c:v>161.351575804839</c:v>
                </c:pt>
                <c:pt idx="408">
                  <c:v>289.92472201962897</c:v>
                </c:pt>
                <c:pt idx="409">
                  <c:v>276.26459259015002</c:v>
                </c:pt>
                <c:pt idx="410">
                  <c:v>256.25399425200999</c:v>
                </c:pt>
                <c:pt idx="411">
                  <c:v>87.718700004546704</c:v>
                </c:pt>
                <c:pt idx="412">
                  <c:v>52.847102354261501</c:v>
                </c:pt>
                <c:pt idx="413">
                  <c:v>704.82053790953205</c:v>
                </c:pt>
                <c:pt idx="414">
                  <c:v>162.68302912522199</c:v>
                </c:pt>
                <c:pt idx="415">
                  <c:v>66.629502465722197</c:v>
                </c:pt>
                <c:pt idx="416">
                  <c:v>73.417127031425593</c:v>
                </c:pt>
                <c:pt idx="417">
                  <c:v>1030.01118595297</c:v>
                </c:pt>
                <c:pt idx="418">
                  <c:v>529.38640514527197</c:v>
                </c:pt>
                <c:pt idx="419">
                  <c:v>109.174552182989</c:v>
                </c:pt>
                <c:pt idx="420">
                  <c:v>62.483117772636596</c:v>
                </c:pt>
                <c:pt idx="421">
                  <c:v>130.16555369935401</c:v>
                </c:pt>
                <c:pt idx="422">
                  <c:v>90.9974312457407</c:v>
                </c:pt>
                <c:pt idx="423">
                  <c:v>46.568691509391002</c:v>
                </c:pt>
                <c:pt idx="424">
                  <c:v>169.739971661543</c:v>
                </c:pt>
                <c:pt idx="425">
                  <c:v>155.49333775063701</c:v>
                </c:pt>
                <c:pt idx="426">
                  <c:v>79.8610102135966</c:v>
                </c:pt>
                <c:pt idx="427">
                  <c:v>55.119198865610798</c:v>
                </c:pt>
                <c:pt idx="428">
                  <c:v>294.81980352393401</c:v>
                </c:pt>
                <c:pt idx="429">
                  <c:v>103.87501299532801</c:v>
                </c:pt>
                <c:pt idx="430">
                  <c:v>295.14860406911299</c:v>
                </c:pt>
                <c:pt idx="431">
                  <c:v>2072.40305166198</c:v>
                </c:pt>
                <c:pt idx="432">
                  <c:v>128.14067871374499</c:v>
                </c:pt>
                <c:pt idx="433">
                  <c:v>64.320304857766601</c:v>
                </c:pt>
                <c:pt idx="434">
                  <c:v>244.041084114803</c:v>
                </c:pt>
                <c:pt idx="435">
                  <c:v>393.36337915222299</c:v>
                </c:pt>
                <c:pt idx="436">
                  <c:v>106.701954045329</c:v>
                </c:pt>
                <c:pt idx="437">
                  <c:v>108.18301995204899</c:v>
                </c:pt>
                <c:pt idx="438">
                  <c:v>2158.3275067289801</c:v>
                </c:pt>
                <c:pt idx="439">
                  <c:v>283.87897474239998</c:v>
                </c:pt>
                <c:pt idx="440">
                  <c:v>120.939637066743</c:v>
                </c:pt>
                <c:pt idx="441">
                  <c:v>277.33396863093901</c:v>
                </c:pt>
                <c:pt idx="442">
                  <c:v>193.405970326248</c:v>
                </c:pt>
                <c:pt idx="443">
                  <c:v>99.200912956694296</c:v>
                </c:pt>
                <c:pt idx="444">
                  <c:v>81.274876381526298</c:v>
                </c:pt>
                <c:pt idx="445">
                  <c:v>127.734196019268</c:v>
                </c:pt>
                <c:pt idx="446">
                  <c:v>154.51479792298099</c:v>
                </c:pt>
                <c:pt idx="447">
                  <c:v>87.745229351919306</c:v>
                </c:pt>
                <c:pt idx="448">
                  <c:v>43.114494756268797</c:v>
                </c:pt>
                <c:pt idx="449">
                  <c:v>55.7538016153824</c:v>
                </c:pt>
                <c:pt idx="450">
                  <c:v>476.20838789598503</c:v>
                </c:pt>
                <c:pt idx="451">
                  <c:v>137.88333904551601</c:v>
                </c:pt>
                <c:pt idx="452">
                  <c:v>141.454531241566</c:v>
                </c:pt>
                <c:pt idx="453">
                  <c:v>194.16400516143801</c:v>
                </c:pt>
                <c:pt idx="454">
                  <c:v>1063.86978029852</c:v>
                </c:pt>
                <c:pt idx="455">
                  <c:v>291.10695414237802</c:v>
                </c:pt>
                <c:pt idx="456">
                  <c:v>248.98251965518401</c:v>
                </c:pt>
                <c:pt idx="457">
                  <c:v>238.787031101309</c:v>
                </c:pt>
                <c:pt idx="458">
                  <c:v>257.737850930359</c:v>
                </c:pt>
                <c:pt idx="459">
                  <c:v>1199.71800869297</c:v>
                </c:pt>
                <c:pt idx="460">
                  <c:v>194.117719192962</c:v>
                </c:pt>
                <c:pt idx="461">
                  <c:v>140.82041347344901</c:v>
                </c:pt>
                <c:pt idx="462">
                  <c:v>117.793850358165</c:v>
                </c:pt>
                <c:pt idx="463">
                  <c:v>419.02894867197699</c:v>
                </c:pt>
                <c:pt idx="464">
                  <c:v>64.299301748725796</c:v>
                </c:pt>
                <c:pt idx="465">
                  <c:v>136.27438262553201</c:v>
                </c:pt>
                <c:pt idx="466">
                  <c:v>74.555617212275394</c:v>
                </c:pt>
                <c:pt idx="467">
                  <c:v>159.63218821116999</c:v>
                </c:pt>
                <c:pt idx="468">
                  <c:v>73.715858713995601</c:v>
                </c:pt>
                <c:pt idx="469">
                  <c:v>109.188854887586</c:v>
                </c:pt>
                <c:pt idx="470">
                  <c:v>1067.7088610455701</c:v>
                </c:pt>
                <c:pt idx="471">
                  <c:v>85.073371821661794</c:v>
                </c:pt>
                <c:pt idx="472">
                  <c:v>106.722033987535</c:v>
                </c:pt>
                <c:pt idx="473">
                  <c:v>178.24784317437499</c:v>
                </c:pt>
                <c:pt idx="474">
                  <c:v>2303.4345624409798</c:v>
                </c:pt>
                <c:pt idx="475">
                  <c:v>2139.8270051292602</c:v>
                </c:pt>
                <c:pt idx="476">
                  <c:v>264.11440674698798</c:v>
                </c:pt>
                <c:pt idx="477">
                  <c:v>306.652709263335</c:v>
                </c:pt>
                <c:pt idx="478">
                  <c:v>2029.8138345803</c:v>
                </c:pt>
                <c:pt idx="479">
                  <c:v>2411.7502631636999</c:v>
                </c:pt>
                <c:pt idx="480">
                  <c:v>185.97426459737599</c:v>
                </c:pt>
                <c:pt idx="481">
                  <c:v>114.265787495609</c:v>
                </c:pt>
                <c:pt idx="482">
                  <c:v>76.439302977133195</c:v>
                </c:pt>
                <c:pt idx="483">
                  <c:v>799.24901866993196</c:v>
                </c:pt>
                <c:pt idx="484">
                  <c:v>52.497422072568</c:v>
                </c:pt>
                <c:pt idx="485">
                  <c:v>378.12899927066599</c:v>
                </c:pt>
                <c:pt idx="486">
                  <c:v>142.038976678072</c:v>
                </c:pt>
                <c:pt idx="487">
                  <c:v>190.5306587375</c:v>
                </c:pt>
                <c:pt idx="488">
                  <c:v>966.00946724605603</c:v>
                </c:pt>
                <c:pt idx="489">
                  <c:v>283.48026877130201</c:v>
                </c:pt>
                <c:pt idx="490">
                  <c:v>243.93411588030401</c:v>
                </c:pt>
                <c:pt idx="491">
                  <c:v>443.67772437248101</c:v>
                </c:pt>
                <c:pt idx="492">
                  <c:v>2000.13186821368</c:v>
                </c:pt>
                <c:pt idx="493">
                  <c:v>2466.0483327825</c:v>
                </c:pt>
                <c:pt idx="494">
                  <c:v>368.30640205032302</c:v>
                </c:pt>
                <c:pt idx="495">
                  <c:v>167.34501313093099</c:v>
                </c:pt>
                <c:pt idx="496">
                  <c:v>379.89232450058699</c:v>
                </c:pt>
                <c:pt idx="497">
                  <c:v>2287.5238969126799</c:v>
                </c:pt>
                <c:pt idx="498">
                  <c:v>1913.6612387186501</c:v>
                </c:pt>
                <c:pt idx="499">
                  <c:v>458.68523494090698</c:v>
                </c:pt>
                <c:pt idx="500">
                  <c:v>299.37914158778801</c:v>
                </c:pt>
                <c:pt idx="501">
                  <c:v>314.52619073764799</c:v>
                </c:pt>
                <c:pt idx="502">
                  <c:v>911.49276449381205</c:v>
                </c:pt>
                <c:pt idx="503">
                  <c:v>5559.8961267142204</c:v>
                </c:pt>
                <c:pt idx="504">
                  <c:v>122.403073464882</c:v>
                </c:pt>
                <c:pt idx="505">
                  <c:v>83.836864295804702</c:v>
                </c:pt>
                <c:pt idx="506">
                  <c:v>119.566356205731</c:v>
                </c:pt>
                <c:pt idx="507">
                  <c:v>76.071686882655399</c:v>
                </c:pt>
                <c:pt idx="508">
                  <c:v>110.084045938185</c:v>
                </c:pt>
                <c:pt idx="509">
                  <c:v>63.479823141229303</c:v>
                </c:pt>
                <c:pt idx="510">
                  <c:v>89.685428242257899</c:v>
                </c:pt>
                <c:pt idx="511">
                  <c:v>939.09070512982396</c:v>
                </c:pt>
                <c:pt idx="512">
                  <c:v>87.707622002532801</c:v>
                </c:pt>
                <c:pt idx="513">
                  <c:v>89.180706983071104</c:v>
                </c:pt>
                <c:pt idx="514">
                  <c:v>204.15981740866101</c:v>
                </c:pt>
                <c:pt idx="515">
                  <c:v>2491.6333102630201</c:v>
                </c:pt>
                <c:pt idx="516">
                  <c:v>1957.6591828644</c:v>
                </c:pt>
                <c:pt idx="517">
                  <c:v>242.582531567014</c:v>
                </c:pt>
                <c:pt idx="518">
                  <c:v>342.17079171393902</c:v>
                </c:pt>
                <c:pt idx="519">
                  <c:v>1979.7245208479601</c:v>
                </c:pt>
                <c:pt idx="520">
                  <c:v>2366.2922689829502</c:v>
                </c:pt>
                <c:pt idx="521">
                  <c:v>211.63340172886299</c:v>
                </c:pt>
                <c:pt idx="522">
                  <c:v>111.47995076798</c:v>
                </c:pt>
                <c:pt idx="523">
                  <c:v>75.351114753200406</c:v>
                </c:pt>
                <c:pt idx="524">
                  <c:v>801.82000001595304</c:v>
                </c:pt>
                <c:pt idx="525">
                  <c:v>85.900554830712395</c:v>
                </c:pt>
                <c:pt idx="526">
                  <c:v>136.325033428902</c:v>
                </c:pt>
                <c:pt idx="527">
                  <c:v>95.283945857541397</c:v>
                </c:pt>
                <c:pt idx="528">
                  <c:v>464.50916692435698</c:v>
                </c:pt>
                <c:pt idx="529">
                  <c:v>116.047652638271</c:v>
                </c:pt>
                <c:pt idx="530">
                  <c:v>126.783419264247</c:v>
                </c:pt>
                <c:pt idx="531">
                  <c:v>207.901884807816</c:v>
                </c:pt>
                <c:pt idx="532">
                  <c:v>1031.0915549112699</c:v>
                </c:pt>
                <c:pt idx="533">
                  <c:v>322.012844037185</c:v>
                </c:pt>
                <c:pt idx="534">
                  <c:v>234.769664291125</c:v>
                </c:pt>
                <c:pt idx="535">
                  <c:v>205.69809413376899</c:v>
                </c:pt>
                <c:pt idx="536">
                  <c:v>1309.6199567823901</c:v>
                </c:pt>
                <c:pt idx="537">
                  <c:v>212.01817085871801</c:v>
                </c:pt>
                <c:pt idx="538">
                  <c:v>134.25221332705101</c:v>
                </c:pt>
                <c:pt idx="539">
                  <c:v>121.72050858196801</c:v>
                </c:pt>
                <c:pt idx="540">
                  <c:v>445.844486271748</c:v>
                </c:pt>
                <c:pt idx="541">
                  <c:v>152.90567984244399</c:v>
                </c:pt>
                <c:pt idx="542">
                  <c:v>60.095604135851197</c:v>
                </c:pt>
                <c:pt idx="543">
                  <c:v>167.247727512631</c:v>
                </c:pt>
                <c:pt idx="544">
                  <c:v>209.76184901382999</c:v>
                </c:pt>
                <c:pt idx="545">
                  <c:v>50.969840469219697</c:v>
                </c:pt>
                <c:pt idx="546">
                  <c:v>363.569237379642</c:v>
                </c:pt>
                <c:pt idx="547">
                  <c:v>198.971483663642</c:v>
                </c:pt>
                <c:pt idx="548">
                  <c:v>189.48182209522099</c:v>
                </c:pt>
                <c:pt idx="549">
                  <c:v>2360.02297068812</c:v>
                </c:pt>
                <c:pt idx="550">
                  <c:v>127.388574268266</c:v>
                </c:pt>
                <c:pt idx="551">
                  <c:v>258.29748572641</c:v>
                </c:pt>
                <c:pt idx="552">
                  <c:v>223.294198539896</c:v>
                </c:pt>
                <c:pt idx="553">
                  <c:v>112.84166864532401</c:v>
                </c:pt>
                <c:pt idx="554">
                  <c:v>110.312370196282</c:v>
                </c:pt>
                <c:pt idx="555">
                  <c:v>2453.0817271196402</c:v>
                </c:pt>
                <c:pt idx="556">
                  <c:v>211.724271975797</c:v>
                </c:pt>
                <c:pt idx="557">
                  <c:v>113.01999725070699</c:v>
                </c:pt>
                <c:pt idx="558">
                  <c:v>208.27181520071801</c:v>
                </c:pt>
                <c:pt idx="559">
                  <c:v>345.19782598464701</c:v>
                </c:pt>
                <c:pt idx="560">
                  <c:v>90.825339334272201</c:v>
                </c:pt>
                <c:pt idx="561">
                  <c:v>232.11237322741701</c:v>
                </c:pt>
                <c:pt idx="562">
                  <c:v>85.293621560625198</c:v>
                </c:pt>
                <c:pt idx="563">
                  <c:v>56.6403012842176</c:v>
                </c:pt>
                <c:pt idx="564">
                  <c:v>63.514937514740197</c:v>
                </c:pt>
                <c:pt idx="565">
                  <c:v>124.535954715901</c:v>
                </c:pt>
                <c:pt idx="566">
                  <c:v>115.03083329367099</c:v>
                </c:pt>
                <c:pt idx="567">
                  <c:v>93.274922114445502</c:v>
                </c:pt>
                <c:pt idx="568">
                  <c:v>539.95420645807303</c:v>
                </c:pt>
                <c:pt idx="569">
                  <c:v>821.67559141039999</c:v>
                </c:pt>
                <c:pt idx="570">
                  <c:v>87.892408521531806</c:v>
                </c:pt>
                <c:pt idx="571">
                  <c:v>68.164639572748101</c:v>
                </c:pt>
                <c:pt idx="572">
                  <c:v>182.859678375268</c:v>
                </c:pt>
                <c:pt idx="573">
                  <c:v>730.40565152525903</c:v>
                </c:pt>
                <c:pt idx="574">
                  <c:v>79.000031640798696</c:v>
                </c:pt>
                <c:pt idx="575">
                  <c:v>359.66539031052298</c:v>
                </c:pt>
                <c:pt idx="576">
                  <c:v>695.03071523892595</c:v>
                </c:pt>
                <c:pt idx="577">
                  <c:v>156.19497857864701</c:v>
                </c:pt>
                <c:pt idx="578">
                  <c:v>89.458329200974106</c:v>
                </c:pt>
                <c:pt idx="579">
                  <c:v>164.430154266176</c:v>
                </c:pt>
                <c:pt idx="580">
                  <c:v>717.55040445715099</c:v>
                </c:pt>
                <c:pt idx="581">
                  <c:v>499.36059529370999</c:v>
                </c:pt>
                <c:pt idx="582">
                  <c:v>123.919500490166</c:v>
                </c:pt>
                <c:pt idx="583">
                  <c:v>92.389056325141894</c:v>
                </c:pt>
                <c:pt idx="584">
                  <c:v>70.062360026025203</c:v>
                </c:pt>
                <c:pt idx="585">
                  <c:v>115.520315918751</c:v>
                </c:pt>
                <c:pt idx="586">
                  <c:v>104.29265877632</c:v>
                </c:pt>
                <c:pt idx="587">
                  <c:v>56.1761057727972</c:v>
                </c:pt>
                <c:pt idx="588">
                  <c:v>64.275814172259402</c:v>
                </c:pt>
                <c:pt idx="589">
                  <c:v>131.26486246755101</c:v>
                </c:pt>
                <c:pt idx="590">
                  <c:v>46.988111302226201</c:v>
                </c:pt>
                <c:pt idx="591">
                  <c:v>118.41574999195601</c:v>
                </c:pt>
                <c:pt idx="592">
                  <c:v>55.525690068538204</c:v>
                </c:pt>
                <c:pt idx="593">
                  <c:v>574.46645397314001</c:v>
                </c:pt>
                <c:pt idx="594">
                  <c:v>88.367494849064002</c:v>
                </c:pt>
                <c:pt idx="595">
                  <c:v>99.053640194130907</c:v>
                </c:pt>
                <c:pt idx="596">
                  <c:v>291.80788026058099</c:v>
                </c:pt>
                <c:pt idx="597">
                  <c:v>154.113113994353</c:v>
                </c:pt>
                <c:pt idx="598">
                  <c:v>91.837827877777102</c:v>
                </c:pt>
                <c:pt idx="599">
                  <c:v>261.65994011646399</c:v>
                </c:pt>
                <c:pt idx="600">
                  <c:v>311.27269555941302</c:v>
                </c:pt>
                <c:pt idx="601">
                  <c:v>154.49500726807699</c:v>
                </c:pt>
                <c:pt idx="602">
                  <c:v>285.99272899762201</c:v>
                </c:pt>
                <c:pt idx="603">
                  <c:v>265.73188012550997</c:v>
                </c:pt>
                <c:pt idx="604">
                  <c:v>104.73570228082301</c:v>
                </c:pt>
                <c:pt idx="605">
                  <c:v>186.16614716374801</c:v>
                </c:pt>
                <c:pt idx="606">
                  <c:v>283.05219163050299</c:v>
                </c:pt>
                <c:pt idx="607">
                  <c:v>479.84714569417901</c:v>
                </c:pt>
                <c:pt idx="608">
                  <c:v>97.232040589561095</c:v>
                </c:pt>
                <c:pt idx="609">
                  <c:v>128.67858292827299</c:v>
                </c:pt>
                <c:pt idx="610">
                  <c:v>132.32455589214101</c:v>
                </c:pt>
                <c:pt idx="611">
                  <c:v>52.988304337687602</c:v>
                </c:pt>
                <c:pt idx="612">
                  <c:v>61.433034642420402</c:v>
                </c:pt>
                <c:pt idx="613">
                  <c:v>194.37981348945601</c:v>
                </c:pt>
                <c:pt idx="614">
                  <c:v>88.3305937010348</c:v>
                </c:pt>
                <c:pt idx="615">
                  <c:v>76.089197272935294</c:v>
                </c:pt>
                <c:pt idx="616">
                  <c:v>71.902478272210303</c:v>
                </c:pt>
                <c:pt idx="617">
                  <c:v>75.809235231258299</c:v>
                </c:pt>
                <c:pt idx="618">
                  <c:v>467.68115115075398</c:v>
                </c:pt>
                <c:pt idx="619">
                  <c:v>201.484862802571</c:v>
                </c:pt>
                <c:pt idx="620">
                  <c:v>365.12291439940799</c:v>
                </c:pt>
                <c:pt idx="621">
                  <c:v>57.4604010085704</c:v>
                </c:pt>
                <c:pt idx="622">
                  <c:v>105.968517139342</c:v>
                </c:pt>
                <c:pt idx="623">
                  <c:v>1639.10730405238</c:v>
                </c:pt>
                <c:pt idx="624">
                  <c:v>2319.5880931685901</c:v>
                </c:pt>
                <c:pt idx="625">
                  <c:v>2461.1202384918502</c:v>
                </c:pt>
                <c:pt idx="626">
                  <c:v>1802.74508337882</c:v>
                </c:pt>
                <c:pt idx="627">
                  <c:v>117.833380617272</c:v>
                </c:pt>
                <c:pt idx="628">
                  <c:v>293.535674202937</c:v>
                </c:pt>
                <c:pt idx="629">
                  <c:v>145.86189136995799</c:v>
                </c:pt>
                <c:pt idx="630">
                  <c:v>69.586256938707507</c:v>
                </c:pt>
                <c:pt idx="631">
                  <c:v>216.71396744507399</c:v>
                </c:pt>
                <c:pt idx="632">
                  <c:v>60.751809840394699</c:v>
                </c:pt>
                <c:pt idx="633">
                  <c:v>103.83951574156301</c:v>
                </c:pt>
                <c:pt idx="634">
                  <c:v>88.666830631590202</c:v>
                </c:pt>
                <c:pt idx="635">
                  <c:v>53.212574319317298</c:v>
                </c:pt>
                <c:pt idx="636">
                  <c:v>728.14383322161495</c:v>
                </c:pt>
                <c:pt idx="637">
                  <c:v>110.45166203266299</c:v>
                </c:pt>
                <c:pt idx="638">
                  <c:v>342.94356318468101</c:v>
                </c:pt>
                <c:pt idx="639">
                  <c:v>66.310099503664802</c:v>
                </c:pt>
                <c:pt idx="640">
                  <c:v>95.005651472081496</c:v>
                </c:pt>
                <c:pt idx="641">
                  <c:v>66.384986627109399</c:v>
                </c:pt>
                <c:pt idx="642">
                  <c:v>2429.96351948847</c:v>
                </c:pt>
                <c:pt idx="643">
                  <c:v>1252.1146779538301</c:v>
                </c:pt>
                <c:pt idx="644">
                  <c:v>2535.44243488443</c:v>
                </c:pt>
                <c:pt idx="645">
                  <c:v>1714.2804815889101</c:v>
                </c:pt>
                <c:pt idx="646">
                  <c:v>240.661000216167</c:v>
                </c:pt>
                <c:pt idx="647">
                  <c:v>91.693303344591897</c:v>
                </c:pt>
                <c:pt idx="648">
                  <c:v>224.650496534534</c:v>
                </c:pt>
                <c:pt idx="649">
                  <c:v>1829.2993434933001</c:v>
                </c:pt>
                <c:pt idx="650">
                  <c:v>2343.99550115701</c:v>
                </c:pt>
                <c:pt idx="651">
                  <c:v>1110.68994330447</c:v>
                </c:pt>
                <c:pt idx="652">
                  <c:v>2143.3293554556499</c:v>
                </c:pt>
                <c:pt idx="653">
                  <c:v>52.773049058925501</c:v>
                </c:pt>
                <c:pt idx="654">
                  <c:v>106.94150094909099</c:v>
                </c:pt>
                <c:pt idx="655">
                  <c:v>298.83300119357602</c:v>
                </c:pt>
                <c:pt idx="656">
                  <c:v>111.738003550682</c:v>
                </c:pt>
                <c:pt idx="657">
                  <c:v>2110.7963095661298</c:v>
                </c:pt>
                <c:pt idx="658">
                  <c:v>56.602600341880098</c:v>
                </c:pt>
                <c:pt idx="659">
                  <c:v>68.005761284265404</c:v>
                </c:pt>
                <c:pt idx="660">
                  <c:v>780.57753125725299</c:v>
                </c:pt>
                <c:pt idx="661">
                  <c:v>124.84334800066</c:v>
                </c:pt>
                <c:pt idx="662">
                  <c:v>65.4322359116684</c:v>
                </c:pt>
                <c:pt idx="663">
                  <c:v>54.425356032105498</c:v>
                </c:pt>
                <c:pt idx="664">
                  <c:v>273.944644555509</c:v>
                </c:pt>
                <c:pt idx="665">
                  <c:v>100.841707996906</c:v>
                </c:pt>
                <c:pt idx="666">
                  <c:v>222.99271011949801</c:v>
                </c:pt>
                <c:pt idx="667">
                  <c:v>279.57994420052</c:v>
                </c:pt>
                <c:pt idx="668">
                  <c:v>1935.1233616248101</c:v>
                </c:pt>
                <c:pt idx="669">
                  <c:v>2292.5491917371201</c:v>
                </c:pt>
                <c:pt idx="670">
                  <c:v>102.22570950502799</c:v>
                </c:pt>
                <c:pt idx="671">
                  <c:v>629.88450789384694</c:v>
                </c:pt>
                <c:pt idx="672">
                  <c:v>2290.19813680896</c:v>
                </c:pt>
                <c:pt idx="673">
                  <c:v>1741.7973537124799</c:v>
                </c:pt>
                <c:pt idx="674">
                  <c:v>185.68895924904399</c:v>
                </c:pt>
                <c:pt idx="675">
                  <c:v>225.977950883376</c:v>
                </c:pt>
                <c:pt idx="676">
                  <c:v>73.253501027794101</c:v>
                </c:pt>
                <c:pt idx="677">
                  <c:v>129.46692486267401</c:v>
                </c:pt>
                <c:pt idx="678">
                  <c:v>59.7157018394471</c:v>
                </c:pt>
                <c:pt idx="679">
                  <c:v>53.279301839128003</c:v>
                </c:pt>
                <c:pt idx="680">
                  <c:v>123.877979253739</c:v>
                </c:pt>
                <c:pt idx="681">
                  <c:v>450.22919690600799</c:v>
                </c:pt>
                <c:pt idx="682">
                  <c:v>128.28277833865599</c:v>
                </c:pt>
                <c:pt idx="683">
                  <c:v>86.146729817092194</c:v>
                </c:pt>
                <c:pt idx="684">
                  <c:v>218.424540284453</c:v>
                </c:pt>
                <c:pt idx="685">
                  <c:v>411.87395475684798</c:v>
                </c:pt>
                <c:pt idx="686">
                  <c:v>61.168009184871799</c:v>
                </c:pt>
                <c:pt idx="687">
                  <c:v>985.08091988044498</c:v>
                </c:pt>
                <c:pt idx="688">
                  <c:v>84.853343302400603</c:v>
                </c:pt>
                <c:pt idx="689">
                  <c:v>171.17941423043601</c:v>
                </c:pt>
                <c:pt idx="690">
                  <c:v>161.14504168741701</c:v>
                </c:pt>
                <c:pt idx="691">
                  <c:v>1065.7969782771199</c:v>
                </c:pt>
                <c:pt idx="692">
                  <c:v>448.699309512686</c:v>
                </c:pt>
                <c:pt idx="693">
                  <c:v>156.103206436004</c:v>
                </c:pt>
                <c:pt idx="694">
                  <c:v>112.466862910522</c:v>
                </c:pt>
                <c:pt idx="695">
                  <c:v>109.758904026544</c:v>
                </c:pt>
                <c:pt idx="696">
                  <c:v>542.25288336749497</c:v>
                </c:pt>
                <c:pt idx="697">
                  <c:v>125.70939760971</c:v>
                </c:pt>
                <c:pt idx="698">
                  <c:v>79.317090524856994</c:v>
                </c:pt>
                <c:pt idx="699">
                  <c:v>75.8467489876938</c:v>
                </c:pt>
                <c:pt idx="700">
                  <c:v>474.72281251071797</c:v>
                </c:pt>
                <c:pt idx="701">
                  <c:v>97.043944283478098</c:v>
                </c:pt>
                <c:pt idx="702">
                  <c:v>115.86329154177599</c:v>
                </c:pt>
                <c:pt idx="703">
                  <c:v>669.24909045998004</c:v>
                </c:pt>
                <c:pt idx="704">
                  <c:v>136.02907550106099</c:v>
                </c:pt>
                <c:pt idx="705">
                  <c:v>239.00886341198901</c:v>
                </c:pt>
                <c:pt idx="706">
                  <c:v>189.85083357551301</c:v>
                </c:pt>
                <c:pt idx="707">
                  <c:v>246.69876656721499</c:v>
                </c:pt>
                <c:pt idx="708">
                  <c:v>2129.6307508148798</c:v>
                </c:pt>
                <c:pt idx="709">
                  <c:v>53.008367262993801</c:v>
                </c:pt>
                <c:pt idx="710">
                  <c:v>72.939930608271695</c:v>
                </c:pt>
                <c:pt idx="711">
                  <c:v>2037.2342921381601</c:v>
                </c:pt>
                <c:pt idx="712">
                  <c:v>157.479022815143</c:v>
                </c:pt>
                <c:pt idx="713">
                  <c:v>140.301934050471</c:v>
                </c:pt>
                <c:pt idx="714">
                  <c:v>85.680968750855797</c:v>
                </c:pt>
                <c:pt idx="715">
                  <c:v>134.33791894478199</c:v>
                </c:pt>
                <c:pt idx="716">
                  <c:v>801.24421618163603</c:v>
                </c:pt>
                <c:pt idx="717">
                  <c:v>240.99019215005001</c:v>
                </c:pt>
                <c:pt idx="718">
                  <c:v>79.876818913859097</c:v>
                </c:pt>
                <c:pt idx="719">
                  <c:v>173.583629954743</c:v>
                </c:pt>
                <c:pt idx="720">
                  <c:v>64.370104816128404</c:v>
                </c:pt>
                <c:pt idx="721">
                  <c:v>61.324220074252104</c:v>
                </c:pt>
                <c:pt idx="722">
                  <c:v>72.329287653946395</c:v>
                </c:pt>
                <c:pt idx="723">
                  <c:v>88.719319260179603</c:v>
                </c:pt>
                <c:pt idx="724">
                  <c:v>99.538383612512405</c:v>
                </c:pt>
                <c:pt idx="725">
                  <c:v>79.804973561320693</c:v>
                </c:pt>
                <c:pt idx="726">
                  <c:v>125.468872234188</c:v>
                </c:pt>
                <c:pt idx="727">
                  <c:v>175.71993160269599</c:v>
                </c:pt>
                <c:pt idx="728">
                  <c:v>439.02629084488098</c:v>
                </c:pt>
                <c:pt idx="729">
                  <c:v>229.830662167469</c:v>
                </c:pt>
                <c:pt idx="730">
                  <c:v>102.27700695060599</c:v>
                </c:pt>
                <c:pt idx="731">
                  <c:v>81.438630011909098</c:v>
                </c:pt>
                <c:pt idx="732">
                  <c:v>361.97941646390399</c:v>
                </c:pt>
                <c:pt idx="733">
                  <c:v>72.966289786642605</c:v>
                </c:pt>
                <c:pt idx="734">
                  <c:v>173.661124918139</c:v>
                </c:pt>
                <c:pt idx="735">
                  <c:v>79.689794672487096</c:v>
                </c:pt>
                <c:pt idx="736">
                  <c:v>397.832255374748</c:v>
                </c:pt>
                <c:pt idx="737">
                  <c:v>343.937758560497</c:v>
                </c:pt>
                <c:pt idx="738">
                  <c:v>199.105985242625</c:v>
                </c:pt>
                <c:pt idx="739">
                  <c:v>122.193825151882</c:v>
                </c:pt>
                <c:pt idx="740">
                  <c:v>176.966011134902</c:v>
                </c:pt>
                <c:pt idx="741">
                  <c:v>114.309742148761</c:v>
                </c:pt>
                <c:pt idx="742">
                  <c:v>106.637715247169</c:v>
                </c:pt>
                <c:pt idx="743">
                  <c:v>269.37325852633103</c:v>
                </c:pt>
                <c:pt idx="744">
                  <c:v>457.67637099713897</c:v>
                </c:pt>
                <c:pt idx="745">
                  <c:v>115.04956039231401</c:v>
                </c:pt>
                <c:pt idx="746">
                  <c:v>91.373564298756094</c:v>
                </c:pt>
                <c:pt idx="747">
                  <c:v>94.923451335786694</c:v>
                </c:pt>
                <c:pt idx="748">
                  <c:v>69.748559878350406</c:v>
                </c:pt>
                <c:pt idx="749">
                  <c:v>55.136743289691097</c:v>
                </c:pt>
                <c:pt idx="750">
                  <c:v>43.078954960253498</c:v>
                </c:pt>
                <c:pt idx="751">
                  <c:v>59.541555137282501</c:v>
                </c:pt>
                <c:pt idx="752">
                  <c:v>61.323105467290702</c:v>
                </c:pt>
                <c:pt idx="753">
                  <c:v>57.082481181036599</c:v>
                </c:pt>
                <c:pt idx="754">
                  <c:v>107.42999659396099</c:v>
                </c:pt>
                <c:pt idx="755">
                  <c:v>49.923181990163698</c:v>
                </c:pt>
                <c:pt idx="756">
                  <c:v>375.35306637893899</c:v>
                </c:pt>
                <c:pt idx="757">
                  <c:v>101.070398118356</c:v>
                </c:pt>
                <c:pt idx="758">
                  <c:v>280.33234644175201</c:v>
                </c:pt>
                <c:pt idx="759">
                  <c:v>93.698813097801704</c:v>
                </c:pt>
                <c:pt idx="760">
                  <c:v>55.065199987130903</c:v>
                </c:pt>
                <c:pt idx="761">
                  <c:v>158.59815627204301</c:v>
                </c:pt>
                <c:pt idx="762">
                  <c:v>212.529341523071</c:v>
                </c:pt>
                <c:pt idx="763">
                  <c:v>81.183146781133601</c:v>
                </c:pt>
                <c:pt idx="764">
                  <c:v>53.815602210814397</c:v>
                </c:pt>
                <c:pt idx="765">
                  <c:v>92.046293413369398</c:v>
                </c:pt>
                <c:pt idx="766">
                  <c:v>269.955423698213</c:v>
                </c:pt>
                <c:pt idx="767">
                  <c:v>76.804128299982395</c:v>
                </c:pt>
                <c:pt idx="768">
                  <c:v>406.05713583767101</c:v>
                </c:pt>
                <c:pt idx="769">
                  <c:v>93.090254713747797</c:v>
                </c:pt>
                <c:pt idx="770">
                  <c:v>70.619752845478303</c:v>
                </c:pt>
                <c:pt idx="771">
                  <c:v>64.020335195708896</c:v>
                </c:pt>
                <c:pt idx="772">
                  <c:v>93.989019313384006</c:v>
                </c:pt>
                <c:pt idx="773">
                  <c:v>62.914806750497902</c:v>
                </c:pt>
                <c:pt idx="774">
                  <c:v>649.92218012016497</c:v>
                </c:pt>
                <c:pt idx="775">
                  <c:v>805.39245997106502</c:v>
                </c:pt>
                <c:pt idx="776">
                  <c:v>92.667325185251499</c:v>
                </c:pt>
                <c:pt idx="777">
                  <c:v>112.56890475242101</c:v>
                </c:pt>
                <c:pt idx="778">
                  <c:v>170.11075289945299</c:v>
                </c:pt>
                <c:pt idx="779">
                  <c:v>174.184292497115</c:v>
                </c:pt>
                <c:pt idx="780">
                  <c:v>57.299229692789098</c:v>
                </c:pt>
                <c:pt idx="781">
                  <c:v>102.538003657038</c:v>
                </c:pt>
                <c:pt idx="782">
                  <c:v>109.475538604832</c:v>
                </c:pt>
                <c:pt idx="783">
                  <c:v>141.81809731380201</c:v>
                </c:pt>
                <c:pt idx="784">
                  <c:v>138.27975624353999</c:v>
                </c:pt>
                <c:pt idx="785">
                  <c:v>103.610749044062</c:v>
                </c:pt>
                <c:pt idx="786">
                  <c:v>773.28912484475404</c:v>
                </c:pt>
                <c:pt idx="787">
                  <c:v>713.96712175352695</c:v>
                </c:pt>
                <c:pt idx="788">
                  <c:v>81.025366082712196</c:v>
                </c:pt>
                <c:pt idx="789">
                  <c:v>98.961374561382698</c:v>
                </c:pt>
                <c:pt idx="790">
                  <c:v>129.344096877212</c:v>
                </c:pt>
                <c:pt idx="791">
                  <c:v>103.056968061671</c:v>
                </c:pt>
                <c:pt idx="792">
                  <c:v>104.51270431248101</c:v>
                </c:pt>
                <c:pt idx="793">
                  <c:v>5930.5035199723898</c:v>
                </c:pt>
                <c:pt idx="794">
                  <c:v>79.543959837988396</c:v>
                </c:pt>
                <c:pt idx="795">
                  <c:v>44.824135920362998</c:v>
                </c:pt>
                <c:pt idx="796">
                  <c:v>1928.6297125180799</c:v>
                </c:pt>
                <c:pt idx="797">
                  <c:v>754.84015041876103</c:v>
                </c:pt>
                <c:pt idx="798">
                  <c:v>421.23151412921197</c:v>
                </c:pt>
                <c:pt idx="799">
                  <c:v>255.13475869370799</c:v>
                </c:pt>
                <c:pt idx="800">
                  <c:v>795.69718319783101</c:v>
                </c:pt>
                <c:pt idx="801">
                  <c:v>441.93934591821699</c:v>
                </c:pt>
                <c:pt idx="802">
                  <c:v>356.81754399865702</c:v>
                </c:pt>
                <c:pt idx="803">
                  <c:v>409.60478515232899</c:v>
                </c:pt>
                <c:pt idx="804">
                  <c:v>556.27800828882505</c:v>
                </c:pt>
                <c:pt idx="805">
                  <c:v>972.42926300603006</c:v>
                </c:pt>
                <c:pt idx="806">
                  <c:v>273.21247540858502</c:v>
                </c:pt>
                <c:pt idx="807">
                  <c:v>394.43251695640998</c:v>
                </c:pt>
                <c:pt idx="808">
                  <c:v>777.96720683802801</c:v>
                </c:pt>
                <c:pt idx="809">
                  <c:v>64.665258695436506</c:v>
                </c:pt>
                <c:pt idx="810">
                  <c:v>670.50412088167695</c:v>
                </c:pt>
                <c:pt idx="811">
                  <c:v>100.69633261871201</c:v>
                </c:pt>
                <c:pt idx="812">
                  <c:v>79.516843407559804</c:v>
                </c:pt>
                <c:pt idx="813">
                  <c:v>113.38437162570099</c:v>
                </c:pt>
                <c:pt idx="814">
                  <c:v>56.737101920862301</c:v>
                </c:pt>
                <c:pt idx="815">
                  <c:v>172.115684078057</c:v>
                </c:pt>
                <c:pt idx="816">
                  <c:v>73.539291357781096</c:v>
                </c:pt>
                <c:pt idx="817">
                  <c:v>58.368201582199397</c:v>
                </c:pt>
                <c:pt idx="818">
                  <c:v>392.47261249566901</c:v>
                </c:pt>
                <c:pt idx="819">
                  <c:v>75.452007954337205</c:v>
                </c:pt>
                <c:pt idx="820">
                  <c:v>93.150885929070895</c:v>
                </c:pt>
                <c:pt idx="821">
                  <c:v>384.949100590353</c:v>
                </c:pt>
                <c:pt idx="822">
                  <c:v>104.65180045451</c:v>
                </c:pt>
                <c:pt idx="823">
                  <c:v>131.968979254537</c:v>
                </c:pt>
                <c:pt idx="824">
                  <c:v>69.044506904740103</c:v>
                </c:pt>
                <c:pt idx="825">
                  <c:v>81.466308000043597</c:v>
                </c:pt>
                <c:pt idx="826">
                  <c:v>105.282268097539</c:v>
                </c:pt>
                <c:pt idx="827">
                  <c:v>85.001492435323101</c:v>
                </c:pt>
                <c:pt idx="828">
                  <c:v>175.717821507075</c:v>
                </c:pt>
                <c:pt idx="829">
                  <c:v>67.4536692292168</c:v>
                </c:pt>
                <c:pt idx="830">
                  <c:v>121.192159356888</c:v>
                </c:pt>
                <c:pt idx="831">
                  <c:v>68.645796679417799</c:v>
                </c:pt>
                <c:pt idx="832">
                  <c:v>70.378895640403101</c:v>
                </c:pt>
                <c:pt idx="833">
                  <c:v>60.825003782271899</c:v>
                </c:pt>
                <c:pt idx="834">
                  <c:v>71.377804697568394</c:v>
                </c:pt>
                <c:pt idx="835">
                  <c:v>197.48148388433</c:v>
                </c:pt>
                <c:pt idx="836">
                  <c:v>76.609710215484398</c:v>
                </c:pt>
                <c:pt idx="837">
                  <c:v>81.363296194835002</c:v>
                </c:pt>
                <c:pt idx="838">
                  <c:v>80.971737321811105</c:v>
                </c:pt>
                <c:pt idx="839">
                  <c:v>162.27123715789</c:v>
                </c:pt>
                <c:pt idx="840">
                  <c:v>478.64520800102702</c:v>
                </c:pt>
                <c:pt idx="841">
                  <c:v>234.77102564313901</c:v>
                </c:pt>
                <c:pt idx="842">
                  <c:v>104.761414816987</c:v>
                </c:pt>
                <c:pt idx="843">
                  <c:v>71.4622510646862</c:v>
                </c:pt>
                <c:pt idx="844">
                  <c:v>70.048172185504399</c:v>
                </c:pt>
                <c:pt idx="845">
                  <c:v>114.431880949766</c:v>
                </c:pt>
                <c:pt idx="846">
                  <c:v>53.649210960904398</c:v>
                </c:pt>
                <c:pt idx="847">
                  <c:v>85.124405505286205</c:v>
                </c:pt>
                <c:pt idx="848">
                  <c:v>34.942200769110698</c:v>
                </c:pt>
                <c:pt idx="849">
                  <c:v>63.687101748034401</c:v>
                </c:pt>
                <c:pt idx="850">
                  <c:v>64.493626240272704</c:v>
                </c:pt>
                <c:pt idx="851">
                  <c:v>64.465867421862498</c:v>
                </c:pt>
                <c:pt idx="852">
                  <c:v>102.686807940617</c:v>
                </c:pt>
                <c:pt idx="853">
                  <c:v>51.244365611290903</c:v>
                </c:pt>
                <c:pt idx="854">
                  <c:v>120.76221886552</c:v>
                </c:pt>
                <c:pt idx="855">
                  <c:v>73.957634831680195</c:v>
                </c:pt>
                <c:pt idx="856">
                  <c:v>75.652271344045204</c:v>
                </c:pt>
                <c:pt idx="857">
                  <c:v>101.76943536064</c:v>
                </c:pt>
                <c:pt idx="858">
                  <c:v>54.701204238165303</c:v>
                </c:pt>
                <c:pt idx="859">
                  <c:v>49.787433923243597</c:v>
                </c:pt>
                <c:pt idx="860">
                  <c:v>131.28392990419701</c:v>
                </c:pt>
                <c:pt idx="861">
                  <c:v>37.766117065105803</c:v>
                </c:pt>
                <c:pt idx="862">
                  <c:v>110.59133674929799</c:v>
                </c:pt>
                <c:pt idx="863">
                  <c:v>67.821706491973998</c:v>
                </c:pt>
                <c:pt idx="864">
                  <c:v>48.6186834396579</c:v>
                </c:pt>
                <c:pt idx="865">
                  <c:v>38.759342477612797</c:v>
                </c:pt>
                <c:pt idx="866">
                  <c:v>83.1619400010688</c:v>
                </c:pt>
                <c:pt idx="867">
                  <c:v>59.321811651099303</c:v>
                </c:pt>
                <c:pt idx="868">
                  <c:v>52.596086059781904</c:v>
                </c:pt>
                <c:pt idx="869">
                  <c:v>100.850633361047</c:v>
                </c:pt>
                <c:pt idx="870">
                  <c:v>100.581009086227</c:v>
                </c:pt>
                <c:pt idx="871">
                  <c:v>61.588509550868103</c:v>
                </c:pt>
                <c:pt idx="872">
                  <c:v>88.910538167444699</c:v>
                </c:pt>
                <c:pt idx="873">
                  <c:v>129.95267227816601</c:v>
                </c:pt>
                <c:pt idx="874">
                  <c:v>54.368102671467199</c:v>
                </c:pt>
                <c:pt idx="875">
                  <c:v>71.950031999749001</c:v>
                </c:pt>
                <c:pt idx="876">
                  <c:v>83.527292847823404</c:v>
                </c:pt>
                <c:pt idx="877">
                  <c:v>108.88989347686299</c:v>
                </c:pt>
                <c:pt idx="878">
                  <c:v>48.6888356106288</c:v>
                </c:pt>
                <c:pt idx="879">
                  <c:v>4371.5983639313999</c:v>
                </c:pt>
                <c:pt idx="880">
                  <c:v>106.067989429314</c:v>
                </c:pt>
                <c:pt idx="881">
                  <c:v>93.305271755907398</c:v>
                </c:pt>
                <c:pt idx="882">
                  <c:v>104.75405500766099</c:v>
                </c:pt>
                <c:pt idx="883">
                  <c:v>108.587639295957</c:v>
                </c:pt>
                <c:pt idx="884">
                  <c:v>101.68236839089499</c:v>
                </c:pt>
                <c:pt idx="885">
                  <c:v>162.883181905079</c:v>
                </c:pt>
                <c:pt idx="886">
                  <c:v>61.420072018712197</c:v>
                </c:pt>
                <c:pt idx="887">
                  <c:v>76.612909392717299</c:v>
                </c:pt>
                <c:pt idx="888">
                  <c:v>478.85482217738098</c:v>
                </c:pt>
                <c:pt idx="889">
                  <c:v>121.370879350975</c:v>
                </c:pt>
                <c:pt idx="890">
                  <c:v>74.186912036186399</c:v>
                </c:pt>
                <c:pt idx="891">
                  <c:v>81.552387989578193</c:v>
                </c:pt>
                <c:pt idx="892">
                  <c:v>92.247994731142199</c:v>
                </c:pt>
                <c:pt idx="893">
                  <c:v>62.761914156651699</c:v>
                </c:pt>
                <c:pt idx="894">
                  <c:v>96.599786172013694</c:v>
                </c:pt>
                <c:pt idx="895">
                  <c:v>79.0861201387834</c:v>
                </c:pt>
                <c:pt idx="896">
                  <c:v>91.594043765871902</c:v>
                </c:pt>
                <c:pt idx="897">
                  <c:v>6777.5601583316202</c:v>
                </c:pt>
                <c:pt idx="898">
                  <c:v>69.174507513626097</c:v>
                </c:pt>
                <c:pt idx="899">
                  <c:v>70.887386142978599</c:v>
                </c:pt>
                <c:pt idx="900">
                  <c:v>72.335626449261497</c:v>
                </c:pt>
                <c:pt idx="901">
                  <c:v>74.043051162108</c:v>
                </c:pt>
                <c:pt idx="902">
                  <c:v>71.753274091476996</c:v>
                </c:pt>
                <c:pt idx="903">
                  <c:v>102.54209622153</c:v>
                </c:pt>
                <c:pt idx="904">
                  <c:v>52.854470672037202</c:v>
                </c:pt>
                <c:pt idx="905">
                  <c:v>77.416209182372498</c:v>
                </c:pt>
                <c:pt idx="906">
                  <c:v>60.3354020388905</c:v>
                </c:pt>
                <c:pt idx="907">
                  <c:v>47.503476632472399</c:v>
                </c:pt>
                <c:pt idx="908">
                  <c:v>73.068501797542993</c:v>
                </c:pt>
                <c:pt idx="909">
                  <c:v>150.941248886257</c:v>
                </c:pt>
                <c:pt idx="910">
                  <c:v>41.1955201946733</c:v>
                </c:pt>
                <c:pt idx="911">
                  <c:v>55.8827556849076</c:v>
                </c:pt>
                <c:pt idx="912">
                  <c:v>68.333706730210594</c:v>
                </c:pt>
                <c:pt idx="913">
                  <c:v>83.731257413319497</c:v>
                </c:pt>
                <c:pt idx="914">
                  <c:v>96.261277485285007</c:v>
                </c:pt>
                <c:pt idx="915">
                  <c:v>46.460757565806801</c:v>
                </c:pt>
                <c:pt idx="916">
                  <c:v>85.929755831412507</c:v>
                </c:pt>
                <c:pt idx="917">
                  <c:v>43.0452487352321</c:v>
                </c:pt>
                <c:pt idx="918">
                  <c:v>44.077042951985398</c:v>
                </c:pt>
                <c:pt idx="919">
                  <c:v>57.815628799720898</c:v>
                </c:pt>
                <c:pt idx="920">
                  <c:v>70.562767501017603</c:v>
                </c:pt>
                <c:pt idx="921">
                  <c:v>57.5906994132094</c:v>
                </c:pt>
                <c:pt idx="922">
                  <c:v>63.937862789011398</c:v>
                </c:pt>
                <c:pt idx="923">
                  <c:v>36.109934492911002</c:v>
                </c:pt>
              </c:numCache>
            </c:numRef>
          </c:xVal>
          <c:yVal>
            <c:numRef>
              <c:f>stat_1!$I:$I</c:f>
              <c:numCache>
                <c:formatCode>General</c:formatCode>
                <c:ptCount val="65536"/>
                <c:pt idx="0">
                  <c:v>52.191299438476499</c:v>
                </c:pt>
                <c:pt idx="1">
                  <c:v>84.153999328613196</c:v>
                </c:pt>
                <c:pt idx="2">
                  <c:v>55.568000793457003</c:v>
                </c:pt>
                <c:pt idx="3">
                  <c:v>65.535499572753906</c:v>
                </c:pt>
                <c:pt idx="4">
                  <c:v>62.395301818847599</c:v>
                </c:pt>
                <c:pt idx="5">
                  <c:v>227.350006103515</c:v>
                </c:pt>
                <c:pt idx="6">
                  <c:v>53.956798553466797</c:v>
                </c:pt>
                <c:pt idx="7">
                  <c:v>51.922798156738203</c:v>
                </c:pt>
                <c:pt idx="8">
                  <c:v>76.968299865722599</c:v>
                </c:pt>
                <c:pt idx="9">
                  <c:v>70.937103271484304</c:v>
                </c:pt>
                <c:pt idx="10">
                  <c:v>51.25830078125</c:v>
                </c:pt>
                <c:pt idx="11">
                  <c:v>54.165901184082003</c:v>
                </c:pt>
                <c:pt idx="12">
                  <c:v>65.613197326660099</c:v>
                </c:pt>
                <c:pt idx="13">
                  <c:v>89.0426025390625</c:v>
                </c:pt>
                <c:pt idx="14">
                  <c:v>144.947006225585</c:v>
                </c:pt>
                <c:pt idx="15">
                  <c:v>62.218101501464801</c:v>
                </c:pt>
                <c:pt idx="16">
                  <c:v>178.69000244140599</c:v>
                </c:pt>
                <c:pt idx="17">
                  <c:v>52.698898315429602</c:v>
                </c:pt>
                <c:pt idx="18">
                  <c:v>80.536300659179602</c:v>
                </c:pt>
                <c:pt idx="19">
                  <c:v>56.848701477050703</c:v>
                </c:pt>
                <c:pt idx="20">
                  <c:v>169.88200378417901</c:v>
                </c:pt>
                <c:pt idx="21">
                  <c:v>130.46099853515599</c:v>
                </c:pt>
                <c:pt idx="22">
                  <c:v>50.940299987792898</c:v>
                </c:pt>
                <c:pt idx="23">
                  <c:v>148.71600341796801</c:v>
                </c:pt>
                <c:pt idx="24">
                  <c:v>65.728897094726506</c:v>
                </c:pt>
                <c:pt idx="25">
                  <c:v>108.17400360107401</c:v>
                </c:pt>
                <c:pt idx="26">
                  <c:v>51.329601287841797</c:v>
                </c:pt>
                <c:pt idx="27">
                  <c:v>55.025100708007798</c:v>
                </c:pt>
                <c:pt idx="28">
                  <c:v>131.67100524902301</c:v>
                </c:pt>
                <c:pt idx="29">
                  <c:v>80.442901611328097</c:v>
                </c:pt>
                <c:pt idx="30">
                  <c:v>119.42400360107401</c:v>
                </c:pt>
                <c:pt idx="31">
                  <c:v>81.344100952148395</c:v>
                </c:pt>
                <c:pt idx="32">
                  <c:v>89.186096191406193</c:v>
                </c:pt>
                <c:pt idx="33">
                  <c:v>199.74800109863199</c:v>
                </c:pt>
                <c:pt idx="34">
                  <c:v>93.3291015625</c:v>
                </c:pt>
                <c:pt idx="35">
                  <c:v>133.63200378417901</c:v>
                </c:pt>
                <c:pt idx="36">
                  <c:v>94.584602355957003</c:v>
                </c:pt>
                <c:pt idx="37">
                  <c:v>66.644096374511705</c:v>
                </c:pt>
                <c:pt idx="38">
                  <c:v>60.5458984375</c:v>
                </c:pt>
                <c:pt idx="39">
                  <c:v>2319.65991210937</c:v>
                </c:pt>
                <c:pt idx="40">
                  <c:v>256.44299316406199</c:v>
                </c:pt>
                <c:pt idx="41">
                  <c:v>101.198997497558</c:v>
                </c:pt>
                <c:pt idx="42">
                  <c:v>120.79900360107401</c:v>
                </c:pt>
                <c:pt idx="43">
                  <c:v>198.70199584960901</c:v>
                </c:pt>
                <c:pt idx="44">
                  <c:v>136.60400390625</c:v>
                </c:pt>
                <c:pt idx="45">
                  <c:v>72.017303466796804</c:v>
                </c:pt>
                <c:pt idx="46">
                  <c:v>213.38699340820301</c:v>
                </c:pt>
                <c:pt idx="47">
                  <c:v>194.58200073242099</c:v>
                </c:pt>
                <c:pt idx="48">
                  <c:v>235.794998168945</c:v>
                </c:pt>
                <c:pt idx="49">
                  <c:v>178.85600280761699</c:v>
                </c:pt>
                <c:pt idx="50">
                  <c:v>178.68600463867099</c:v>
                </c:pt>
                <c:pt idx="51">
                  <c:v>262.72399902343699</c:v>
                </c:pt>
                <c:pt idx="52">
                  <c:v>611.97302246093705</c:v>
                </c:pt>
                <c:pt idx="53">
                  <c:v>68.663803100585895</c:v>
                </c:pt>
                <c:pt idx="54">
                  <c:v>63.197601318359297</c:v>
                </c:pt>
                <c:pt idx="55">
                  <c:v>74.686203002929602</c:v>
                </c:pt>
                <c:pt idx="56">
                  <c:v>6249.080078125</c:v>
                </c:pt>
                <c:pt idx="57">
                  <c:v>138.74499511718699</c:v>
                </c:pt>
                <c:pt idx="58">
                  <c:v>126.290000915527</c:v>
                </c:pt>
                <c:pt idx="59">
                  <c:v>117.41300201416</c:v>
                </c:pt>
                <c:pt idx="60">
                  <c:v>105.1070022583</c:v>
                </c:pt>
                <c:pt idx="61">
                  <c:v>88.004798889160099</c:v>
                </c:pt>
                <c:pt idx="62">
                  <c:v>134.572006225585</c:v>
                </c:pt>
                <c:pt idx="63">
                  <c:v>52.530799865722599</c:v>
                </c:pt>
                <c:pt idx="64">
                  <c:v>122.546997070312</c:v>
                </c:pt>
                <c:pt idx="65">
                  <c:v>59.943099975585902</c:v>
                </c:pt>
                <c:pt idx="66">
                  <c:v>144.54400634765599</c:v>
                </c:pt>
                <c:pt idx="67">
                  <c:v>116.17400360107401</c:v>
                </c:pt>
                <c:pt idx="68">
                  <c:v>93.740997314453097</c:v>
                </c:pt>
                <c:pt idx="69">
                  <c:v>63.7265014648437</c:v>
                </c:pt>
                <c:pt idx="70">
                  <c:v>115.111999511718</c:v>
                </c:pt>
                <c:pt idx="71">
                  <c:v>160.26800537109301</c:v>
                </c:pt>
                <c:pt idx="72">
                  <c:v>132.82000732421801</c:v>
                </c:pt>
                <c:pt idx="73">
                  <c:v>60.306900024413999</c:v>
                </c:pt>
                <c:pt idx="74">
                  <c:v>108.764999389648</c:v>
                </c:pt>
                <c:pt idx="75">
                  <c:v>57.443901062011697</c:v>
                </c:pt>
                <c:pt idx="76">
                  <c:v>114.123001098632</c:v>
                </c:pt>
                <c:pt idx="77">
                  <c:v>53.4317016601562</c:v>
                </c:pt>
                <c:pt idx="78">
                  <c:v>58.356300354003899</c:v>
                </c:pt>
                <c:pt idx="79">
                  <c:v>100.054000854492</c:v>
                </c:pt>
                <c:pt idx="80">
                  <c:v>70.642799377441406</c:v>
                </c:pt>
                <c:pt idx="81">
                  <c:v>56.801998138427699</c:v>
                </c:pt>
                <c:pt idx="82">
                  <c:v>171.08500671386699</c:v>
                </c:pt>
                <c:pt idx="83">
                  <c:v>90.203796386718693</c:v>
                </c:pt>
                <c:pt idx="84">
                  <c:v>56.066600799560497</c:v>
                </c:pt>
                <c:pt idx="85">
                  <c:v>69.485099792480398</c:v>
                </c:pt>
                <c:pt idx="86">
                  <c:v>52.375900268554602</c:v>
                </c:pt>
                <c:pt idx="87">
                  <c:v>64.337799072265597</c:v>
                </c:pt>
                <c:pt idx="88">
                  <c:v>51.699798583984297</c:v>
                </c:pt>
                <c:pt idx="89">
                  <c:v>57.784400939941399</c:v>
                </c:pt>
                <c:pt idx="90">
                  <c:v>53.739799499511697</c:v>
                </c:pt>
                <c:pt idx="91">
                  <c:v>104.236999511718</c:v>
                </c:pt>
                <c:pt idx="92">
                  <c:v>64.898597717285099</c:v>
                </c:pt>
                <c:pt idx="93">
                  <c:v>115.189002990722</c:v>
                </c:pt>
                <c:pt idx="94">
                  <c:v>82.146598815917898</c:v>
                </c:pt>
                <c:pt idx="95">
                  <c:v>133.08500671386699</c:v>
                </c:pt>
                <c:pt idx="96">
                  <c:v>161.468002319335</c:v>
                </c:pt>
                <c:pt idx="97">
                  <c:v>89.5458984375</c:v>
                </c:pt>
                <c:pt idx="98">
                  <c:v>65.345001220703097</c:v>
                </c:pt>
                <c:pt idx="99">
                  <c:v>50.589599609375</c:v>
                </c:pt>
                <c:pt idx="100">
                  <c:v>64.137496948242102</c:v>
                </c:pt>
                <c:pt idx="101">
                  <c:v>83.358100891113196</c:v>
                </c:pt>
                <c:pt idx="102">
                  <c:v>91.017196655273395</c:v>
                </c:pt>
                <c:pt idx="103">
                  <c:v>66.890899658203097</c:v>
                </c:pt>
                <c:pt idx="104">
                  <c:v>113.931999206543</c:v>
                </c:pt>
                <c:pt idx="105">
                  <c:v>85.420402526855398</c:v>
                </c:pt>
                <c:pt idx="106">
                  <c:v>77.772499084472599</c:v>
                </c:pt>
                <c:pt idx="107">
                  <c:v>134.65299987792901</c:v>
                </c:pt>
                <c:pt idx="108">
                  <c:v>372.51800537109301</c:v>
                </c:pt>
                <c:pt idx="109">
                  <c:v>370.90499877929602</c:v>
                </c:pt>
                <c:pt idx="110">
                  <c:v>76.338996887207003</c:v>
                </c:pt>
                <c:pt idx="111">
                  <c:v>60.700901031494098</c:v>
                </c:pt>
                <c:pt idx="112">
                  <c:v>366.42401123046801</c:v>
                </c:pt>
                <c:pt idx="113">
                  <c:v>59.089698791503899</c:v>
                </c:pt>
                <c:pt idx="114">
                  <c:v>490.44900512695301</c:v>
                </c:pt>
                <c:pt idx="115">
                  <c:v>140.13900756835901</c:v>
                </c:pt>
                <c:pt idx="116">
                  <c:v>54.435699462890597</c:v>
                </c:pt>
                <c:pt idx="117">
                  <c:v>75.005096435546804</c:v>
                </c:pt>
                <c:pt idx="118">
                  <c:v>136.38099670410099</c:v>
                </c:pt>
                <c:pt idx="119">
                  <c:v>108.25399780273401</c:v>
                </c:pt>
                <c:pt idx="120">
                  <c:v>164.62899780273401</c:v>
                </c:pt>
                <c:pt idx="121">
                  <c:v>81.513099670410099</c:v>
                </c:pt>
                <c:pt idx="122">
                  <c:v>89.641296386718693</c:v>
                </c:pt>
                <c:pt idx="123">
                  <c:v>115.80899810791</c:v>
                </c:pt>
                <c:pt idx="124">
                  <c:v>284.01199340820301</c:v>
                </c:pt>
                <c:pt idx="125">
                  <c:v>125.292999267578</c:v>
                </c:pt>
                <c:pt idx="126">
                  <c:v>65.637100219726506</c:v>
                </c:pt>
                <c:pt idx="127">
                  <c:v>96.859802246093693</c:v>
                </c:pt>
                <c:pt idx="128">
                  <c:v>63.619499206542898</c:v>
                </c:pt>
                <c:pt idx="129">
                  <c:v>61.098098754882798</c:v>
                </c:pt>
                <c:pt idx="130">
                  <c:v>70.115699768066406</c:v>
                </c:pt>
                <c:pt idx="131">
                  <c:v>102.986000061035</c:v>
                </c:pt>
                <c:pt idx="132">
                  <c:v>89.666999816894503</c:v>
                </c:pt>
                <c:pt idx="133">
                  <c:v>77.802597045898395</c:v>
                </c:pt>
                <c:pt idx="134">
                  <c:v>60.323699951171797</c:v>
                </c:pt>
                <c:pt idx="135">
                  <c:v>137.42199707031199</c:v>
                </c:pt>
                <c:pt idx="136">
                  <c:v>64.299499511718693</c:v>
                </c:pt>
                <c:pt idx="137">
                  <c:v>58.376201629638601</c:v>
                </c:pt>
                <c:pt idx="138">
                  <c:v>236.12899780273401</c:v>
                </c:pt>
                <c:pt idx="139">
                  <c:v>516.51702880859295</c:v>
                </c:pt>
                <c:pt idx="140">
                  <c:v>191.91900634765599</c:v>
                </c:pt>
                <c:pt idx="141">
                  <c:v>66.504501342773395</c:v>
                </c:pt>
                <c:pt idx="142">
                  <c:v>412.5830078125</c:v>
                </c:pt>
                <c:pt idx="143">
                  <c:v>82.119499206542898</c:v>
                </c:pt>
                <c:pt idx="144">
                  <c:v>411.51800537109301</c:v>
                </c:pt>
                <c:pt idx="145">
                  <c:v>167.43499755859301</c:v>
                </c:pt>
                <c:pt idx="146">
                  <c:v>295.03201293945301</c:v>
                </c:pt>
                <c:pt idx="147">
                  <c:v>70.422798156738196</c:v>
                </c:pt>
                <c:pt idx="148">
                  <c:v>66.308403015136705</c:v>
                </c:pt>
                <c:pt idx="149">
                  <c:v>111.13600158691401</c:v>
                </c:pt>
                <c:pt idx="150">
                  <c:v>82.470596313476506</c:v>
                </c:pt>
                <c:pt idx="151">
                  <c:v>59.727798461913999</c:v>
                </c:pt>
                <c:pt idx="152">
                  <c:v>422.29598999023398</c:v>
                </c:pt>
                <c:pt idx="153">
                  <c:v>289.20001220703102</c:v>
                </c:pt>
                <c:pt idx="154">
                  <c:v>432.239013671875</c:v>
                </c:pt>
                <c:pt idx="155">
                  <c:v>2556.21997070312</c:v>
                </c:pt>
                <c:pt idx="156">
                  <c:v>179.781005859375</c:v>
                </c:pt>
                <c:pt idx="157">
                  <c:v>100.54900360107401</c:v>
                </c:pt>
                <c:pt idx="158">
                  <c:v>6328.25</c:v>
                </c:pt>
                <c:pt idx="159">
                  <c:v>962.1240234375</c:v>
                </c:pt>
                <c:pt idx="160">
                  <c:v>436.239013671875</c:v>
                </c:pt>
                <c:pt idx="161">
                  <c:v>290.17001342773398</c:v>
                </c:pt>
                <c:pt idx="162">
                  <c:v>779.40802001953102</c:v>
                </c:pt>
                <c:pt idx="163">
                  <c:v>570.739990234375</c:v>
                </c:pt>
                <c:pt idx="164">
                  <c:v>392.76501464843699</c:v>
                </c:pt>
                <c:pt idx="165">
                  <c:v>490.60998535156199</c:v>
                </c:pt>
                <c:pt idx="166">
                  <c:v>805.88201904296795</c:v>
                </c:pt>
                <c:pt idx="167">
                  <c:v>280.06698608398398</c:v>
                </c:pt>
                <c:pt idx="168">
                  <c:v>446.47399902343699</c:v>
                </c:pt>
                <c:pt idx="169">
                  <c:v>895.49700927734295</c:v>
                </c:pt>
                <c:pt idx="170">
                  <c:v>2120.57006835937</c:v>
                </c:pt>
                <c:pt idx="171">
                  <c:v>105.38200378417901</c:v>
                </c:pt>
                <c:pt idx="172">
                  <c:v>5019.81005859375</c:v>
                </c:pt>
                <c:pt idx="173">
                  <c:v>132.34100341796801</c:v>
                </c:pt>
                <c:pt idx="174">
                  <c:v>95.708801269531193</c:v>
                </c:pt>
                <c:pt idx="175">
                  <c:v>183.30900573730401</c:v>
                </c:pt>
                <c:pt idx="176">
                  <c:v>89.011100769042898</c:v>
                </c:pt>
                <c:pt idx="177">
                  <c:v>68.129501342773395</c:v>
                </c:pt>
                <c:pt idx="178">
                  <c:v>152.419998168945</c:v>
                </c:pt>
                <c:pt idx="179">
                  <c:v>391.38699340820301</c:v>
                </c:pt>
                <c:pt idx="180">
                  <c:v>1031.68005371093</c:v>
                </c:pt>
                <c:pt idx="181">
                  <c:v>883.7919921875</c:v>
                </c:pt>
                <c:pt idx="182">
                  <c:v>54.875900268554602</c:v>
                </c:pt>
                <c:pt idx="183">
                  <c:v>124.262001037597</c:v>
                </c:pt>
                <c:pt idx="184">
                  <c:v>125.24700164794901</c:v>
                </c:pt>
                <c:pt idx="185">
                  <c:v>97.342796325683494</c:v>
                </c:pt>
                <c:pt idx="186">
                  <c:v>93.342903137207003</c:v>
                </c:pt>
                <c:pt idx="187">
                  <c:v>76.705398559570298</c:v>
                </c:pt>
                <c:pt idx="188">
                  <c:v>151.14100646972599</c:v>
                </c:pt>
                <c:pt idx="189">
                  <c:v>173.29100036621</c:v>
                </c:pt>
                <c:pt idx="190">
                  <c:v>101.275001525878</c:v>
                </c:pt>
                <c:pt idx="191">
                  <c:v>74.338096618652301</c:v>
                </c:pt>
                <c:pt idx="192">
                  <c:v>993.68902587890602</c:v>
                </c:pt>
                <c:pt idx="193">
                  <c:v>887.20397949218705</c:v>
                </c:pt>
                <c:pt idx="194">
                  <c:v>113.29900360107401</c:v>
                </c:pt>
                <c:pt idx="195">
                  <c:v>85.1488037109375</c:v>
                </c:pt>
                <c:pt idx="196">
                  <c:v>72.387802124023395</c:v>
                </c:pt>
                <c:pt idx="197">
                  <c:v>66.589797973632798</c:v>
                </c:pt>
                <c:pt idx="198">
                  <c:v>59.276798248291001</c:v>
                </c:pt>
                <c:pt idx="199">
                  <c:v>66.550003051757798</c:v>
                </c:pt>
                <c:pt idx="200">
                  <c:v>104.004997253418</c:v>
                </c:pt>
                <c:pt idx="201">
                  <c:v>61.5223999023437</c:v>
                </c:pt>
                <c:pt idx="202">
                  <c:v>58.8372993469238</c:v>
                </c:pt>
                <c:pt idx="203">
                  <c:v>88.573501586914006</c:v>
                </c:pt>
                <c:pt idx="204">
                  <c:v>488.33401489257801</c:v>
                </c:pt>
                <c:pt idx="205">
                  <c:v>65.714897155761705</c:v>
                </c:pt>
                <c:pt idx="206">
                  <c:v>278.52301025390602</c:v>
                </c:pt>
                <c:pt idx="207">
                  <c:v>63.787899017333899</c:v>
                </c:pt>
                <c:pt idx="208">
                  <c:v>59.422798156738203</c:v>
                </c:pt>
                <c:pt idx="209">
                  <c:v>87.407600402832003</c:v>
                </c:pt>
                <c:pt idx="210">
                  <c:v>85.261703491210895</c:v>
                </c:pt>
                <c:pt idx="211">
                  <c:v>217.84500122070301</c:v>
                </c:pt>
                <c:pt idx="212">
                  <c:v>90.177597045898395</c:v>
                </c:pt>
                <c:pt idx="213">
                  <c:v>108.79199981689401</c:v>
                </c:pt>
                <c:pt idx="214">
                  <c:v>323.44601440429602</c:v>
                </c:pt>
                <c:pt idx="215">
                  <c:v>92.404998779296804</c:v>
                </c:pt>
                <c:pt idx="216">
                  <c:v>409.52999877929602</c:v>
                </c:pt>
                <c:pt idx="217">
                  <c:v>80.096397399902301</c:v>
                </c:pt>
                <c:pt idx="218">
                  <c:v>51.906101226806598</c:v>
                </c:pt>
                <c:pt idx="219">
                  <c:v>61.535900115966797</c:v>
                </c:pt>
                <c:pt idx="220">
                  <c:v>50.535198211669901</c:v>
                </c:pt>
                <c:pt idx="221">
                  <c:v>157.20799255371</c:v>
                </c:pt>
                <c:pt idx="222">
                  <c:v>183.20399475097599</c:v>
                </c:pt>
                <c:pt idx="223">
                  <c:v>68.594902038574205</c:v>
                </c:pt>
                <c:pt idx="224">
                  <c:v>81.693496704101506</c:v>
                </c:pt>
                <c:pt idx="225">
                  <c:v>221.61500549316401</c:v>
                </c:pt>
                <c:pt idx="226">
                  <c:v>77.496597290039006</c:v>
                </c:pt>
                <c:pt idx="227">
                  <c:v>81.4541015625</c:v>
                </c:pt>
                <c:pt idx="228">
                  <c:v>169.70700073242099</c:v>
                </c:pt>
                <c:pt idx="229">
                  <c:v>511.31201171875</c:v>
                </c:pt>
                <c:pt idx="230">
                  <c:v>287.76400756835898</c:v>
                </c:pt>
                <c:pt idx="231">
                  <c:v>101.111999511718</c:v>
                </c:pt>
                <c:pt idx="232">
                  <c:v>84.425796508789006</c:v>
                </c:pt>
                <c:pt idx="233">
                  <c:v>221.947006225585</c:v>
                </c:pt>
                <c:pt idx="234">
                  <c:v>156.97000122070301</c:v>
                </c:pt>
                <c:pt idx="235">
                  <c:v>329.30300903320301</c:v>
                </c:pt>
                <c:pt idx="236">
                  <c:v>330.81100463867102</c:v>
                </c:pt>
                <c:pt idx="237">
                  <c:v>69.878898620605398</c:v>
                </c:pt>
                <c:pt idx="238">
                  <c:v>207.39300537109301</c:v>
                </c:pt>
                <c:pt idx="239">
                  <c:v>108.542999267578</c:v>
                </c:pt>
                <c:pt idx="240">
                  <c:v>391.766998291015</c:v>
                </c:pt>
                <c:pt idx="241">
                  <c:v>65.692497253417898</c:v>
                </c:pt>
                <c:pt idx="242">
                  <c:v>329.07101440429602</c:v>
                </c:pt>
                <c:pt idx="243">
                  <c:v>458.308013916015</c:v>
                </c:pt>
                <c:pt idx="244">
                  <c:v>173.85800170898401</c:v>
                </c:pt>
                <c:pt idx="245">
                  <c:v>170.59700012207</c:v>
                </c:pt>
                <c:pt idx="246">
                  <c:v>73.902198791503906</c:v>
                </c:pt>
                <c:pt idx="247">
                  <c:v>54.458099365234297</c:v>
                </c:pt>
                <c:pt idx="248">
                  <c:v>147.11199951171801</c:v>
                </c:pt>
                <c:pt idx="249">
                  <c:v>77.0863037109375</c:v>
                </c:pt>
                <c:pt idx="250">
                  <c:v>60.500301361083899</c:v>
                </c:pt>
                <c:pt idx="251">
                  <c:v>68.816596984863196</c:v>
                </c:pt>
                <c:pt idx="252">
                  <c:v>446.121002197265</c:v>
                </c:pt>
                <c:pt idx="253">
                  <c:v>75.166900634765597</c:v>
                </c:pt>
                <c:pt idx="254">
                  <c:v>90.8760986328125</c:v>
                </c:pt>
                <c:pt idx="255">
                  <c:v>608.51300048828102</c:v>
                </c:pt>
                <c:pt idx="256">
                  <c:v>105.69000244140599</c:v>
                </c:pt>
                <c:pt idx="257">
                  <c:v>123.001998901367</c:v>
                </c:pt>
                <c:pt idx="258">
                  <c:v>1069.13000488281</c:v>
                </c:pt>
                <c:pt idx="259">
                  <c:v>80.163398742675696</c:v>
                </c:pt>
                <c:pt idx="260">
                  <c:v>154.32400512695301</c:v>
                </c:pt>
                <c:pt idx="261">
                  <c:v>195.75100708007801</c:v>
                </c:pt>
                <c:pt idx="262">
                  <c:v>2281.71997070312</c:v>
                </c:pt>
                <c:pt idx="263">
                  <c:v>2291.94995117187</c:v>
                </c:pt>
                <c:pt idx="264">
                  <c:v>223.64100646972599</c:v>
                </c:pt>
                <c:pt idx="265">
                  <c:v>191.06799316406199</c:v>
                </c:pt>
                <c:pt idx="266">
                  <c:v>169.23199462890599</c:v>
                </c:pt>
                <c:pt idx="267">
                  <c:v>153.891998291015</c:v>
                </c:pt>
                <c:pt idx="268">
                  <c:v>891.26300048828102</c:v>
                </c:pt>
                <c:pt idx="269">
                  <c:v>130.72999572753901</c:v>
                </c:pt>
                <c:pt idx="270">
                  <c:v>501.07598876953102</c:v>
                </c:pt>
                <c:pt idx="271">
                  <c:v>84.806198120117102</c:v>
                </c:pt>
                <c:pt idx="272">
                  <c:v>175.30499267578099</c:v>
                </c:pt>
                <c:pt idx="273">
                  <c:v>59.424598693847599</c:v>
                </c:pt>
                <c:pt idx="274">
                  <c:v>53.453201293945298</c:v>
                </c:pt>
                <c:pt idx="275">
                  <c:v>258.04098510742102</c:v>
                </c:pt>
                <c:pt idx="276">
                  <c:v>78.623199462890597</c:v>
                </c:pt>
                <c:pt idx="277">
                  <c:v>51.759300231933501</c:v>
                </c:pt>
                <c:pt idx="278">
                  <c:v>607.8330078125</c:v>
                </c:pt>
                <c:pt idx="279">
                  <c:v>160.49299621582</c:v>
                </c:pt>
                <c:pt idx="280">
                  <c:v>217.56399536132801</c:v>
                </c:pt>
                <c:pt idx="281">
                  <c:v>502.47601318359301</c:v>
                </c:pt>
                <c:pt idx="282">
                  <c:v>1219.80004882812</c:v>
                </c:pt>
                <c:pt idx="283">
                  <c:v>83.103202819824205</c:v>
                </c:pt>
                <c:pt idx="284">
                  <c:v>175.08900451660099</c:v>
                </c:pt>
                <c:pt idx="285">
                  <c:v>201.33200073242099</c:v>
                </c:pt>
                <c:pt idx="286">
                  <c:v>102.500999450683</c:v>
                </c:pt>
                <c:pt idx="287">
                  <c:v>1186.30004882812</c:v>
                </c:pt>
                <c:pt idx="288">
                  <c:v>519.95397949218705</c:v>
                </c:pt>
                <c:pt idx="289">
                  <c:v>178.14700317382801</c:v>
                </c:pt>
                <c:pt idx="290">
                  <c:v>70.591400146484304</c:v>
                </c:pt>
                <c:pt idx="291">
                  <c:v>151.66099548339801</c:v>
                </c:pt>
                <c:pt idx="292">
                  <c:v>505.90399169921801</c:v>
                </c:pt>
                <c:pt idx="293">
                  <c:v>57.066699981689403</c:v>
                </c:pt>
                <c:pt idx="294">
                  <c:v>78.877899169921804</c:v>
                </c:pt>
                <c:pt idx="295">
                  <c:v>154.06500244140599</c:v>
                </c:pt>
                <c:pt idx="296">
                  <c:v>131.68600463867099</c:v>
                </c:pt>
                <c:pt idx="297">
                  <c:v>412.43200683593699</c:v>
                </c:pt>
                <c:pt idx="298">
                  <c:v>122.919998168945</c:v>
                </c:pt>
                <c:pt idx="299">
                  <c:v>59.4114990234375</c:v>
                </c:pt>
                <c:pt idx="300">
                  <c:v>96.049697875976506</c:v>
                </c:pt>
                <c:pt idx="301">
                  <c:v>234.24400329589801</c:v>
                </c:pt>
                <c:pt idx="302">
                  <c:v>183.15899658203099</c:v>
                </c:pt>
                <c:pt idx="303">
                  <c:v>90.740798950195298</c:v>
                </c:pt>
                <c:pt idx="304">
                  <c:v>2105.77001953125</c:v>
                </c:pt>
                <c:pt idx="305">
                  <c:v>2372.7099609375</c:v>
                </c:pt>
                <c:pt idx="306">
                  <c:v>89.806800842285099</c:v>
                </c:pt>
                <c:pt idx="307">
                  <c:v>660.37097167968705</c:v>
                </c:pt>
                <c:pt idx="308">
                  <c:v>2399.89990234375</c:v>
                </c:pt>
                <c:pt idx="309">
                  <c:v>2022.88000488281</c:v>
                </c:pt>
                <c:pt idx="310">
                  <c:v>260.29400634765602</c:v>
                </c:pt>
                <c:pt idx="311">
                  <c:v>171.121002197265</c:v>
                </c:pt>
                <c:pt idx="312">
                  <c:v>127.97200012207</c:v>
                </c:pt>
                <c:pt idx="313">
                  <c:v>78.351501464843693</c:v>
                </c:pt>
                <c:pt idx="314">
                  <c:v>414.61599731445301</c:v>
                </c:pt>
                <c:pt idx="315">
                  <c:v>55.680198669433501</c:v>
                </c:pt>
                <c:pt idx="316">
                  <c:v>188.662994384765</c:v>
                </c:pt>
                <c:pt idx="317">
                  <c:v>109.834999084472</c:v>
                </c:pt>
                <c:pt idx="318">
                  <c:v>1416.66003417968</c:v>
                </c:pt>
                <c:pt idx="319">
                  <c:v>136.30400085449199</c:v>
                </c:pt>
                <c:pt idx="320">
                  <c:v>93.746498107910099</c:v>
                </c:pt>
                <c:pt idx="321">
                  <c:v>175.29899597167901</c:v>
                </c:pt>
                <c:pt idx="322">
                  <c:v>3682.15991210937</c:v>
                </c:pt>
                <c:pt idx="323">
                  <c:v>277.67199707031199</c:v>
                </c:pt>
                <c:pt idx="324">
                  <c:v>58.736698150634702</c:v>
                </c:pt>
                <c:pt idx="325">
                  <c:v>577.177978515625</c:v>
                </c:pt>
                <c:pt idx="326">
                  <c:v>157.92500305175699</c:v>
                </c:pt>
                <c:pt idx="327">
                  <c:v>2126.75</c:v>
                </c:pt>
                <c:pt idx="328">
                  <c:v>1164.09997558593</c:v>
                </c:pt>
                <c:pt idx="329">
                  <c:v>2445.78002929687</c:v>
                </c:pt>
                <c:pt idx="330">
                  <c:v>2197.6298828125</c:v>
                </c:pt>
                <c:pt idx="331">
                  <c:v>362.39999389648398</c:v>
                </c:pt>
                <c:pt idx="332">
                  <c:v>350</c:v>
                </c:pt>
                <c:pt idx="333">
                  <c:v>1850.77001953125</c:v>
                </c:pt>
                <c:pt idx="334">
                  <c:v>2057.57006835937</c:v>
                </c:pt>
                <c:pt idx="335">
                  <c:v>1095.98999023437</c:v>
                </c:pt>
                <c:pt idx="336">
                  <c:v>2149.80004882812</c:v>
                </c:pt>
                <c:pt idx="337">
                  <c:v>91.761100769042898</c:v>
                </c:pt>
                <c:pt idx="338">
                  <c:v>55.506301879882798</c:v>
                </c:pt>
                <c:pt idx="339">
                  <c:v>306.80398559570301</c:v>
                </c:pt>
                <c:pt idx="340">
                  <c:v>55.782398223876903</c:v>
                </c:pt>
                <c:pt idx="341">
                  <c:v>120.50599670410099</c:v>
                </c:pt>
                <c:pt idx="342">
                  <c:v>974.40399169921795</c:v>
                </c:pt>
                <c:pt idx="343">
                  <c:v>95.039199829101506</c:v>
                </c:pt>
                <c:pt idx="344">
                  <c:v>84.796501159667898</c:v>
                </c:pt>
                <c:pt idx="345">
                  <c:v>246.54699707031199</c:v>
                </c:pt>
                <c:pt idx="346">
                  <c:v>73.666496276855398</c:v>
                </c:pt>
                <c:pt idx="347">
                  <c:v>379.625</c:v>
                </c:pt>
                <c:pt idx="348">
                  <c:v>116.14499664306599</c:v>
                </c:pt>
                <c:pt idx="349">
                  <c:v>61.252498626708899</c:v>
                </c:pt>
                <c:pt idx="350">
                  <c:v>123.675003051757</c:v>
                </c:pt>
                <c:pt idx="351">
                  <c:v>117.303001403808</c:v>
                </c:pt>
                <c:pt idx="352">
                  <c:v>139.42300415039</c:v>
                </c:pt>
                <c:pt idx="353">
                  <c:v>294.24398803710898</c:v>
                </c:pt>
                <c:pt idx="354">
                  <c:v>93.590599060058494</c:v>
                </c:pt>
                <c:pt idx="355">
                  <c:v>56.869400024413999</c:v>
                </c:pt>
                <c:pt idx="356">
                  <c:v>2160.63989257812</c:v>
                </c:pt>
                <c:pt idx="357">
                  <c:v>2692.0400390625</c:v>
                </c:pt>
                <c:pt idx="358">
                  <c:v>2513.8701171875</c:v>
                </c:pt>
                <c:pt idx="359">
                  <c:v>1660.06994628906</c:v>
                </c:pt>
                <c:pt idx="360">
                  <c:v>87.808296203613196</c:v>
                </c:pt>
                <c:pt idx="361">
                  <c:v>67.727996826171804</c:v>
                </c:pt>
                <c:pt idx="362">
                  <c:v>273.15399169921801</c:v>
                </c:pt>
                <c:pt idx="363">
                  <c:v>180.03599548339801</c:v>
                </c:pt>
                <c:pt idx="364">
                  <c:v>377.77301025390602</c:v>
                </c:pt>
                <c:pt idx="365">
                  <c:v>57.88570022583</c:v>
                </c:pt>
                <c:pt idx="366">
                  <c:v>51.109100341796797</c:v>
                </c:pt>
                <c:pt idx="367">
                  <c:v>58.820598602294901</c:v>
                </c:pt>
                <c:pt idx="368">
                  <c:v>232.134994506835</c:v>
                </c:pt>
                <c:pt idx="369">
                  <c:v>134.94999694824199</c:v>
                </c:pt>
                <c:pt idx="370">
                  <c:v>135.35099792480401</c:v>
                </c:pt>
                <c:pt idx="371">
                  <c:v>70.081100463867102</c:v>
                </c:pt>
                <c:pt idx="372">
                  <c:v>79.602600097656193</c:v>
                </c:pt>
                <c:pt idx="373">
                  <c:v>279.781005859375</c:v>
                </c:pt>
                <c:pt idx="374">
                  <c:v>193.65299987792901</c:v>
                </c:pt>
                <c:pt idx="375">
                  <c:v>148.13999938964801</c:v>
                </c:pt>
                <c:pt idx="376">
                  <c:v>660.35498046875</c:v>
                </c:pt>
                <c:pt idx="377">
                  <c:v>113.65200042724599</c:v>
                </c:pt>
                <c:pt idx="378">
                  <c:v>266.88400268554602</c:v>
                </c:pt>
                <c:pt idx="379">
                  <c:v>165.55299377441401</c:v>
                </c:pt>
                <c:pt idx="380">
                  <c:v>81.244499206542898</c:v>
                </c:pt>
                <c:pt idx="381">
                  <c:v>342.55599975585898</c:v>
                </c:pt>
                <c:pt idx="382">
                  <c:v>559.64001464843705</c:v>
                </c:pt>
                <c:pt idx="383">
                  <c:v>334.64300537109301</c:v>
                </c:pt>
                <c:pt idx="384">
                  <c:v>331.37701416015602</c:v>
                </c:pt>
                <c:pt idx="385">
                  <c:v>145.82699584960901</c:v>
                </c:pt>
                <c:pt idx="386">
                  <c:v>196.04800415039</c:v>
                </c:pt>
                <c:pt idx="387">
                  <c:v>280.98001098632801</c:v>
                </c:pt>
                <c:pt idx="388">
                  <c:v>136.44500732421801</c:v>
                </c:pt>
                <c:pt idx="389">
                  <c:v>492.829010009765</c:v>
                </c:pt>
                <c:pt idx="390">
                  <c:v>68.486503601074205</c:v>
                </c:pt>
                <c:pt idx="391">
                  <c:v>147.84800720214801</c:v>
                </c:pt>
                <c:pt idx="392">
                  <c:v>81.96240234375</c:v>
                </c:pt>
                <c:pt idx="393">
                  <c:v>175.197998046875</c:v>
                </c:pt>
                <c:pt idx="394">
                  <c:v>64.741203308105398</c:v>
                </c:pt>
                <c:pt idx="395">
                  <c:v>76.826400756835895</c:v>
                </c:pt>
                <c:pt idx="396">
                  <c:v>90.585502624511705</c:v>
                </c:pt>
                <c:pt idx="397">
                  <c:v>359.32199096679602</c:v>
                </c:pt>
                <c:pt idx="398">
                  <c:v>82.204597473144503</c:v>
                </c:pt>
                <c:pt idx="399">
                  <c:v>108.891998291015</c:v>
                </c:pt>
                <c:pt idx="400">
                  <c:v>572.34997558593705</c:v>
                </c:pt>
                <c:pt idx="401">
                  <c:v>1206.60998535156</c:v>
                </c:pt>
                <c:pt idx="402">
                  <c:v>88.067001342773395</c:v>
                </c:pt>
                <c:pt idx="403">
                  <c:v>51.123401641845703</c:v>
                </c:pt>
                <c:pt idx="404">
                  <c:v>70.345497131347599</c:v>
                </c:pt>
                <c:pt idx="405">
                  <c:v>165.08599853515599</c:v>
                </c:pt>
                <c:pt idx="406">
                  <c:v>591.14599609375</c:v>
                </c:pt>
                <c:pt idx="407">
                  <c:v>163.96699523925699</c:v>
                </c:pt>
                <c:pt idx="408">
                  <c:v>309.364013671875</c:v>
                </c:pt>
                <c:pt idx="409">
                  <c:v>240.88400268554599</c:v>
                </c:pt>
                <c:pt idx="410">
                  <c:v>244.08399963378901</c:v>
                </c:pt>
                <c:pt idx="411">
                  <c:v>87.718696594238196</c:v>
                </c:pt>
                <c:pt idx="412">
                  <c:v>52.847099304199197</c:v>
                </c:pt>
                <c:pt idx="413">
                  <c:v>689.72198486328102</c:v>
                </c:pt>
                <c:pt idx="414">
                  <c:v>179.53999328613199</c:v>
                </c:pt>
                <c:pt idx="415">
                  <c:v>66.629501342773395</c:v>
                </c:pt>
                <c:pt idx="416">
                  <c:v>86.405502319335895</c:v>
                </c:pt>
                <c:pt idx="417">
                  <c:v>976.10601806640602</c:v>
                </c:pt>
                <c:pt idx="418">
                  <c:v>532.88702392578102</c:v>
                </c:pt>
                <c:pt idx="419">
                  <c:v>100.817001342773</c:v>
                </c:pt>
                <c:pt idx="420">
                  <c:v>85.495300292968693</c:v>
                </c:pt>
                <c:pt idx="421">
                  <c:v>116.240997314453</c:v>
                </c:pt>
                <c:pt idx="422">
                  <c:v>78.673400878906193</c:v>
                </c:pt>
                <c:pt idx="423">
                  <c:v>65.774002075195298</c:v>
                </c:pt>
                <c:pt idx="424">
                  <c:v>164.15400695800699</c:v>
                </c:pt>
                <c:pt idx="425">
                  <c:v>117.88600158691401</c:v>
                </c:pt>
                <c:pt idx="426">
                  <c:v>64.323699951171804</c:v>
                </c:pt>
                <c:pt idx="427">
                  <c:v>73.933799743652301</c:v>
                </c:pt>
                <c:pt idx="428">
                  <c:v>309.34298706054602</c:v>
                </c:pt>
                <c:pt idx="429">
                  <c:v>93.061500549316406</c:v>
                </c:pt>
                <c:pt idx="430">
                  <c:v>287.75900268554602</c:v>
                </c:pt>
                <c:pt idx="431">
                  <c:v>1999.33996582031</c:v>
                </c:pt>
                <c:pt idx="432">
                  <c:v>135.17199707031199</c:v>
                </c:pt>
                <c:pt idx="433">
                  <c:v>55.894901275634702</c:v>
                </c:pt>
                <c:pt idx="434">
                  <c:v>183.384994506835</c:v>
                </c:pt>
                <c:pt idx="435">
                  <c:v>411.24099731445301</c:v>
                </c:pt>
                <c:pt idx="436">
                  <c:v>69.840797424316406</c:v>
                </c:pt>
                <c:pt idx="437">
                  <c:v>72.452102661132798</c:v>
                </c:pt>
                <c:pt idx="438">
                  <c:v>2102.65991210937</c:v>
                </c:pt>
                <c:pt idx="439">
                  <c:v>322.11099243164</c:v>
                </c:pt>
                <c:pt idx="440">
                  <c:v>124.1070022583</c:v>
                </c:pt>
                <c:pt idx="441">
                  <c:v>311.21301269531199</c:v>
                </c:pt>
                <c:pt idx="442">
                  <c:v>180.18099975585901</c:v>
                </c:pt>
                <c:pt idx="443">
                  <c:v>103.292999267578</c:v>
                </c:pt>
                <c:pt idx="444">
                  <c:v>78.262702941894503</c:v>
                </c:pt>
                <c:pt idx="445">
                  <c:v>153.61799621582</c:v>
                </c:pt>
                <c:pt idx="446">
                  <c:v>142.86599731445301</c:v>
                </c:pt>
                <c:pt idx="447">
                  <c:v>69.939903259277301</c:v>
                </c:pt>
                <c:pt idx="448">
                  <c:v>50.316299438476499</c:v>
                </c:pt>
                <c:pt idx="449">
                  <c:v>55.753799438476499</c:v>
                </c:pt>
                <c:pt idx="450">
                  <c:v>458.98400878906199</c:v>
                </c:pt>
                <c:pt idx="451">
                  <c:v>131.52200317382801</c:v>
                </c:pt>
                <c:pt idx="452">
                  <c:v>122.443000793457</c:v>
                </c:pt>
                <c:pt idx="453">
                  <c:v>192.384994506835</c:v>
                </c:pt>
                <c:pt idx="454">
                  <c:v>1099.08996582031</c:v>
                </c:pt>
                <c:pt idx="455">
                  <c:v>335.33401489257801</c:v>
                </c:pt>
                <c:pt idx="456">
                  <c:v>219.45500183105401</c:v>
                </c:pt>
                <c:pt idx="457">
                  <c:v>190.641998291015</c:v>
                </c:pt>
                <c:pt idx="458">
                  <c:v>264.52200317382801</c:v>
                </c:pt>
                <c:pt idx="459">
                  <c:v>1224.81005859375</c:v>
                </c:pt>
                <c:pt idx="460">
                  <c:v>184.02000427246</c:v>
                </c:pt>
                <c:pt idx="461">
                  <c:v>126.13400268554599</c:v>
                </c:pt>
                <c:pt idx="462">
                  <c:v>121.518997192382</c:v>
                </c:pt>
                <c:pt idx="463">
                  <c:v>400.76800537109301</c:v>
                </c:pt>
                <c:pt idx="464">
                  <c:v>64.299301147460895</c:v>
                </c:pt>
                <c:pt idx="465">
                  <c:v>140.32400512695301</c:v>
                </c:pt>
                <c:pt idx="466">
                  <c:v>60.412601470947202</c:v>
                </c:pt>
                <c:pt idx="467">
                  <c:v>151.75</c:v>
                </c:pt>
                <c:pt idx="468">
                  <c:v>60.169498443603501</c:v>
                </c:pt>
                <c:pt idx="469">
                  <c:v>114.764999389648</c:v>
                </c:pt>
                <c:pt idx="470">
                  <c:v>1077.61999511718</c:v>
                </c:pt>
                <c:pt idx="471">
                  <c:v>98.105499267578097</c:v>
                </c:pt>
                <c:pt idx="472">
                  <c:v>118.36000061035099</c:v>
                </c:pt>
                <c:pt idx="473">
                  <c:v>199.03999328613199</c:v>
                </c:pt>
                <c:pt idx="474">
                  <c:v>2301.830078125</c:v>
                </c:pt>
                <c:pt idx="475">
                  <c:v>2170.0400390625</c:v>
                </c:pt>
                <c:pt idx="476">
                  <c:v>219.24699401855401</c:v>
                </c:pt>
                <c:pt idx="477">
                  <c:v>263.71701049804602</c:v>
                </c:pt>
                <c:pt idx="478">
                  <c:v>2048.85009765625</c:v>
                </c:pt>
                <c:pt idx="479">
                  <c:v>2393.5</c:v>
                </c:pt>
                <c:pt idx="480">
                  <c:v>188.40499877929599</c:v>
                </c:pt>
                <c:pt idx="481">
                  <c:v>106.084999084472</c:v>
                </c:pt>
                <c:pt idx="482">
                  <c:v>88.599800109863196</c:v>
                </c:pt>
                <c:pt idx="483">
                  <c:v>803.14001464843705</c:v>
                </c:pt>
                <c:pt idx="484">
                  <c:v>87.982597351074205</c:v>
                </c:pt>
                <c:pt idx="485">
                  <c:v>417.09899902343699</c:v>
                </c:pt>
                <c:pt idx="486">
                  <c:v>173.46600341796801</c:v>
                </c:pt>
                <c:pt idx="487">
                  <c:v>182.05299377441401</c:v>
                </c:pt>
                <c:pt idx="488">
                  <c:v>959.94598388671795</c:v>
                </c:pt>
                <c:pt idx="489">
                  <c:v>293.225006103515</c:v>
                </c:pt>
                <c:pt idx="490">
                  <c:v>288.1669921875</c:v>
                </c:pt>
                <c:pt idx="491">
                  <c:v>456.74200439453102</c:v>
                </c:pt>
                <c:pt idx="492">
                  <c:v>1995.68994140625</c:v>
                </c:pt>
                <c:pt idx="493">
                  <c:v>2409.40991210937</c:v>
                </c:pt>
                <c:pt idx="494">
                  <c:v>374.24301147460898</c:v>
                </c:pt>
                <c:pt idx="495">
                  <c:v>167.34500122070301</c:v>
                </c:pt>
                <c:pt idx="496">
                  <c:v>414.77398681640602</c:v>
                </c:pt>
                <c:pt idx="497">
                  <c:v>2365.26000976562</c:v>
                </c:pt>
                <c:pt idx="498">
                  <c:v>1923.43005371093</c:v>
                </c:pt>
                <c:pt idx="499">
                  <c:v>521.74597167968705</c:v>
                </c:pt>
                <c:pt idx="500">
                  <c:v>285.468994140625</c:v>
                </c:pt>
                <c:pt idx="501">
                  <c:v>300.28298950195301</c:v>
                </c:pt>
                <c:pt idx="502">
                  <c:v>873.94396972656205</c:v>
                </c:pt>
                <c:pt idx="503">
                  <c:v>5440.8701171875</c:v>
                </c:pt>
                <c:pt idx="504">
                  <c:v>83.585998535156193</c:v>
                </c:pt>
                <c:pt idx="505">
                  <c:v>73.111503601074205</c:v>
                </c:pt>
                <c:pt idx="506">
                  <c:v>99.704299926757798</c:v>
                </c:pt>
                <c:pt idx="507">
                  <c:v>58.362499237060497</c:v>
                </c:pt>
                <c:pt idx="508">
                  <c:v>113.106002807617</c:v>
                </c:pt>
                <c:pt idx="509">
                  <c:v>53.373001098632798</c:v>
                </c:pt>
                <c:pt idx="510">
                  <c:v>99.388298034667898</c:v>
                </c:pt>
                <c:pt idx="511">
                  <c:v>964.31799316406205</c:v>
                </c:pt>
                <c:pt idx="512">
                  <c:v>106.967002868652</c:v>
                </c:pt>
                <c:pt idx="513">
                  <c:v>91.294601440429602</c:v>
                </c:pt>
                <c:pt idx="514">
                  <c:v>193.93800354003901</c:v>
                </c:pt>
                <c:pt idx="515">
                  <c:v>2444.73999023437</c:v>
                </c:pt>
                <c:pt idx="516">
                  <c:v>1977.28002929687</c:v>
                </c:pt>
                <c:pt idx="517">
                  <c:v>292.59899902343699</c:v>
                </c:pt>
                <c:pt idx="518">
                  <c:v>357.40301513671801</c:v>
                </c:pt>
                <c:pt idx="519">
                  <c:v>2021.13000488281</c:v>
                </c:pt>
                <c:pt idx="520">
                  <c:v>2416.7099609375</c:v>
                </c:pt>
                <c:pt idx="521">
                  <c:v>170.802001953125</c:v>
                </c:pt>
                <c:pt idx="522">
                  <c:v>144.29299926757801</c:v>
                </c:pt>
                <c:pt idx="523">
                  <c:v>60.362899780273402</c:v>
                </c:pt>
                <c:pt idx="524">
                  <c:v>781.666015625</c:v>
                </c:pt>
                <c:pt idx="525">
                  <c:v>84.056800842285099</c:v>
                </c:pt>
                <c:pt idx="526">
                  <c:v>129.77000427246</c:v>
                </c:pt>
                <c:pt idx="527">
                  <c:v>77.453598022460895</c:v>
                </c:pt>
                <c:pt idx="528">
                  <c:v>447.40100097656199</c:v>
                </c:pt>
                <c:pt idx="529">
                  <c:v>118.62400054931599</c:v>
                </c:pt>
                <c:pt idx="530">
                  <c:v>151.80599975585901</c:v>
                </c:pt>
                <c:pt idx="531">
                  <c:v>208.17900085449199</c:v>
                </c:pt>
                <c:pt idx="532">
                  <c:v>1029.84997558593</c:v>
                </c:pt>
                <c:pt idx="533">
                  <c:v>332.54998779296801</c:v>
                </c:pt>
                <c:pt idx="534">
                  <c:v>242.11900329589801</c:v>
                </c:pt>
                <c:pt idx="535">
                  <c:v>239.37699890136699</c:v>
                </c:pt>
                <c:pt idx="536">
                  <c:v>1321.32995605468</c:v>
                </c:pt>
                <c:pt idx="537">
                  <c:v>268.64700317382801</c:v>
                </c:pt>
                <c:pt idx="538">
                  <c:v>174.38800048828099</c:v>
                </c:pt>
                <c:pt idx="539">
                  <c:v>56.477901458740199</c:v>
                </c:pt>
                <c:pt idx="540">
                  <c:v>457.114013671875</c:v>
                </c:pt>
                <c:pt idx="541">
                  <c:v>130.50199890136699</c:v>
                </c:pt>
                <c:pt idx="542">
                  <c:v>60.0956001281738</c:v>
                </c:pt>
                <c:pt idx="543">
                  <c:v>125.14299774169901</c:v>
                </c:pt>
                <c:pt idx="544">
                  <c:v>197.73500061035099</c:v>
                </c:pt>
                <c:pt idx="545">
                  <c:v>56.409698486328097</c:v>
                </c:pt>
                <c:pt idx="546">
                  <c:v>322.01300048828102</c:v>
                </c:pt>
                <c:pt idx="547">
                  <c:v>157.53900146484301</c:v>
                </c:pt>
                <c:pt idx="548">
                  <c:v>173.05999755859301</c:v>
                </c:pt>
                <c:pt idx="549">
                  <c:v>2351.30004882812</c:v>
                </c:pt>
                <c:pt idx="550">
                  <c:v>171.65800476074199</c:v>
                </c:pt>
                <c:pt idx="551">
                  <c:v>259.72601318359301</c:v>
                </c:pt>
                <c:pt idx="552">
                  <c:v>259.08898925781199</c:v>
                </c:pt>
                <c:pt idx="553">
                  <c:v>54.562801361083899</c:v>
                </c:pt>
                <c:pt idx="554">
                  <c:v>132.97799682617099</c:v>
                </c:pt>
                <c:pt idx="555">
                  <c:v>2409.5</c:v>
                </c:pt>
                <c:pt idx="556">
                  <c:v>202.43699645996</c:v>
                </c:pt>
                <c:pt idx="557">
                  <c:v>113.01999664306599</c:v>
                </c:pt>
                <c:pt idx="558">
                  <c:v>347.01400756835898</c:v>
                </c:pt>
                <c:pt idx="559">
                  <c:v>327.037994384765</c:v>
                </c:pt>
                <c:pt idx="560">
                  <c:v>97.073303222656193</c:v>
                </c:pt>
                <c:pt idx="561">
                  <c:v>279.33599853515602</c:v>
                </c:pt>
                <c:pt idx="562">
                  <c:v>82.225997924804602</c:v>
                </c:pt>
                <c:pt idx="563">
                  <c:v>56.640300750732401</c:v>
                </c:pt>
                <c:pt idx="564">
                  <c:v>56.497100830078097</c:v>
                </c:pt>
                <c:pt idx="565">
                  <c:v>120.58699798583901</c:v>
                </c:pt>
                <c:pt idx="566">
                  <c:v>117.07900238037099</c:v>
                </c:pt>
                <c:pt idx="567">
                  <c:v>106.39499664306599</c:v>
                </c:pt>
                <c:pt idx="568">
                  <c:v>574.74798583984295</c:v>
                </c:pt>
                <c:pt idx="569">
                  <c:v>857.52697753906205</c:v>
                </c:pt>
                <c:pt idx="570">
                  <c:v>66.469802856445298</c:v>
                </c:pt>
                <c:pt idx="571">
                  <c:v>75.041496276855398</c:v>
                </c:pt>
                <c:pt idx="572">
                  <c:v>177.58900451660099</c:v>
                </c:pt>
                <c:pt idx="573">
                  <c:v>742.40399169921795</c:v>
                </c:pt>
                <c:pt idx="574">
                  <c:v>62.642898559570298</c:v>
                </c:pt>
                <c:pt idx="575">
                  <c:v>337.44198608398398</c:v>
                </c:pt>
                <c:pt idx="576">
                  <c:v>690.67999267578102</c:v>
                </c:pt>
                <c:pt idx="577">
                  <c:v>152.31799316406199</c:v>
                </c:pt>
                <c:pt idx="578">
                  <c:v>76.691001892089801</c:v>
                </c:pt>
                <c:pt idx="579">
                  <c:v>167.01899719238199</c:v>
                </c:pt>
                <c:pt idx="580">
                  <c:v>705.45202636718705</c:v>
                </c:pt>
                <c:pt idx="581">
                  <c:v>525.02001953125</c:v>
                </c:pt>
                <c:pt idx="582">
                  <c:v>117.468002319335</c:v>
                </c:pt>
                <c:pt idx="583">
                  <c:v>69.261398315429602</c:v>
                </c:pt>
                <c:pt idx="584">
                  <c:v>60.976699829101499</c:v>
                </c:pt>
                <c:pt idx="585">
                  <c:v>94.731399536132798</c:v>
                </c:pt>
                <c:pt idx="586">
                  <c:v>134.65800476074199</c:v>
                </c:pt>
                <c:pt idx="587">
                  <c:v>56.176101684570298</c:v>
                </c:pt>
                <c:pt idx="588">
                  <c:v>97.897399902343693</c:v>
                </c:pt>
                <c:pt idx="589">
                  <c:v>131.74400329589801</c:v>
                </c:pt>
                <c:pt idx="590">
                  <c:v>61.107799530029297</c:v>
                </c:pt>
                <c:pt idx="591">
                  <c:v>57.372898101806598</c:v>
                </c:pt>
                <c:pt idx="592">
                  <c:v>52.855098724365199</c:v>
                </c:pt>
                <c:pt idx="593">
                  <c:v>557.23699951171795</c:v>
                </c:pt>
                <c:pt idx="594">
                  <c:v>108.606002807617</c:v>
                </c:pt>
                <c:pt idx="595">
                  <c:v>82.437797546386705</c:v>
                </c:pt>
                <c:pt idx="596">
                  <c:v>323.55599975585898</c:v>
                </c:pt>
                <c:pt idx="597">
                  <c:v>147.46200561523401</c:v>
                </c:pt>
                <c:pt idx="598">
                  <c:v>114.45700073242099</c:v>
                </c:pt>
                <c:pt idx="599">
                  <c:v>338.82699584960898</c:v>
                </c:pt>
                <c:pt idx="600">
                  <c:v>368.2080078125</c:v>
                </c:pt>
                <c:pt idx="601">
                  <c:v>154.49499511718699</c:v>
                </c:pt>
                <c:pt idx="602">
                  <c:v>353.71798706054602</c:v>
                </c:pt>
                <c:pt idx="603">
                  <c:v>305.558990478515</c:v>
                </c:pt>
                <c:pt idx="604">
                  <c:v>73.258697509765597</c:v>
                </c:pt>
                <c:pt idx="605">
                  <c:v>196.24899291992099</c:v>
                </c:pt>
                <c:pt idx="606">
                  <c:v>275.016998291015</c:v>
                </c:pt>
                <c:pt idx="607">
                  <c:v>500.70098876953102</c:v>
                </c:pt>
                <c:pt idx="608">
                  <c:v>73.8865966796875</c:v>
                </c:pt>
                <c:pt idx="609">
                  <c:v>159.87199401855401</c:v>
                </c:pt>
                <c:pt idx="610">
                  <c:v>126.12799835205</c:v>
                </c:pt>
                <c:pt idx="611">
                  <c:v>52.9883003234863</c:v>
                </c:pt>
                <c:pt idx="612">
                  <c:v>53.285701751708899</c:v>
                </c:pt>
                <c:pt idx="613">
                  <c:v>206.628005981445</c:v>
                </c:pt>
                <c:pt idx="614">
                  <c:v>75.608703613281193</c:v>
                </c:pt>
                <c:pt idx="615">
                  <c:v>61.984401702880803</c:v>
                </c:pt>
                <c:pt idx="616">
                  <c:v>64.627197265625</c:v>
                </c:pt>
                <c:pt idx="617">
                  <c:v>76.961097717285099</c:v>
                </c:pt>
                <c:pt idx="618">
                  <c:v>501.08599853515602</c:v>
                </c:pt>
                <c:pt idx="619">
                  <c:v>256.79000854492102</c:v>
                </c:pt>
                <c:pt idx="620">
                  <c:v>375.66799926757801</c:v>
                </c:pt>
                <c:pt idx="621">
                  <c:v>57.460399627685497</c:v>
                </c:pt>
                <c:pt idx="622">
                  <c:v>113.265998840332</c:v>
                </c:pt>
                <c:pt idx="623">
                  <c:v>1710.64001464843</c:v>
                </c:pt>
                <c:pt idx="624">
                  <c:v>2381</c:v>
                </c:pt>
                <c:pt idx="625">
                  <c:v>2527.88989257812</c:v>
                </c:pt>
                <c:pt idx="626">
                  <c:v>1776.56005859375</c:v>
                </c:pt>
                <c:pt idx="627">
                  <c:v>134.80400085449199</c:v>
                </c:pt>
                <c:pt idx="628">
                  <c:v>310.35198974609301</c:v>
                </c:pt>
                <c:pt idx="629">
                  <c:v>155.82000732421801</c:v>
                </c:pt>
                <c:pt idx="630">
                  <c:v>91.529602050781193</c:v>
                </c:pt>
                <c:pt idx="631">
                  <c:v>239.927001953125</c:v>
                </c:pt>
                <c:pt idx="632">
                  <c:v>76.580802917480398</c:v>
                </c:pt>
                <c:pt idx="633">
                  <c:v>84.526802062988196</c:v>
                </c:pt>
                <c:pt idx="634">
                  <c:v>72.728996276855398</c:v>
                </c:pt>
                <c:pt idx="635">
                  <c:v>57.608600616455</c:v>
                </c:pt>
                <c:pt idx="636">
                  <c:v>721.906982421875</c:v>
                </c:pt>
                <c:pt idx="637">
                  <c:v>95.886001586914006</c:v>
                </c:pt>
                <c:pt idx="638">
                  <c:v>396.01199340820301</c:v>
                </c:pt>
                <c:pt idx="639">
                  <c:v>70.495399475097599</c:v>
                </c:pt>
                <c:pt idx="640">
                  <c:v>92.494201660156193</c:v>
                </c:pt>
                <c:pt idx="641">
                  <c:v>77.378997802734304</c:v>
                </c:pt>
                <c:pt idx="642">
                  <c:v>2374.30004882812</c:v>
                </c:pt>
                <c:pt idx="643">
                  <c:v>1278.5400390625</c:v>
                </c:pt>
                <c:pt idx="644">
                  <c:v>2530.77001953125</c:v>
                </c:pt>
                <c:pt idx="645">
                  <c:v>1781.34997558593</c:v>
                </c:pt>
                <c:pt idx="646">
                  <c:v>243.01199340820301</c:v>
                </c:pt>
                <c:pt idx="647">
                  <c:v>91.693298339843693</c:v>
                </c:pt>
                <c:pt idx="648">
                  <c:v>276.33700561523398</c:v>
                </c:pt>
                <c:pt idx="649">
                  <c:v>1855.82995605468</c:v>
                </c:pt>
                <c:pt idx="650">
                  <c:v>2330.21997070312</c:v>
                </c:pt>
                <c:pt idx="651">
                  <c:v>1106.33996582031</c:v>
                </c:pt>
                <c:pt idx="652">
                  <c:v>2140.5400390625</c:v>
                </c:pt>
                <c:pt idx="653">
                  <c:v>77.039001464843693</c:v>
                </c:pt>
                <c:pt idx="654">
                  <c:v>135.83000183105401</c:v>
                </c:pt>
                <c:pt idx="655">
                  <c:v>294.531005859375</c:v>
                </c:pt>
                <c:pt idx="656">
                  <c:v>66.681503295898395</c:v>
                </c:pt>
                <c:pt idx="657">
                  <c:v>2153.02001953125</c:v>
                </c:pt>
                <c:pt idx="658">
                  <c:v>56.6026000976562</c:v>
                </c:pt>
                <c:pt idx="659">
                  <c:v>96.113998413085895</c:v>
                </c:pt>
                <c:pt idx="660">
                  <c:v>808.87799072265602</c:v>
                </c:pt>
                <c:pt idx="661">
                  <c:v>107.237998962402</c:v>
                </c:pt>
                <c:pt idx="662">
                  <c:v>90.693397521972599</c:v>
                </c:pt>
                <c:pt idx="663">
                  <c:v>56.763801574707003</c:v>
                </c:pt>
                <c:pt idx="664">
                  <c:v>339.54699707031199</c:v>
                </c:pt>
                <c:pt idx="665">
                  <c:v>125.115997314453</c:v>
                </c:pt>
                <c:pt idx="666">
                  <c:v>214.62199401855401</c:v>
                </c:pt>
                <c:pt idx="667">
                  <c:v>310.343994140625</c:v>
                </c:pt>
                <c:pt idx="668">
                  <c:v>1961.46997070312</c:v>
                </c:pt>
                <c:pt idx="669">
                  <c:v>2304.9599609375</c:v>
                </c:pt>
                <c:pt idx="670">
                  <c:v>88.152603149414006</c:v>
                </c:pt>
                <c:pt idx="671">
                  <c:v>665.57501220703102</c:v>
                </c:pt>
                <c:pt idx="672">
                  <c:v>2287.30004882812</c:v>
                </c:pt>
                <c:pt idx="673">
                  <c:v>1747.57995605468</c:v>
                </c:pt>
                <c:pt idx="674">
                  <c:v>167.39999389648401</c:v>
                </c:pt>
                <c:pt idx="675">
                  <c:v>224.96600341796801</c:v>
                </c:pt>
                <c:pt idx="676">
                  <c:v>73.253501892089801</c:v>
                </c:pt>
                <c:pt idx="677">
                  <c:v>125.245002746582</c:v>
                </c:pt>
                <c:pt idx="678">
                  <c:v>59.7156982421875</c:v>
                </c:pt>
                <c:pt idx="679">
                  <c:v>53.279300689697202</c:v>
                </c:pt>
                <c:pt idx="680">
                  <c:v>68.131500244140597</c:v>
                </c:pt>
                <c:pt idx="681">
                  <c:v>438.808013916015</c:v>
                </c:pt>
                <c:pt idx="682">
                  <c:v>130.787994384765</c:v>
                </c:pt>
                <c:pt idx="683">
                  <c:v>74.632301330566406</c:v>
                </c:pt>
                <c:pt idx="684">
                  <c:v>224.86000061035099</c:v>
                </c:pt>
                <c:pt idx="685">
                  <c:v>474.74200439453102</c:v>
                </c:pt>
                <c:pt idx="686">
                  <c:v>59.069400787353501</c:v>
                </c:pt>
                <c:pt idx="687">
                  <c:v>987.531982421875</c:v>
                </c:pt>
                <c:pt idx="688">
                  <c:v>107.855003356933</c:v>
                </c:pt>
                <c:pt idx="689">
                  <c:v>181.06799316406199</c:v>
                </c:pt>
                <c:pt idx="690">
                  <c:v>157.10600280761699</c:v>
                </c:pt>
                <c:pt idx="691">
                  <c:v>1061.23999023437</c:v>
                </c:pt>
                <c:pt idx="692">
                  <c:v>432.97799682617102</c:v>
                </c:pt>
                <c:pt idx="693">
                  <c:v>185.20799255371</c:v>
                </c:pt>
                <c:pt idx="694">
                  <c:v>137.66099548339801</c:v>
                </c:pt>
                <c:pt idx="695">
                  <c:v>114.420997619628</c:v>
                </c:pt>
                <c:pt idx="696">
                  <c:v>459.61599731445301</c:v>
                </c:pt>
                <c:pt idx="697">
                  <c:v>114.901000976562</c:v>
                </c:pt>
                <c:pt idx="698">
                  <c:v>83.295303344726506</c:v>
                </c:pt>
                <c:pt idx="699">
                  <c:v>62.540599822997997</c:v>
                </c:pt>
                <c:pt idx="700">
                  <c:v>410.02899169921801</c:v>
                </c:pt>
                <c:pt idx="701">
                  <c:v>86.295402526855398</c:v>
                </c:pt>
                <c:pt idx="702">
                  <c:v>126.01999664306599</c:v>
                </c:pt>
                <c:pt idx="703">
                  <c:v>652.218994140625</c:v>
                </c:pt>
                <c:pt idx="704">
                  <c:v>123.74700164794901</c:v>
                </c:pt>
                <c:pt idx="705">
                  <c:v>235.23300170898401</c:v>
                </c:pt>
                <c:pt idx="706">
                  <c:v>180.26100158691401</c:v>
                </c:pt>
                <c:pt idx="707">
                  <c:v>285.614990234375</c:v>
                </c:pt>
                <c:pt idx="708">
                  <c:v>2179.169921875</c:v>
                </c:pt>
                <c:pt idx="709">
                  <c:v>51.052501678466797</c:v>
                </c:pt>
                <c:pt idx="710">
                  <c:v>82.276199340820298</c:v>
                </c:pt>
                <c:pt idx="711">
                  <c:v>2015.48999023437</c:v>
                </c:pt>
                <c:pt idx="712">
                  <c:v>133.98699951171801</c:v>
                </c:pt>
                <c:pt idx="713">
                  <c:v>147.35400390625</c:v>
                </c:pt>
                <c:pt idx="714">
                  <c:v>63.330898284912102</c:v>
                </c:pt>
                <c:pt idx="715">
                  <c:v>154.94900512695301</c:v>
                </c:pt>
                <c:pt idx="716">
                  <c:v>777.125</c:v>
                </c:pt>
                <c:pt idx="717">
                  <c:v>222.23800659179599</c:v>
                </c:pt>
                <c:pt idx="718">
                  <c:v>81.561996459960895</c:v>
                </c:pt>
                <c:pt idx="719">
                  <c:v>198.48500061035099</c:v>
                </c:pt>
                <c:pt idx="720">
                  <c:v>64.370101928710895</c:v>
                </c:pt>
                <c:pt idx="721">
                  <c:v>142.06700134277301</c:v>
                </c:pt>
                <c:pt idx="722">
                  <c:v>58.299098968505803</c:v>
                </c:pt>
                <c:pt idx="723">
                  <c:v>76.963302612304602</c:v>
                </c:pt>
                <c:pt idx="724">
                  <c:v>105.074996948242</c:v>
                </c:pt>
                <c:pt idx="725">
                  <c:v>66.009300231933494</c:v>
                </c:pt>
                <c:pt idx="726">
                  <c:v>147.61900329589801</c:v>
                </c:pt>
                <c:pt idx="727">
                  <c:v>177.61199951171801</c:v>
                </c:pt>
                <c:pt idx="728">
                  <c:v>444.73300170898398</c:v>
                </c:pt>
                <c:pt idx="729">
                  <c:v>198.100006103515</c:v>
                </c:pt>
                <c:pt idx="730">
                  <c:v>100.00900268554599</c:v>
                </c:pt>
                <c:pt idx="731">
                  <c:v>78.042999267578097</c:v>
                </c:pt>
                <c:pt idx="732">
                  <c:v>368.677001953125</c:v>
                </c:pt>
                <c:pt idx="733">
                  <c:v>55.305900573730398</c:v>
                </c:pt>
                <c:pt idx="734">
                  <c:v>133.77200317382801</c:v>
                </c:pt>
                <c:pt idx="735">
                  <c:v>121.870002746582</c:v>
                </c:pt>
                <c:pt idx="736">
                  <c:v>411.97399902343699</c:v>
                </c:pt>
                <c:pt idx="737">
                  <c:v>393.49099731445301</c:v>
                </c:pt>
                <c:pt idx="738">
                  <c:v>179.43699645996</c:v>
                </c:pt>
                <c:pt idx="739">
                  <c:v>152.04899597167901</c:v>
                </c:pt>
                <c:pt idx="740">
                  <c:v>208.56500244140599</c:v>
                </c:pt>
                <c:pt idx="741">
                  <c:v>142.18600463867099</c:v>
                </c:pt>
                <c:pt idx="742">
                  <c:v>112.613998413085</c:v>
                </c:pt>
                <c:pt idx="743">
                  <c:v>306.36199951171801</c:v>
                </c:pt>
                <c:pt idx="744">
                  <c:v>461.22100830078102</c:v>
                </c:pt>
                <c:pt idx="745">
                  <c:v>116.179000854492</c:v>
                </c:pt>
                <c:pt idx="746">
                  <c:v>59.023899078369098</c:v>
                </c:pt>
                <c:pt idx="747">
                  <c:v>79.984901428222599</c:v>
                </c:pt>
                <c:pt idx="748">
                  <c:v>111.167999267578</c:v>
                </c:pt>
                <c:pt idx="749">
                  <c:v>56.678199768066399</c:v>
                </c:pt>
                <c:pt idx="750">
                  <c:v>55.818801879882798</c:v>
                </c:pt>
                <c:pt idx="751">
                  <c:v>59.338798522949197</c:v>
                </c:pt>
                <c:pt idx="752">
                  <c:v>61.323101043701101</c:v>
                </c:pt>
                <c:pt idx="753">
                  <c:v>58.0721015930175</c:v>
                </c:pt>
                <c:pt idx="754">
                  <c:v>103.612998962402</c:v>
                </c:pt>
                <c:pt idx="755">
                  <c:v>52.780399322509702</c:v>
                </c:pt>
                <c:pt idx="756">
                  <c:v>393.14401245117102</c:v>
                </c:pt>
                <c:pt idx="757">
                  <c:v>84.157798767089801</c:v>
                </c:pt>
                <c:pt idx="758">
                  <c:v>309.73400878906199</c:v>
                </c:pt>
                <c:pt idx="759">
                  <c:v>68.771003723144503</c:v>
                </c:pt>
                <c:pt idx="760">
                  <c:v>56.946098327636697</c:v>
                </c:pt>
                <c:pt idx="761">
                  <c:v>132.82600402832</c:v>
                </c:pt>
                <c:pt idx="762">
                  <c:v>242.91099548339801</c:v>
                </c:pt>
                <c:pt idx="763">
                  <c:v>98.591400146484304</c:v>
                </c:pt>
                <c:pt idx="764">
                  <c:v>53.815601348876903</c:v>
                </c:pt>
                <c:pt idx="765">
                  <c:v>85.937103271484304</c:v>
                </c:pt>
                <c:pt idx="766">
                  <c:v>263.87799072265602</c:v>
                </c:pt>
                <c:pt idx="767">
                  <c:v>90.551101684570298</c:v>
                </c:pt>
                <c:pt idx="768">
                  <c:v>430.65100097656199</c:v>
                </c:pt>
                <c:pt idx="769">
                  <c:v>95.578399658203097</c:v>
                </c:pt>
                <c:pt idx="770">
                  <c:v>82.829696655273395</c:v>
                </c:pt>
                <c:pt idx="771">
                  <c:v>56.242000579833899</c:v>
                </c:pt>
                <c:pt idx="772">
                  <c:v>92.166496276855398</c:v>
                </c:pt>
                <c:pt idx="773">
                  <c:v>53.096099853515597</c:v>
                </c:pt>
                <c:pt idx="774">
                  <c:v>703.06799316406205</c:v>
                </c:pt>
                <c:pt idx="775">
                  <c:v>854.24700927734295</c:v>
                </c:pt>
                <c:pt idx="776">
                  <c:v>70.887702941894503</c:v>
                </c:pt>
                <c:pt idx="777">
                  <c:v>140.56100463867099</c:v>
                </c:pt>
                <c:pt idx="778">
                  <c:v>131.78599548339801</c:v>
                </c:pt>
                <c:pt idx="779">
                  <c:v>152.27600097656199</c:v>
                </c:pt>
                <c:pt idx="780">
                  <c:v>94.229797363281193</c:v>
                </c:pt>
                <c:pt idx="781">
                  <c:v>102.53800201416</c:v>
                </c:pt>
                <c:pt idx="782">
                  <c:v>104.181999206543</c:v>
                </c:pt>
                <c:pt idx="783">
                  <c:v>178.20199584960901</c:v>
                </c:pt>
                <c:pt idx="784">
                  <c:v>175.89799499511699</c:v>
                </c:pt>
                <c:pt idx="785">
                  <c:v>73.269500732421804</c:v>
                </c:pt>
                <c:pt idx="786">
                  <c:v>751.57501220703102</c:v>
                </c:pt>
                <c:pt idx="787">
                  <c:v>695.27197265625</c:v>
                </c:pt>
                <c:pt idx="788">
                  <c:v>63.139198303222599</c:v>
                </c:pt>
                <c:pt idx="789">
                  <c:v>91.551498413085895</c:v>
                </c:pt>
                <c:pt idx="790">
                  <c:v>95.964103698730398</c:v>
                </c:pt>
                <c:pt idx="791">
                  <c:v>114.111000061035</c:v>
                </c:pt>
                <c:pt idx="792">
                  <c:v>106.091003417968</c:v>
                </c:pt>
                <c:pt idx="793">
                  <c:v>5683.4501953125</c:v>
                </c:pt>
                <c:pt idx="794">
                  <c:v>63.000900268554602</c:v>
                </c:pt>
                <c:pt idx="795">
                  <c:v>50.021900177001903</c:v>
                </c:pt>
                <c:pt idx="796">
                  <c:v>1960.38000488281</c:v>
                </c:pt>
                <c:pt idx="797">
                  <c:v>674.97900390625</c:v>
                </c:pt>
                <c:pt idx="798">
                  <c:v>407.82501220703102</c:v>
                </c:pt>
                <c:pt idx="799">
                  <c:v>277.77999877929602</c:v>
                </c:pt>
                <c:pt idx="800">
                  <c:v>864.093017578125</c:v>
                </c:pt>
                <c:pt idx="801">
                  <c:v>443.32699584960898</c:v>
                </c:pt>
                <c:pt idx="802">
                  <c:v>348.52200317382801</c:v>
                </c:pt>
                <c:pt idx="803">
                  <c:v>513.16400146484295</c:v>
                </c:pt>
                <c:pt idx="804">
                  <c:v>545.906982421875</c:v>
                </c:pt>
                <c:pt idx="805">
                  <c:v>906.67498779296795</c:v>
                </c:pt>
                <c:pt idx="806">
                  <c:v>293.91500854492102</c:v>
                </c:pt>
                <c:pt idx="807">
                  <c:v>367.81399536132801</c:v>
                </c:pt>
                <c:pt idx="808">
                  <c:v>821.08599853515602</c:v>
                </c:pt>
                <c:pt idx="809">
                  <c:v>78.650001525878906</c:v>
                </c:pt>
                <c:pt idx="810">
                  <c:v>732.531982421875</c:v>
                </c:pt>
                <c:pt idx="811">
                  <c:v>122.040000915527</c:v>
                </c:pt>
                <c:pt idx="812">
                  <c:v>94.566902160644503</c:v>
                </c:pt>
                <c:pt idx="813">
                  <c:v>73.053298950195298</c:v>
                </c:pt>
                <c:pt idx="814">
                  <c:v>56.737098693847599</c:v>
                </c:pt>
                <c:pt idx="815">
                  <c:v>209.36199951171801</c:v>
                </c:pt>
                <c:pt idx="816">
                  <c:v>61.601001739501903</c:v>
                </c:pt>
                <c:pt idx="817">
                  <c:v>58.368198394775298</c:v>
                </c:pt>
                <c:pt idx="818">
                  <c:v>392.95599365234301</c:v>
                </c:pt>
                <c:pt idx="819">
                  <c:v>111.800003051757</c:v>
                </c:pt>
                <c:pt idx="820">
                  <c:v>114.66200256347599</c:v>
                </c:pt>
                <c:pt idx="821">
                  <c:v>402.121002197265</c:v>
                </c:pt>
                <c:pt idx="822">
                  <c:v>98.725402832031193</c:v>
                </c:pt>
                <c:pt idx="823">
                  <c:v>123.93399810791</c:v>
                </c:pt>
                <c:pt idx="824">
                  <c:v>69.044502258300696</c:v>
                </c:pt>
                <c:pt idx="825">
                  <c:v>81.466300964355398</c:v>
                </c:pt>
                <c:pt idx="826">
                  <c:v>142.35899353027301</c:v>
                </c:pt>
                <c:pt idx="827">
                  <c:v>81.673797607421804</c:v>
                </c:pt>
                <c:pt idx="828">
                  <c:v>132.78999328613199</c:v>
                </c:pt>
                <c:pt idx="829">
                  <c:v>60.950000762939403</c:v>
                </c:pt>
                <c:pt idx="830">
                  <c:v>76.009201049804602</c:v>
                </c:pt>
                <c:pt idx="831">
                  <c:v>76.489303588867102</c:v>
                </c:pt>
                <c:pt idx="832">
                  <c:v>86.695297241210895</c:v>
                </c:pt>
                <c:pt idx="833">
                  <c:v>60.825000762939403</c:v>
                </c:pt>
                <c:pt idx="834">
                  <c:v>71.377799987792898</c:v>
                </c:pt>
                <c:pt idx="835">
                  <c:v>165.83299255371</c:v>
                </c:pt>
                <c:pt idx="836">
                  <c:v>76.609703063964801</c:v>
                </c:pt>
                <c:pt idx="837">
                  <c:v>61.855800628662102</c:v>
                </c:pt>
                <c:pt idx="838">
                  <c:v>50.344600677490199</c:v>
                </c:pt>
                <c:pt idx="839">
                  <c:v>142.850006103515</c:v>
                </c:pt>
                <c:pt idx="840">
                  <c:v>464.79098510742102</c:v>
                </c:pt>
                <c:pt idx="841">
                  <c:v>261.58401489257801</c:v>
                </c:pt>
                <c:pt idx="842">
                  <c:v>89.087997436523395</c:v>
                </c:pt>
                <c:pt idx="843">
                  <c:v>52.734401702880803</c:v>
                </c:pt>
                <c:pt idx="844">
                  <c:v>74.069602966308494</c:v>
                </c:pt>
                <c:pt idx="845">
                  <c:v>107.414001464843</c:v>
                </c:pt>
                <c:pt idx="846">
                  <c:v>62.301601409912102</c:v>
                </c:pt>
                <c:pt idx="847">
                  <c:v>81.435699462890597</c:v>
                </c:pt>
                <c:pt idx="848">
                  <c:v>50.745098114013601</c:v>
                </c:pt>
                <c:pt idx="849">
                  <c:v>53.975101470947202</c:v>
                </c:pt>
                <c:pt idx="850">
                  <c:v>59.80659866333</c:v>
                </c:pt>
                <c:pt idx="851">
                  <c:v>63.589900970458899</c:v>
                </c:pt>
                <c:pt idx="852">
                  <c:v>62.7453002929687</c:v>
                </c:pt>
                <c:pt idx="853">
                  <c:v>73.877098083495994</c:v>
                </c:pt>
                <c:pt idx="854">
                  <c:v>160.49800109863199</c:v>
                </c:pt>
                <c:pt idx="855">
                  <c:v>81.765899658203097</c:v>
                </c:pt>
                <c:pt idx="856">
                  <c:v>66.429702758789006</c:v>
                </c:pt>
                <c:pt idx="857">
                  <c:v>144.78300476074199</c:v>
                </c:pt>
                <c:pt idx="858">
                  <c:v>61.3468017578125</c:v>
                </c:pt>
                <c:pt idx="859">
                  <c:v>50.839599609375</c:v>
                </c:pt>
                <c:pt idx="860">
                  <c:v>99.180198669433494</c:v>
                </c:pt>
                <c:pt idx="861">
                  <c:v>53.084300994872997</c:v>
                </c:pt>
                <c:pt idx="862">
                  <c:v>99.323501586914006</c:v>
                </c:pt>
                <c:pt idx="863">
                  <c:v>63.071201324462798</c:v>
                </c:pt>
                <c:pt idx="864">
                  <c:v>92.190597534179602</c:v>
                </c:pt>
                <c:pt idx="865">
                  <c:v>54.082901000976499</c:v>
                </c:pt>
                <c:pt idx="866">
                  <c:v>78.711700439453097</c:v>
                </c:pt>
                <c:pt idx="867">
                  <c:v>71.428497314453097</c:v>
                </c:pt>
                <c:pt idx="868">
                  <c:v>58.4893989562988</c:v>
                </c:pt>
                <c:pt idx="869">
                  <c:v>96.960197448730398</c:v>
                </c:pt>
                <c:pt idx="870">
                  <c:v>100.581001281738</c:v>
                </c:pt>
                <c:pt idx="871">
                  <c:v>74.692901611328097</c:v>
                </c:pt>
                <c:pt idx="872">
                  <c:v>79.871101379394503</c:v>
                </c:pt>
                <c:pt idx="873">
                  <c:v>115.41000366210901</c:v>
                </c:pt>
                <c:pt idx="874">
                  <c:v>54.368099212646399</c:v>
                </c:pt>
                <c:pt idx="875">
                  <c:v>74.352203369140597</c:v>
                </c:pt>
                <c:pt idx="876">
                  <c:v>66.831298828125</c:v>
                </c:pt>
                <c:pt idx="877">
                  <c:v>98.393898010253906</c:v>
                </c:pt>
                <c:pt idx="878">
                  <c:v>75.069000244140597</c:v>
                </c:pt>
                <c:pt idx="879">
                  <c:v>4243.1201171875</c:v>
                </c:pt>
                <c:pt idx="880">
                  <c:v>90.060798645019503</c:v>
                </c:pt>
                <c:pt idx="881">
                  <c:v>67.380996704101506</c:v>
                </c:pt>
                <c:pt idx="882">
                  <c:v>122.199996948242</c:v>
                </c:pt>
                <c:pt idx="883">
                  <c:v>62.888401031494098</c:v>
                </c:pt>
                <c:pt idx="884">
                  <c:v>88.919403076171804</c:v>
                </c:pt>
                <c:pt idx="885">
                  <c:v>159.58299255371</c:v>
                </c:pt>
                <c:pt idx="886">
                  <c:v>114.69699859619099</c:v>
                </c:pt>
                <c:pt idx="887">
                  <c:v>101.31999969482401</c:v>
                </c:pt>
                <c:pt idx="888">
                  <c:v>526.90802001953102</c:v>
                </c:pt>
                <c:pt idx="889">
                  <c:v>140.70100402832</c:v>
                </c:pt>
                <c:pt idx="890">
                  <c:v>91.860099792480398</c:v>
                </c:pt>
                <c:pt idx="891">
                  <c:v>68.786003112792898</c:v>
                </c:pt>
                <c:pt idx="892">
                  <c:v>95.042503356933494</c:v>
                </c:pt>
                <c:pt idx="893">
                  <c:v>102.62200164794901</c:v>
                </c:pt>
                <c:pt idx="894">
                  <c:v>70.995201110839801</c:v>
                </c:pt>
                <c:pt idx="895">
                  <c:v>74.445899963378906</c:v>
                </c:pt>
                <c:pt idx="896">
                  <c:v>100.08599853515599</c:v>
                </c:pt>
                <c:pt idx="897">
                  <c:v>6367.39013671875</c:v>
                </c:pt>
                <c:pt idx="898">
                  <c:v>52.880599975585902</c:v>
                </c:pt>
                <c:pt idx="899">
                  <c:v>91.887298583984304</c:v>
                </c:pt>
                <c:pt idx="900">
                  <c:v>81.605400085449205</c:v>
                </c:pt>
                <c:pt idx="901">
                  <c:v>104.48999786376901</c:v>
                </c:pt>
                <c:pt idx="902">
                  <c:v>62.548301696777301</c:v>
                </c:pt>
                <c:pt idx="903">
                  <c:v>103.61499786376901</c:v>
                </c:pt>
                <c:pt idx="904">
                  <c:v>64.906196594238196</c:v>
                </c:pt>
                <c:pt idx="905">
                  <c:v>61.8984985351562</c:v>
                </c:pt>
                <c:pt idx="906">
                  <c:v>60.335399627685497</c:v>
                </c:pt>
                <c:pt idx="907">
                  <c:v>59.490299224853501</c:v>
                </c:pt>
                <c:pt idx="908">
                  <c:v>55.978401184082003</c:v>
                </c:pt>
                <c:pt idx="909">
                  <c:v>155.16600036621</c:v>
                </c:pt>
                <c:pt idx="910">
                  <c:v>55.573600769042898</c:v>
                </c:pt>
                <c:pt idx="911">
                  <c:v>52.0331001281738</c:v>
                </c:pt>
                <c:pt idx="912">
                  <c:v>68.333702087402301</c:v>
                </c:pt>
                <c:pt idx="913">
                  <c:v>98.610900878906193</c:v>
                </c:pt>
                <c:pt idx="914">
                  <c:v>67.522796630859304</c:v>
                </c:pt>
                <c:pt idx="915">
                  <c:v>55.989601135253899</c:v>
                </c:pt>
                <c:pt idx="916">
                  <c:v>96.8634033203125</c:v>
                </c:pt>
                <c:pt idx="917">
                  <c:v>59.124298095703097</c:v>
                </c:pt>
                <c:pt idx="918">
                  <c:v>65.368797302245994</c:v>
                </c:pt>
                <c:pt idx="919">
                  <c:v>80.697799682617102</c:v>
                </c:pt>
                <c:pt idx="920">
                  <c:v>74.327903747558494</c:v>
                </c:pt>
                <c:pt idx="921">
                  <c:v>57.5906982421875</c:v>
                </c:pt>
                <c:pt idx="922">
                  <c:v>53.112701416015597</c:v>
                </c:pt>
                <c:pt idx="923">
                  <c:v>52.081901550292898</c:v>
                </c:pt>
              </c:numCache>
            </c:numRef>
          </c:yVal>
          <c:smooth val="0"/>
        </c:ser>
        <c:ser>
          <c:idx val="3"/>
          <c:order val="3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stat_1!$L:$L</c:f>
              <c:numCache>
                <c:formatCode>General</c:formatCode>
                <c:ptCount val="65536"/>
                <c:pt idx="0">
                  <c:v>68.025802612304602</c:v>
                </c:pt>
                <c:pt idx="1">
                  <c:v>63.467300415038999</c:v>
                </c:pt>
                <c:pt idx="2">
                  <c:v>50.387001037597599</c:v>
                </c:pt>
                <c:pt idx="3">
                  <c:v>58.923000335693303</c:v>
                </c:pt>
                <c:pt idx="4">
                  <c:v>96.177696228027301</c:v>
                </c:pt>
                <c:pt idx="5">
                  <c:v>64.163803100585895</c:v>
                </c:pt>
                <c:pt idx="6">
                  <c:v>93.383697509765597</c:v>
                </c:pt>
                <c:pt idx="7">
                  <c:v>66.308502197265597</c:v>
                </c:pt>
                <c:pt idx="8">
                  <c:v>57.365898132324197</c:v>
                </c:pt>
                <c:pt idx="9">
                  <c:v>72.310600280761705</c:v>
                </c:pt>
                <c:pt idx="10">
                  <c:v>70.793998718261705</c:v>
                </c:pt>
                <c:pt idx="11">
                  <c:v>62.404399871826101</c:v>
                </c:pt>
                <c:pt idx="12">
                  <c:v>100.697998046875</c:v>
                </c:pt>
                <c:pt idx="13">
                  <c:v>67.868103027343693</c:v>
                </c:pt>
                <c:pt idx="14">
                  <c:v>96.310600280761705</c:v>
                </c:pt>
                <c:pt idx="15">
                  <c:v>219.64599609375</c:v>
                </c:pt>
                <c:pt idx="16">
                  <c:v>77.856697082519503</c:v>
                </c:pt>
                <c:pt idx="17">
                  <c:v>108.27100372314401</c:v>
                </c:pt>
                <c:pt idx="18">
                  <c:v>66.487197875976506</c:v>
                </c:pt>
                <c:pt idx="19">
                  <c:v>261.829986572265</c:v>
                </c:pt>
                <c:pt idx="20">
                  <c:v>63.707099914550703</c:v>
                </c:pt>
                <c:pt idx="21">
                  <c:v>242.24099731445301</c:v>
                </c:pt>
                <c:pt idx="22">
                  <c:v>238.5</c:v>
                </c:pt>
                <c:pt idx="23">
                  <c:v>87.335197448730398</c:v>
                </c:pt>
                <c:pt idx="24">
                  <c:v>80.749397277832003</c:v>
                </c:pt>
                <c:pt idx="25">
                  <c:v>72.856399536132798</c:v>
                </c:pt>
                <c:pt idx="26">
                  <c:v>157.31399536132801</c:v>
                </c:pt>
                <c:pt idx="27">
                  <c:v>86.914398193359304</c:v>
                </c:pt>
                <c:pt idx="28">
                  <c:v>63.100601196288999</c:v>
                </c:pt>
                <c:pt idx="29">
                  <c:v>111.584999084472</c:v>
                </c:pt>
                <c:pt idx="30">
                  <c:v>60.697799682617102</c:v>
                </c:pt>
                <c:pt idx="31">
                  <c:v>100.25399780273401</c:v>
                </c:pt>
                <c:pt idx="32">
                  <c:v>77.917503356933494</c:v>
                </c:pt>
                <c:pt idx="33">
                  <c:v>58.625801086425703</c:v>
                </c:pt>
                <c:pt idx="34">
                  <c:v>93.802398681640597</c:v>
                </c:pt>
                <c:pt idx="35">
                  <c:v>57.619598388671797</c:v>
                </c:pt>
                <c:pt idx="36">
                  <c:v>113.996002197265</c:v>
                </c:pt>
                <c:pt idx="37">
                  <c:v>89.465797424316406</c:v>
                </c:pt>
                <c:pt idx="38">
                  <c:v>209.33900451660099</c:v>
                </c:pt>
                <c:pt idx="39">
                  <c:v>116.015998840332</c:v>
                </c:pt>
                <c:pt idx="40">
                  <c:v>309.67498779296801</c:v>
                </c:pt>
                <c:pt idx="41">
                  <c:v>147.85400390625</c:v>
                </c:pt>
                <c:pt idx="42">
                  <c:v>75.707901000976506</c:v>
                </c:pt>
                <c:pt idx="43">
                  <c:v>211.63600158691401</c:v>
                </c:pt>
                <c:pt idx="44">
                  <c:v>70.243698120117102</c:v>
                </c:pt>
                <c:pt idx="45">
                  <c:v>3327.03002929687</c:v>
                </c:pt>
                <c:pt idx="46">
                  <c:v>356.40200805664</c:v>
                </c:pt>
                <c:pt idx="47">
                  <c:v>107.65499877929599</c:v>
                </c:pt>
                <c:pt idx="48">
                  <c:v>67.512199401855398</c:v>
                </c:pt>
                <c:pt idx="49">
                  <c:v>346.03298950195301</c:v>
                </c:pt>
                <c:pt idx="50">
                  <c:v>193.884994506835</c:v>
                </c:pt>
                <c:pt idx="51">
                  <c:v>184.36799621582</c:v>
                </c:pt>
                <c:pt idx="52">
                  <c:v>316.11099243164</c:v>
                </c:pt>
                <c:pt idx="53">
                  <c:v>201.18099975585901</c:v>
                </c:pt>
                <c:pt idx="54">
                  <c:v>259.98699951171801</c:v>
                </c:pt>
                <c:pt idx="55">
                  <c:v>449.989013671875</c:v>
                </c:pt>
                <c:pt idx="56">
                  <c:v>829.92498779296795</c:v>
                </c:pt>
                <c:pt idx="57">
                  <c:v>89.806198120117102</c:v>
                </c:pt>
                <c:pt idx="58">
                  <c:v>9778.01953125</c:v>
                </c:pt>
                <c:pt idx="59">
                  <c:v>264.83898925781199</c:v>
                </c:pt>
                <c:pt idx="60">
                  <c:v>192.996002197265</c:v>
                </c:pt>
                <c:pt idx="61">
                  <c:v>173.68699645996</c:v>
                </c:pt>
                <c:pt idx="62">
                  <c:v>141.54800415039</c:v>
                </c:pt>
                <c:pt idx="63">
                  <c:v>178.593002319335</c:v>
                </c:pt>
                <c:pt idx="64">
                  <c:v>10494.099609375</c:v>
                </c:pt>
                <c:pt idx="65">
                  <c:v>73.194000244140597</c:v>
                </c:pt>
                <c:pt idx="66">
                  <c:v>244.07899475097599</c:v>
                </c:pt>
                <c:pt idx="67">
                  <c:v>193.74800109863199</c:v>
                </c:pt>
                <c:pt idx="68">
                  <c:v>321.39498901367102</c:v>
                </c:pt>
                <c:pt idx="69">
                  <c:v>149.82600402832</c:v>
                </c:pt>
                <c:pt idx="70">
                  <c:v>140.96499633789</c:v>
                </c:pt>
                <c:pt idx="71">
                  <c:v>170.899002075195</c:v>
                </c:pt>
                <c:pt idx="72">
                  <c:v>261.27700805664</c:v>
                </c:pt>
                <c:pt idx="73">
                  <c:v>54.758598327636697</c:v>
                </c:pt>
                <c:pt idx="74">
                  <c:v>54.092899322509702</c:v>
                </c:pt>
                <c:pt idx="75">
                  <c:v>165.21699523925699</c:v>
                </c:pt>
                <c:pt idx="76">
                  <c:v>55.991901397705</c:v>
                </c:pt>
                <c:pt idx="77">
                  <c:v>102.70899963378901</c:v>
                </c:pt>
                <c:pt idx="78">
                  <c:v>155.50700378417901</c:v>
                </c:pt>
                <c:pt idx="79">
                  <c:v>142.15199279785099</c:v>
                </c:pt>
                <c:pt idx="80">
                  <c:v>54.5992012023925</c:v>
                </c:pt>
                <c:pt idx="81">
                  <c:v>64.323997497558494</c:v>
                </c:pt>
                <c:pt idx="82">
                  <c:v>56.613700866699197</c:v>
                </c:pt>
                <c:pt idx="83">
                  <c:v>54.931999206542898</c:v>
                </c:pt>
                <c:pt idx="84">
                  <c:v>184.26400756835901</c:v>
                </c:pt>
                <c:pt idx="85">
                  <c:v>101.52700042724599</c:v>
                </c:pt>
                <c:pt idx="86">
                  <c:v>79.394096374511705</c:v>
                </c:pt>
                <c:pt idx="87">
                  <c:v>74.308799743652301</c:v>
                </c:pt>
                <c:pt idx="88">
                  <c:v>98.971397399902301</c:v>
                </c:pt>
                <c:pt idx="89">
                  <c:v>203.33200073242099</c:v>
                </c:pt>
                <c:pt idx="90">
                  <c:v>64.578399658203097</c:v>
                </c:pt>
                <c:pt idx="91">
                  <c:v>58.055000305175703</c:v>
                </c:pt>
                <c:pt idx="92">
                  <c:v>250.14700317382801</c:v>
                </c:pt>
                <c:pt idx="93">
                  <c:v>116.33999633789</c:v>
                </c:pt>
                <c:pt idx="94">
                  <c:v>81.018898010253906</c:v>
                </c:pt>
                <c:pt idx="95">
                  <c:v>239.121002197265</c:v>
                </c:pt>
                <c:pt idx="96">
                  <c:v>172.29699707031199</c:v>
                </c:pt>
                <c:pt idx="97">
                  <c:v>122.572998046875</c:v>
                </c:pt>
                <c:pt idx="98">
                  <c:v>77.486602783203097</c:v>
                </c:pt>
                <c:pt idx="99">
                  <c:v>69.089500427245994</c:v>
                </c:pt>
                <c:pt idx="100">
                  <c:v>113.65699768066401</c:v>
                </c:pt>
                <c:pt idx="101">
                  <c:v>101.615997314453</c:v>
                </c:pt>
                <c:pt idx="102">
                  <c:v>71.956001281738196</c:v>
                </c:pt>
                <c:pt idx="103">
                  <c:v>61.275100708007798</c:v>
                </c:pt>
                <c:pt idx="104">
                  <c:v>59.451999664306598</c:v>
                </c:pt>
                <c:pt idx="105">
                  <c:v>231.125</c:v>
                </c:pt>
                <c:pt idx="106">
                  <c:v>78.373397827148395</c:v>
                </c:pt>
                <c:pt idx="107">
                  <c:v>91.421501159667898</c:v>
                </c:pt>
                <c:pt idx="108">
                  <c:v>517.21099853515602</c:v>
                </c:pt>
                <c:pt idx="109">
                  <c:v>471.85101318359301</c:v>
                </c:pt>
                <c:pt idx="110">
                  <c:v>93.345703125</c:v>
                </c:pt>
                <c:pt idx="111">
                  <c:v>122.137001037597</c:v>
                </c:pt>
                <c:pt idx="112">
                  <c:v>500.99499511718699</c:v>
                </c:pt>
                <c:pt idx="113">
                  <c:v>138.45399475097599</c:v>
                </c:pt>
                <c:pt idx="114">
                  <c:v>675.218994140625</c:v>
                </c:pt>
                <c:pt idx="115">
                  <c:v>324.843994140625</c:v>
                </c:pt>
                <c:pt idx="116">
                  <c:v>65.157699584960895</c:v>
                </c:pt>
                <c:pt idx="117">
                  <c:v>58.850898742675703</c:v>
                </c:pt>
                <c:pt idx="118">
                  <c:v>289.44900512695301</c:v>
                </c:pt>
                <c:pt idx="119">
                  <c:v>62.972900390625</c:v>
                </c:pt>
                <c:pt idx="120">
                  <c:v>213.17199707031199</c:v>
                </c:pt>
                <c:pt idx="121">
                  <c:v>87.373497009277301</c:v>
                </c:pt>
                <c:pt idx="122">
                  <c:v>121.53099822998</c:v>
                </c:pt>
                <c:pt idx="123">
                  <c:v>90.495796203613196</c:v>
                </c:pt>
                <c:pt idx="124">
                  <c:v>138.70100402832</c:v>
                </c:pt>
                <c:pt idx="125">
                  <c:v>422.42898559570301</c:v>
                </c:pt>
                <c:pt idx="126">
                  <c:v>74.926101684570298</c:v>
                </c:pt>
                <c:pt idx="127">
                  <c:v>212.093994140625</c:v>
                </c:pt>
                <c:pt idx="128">
                  <c:v>77.266998291015597</c:v>
                </c:pt>
                <c:pt idx="129">
                  <c:v>99.962799072265597</c:v>
                </c:pt>
                <c:pt idx="130">
                  <c:v>60.640598297119098</c:v>
                </c:pt>
                <c:pt idx="131">
                  <c:v>190.899002075195</c:v>
                </c:pt>
                <c:pt idx="132">
                  <c:v>116.901000976562</c:v>
                </c:pt>
                <c:pt idx="133">
                  <c:v>74.782096862792898</c:v>
                </c:pt>
                <c:pt idx="134">
                  <c:v>64.865501403808494</c:v>
                </c:pt>
                <c:pt idx="135">
                  <c:v>78.1708984375</c:v>
                </c:pt>
                <c:pt idx="136">
                  <c:v>333.43701171875</c:v>
                </c:pt>
                <c:pt idx="137">
                  <c:v>716.13800048828102</c:v>
                </c:pt>
                <c:pt idx="138">
                  <c:v>82.9490966796875</c:v>
                </c:pt>
                <c:pt idx="139">
                  <c:v>282.32800292968699</c:v>
                </c:pt>
                <c:pt idx="140">
                  <c:v>87.755302429199205</c:v>
                </c:pt>
                <c:pt idx="141">
                  <c:v>610.81701660156205</c:v>
                </c:pt>
                <c:pt idx="142">
                  <c:v>110.986999511718</c:v>
                </c:pt>
                <c:pt idx="143">
                  <c:v>194.91200256347599</c:v>
                </c:pt>
                <c:pt idx="144">
                  <c:v>545.10797119140602</c:v>
                </c:pt>
                <c:pt idx="145">
                  <c:v>61.439399719238203</c:v>
                </c:pt>
                <c:pt idx="146">
                  <c:v>98.91259765625</c:v>
                </c:pt>
                <c:pt idx="147">
                  <c:v>50.280998229980398</c:v>
                </c:pt>
                <c:pt idx="148">
                  <c:v>105.213996887207</c:v>
                </c:pt>
                <c:pt idx="149">
                  <c:v>98.765800476074205</c:v>
                </c:pt>
                <c:pt idx="150">
                  <c:v>107.20500183105401</c:v>
                </c:pt>
                <c:pt idx="151">
                  <c:v>94.478202819824205</c:v>
                </c:pt>
                <c:pt idx="152">
                  <c:v>675.68701171875</c:v>
                </c:pt>
                <c:pt idx="153">
                  <c:v>398.427001953125</c:v>
                </c:pt>
                <c:pt idx="154">
                  <c:v>642.385986328125</c:v>
                </c:pt>
                <c:pt idx="155">
                  <c:v>3841.72998046875</c:v>
                </c:pt>
                <c:pt idx="156">
                  <c:v>245.87899780273401</c:v>
                </c:pt>
                <c:pt idx="157">
                  <c:v>78.611900329589801</c:v>
                </c:pt>
                <c:pt idx="158">
                  <c:v>129.68200683593699</c:v>
                </c:pt>
                <c:pt idx="159">
                  <c:v>9737.41015625</c:v>
                </c:pt>
                <c:pt idx="160">
                  <c:v>1351.78002929687</c:v>
                </c:pt>
                <c:pt idx="161">
                  <c:v>675.56701660156205</c:v>
                </c:pt>
                <c:pt idx="162">
                  <c:v>546.89001464843705</c:v>
                </c:pt>
                <c:pt idx="163">
                  <c:v>1234.91003417968</c:v>
                </c:pt>
                <c:pt idx="164">
                  <c:v>796.79400634765602</c:v>
                </c:pt>
                <c:pt idx="165">
                  <c:v>723.25799560546795</c:v>
                </c:pt>
                <c:pt idx="166">
                  <c:v>1247.68994140625</c:v>
                </c:pt>
                <c:pt idx="167">
                  <c:v>434.10800170898398</c:v>
                </c:pt>
                <c:pt idx="168">
                  <c:v>673.61700439453102</c:v>
                </c:pt>
                <c:pt idx="169">
                  <c:v>1278.75</c:v>
                </c:pt>
                <c:pt idx="170">
                  <c:v>3077.3798828125</c:v>
                </c:pt>
                <c:pt idx="171">
                  <c:v>75.547302246093693</c:v>
                </c:pt>
                <c:pt idx="172">
                  <c:v>88.567001342773395</c:v>
                </c:pt>
                <c:pt idx="173">
                  <c:v>234.54800415039</c:v>
                </c:pt>
                <c:pt idx="174">
                  <c:v>263.98699951171801</c:v>
                </c:pt>
                <c:pt idx="175">
                  <c:v>50.210899353027301</c:v>
                </c:pt>
                <c:pt idx="176">
                  <c:v>58.706199645996001</c:v>
                </c:pt>
                <c:pt idx="177">
                  <c:v>247.77999877929599</c:v>
                </c:pt>
                <c:pt idx="178">
                  <c:v>543.781982421875</c:v>
                </c:pt>
                <c:pt idx="179">
                  <c:v>76.498596191406193</c:v>
                </c:pt>
                <c:pt idx="180">
                  <c:v>1466.47998046875</c:v>
                </c:pt>
                <c:pt idx="181">
                  <c:v>1301.55004882812</c:v>
                </c:pt>
                <c:pt idx="182">
                  <c:v>149.06199645996</c:v>
                </c:pt>
                <c:pt idx="183">
                  <c:v>151.00900268554599</c:v>
                </c:pt>
                <c:pt idx="184">
                  <c:v>243.32899475097599</c:v>
                </c:pt>
                <c:pt idx="185">
                  <c:v>140.61199951171801</c:v>
                </c:pt>
                <c:pt idx="186">
                  <c:v>135.50900268554599</c:v>
                </c:pt>
                <c:pt idx="187">
                  <c:v>121.588996887207</c:v>
                </c:pt>
                <c:pt idx="188">
                  <c:v>173.67999267578099</c:v>
                </c:pt>
                <c:pt idx="189">
                  <c:v>157.378005981445</c:v>
                </c:pt>
                <c:pt idx="190">
                  <c:v>142.66099548339801</c:v>
                </c:pt>
                <c:pt idx="191">
                  <c:v>1491.5</c:v>
                </c:pt>
                <c:pt idx="192">
                  <c:v>1219.69995117187</c:v>
                </c:pt>
                <c:pt idx="193">
                  <c:v>147.70300292968699</c:v>
                </c:pt>
                <c:pt idx="194">
                  <c:v>71.057502746582003</c:v>
                </c:pt>
                <c:pt idx="195">
                  <c:v>219.156005859375</c:v>
                </c:pt>
                <c:pt idx="196">
                  <c:v>55.357799530029297</c:v>
                </c:pt>
                <c:pt idx="197">
                  <c:v>58.8325996398925</c:v>
                </c:pt>
                <c:pt idx="198">
                  <c:v>67.879997253417898</c:v>
                </c:pt>
                <c:pt idx="199">
                  <c:v>101.40200042724599</c:v>
                </c:pt>
                <c:pt idx="200">
                  <c:v>62.764499664306598</c:v>
                </c:pt>
                <c:pt idx="201">
                  <c:v>149.52600097656199</c:v>
                </c:pt>
                <c:pt idx="202">
                  <c:v>103.49900054931599</c:v>
                </c:pt>
                <c:pt idx="203">
                  <c:v>58.3185005187988</c:v>
                </c:pt>
                <c:pt idx="204">
                  <c:v>63.63570022583</c:v>
                </c:pt>
                <c:pt idx="205">
                  <c:v>82.360298156738196</c:v>
                </c:pt>
                <c:pt idx="206">
                  <c:v>628.73602294921795</c:v>
                </c:pt>
                <c:pt idx="207">
                  <c:v>84.126800537109304</c:v>
                </c:pt>
                <c:pt idx="208">
                  <c:v>340.69400024414</c:v>
                </c:pt>
                <c:pt idx="209">
                  <c:v>211.05400085449199</c:v>
                </c:pt>
                <c:pt idx="210">
                  <c:v>164.05799865722599</c:v>
                </c:pt>
                <c:pt idx="211">
                  <c:v>292.55700683593699</c:v>
                </c:pt>
                <c:pt idx="212">
                  <c:v>82.621696472167898</c:v>
                </c:pt>
                <c:pt idx="213">
                  <c:v>141.96099853515599</c:v>
                </c:pt>
                <c:pt idx="214">
                  <c:v>441.01998901367102</c:v>
                </c:pt>
                <c:pt idx="215">
                  <c:v>187.40699768066401</c:v>
                </c:pt>
                <c:pt idx="216">
                  <c:v>66.846900939941406</c:v>
                </c:pt>
                <c:pt idx="217">
                  <c:v>84.7760009765625</c:v>
                </c:pt>
                <c:pt idx="218">
                  <c:v>72.612998962402301</c:v>
                </c:pt>
                <c:pt idx="219">
                  <c:v>128.294998168945</c:v>
                </c:pt>
                <c:pt idx="220">
                  <c:v>96.934097290039006</c:v>
                </c:pt>
                <c:pt idx="221">
                  <c:v>183.60899353027301</c:v>
                </c:pt>
                <c:pt idx="222">
                  <c:v>247.21699523925699</c:v>
                </c:pt>
                <c:pt idx="223">
                  <c:v>106.862998962402</c:v>
                </c:pt>
                <c:pt idx="224">
                  <c:v>88.228897094726506</c:v>
                </c:pt>
                <c:pt idx="225">
                  <c:v>323.35900878906199</c:v>
                </c:pt>
                <c:pt idx="226">
                  <c:v>150.072006225585</c:v>
                </c:pt>
                <c:pt idx="227">
                  <c:v>86.027999877929602</c:v>
                </c:pt>
                <c:pt idx="228">
                  <c:v>58.533500671386697</c:v>
                </c:pt>
                <c:pt idx="229">
                  <c:v>255.48199462890599</c:v>
                </c:pt>
                <c:pt idx="230">
                  <c:v>766.16998291015602</c:v>
                </c:pt>
                <c:pt idx="231">
                  <c:v>492.308990478515</c:v>
                </c:pt>
                <c:pt idx="232">
                  <c:v>106.095001220703</c:v>
                </c:pt>
                <c:pt idx="233">
                  <c:v>134.33999633789</c:v>
                </c:pt>
                <c:pt idx="234">
                  <c:v>404.46099853515602</c:v>
                </c:pt>
                <c:pt idx="235">
                  <c:v>123.01999664306599</c:v>
                </c:pt>
                <c:pt idx="236">
                  <c:v>177.95199584960901</c:v>
                </c:pt>
                <c:pt idx="237">
                  <c:v>276.88000488281199</c:v>
                </c:pt>
                <c:pt idx="238">
                  <c:v>424.71200561523398</c:v>
                </c:pt>
                <c:pt idx="239">
                  <c:v>481.84201049804602</c:v>
                </c:pt>
                <c:pt idx="240">
                  <c:v>256.56900024414</c:v>
                </c:pt>
                <c:pt idx="241">
                  <c:v>127.03500366210901</c:v>
                </c:pt>
                <c:pt idx="242">
                  <c:v>50.3760986328125</c:v>
                </c:pt>
                <c:pt idx="243">
                  <c:v>535.52398681640602</c:v>
                </c:pt>
                <c:pt idx="244">
                  <c:v>190.67799377441401</c:v>
                </c:pt>
                <c:pt idx="245">
                  <c:v>513.41900634765602</c:v>
                </c:pt>
                <c:pt idx="246">
                  <c:v>757.38299560546795</c:v>
                </c:pt>
                <c:pt idx="247">
                  <c:v>240.634994506835</c:v>
                </c:pt>
                <c:pt idx="248">
                  <c:v>134.83200073242099</c:v>
                </c:pt>
                <c:pt idx="249">
                  <c:v>86.440902709960895</c:v>
                </c:pt>
                <c:pt idx="250">
                  <c:v>67.699302673339801</c:v>
                </c:pt>
                <c:pt idx="251">
                  <c:v>51.405200958251903</c:v>
                </c:pt>
                <c:pt idx="252">
                  <c:v>50.894901275634702</c:v>
                </c:pt>
                <c:pt idx="253">
                  <c:v>90.918502807617102</c:v>
                </c:pt>
                <c:pt idx="254">
                  <c:v>148.24499511718699</c:v>
                </c:pt>
                <c:pt idx="255">
                  <c:v>581.06799316406205</c:v>
                </c:pt>
                <c:pt idx="256">
                  <c:v>110.459999084472</c:v>
                </c:pt>
                <c:pt idx="257">
                  <c:v>104.13600158691401</c:v>
                </c:pt>
                <c:pt idx="258">
                  <c:v>835.74700927734295</c:v>
                </c:pt>
                <c:pt idx="259">
                  <c:v>1695.36999511718</c:v>
                </c:pt>
                <c:pt idx="260">
                  <c:v>161.51300048828099</c:v>
                </c:pt>
                <c:pt idx="261">
                  <c:v>314.73199462890602</c:v>
                </c:pt>
                <c:pt idx="262">
                  <c:v>290.31900024414</c:v>
                </c:pt>
                <c:pt idx="263">
                  <c:v>3359.46997070312</c:v>
                </c:pt>
                <c:pt idx="264">
                  <c:v>94.085197448730398</c:v>
                </c:pt>
                <c:pt idx="265">
                  <c:v>3410.14990234375</c:v>
                </c:pt>
                <c:pt idx="266">
                  <c:v>383.13400268554602</c:v>
                </c:pt>
                <c:pt idx="267">
                  <c:v>292.39599609375</c:v>
                </c:pt>
                <c:pt idx="268">
                  <c:v>238.95500183105401</c:v>
                </c:pt>
                <c:pt idx="269">
                  <c:v>84.810798645019503</c:v>
                </c:pt>
                <c:pt idx="270">
                  <c:v>253.37300109863199</c:v>
                </c:pt>
                <c:pt idx="271">
                  <c:v>1287.44995117187</c:v>
                </c:pt>
                <c:pt idx="272">
                  <c:v>219.843994140625</c:v>
                </c:pt>
                <c:pt idx="273">
                  <c:v>753.71099853515602</c:v>
                </c:pt>
                <c:pt idx="274">
                  <c:v>92.416603088378906</c:v>
                </c:pt>
                <c:pt idx="275">
                  <c:v>291.385986328125</c:v>
                </c:pt>
                <c:pt idx="276">
                  <c:v>79.672599792480398</c:v>
                </c:pt>
                <c:pt idx="277">
                  <c:v>333.871002197265</c:v>
                </c:pt>
                <c:pt idx="278">
                  <c:v>50.947200775146399</c:v>
                </c:pt>
                <c:pt idx="279">
                  <c:v>101.24900054931599</c:v>
                </c:pt>
                <c:pt idx="280">
                  <c:v>99.434700012207003</c:v>
                </c:pt>
                <c:pt idx="281">
                  <c:v>921.99597167968705</c:v>
                </c:pt>
                <c:pt idx="282">
                  <c:v>148.78700256347599</c:v>
                </c:pt>
                <c:pt idx="283">
                  <c:v>108.61699676513599</c:v>
                </c:pt>
                <c:pt idx="284">
                  <c:v>238.38999938964801</c:v>
                </c:pt>
                <c:pt idx="285">
                  <c:v>699.35900878906205</c:v>
                </c:pt>
                <c:pt idx="286">
                  <c:v>1662.65002441406</c:v>
                </c:pt>
                <c:pt idx="287">
                  <c:v>339.58599853515602</c:v>
                </c:pt>
                <c:pt idx="288">
                  <c:v>252.63699340820301</c:v>
                </c:pt>
                <c:pt idx="289">
                  <c:v>180.88000488281199</c:v>
                </c:pt>
                <c:pt idx="290">
                  <c:v>1679.97998046875</c:v>
                </c:pt>
                <c:pt idx="291">
                  <c:v>762.1259765625</c:v>
                </c:pt>
                <c:pt idx="292">
                  <c:v>327.68099975585898</c:v>
                </c:pt>
                <c:pt idx="293">
                  <c:v>103.58599853515599</c:v>
                </c:pt>
                <c:pt idx="294">
                  <c:v>255.01899719238199</c:v>
                </c:pt>
                <c:pt idx="295">
                  <c:v>766.72302246093705</c:v>
                </c:pt>
                <c:pt idx="296">
                  <c:v>137.45599365234301</c:v>
                </c:pt>
                <c:pt idx="297">
                  <c:v>80.021202087402301</c:v>
                </c:pt>
                <c:pt idx="298">
                  <c:v>58.595001220703097</c:v>
                </c:pt>
                <c:pt idx="299">
                  <c:v>155.77600097656199</c:v>
                </c:pt>
                <c:pt idx="300">
                  <c:v>185.141998291015</c:v>
                </c:pt>
                <c:pt idx="301">
                  <c:v>114.317001342773</c:v>
                </c:pt>
                <c:pt idx="302">
                  <c:v>538.22399902343705</c:v>
                </c:pt>
                <c:pt idx="303">
                  <c:v>179.82800292968699</c:v>
                </c:pt>
                <c:pt idx="304">
                  <c:v>71.491996765136705</c:v>
                </c:pt>
                <c:pt idx="305">
                  <c:v>124.657997131347</c:v>
                </c:pt>
                <c:pt idx="306">
                  <c:v>114.29799652099599</c:v>
                </c:pt>
                <c:pt idx="307">
                  <c:v>318.95300292968699</c:v>
                </c:pt>
                <c:pt idx="308">
                  <c:v>302.61599731445301</c:v>
                </c:pt>
                <c:pt idx="309">
                  <c:v>3017.97998046875</c:v>
                </c:pt>
                <c:pt idx="310">
                  <c:v>3551</c:v>
                </c:pt>
                <c:pt idx="311">
                  <c:v>124.84400177001901</c:v>
                </c:pt>
                <c:pt idx="312">
                  <c:v>867.05603027343705</c:v>
                </c:pt>
                <c:pt idx="313">
                  <c:v>106.29199981689401</c:v>
                </c:pt>
                <c:pt idx="314">
                  <c:v>3484.96997070312</c:v>
                </c:pt>
                <c:pt idx="315">
                  <c:v>3003.06005859375</c:v>
                </c:pt>
                <c:pt idx="316">
                  <c:v>420.27301025390602</c:v>
                </c:pt>
                <c:pt idx="317">
                  <c:v>288.287994384765</c:v>
                </c:pt>
                <c:pt idx="318">
                  <c:v>189.80599975585901</c:v>
                </c:pt>
                <c:pt idx="319">
                  <c:v>82.491897583007798</c:v>
                </c:pt>
                <c:pt idx="320">
                  <c:v>82.893699645995994</c:v>
                </c:pt>
                <c:pt idx="321">
                  <c:v>233.08500671386699</c:v>
                </c:pt>
                <c:pt idx="322">
                  <c:v>86.444801330566406</c:v>
                </c:pt>
                <c:pt idx="323">
                  <c:v>85.593498229980398</c:v>
                </c:pt>
                <c:pt idx="324">
                  <c:v>86.633796691894503</c:v>
                </c:pt>
                <c:pt idx="325">
                  <c:v>2047.38000488281</c:v>
                </c:pt>
                <c:pt idx="326">
                  <c:v>189.16700744628901</c:v>
                </c:pt>
                <c:pt idx="327">
                  <c:v>63.638099670410099</c:v>
                </c:pt>
                <c:pt idx="328">
                  <c:v>141.27099609375</c:v>
                </c:pt>
                <c:pt idx="329">
                  <c:v>267.031005859375</c:v>
                </c:pt>
                <c:pt idx="330">
                  <c:v>5337.830078125</c:v>
                </c:pt>
                <c:pt idx="331">
                  <c:v>381.32501220703102</c:v>
                </c:pt>
                <c:pt idx="332">
                  <c:v>105.111000061035</c:v>
                </c:pt>
                <c:pt idx="333">
                  <c:v>888.56402587890602</c:v>
                </c:pt>
                <c:pt idx="334">
                  <c:v>197.36099243164</c:v>
                </c:pt>
                <c:pt idx="335">
                  <c:v>3318.55004882812</c:v>
                </c:pt>
                <c:pt idx="336">
                  <c:v>1514.98999023437</c:v>
                </c:pt>
                <c:pt idx="337">
                  <c:v>3542.13989257812</c:v>
                </c:pt>
                <c:pt idx="338">
                  <c:v>3165.3701171875</c:v>
                </c:pt>
                <c:pt idx="339">
                  <c:v>474.625</c:v>
                </c:pt>
                <c:pt idx="340">
                  <c:v>359.27801513671801</c:v>
                </c:pt>
                <c:pt idx="341">
                  <c:v>2535.71997070312</c:v>
                </c:pt>
                <c:pt idx="342">
                  <c:v>2951.22998046875</c:v>
                </c:pt>
                <c:pt idx="343">
                  <c:v>1654.19995117187</c:v>
                </c:pt>
                <c:pt idx="344">
                  <c:v>3165.9599609375</c:v>
                </c:pt>
                <c:pt idx="345">
                  <c:v>468.86599731445301</c:v>
                </c:pt>
                <c:pt idx="346">
                  <c:v>74.407096862792898</c:v>
                </c:pt>
                <c:pt idx="347">
                  <c:v>201.77999877929599</c:v>
                </c:pt>
                <c:pt idx="348">
                  <c:v>1376.47998046875</c:v>
                </c:pt>
                <c:pt idx="349">
                  <c:v>65.683296203613196</c:v>
                </c:pt>
                <c:pt idx="350">
                  <c:v>82.462898254394503</c:v>
                </c:pt>
                <c:pt idx="351">
                  <c:v>59.008499145507798</c:v>
                </c:pt>
                <c:pt idx="352">
                  <c:v>55.476799011230398</c:v>
                </c:pt>
                <c:pt idx="353">
                  <c:v>71.364402770995994</c:v>
                </c:pt>
                <c:pt idx="354">
                  <c:v>308.33401489257801</c:v>
                </c:pt>
                <c:pt idx="355">
                  <c:v>90.976600646972599</c:v>
                </c:pt>
                <c:pt idx="356">
                  <c:v>592.77197265625</c:v>
                </c:pt>
                <c:pt idx="357">
                  <c:v>172.190994262695</c:v>
                </c:pt>
                <c:pt idx="358">
                  <c:v>63.186798095703097</c:v>
                </c:pt>
                <c:pt idx="359">
                  <c:v>152.294998168945</c:v>
                </c:pt>
                <c:pt idx="360">
                  <c:v>110.603996276855</c:v>
                </c:pt>
                <c:pt idx="361">
                  <c:v>242.95599365234301</c:v>
                </c:pt>
                <c:pt idx="362">
                  <c:v>447.82101440429602</c:v>
                </c:pt>
                <c:pt idx="363">
                  <c:v>96.431800842285099</c:v>
                </c:pt>
                <c:pt idx="364">
                  <c:v>3071.18994140625</c:v>
                </c:pt>
                <c:pt idx="365">
                  <c:v>3716.10009765625</c:v>
                </c:pt>
                <c:pt idx="366">
                  <c:v>3638.05004882812</c:v>
                </c:pt>
                <c:pt idx="367">
                  <c:v>2368.3701171875</c:v>
                </c:pt>
                <c:pt idx="368">
                  <c:v>130.95700073242099</c:v>
                </c:pt>
                <c:pt idx="369">
                  <c:v>482.34500122070301</c:v>
                </c:pt>
                <c:pt idx="370">
                  <c:v>276.350006103515</c:v>
                </c:pt>
                <c:pt idx="371">
                  <c:v>343.37298583984301</c:v>
                </c:pt>
                <c:pt idx="372">
                  <c:v>202.71299743652301</c:v>
                </c:pt>
                <c:pt idx="373">
                  <c:v>56.058200836181598</c:v>
                </c:pt>
                <c:pt idx="374">
                  <c:v>100.00700378417901</c:v>
                </c:pt>
                <c:pt idx="375">
                  <c:v>66.301399230957003</c:v>
                </c:pt>
                <c:pt idx="376">
                  <c:v>203.18400573730401</c:v>
                </c:pt>
                <c:pt idx="377">
                  <c:v>54.739700317382798</c:v>
                </c:pt>
                <c:pt idx="378">
                  <c:v>82.566902160644503</c:v>
                </c:pt>
                <c:pt idx="379">
                  <c:v>371.49099731445301</c:v>
                </c:pt>
                <c:pt idx="380">
                  <c:v>91.673202514648395</c:v>
                </c:pt>
                <c:pt idx="381">
                  <c:v>63.696800231933501</c:v>
                </c:pt>
                <c:pt idx="382">
                  <c:v>300.80099487304602</c:v>
                </c:pt>
                <c:pt idx="383">
                  <c:v>890.55499267578102</c:v>
                </c:pt>
                <c:pt idx="384">
                  <c:v>160.73100280761699</c:v>
                </c:pt>
                <c:pt idx="385">
                  <c:v>379.88299560546801</c:v>
                </c:pt>
                <c:pt idx="386">
                  <c:v>264.50900268554602</c:v>
                </c:pt>
                <c:pt idx="387">
                  <c:v>96.054801940917898</c:v>
                </c:pt>
                <c:pt idx="388">
                  <c:v>298.156005859375</c:v>
                </c:pt>
                <c:pt idx="389">
                  <c:v>668.75402832031205</c:v>
                </c:pt>
                <c:pt idx="390">
                  <c:v>59.260601043701101</c:v>
                </c:pt>
                <c:pt idx="391">
                  <c:v>584.76702880859295</c:v>
                </c:pt>
                <c:pt idx="392">
                  <c:v>451.53601074218699</c:v>
                </c:pt>
                <c:pt idx="393">
                  <c:v>278.83700561523398</c:v>
                </c:pt>
                <c:pt idx="394">
                  <c:v>466.14498901367102</c:v>
                </c:pt>
                <c:pt idx="395">
                  <c:v>709.41198730468705</c:v>
                </c:pt>
                <c:pt idx="396">
                  <c:v>120.515998840332</c:v>
                </c:pt>
                <c:pt idx="397">
                  <c:v>193.51899719238199</c:v>
                </c:pt>
                <c:pt idx="398">
                  <c:v>111.97100067138599</c:v>
                </c:pt>
                <c:pt idx="399">
                  <c:v>228.58099365234301</c:v>
                </c:pt>
                <c:pt idx="400">
                  <c:v>68.365501403808494</c:v>
                </c:pt>
                <c:pt idx="401">
                  <c:v>88.048500061035099</c:v>
                </c:pt>
                <c:pt idx="402">
                  <c:v>54.440101623535099</c:v>
                </c:pt>
                <c:pt idx="403">
                  <c:v>106.70899963378901</c:v>
                </c:pt>
                <c:pt idx="404">
                  <c:v>67.591102600097599</c:v>
                </c:pt>
                <c:pt idx="405">
                  <c:v>158.99200439453099</c:v>
                </c:pt>
                <c:pt idx="406">
                  <c:v>53.430198669433501</c:v>
                </c:pt>
                <c:pt idx="407">
                  <c:v>202.35800170898401</c:v>
                </c:pt>
                <c:pt idx="408">
                  <c:v>548.72198486328102</c:v>
                </c:pt>
                <c:pt idx="409">
                  <c:v>58.999099731445298</c:v>
                </c:pt>
                <c:pt idx="410">
                  <c:v>54.771499633788999</c:v>
                </c:pt>
                <c:pt idx="411">
                  <c:v>117.292999267578</c:v>
                </c:pt>
                <c:pt idx="412">
                  <c:v>154.72200012207</c:v>
                </c:pt>
                <c:pt idx="413">
                  <c:v>841.45098876953102</c:v>
                </c:pt>
                <c:pt idx="414">
                  <c:v>1763.56994628906</c:v>
                </c:pt>
                <c:pt idx="415">
                  <c:v>115.393997192382</c:v>
                </c:pt>
                <c:pt idx="416">
                  <c:v>71.399497985839801</c:v>
                </c:pt>
                <c:pt idx="417">
                  <c:v>138.753005981445</c:v>
                </c:pt>
                <c:pt idx="418">
                  <c:v>137.45300292968699</c:v>
                </c:pt>
                <c:pt idx="419">
                  <c:v>942.0830078125</c:v>
                </c:pt>
                <c:pt idx="420">
                  <c:v>386.15499877929602</c:v>
                </c:pt>
                <c:pt idx="421">
                  <c:v>170.36999511718699</c:v>
                </c:pt>
                <c:pt idx="422">
                  <c:v>1069.41003417968</c:v>
                </c:pt>
                <c:pt idx="423">
                  <c:v>214.36799621582</c:v>
                </c:pt>
                <c:pt idx="424">
                  <c:v>1520.33996582031</c:v>
                </c:pt>
                <c:pt idx="425">
                  <c:v>718.00201416015602</c:v>
                </c:pt>
                <c:pt idx="426">
                  <c:v>200.99000549316401</c:v>
                </c:pt>
                <c:pt idx="427">
                  <c:v>96.000801086425696</c:v>
                </c:pt>
                <c:pt idx="428">
                  <c:v>194.641998291015</c:v>
                </c:pt>
                <c:pt idx="429">
                  <c:v>61.351799011230398</c:v>
                </c:pt>
                <c:pt idx="430">
                  <c:v>68.424102783203097</c:v>
                </c:pt>
                <c:pt idx="431">
                  <c:v>89.541198730468693</c:v>
                </c:pt>
                <c:pt idx="432">
                  <c:v>231.266998291015</c:v>
                </c:pt>
                <c:pt idx="433">
                  <c:v>235.37600708007801</c:v>
                </c:pt>
                <c:pt idx="434">
                  <c:v>56.126399993896399</c:v>
                </c:pt>
                <c:pt idx="435">
                  <c:v>390.98098754882801</c:v>
                </c:pt>
                <c:pt idx="436">
                  <c:v>160.81100463867099</c:v>
                </c:pt>
                <c:pt idx="437">
                  <c:v>379.58599853515602</c:v>
                </c:pt>
                <c:pt idx="438">
                  <c:v>2917.3798828125</c:v>
                </c:pt>
                <c:pt idx="439">
                  <c:v>85.872703552245994</c:v>
                </c:pt>
                <c:pt idx="440">
                  <c:v>578.99401855468705</c:v>
                </c:pt>
                <c:pt idx="441">
                  <c:v>186.01600646972599</c:v>
                </c:pt>
                <c:pt idx="442">
                  <c:v>3143.36010742187</c:v>
                </c:pt>
                <c:pt idx="443">
                  <c:v>423.38198852539</c:v>
                </c:pt>
                <c:pt idx="444">
                  <c:v>182.53500366210901</c:v>
                </c:pt>
                <c:pt idx="445">
                  <c:v>391.73098754882801</c:v>
                </c:pt>
                <c:pt idx="446">
                  <c:v>60.036201477050703</c:v>
                </c:pt>
                <c:pt idx="447">
                  <c:v>88.731101989745994</c:v>
                </c:pt>
                <c:pt idx="448">
                  <c:v>317.17401123046801</c:v>
                </c:pt>
                <c:pt idx="449">
                  <c:v>91.214202880859304</c:v>
                </c:pt>
                <c:pt idx="450">
                  <c:v>54.180099487304602</c:v>
                </c:pt>
                <c:pt idx="451">
                  <c:v>205.63900756835901</c:v>
                </c:pt>
                <c:pt idx="452">
                  <c:v>204.12899780273401</c:v>
                </c:pt>
                <c:pt idx="453">
                  <c:v>119.84700012207</c:v>
                </c:pt>
                <c:pt idx="454">
                  <c:v>57.082199096679602</c:v>
                </c:pt>
                <c:pt idx="455">
                  <c:v>59.784599304199197</c:v>
                </c:pt>
                <c:pt idx="456">
                  <c:v>693.71197509765602</c:v>
                </c:pt>
                <c:pt idx="457">
                  <c:v>176.09100341796801</c:v>
                </c:pt>
                <c:pt idx="458">
                  <c:v>213.343002319335</c:v>
                </c:pt>
                <c:pt idx="459">
                  <c:v>263.71600341796801</c:v>
                </c:pt>
                <c:pt idx="460">
                  <c:v>1488.06994628906</c:v>
                </c:pt>
                <c:pt idx="461">
                  <c:v>399.25799560546801</c:v>
                </c:pt>
                <c:pt idx="462">
                  <c:v>369.99499511718699</c:v>
                </c:pt>
                <c:pt idx="463">
                  <c:v>1688.81994628906</c:v>
                </c:pt>
                <c:pt idx="464">
                  <c:v>294.45199584960898</c:v>
                </c:pt>
                <c:pt idx="465">
                  <c:v>200.45700073242099</c:v>
                </c:pt>
                <c:pt idx="466">
                  <c:v>146.65199279785099</c:v>
                </c:pt>
                <c:pt idx="467">
                  <c:v>640.32000732421795</c:v>
                </c:pt>
                <c:pt idx="468">
                  <c:v>53.871101379394503</c:v>
                </c:pt>
                <c:pt idx="469">
                  <c:v>82.228500366210895</c:v>
                </c:pt>
                <c:pt idx="470">
                  <c:v>71.430496215820298</c:v>
                </c:pt>
                <c:pt idx="471">
                  <c:v>90.003303527832003</c:v>
                </c:pt>
                <c:pt idx="472">
                  <c:v>122.730003356933</c:v>
                </c:pt>
                <c:pt idx="473">
                  <c:v>1604.31994628906</c:v>
                </c:pt>
                <c:pt idx="474">
                  <c:v>102.407997131347</c:v>
                </c:pt>
                <c:pt idx="475">
                  <c:v>130.28999328613199</c:v>
                </c:pt>
                <c:pt idx="476">
                  <c:v>219.95199584960901</c:v>
                </c:pt>
                <c:pt idx="477">
                  <c:v>3394.78002929687</c:v>
                </c:pt>
                <c:pt idx="478">
                  <c:v>3004.02001953125</c:v>
                </c:pt>
                <c:pt idx="479">
                  <c:v>140.48599243164</c:v>
                </c:pt>
                <c:pt idx="480">
                  <c:v>2940.46997070312</c:v>
                </c:pt>
                <c:pt idx="481">
                  <c:v>3488.64990234375</c:v>
                </c:pt>
                <c:pt idx="482">
                  <c:v>259.71701049804602</c:v>
                </c:pt>
                <c:pt idx="483">
                  <c:v>118.050003051757</c:v>
                </c:pt>
                <c:pt idx="484">
                  <c:v>1106.13000488281</c:v>
                </c:pt>
                <c:pt idx="485">
                  <c:v>85.115097045898395</c:v>
                </c:pt>
                <c:pt idx="486">
                  <c:v>61.037101745605398</c:v>
                </c:pt>
                <c:pt idx="487">
                  <c:v>560.46197509765602</c:v>
                </c:pt>
                <c:pt idx="488">
                  <c:v>180.927001953125</c:v>
                </c:pt>
                <c:pt idx="489">
                  <c:v>245.36000061035099</c:v>
                </c:pt>
                <c:pt idx="490">
                  <c:v>10225.400390625</c:v>
                </c:pt>
                <c:pt idx="491">
                  <c:v>1412.66003417968</c:v>
                </c:pt>
                <c:pt idx="492">
                  <c:v>432.47100830078102</c:v>
                </c:pt>
                <c:pt idx="493">
                  <c:v>343.42199707031199</c:v>
                </c:pt>
                <c:pt idx="494">
                  <c:v>637.052978515625</c:v>
                </c:pt>
                <c:pt idx="495">
                  <c:v>2904</c:v>
                </c:pt>
                <c:pt idx="496">
                  <c:v>3566.76000976562</c:v>
                </c:pt>
                <c:pt idx="497">
                  <c:v>557.27600097656205</c:v>
                </c:pt>
                <c:pt idx="498">
                  <c:v>489.83700561523398</c:v>
                </c:pt>
                <c:pt idx="499">
                  <c:v>3268.88989257812</c:v>
                </c:pt>
                <c:pt idx="500">
                  <c:v>2787.44995117187</c:v>
                </c:pt>
                <c:pt idx="501">
                  <c:v>680.96697998046795</c:v>
                </c:pt>
                <c:pt idx="502">
                  <c:v>51.971401214599602</c:v>
                </c:pt>
                <c:pt idx="503">
                  <c:v>485.23498535156199</c:v>
                </c:pt>
                <c:pt idx="504">
                  <c:v>446.64099121093699</c:v>
                </c:pt>
                <c:pt idx="505">
                  <c:v>1299.32995605468</c:v>
                </c:pt>
                <c:pt idx="506">
                  <c:v>8000.39990234375</c:v>
                </c:pt>
                <c:pt idx="507">
                  <c:v>188.14599609375</c:v>
                </c:pt>
                <c:pt idx="508">
                  <c:v>174.86799621582</c:v>
                </c:pt>
                <c:pt idx="509">
                  <c:v>57.290199279785099</c:v>
                </c:pt>
                <c:pt idx="510">
                  <c:v>97.303596496582003</c:v>
                </c:pt>
                <c:pt idx="511">
                  <c:v>160.20100402832</c:v>
                </c:pt>
                <c:pt idx="512">
                  <c:v>1369.77001953125</c:v>
                </c:pt>
                <c:pt idx="513">
                  <c:v>97.152999877929602</c:v>
                </c:pt>
                <c:pt idx="514">
                  <c:v>81.848396301269503</c:v>
                </c:pt>
                <c:pt idx="515">
                  <c:v>339.35598754882801</c:v>
                </c:pt>
                <c:pt idx="516">
                  <c:v>61.796798706054602</c:v>
                </c:pt>
                <c:pt idx="517">
                  <c:v>3568.78002929687</c:v>
                </c:pt>
                <c:pt idx="518">
                  <c:v>2875.43994140625</c:v>
                </c:pt>
                <c:pt idx="519">
                  <c:v>297.947998046875</c:v>
                </c:pt>
                <c:pt idx="520">
                  <c:v>2814.6298828125</c:v>
                </c:pt>
                <c:pt idx="521">
                  <c:v>3465.18994140625</c:v>
                </c:pt>
                <c:pt idx="522">
                  <c:v>325.41101074218699</c:v>
                </c:pt>
                <c:pt idx="523">
                  <c:v>133.39700317382801</c:v>
                </c:pt>
                <c:pt idx="524">
                  <c:v>107.87400054931599</c:v>
                </c:pt>
                <c:pt idx="525">
                  <c:v>1185.7900390625</c:v>
                </c:pt>
                <c:pt idx="526">
                  <c:v>63.284099578857401</c:v>
                </c:pt>
                <c:pt idx="527">
                  <c:v>65.834602355957003</c:v>
                </c:pt>
                <c:pt idx="528">
                  <c:v>157.04800415039</c:v>
                </c:pt>
                <c:pt idx="529">
                  <c:v>194.82499694824199</c:v>
                </c:pt>
                <c:pt idx="530">
                  <c:v>121.453002929687</c:v>
                </c:pt>
                <c:pt idx="531">
                  <c:v>70.092796325683494</c:v>
                </c:pt>
                <c:pt idx="532">
                  <c:v>109.80100250244099</c:v>
                </c:pt>
                <c:pt idx="533">
                  <c:v>699.86798095703102</c:v>
                </c:pt>
                <c:pt idx="534">
                  <c:v>201.15299987792901</c:v>
                </c:pt>
                <c:pt idx="535">
                  <c:v>346.98800659179602</c:v>
                </c:pt>
                <c:pt idx="536">
                  <c:v>1505.78002929687</c:v>
                </c:pt>
                <c:pt idx="537">
                  <c:v>77.263900756835895</c:v>
                </c:pt>
                <c:pt idx="538">
                  <c:v>336.22299194335898</c:v>
                </c:pt>
                <c:pt idx="539">
                  <c:v>265.21798706054602</c:v>
                </c:pt>
                <c:pt idx="540">
                  <c:v>195.43200683593699</c:v>
                </c:pt>
                <c:pt idx="541">
                  <c:v>73.667098999023395</c:v>
                </c:pt>
                <c:pt idx="542">
                  <c:v>1872.86999511718</c:v>
                </c:pt>
                <c:pt idx="543">
                  <c:v>322.88101196289</c:v>
                </c:pt>
                <c:pt idx="544">
                  <c:v>203.57099914550699</c:v>
                </c:pt>
                <c:pt idx="545">
                  <c:v>166.58700561523401</c:v>
                </c:pt>
                <c:pt idx="546">
                  <c:v>614.10400390625</c:v>
                </c:pt>
                <c:pt idx="547">
                  <c:v>51.516201019287102</c:v>
                </c:pt>
                <c:pt idx="548">
                  <c:v>88.849403381347599</c:v>
                </c:pt>
                <c:pt idx="549">
                  <c:v>235.77200317382801</c:v>
                </c:pt>
                <c:pt idx="550">
                  <c:v>66.697601318359304</c:v>
                </c:pt>
                <c:pt idx="551">
                  <c:v>63.629199981689403</c:v>
                </c:pt>
                <c:pt idx="552">
                  <c:v>285.67199707031199</c:v>
                </c:pt>
                <c:pt idx="553">
                  <c:v>268.246002197265</c:v>
                </c:pt>
                <c:pt idx="554">
                  <c:v>63.0778999328613</c:v>
                </c:pt>
                <c:pt idx="555">
                  <c:v>536.041015625</c:v>
                </c:pt>
                <c:pt idx="556">
                  <c:v>339.95700073242102</c:v>
                </c:pt>
                <c:pt idx="557">
                  <c:v>288.32800292968699</c:v>
                </c:pt>
                <c:pt idx="558">
                  <c:v>3349.72998046875</c:v>
                </c:pt>
                <c:pt idx="559">
                  <c:v>215.00599670410099</c:v>
                </c:pt>
                <c:pt idx="560">
                  <c:v>130.81100463867099</c:v>
                </c:pt>
                <c:pt idx="561">
                  <c:v>218.26199340820301</c:v>
                </c:pt>
                <c:pt idx="562">
                  <c:v>217.26199340820301</c:v>
                </c:pt>
                <c:pt idx="563">
                  <c:v>172.375</c:v>
                </c:pt>
                <c:pt idx="564">
                  <c:v>3581.25</c:v>
                </c:pt>
                <c:pt idx="565">
                  <c:v>295.04800415039</c:v>
                </c:pt>
                <c:pt idx="566">
                  <c:v>262.927001953125</c:v>
                </c:pt>
                <c:pt idx="567">
                  <c:v>531.80999755859295</c:v>
                </c:pt>
                <c:pt idx="568">
                  <c:v>339.91198730468699</c:v>
                </c:pt>
                <c:pt idx="569">
                  <c:v>55.846900939941399</c:v>
                </c:pt>
                <c:pt idx="570">
                  <c:v>60.929901123046797</c:v>
                </c:pt>
                <c:pt idx="571">
                  <c:v>102.986999511718</c:v>
                </c:pt>
                <c:pt idx="572">
                  <c:v>86.095199584960895</c:v>
                </c:pt>
                <c:pt idx="573">
                  <c:v>174.76499938964801</c:v>
                </c:pt>
                <c:pt idx="574">
                  <c:v>124.11499786376901</c:v>
                </c:pt>
                <c:pt idx="575">
                  <c:v>101.92299652099599</c:v>
                </c:pt>
                <c:pt idx="576">
                  <c:v>94.192497253417898</c:v>
                </c:pt>
                <c:pt idx="577">
                  <c:v>140.121002197265</c:v>
                </c:pt>
                <c:pt idx="578">
                  <c:v>730.11199951171795</c:v>
                </c:pt>
                <c:pt idx="579">
                  <c:v>1196.44995117187</c:v>
                </c:pt>
                <c:pt idx="580">
                  <c:v>75.965400695800696</c:v>
                </c:pt>
                <c:pt idx="581">
                  <c:v>114.889999389648</c:v>
                </c:pt>
                <c:pt idx="582">
                  <c:v>269.10900878906199</c:v>
                </c:pt>
                <c:pt idx="583">
                  <c:v>1021.78997802734</c:v>
                </c:pt>
                <c:pt idx="584">
                  <c:v>125.11699676513599</c:v>
                </c:pt>
                <c:pt idx="585">
                  <c:v>515.21002197265602</c:v>
                </c:pt>
                <c:pt idx="586">
                  <c:v>994.29400634765602</c:v>
                </c:pt>
                <c:pt idx="587">
                  <c:v>166.878005981445</c:v>
                </c:pt>
                <c:pt idx="588">
                  <c:v>219.70500183105401</c:v>
                </c:pt>
                <c:pt idx="589">
                  <c:v>1124.7900390625</c:v>
                </c:pt>
                <c:pt idx="590">
                  <c:v>615.36102294921795</c:v>
                </c:pt>
                <c:pt idx="591">
                  <c:v>137.69500732421801</c:v>
                </c:pt>
                <c:pt idx="592">
                  <c:v>92.813697814941406</c:v>
                </c:pt>
                <c:pt idx="593">
                  <c:v>103.61499786376901</c:v>
                </c:pt>
                <c:pt idx="594">
                  <c:v>197.25399780273401</c:v>
                </c:pt>
                <c:pt idx="595">
                  <c:v>141.01300048828099</c:v>
                </c:pt>
                <c:pt idx="596">
                  <c:v>53.919300079345703</c:v>
                </c:pt>
                <c:pt idx="597">
                  <c:v>69.206398010253906</c:v>
                </c:pt>
                <c:pt idx="598">
                  <c:v>101.919998168945</c:v>
                </c:pt>
                <c:pt idx="599">
                  <c:v>194.60600280761699</c:v>
                </c:pt>
                <c:pt idx="600">
                  <c:v>83.624099731445298</c:v>
                </c:pt>
                <c:pt idx="601">
                  <c:v>118.629997253418</c:v>
                </c:pt>
                <c:pt idx="602">
                  <c:v>57.855899810791001</c:v>
                </c:pt>
                <c:pt idx="603">
                  <c:v>87.955902099609304</c:v>
                </c:pt>
                <c:pt idx="604">
                  <c:v>154.33799743652301</c:v>
                </c:pt>
                <c:pt idx="605">
                  <c:v>736.71398925781205</c:v>
                </c:pt>
                <c:pt idx="606">
                  <c:v>188.73800659179599</c:v>
                </c:pt>
                <c:pt idx="607">
                  <c:v>418.58700561523398</c:v>
                </c:pt>
                <c:pt idx="608">
                  <c:v>251.59500122070301</c:v>
                </c:pt>
                <c:pt idx="609">
                  <c:v>134.18099975585901</c:v>
                </c:pt>
                <c:pt idx="610">
                  <c:v>415.433013916015</c:v>
                </c:pt>
                <c:pt idx="611">
                  <c:v>336.06698608398398</c:v>
                </c:pt>
                <c:pt idx="612">
                  <c:v>403.12600708007801</c:v>
                </c:pt>
                <c:pt idx="613">
                  <c:v>305.10598754882801</c:v>
                </c:pt>
                <c:pt idx="614">
                  <c:v>134.746002197265</c:v>
                </c:pt>
                <c:pt idx="615">
                  <c:v>415.22299194335898</c:v>
                </c:pt>
                <c:pt idx="616">
                  <c:v>120.434997558593</c:v>
                </c:pt>
                <c:pt idx="617">
                  <c:v>663.17102050781205</c:v>
                </c:pt>
                <c:pt idx="618">
                  <c:v>181.96000671386699</c:v>
                </c:pt>
                <c:pt idx="619">
                  <c:v>168.29400634765599</c:v>
                </c:pt>
                <c:pt idx="620">
                  <c:v>78.042198181152301</c:v>
                </c:pt>
                <c:pt idx="621">
                  <c:v>182.83500671386699</c:v>
                </c:pt>
                <c:pt idx="622">
                  <c:v>73.118896484375</c:v>
                </c:pt>
                <c:pt idx="623">
                  <c:v>54.893001556396399</c:v>
                </c:pt>
                <c:pt idx="624">
                  <c:v>58.585300445556598</c:v>
                </c:pt>
                <c:pt idx="625">
                  <c:v>109.51300048828099</c:v>
                </c:pt>
                <c:pt idx="626">
                  <c:v>303.287994384765</c:v>
                </c:pt>
                <c:pt idx="627">
                  <c:v>125.81199645996</c:v>
                </c:pt>
                <c:pt idx="628">
                  <c:v>87.176002502441406</c:v>
                </c:pt>
                <c:pt idx="629">
                  <c:v>97.002601623535099</c:v>
                </c:pt>
                <c:pt idx="630">
                  <c:v>606.281982421875</c:v>
                </c:pt>
                <c:pt idx="631">
                  <c:v>266.48098754882801</c:v>
                </c:pt>
                <c:pt idx="632">
                  <c:v>543.01702880859295</c:v>
                </c:pt>
                <c:pt idx="633">
                  <c:v>189.81199645996</c:v>
                </c:pt>
                <c:pt idx="634">
                  <c:v>2343.38989257812</c:v>
                </c:pt>
                <c:pt idx="635">
                  <c:v>3249.8701171875</c:v>
                </c:pt>
                <c:pt idx="636">
                  <c:v>3477.3798828125</c:v>
                </c:pt>
                <c:pt idx="637">
                  <c:v>2603.580078125</c:v>
                </c:pt>
                <c:pt idx="638">
                  <c:v>191.496002197265</c:v>
                </c:pt>
                <c:pt idx="639">
                  <c:v>434.58999633789</c:v>
                </c:pt>
                <c:pt idx="640">
                  <c:v>215.51800537109301</c:v>
                </c:pt>
                <c:pt idx="641">
                  <c:v>138.044998168945</c:v>
                </c:pt>
                <c:pt idx="642">
                  <c:v>82.549697875976506</c:v>
                </c:pt>
                <c:pt idx="643">
                  <c:v>75.360603332519503</c:v>
                </c:pt>
                <c:pt idx="644">
                  <c:v>312.09799194335898</c:v>
                </c:pt>
                <c:pt idx="645">
                  <c:v>55.491600036621001</c:v>
                </c:pt>
                <c:pt idx="646">
                  <c:v>65.302299499511705</c:v>
                </c:pt>
                <c:pt idx="647">
                  <c:v>99.026496887207003</c:v>
                </c:pt>
                <c:pt idx="648">
                  <c:v>74.692901611328097</c:v>
                </c:pt>
                <c:pt idx="649">
                  <c:v>63.584499359130803</c:v>
                </c:pt>
                <c:pt idx="650">
                  <c:v>1047.80004882812</c:v>
                </c:pt>
                <c:pt idx="651">
                  <c:v>168.69200134277301</c:v>
                </c:pt>
                <c:pt idx="652">
                  <c:v>502.45199584960898</c:v>
                </c:pt>
                <c:pt idx="653">
                  <c:v>92.5780029296875</c:v>
                </c:pt>
                <c:pt idx="654">
                  <c:v>113.64800262451099</c:v>
                </c:pt>
                <c:pt idx="655">
                  <c:v>75.015998840332003</c:v>
                </c:pt>
                <c:pt idx="656">
                  <c:v>3451.63989257812</c:v>
                </c:pt>
                <c:pt idx="657">
                  <c:v>1830.80004882812</c:v>
                </c:pt>
                <c:pt idx="658">
                  <c:v>3722.68994140625</c:v>
                </c:pt>
                <c:pt idx="659">
                  <c:v>2352.06005859375</c:v>
                </c:pt>
                <c:pt idx="660">
                  <c:v>345.16400146484301</c:v>
                </c:pt>
                <c:pt idx="661">
                  <c:v>314.364990234375</c:v>
                </c:pt>
                <c:pt idx="662">
                  <c:v>2596.96997070312</c:v>
                </c:pt>
                <c:pt idx="663">
                  <c:v>3415.7900390625</c:v>
                </c:pt>
                <c:pt idx="664">
                  <c:v>1613.31994628906</c:v>
                </c:pt>
                <c:pt idx="665">
                  <c:v>3163.2900390625</c:v>
                </c:pt>
                <c:pt idx="666">
                  <c:v>56.587799072265597</c:v>
                </c:pt>
                <c:pt idx="667">
                  <c:v>111.86499786376901</c:v>
                </c:pt>
                <c:pt idx="668">
                  <c:v>421.04901123046801</c:v>
                </c:pt>
                <c:pt idx="669">
                  <c:v>171.04899597167901</c:v>
                </c:pt>
                <c:pt idx="670">
                  <c:v>3028.580078125</c:v>
                </c:pt>
                <c:pt idx="671">
                  <c:v>78.406196594238196</c:v>
                </c:pt>
                <c:pt idx="672">
                  <c:v>1144.77001953125</c:v>
                </c:pt>
                <c:pt idx="673">
                  <c:v>60.054500579833899</c:v>
                </c:pt>
                <c:pt idx="674">
                  <c:v>170.86099243164</c:v>
                </c:pt>
                <c:pt idx="675">
                  <c:v>81.353500366210895</c:v>
                </c:pt>
                <c:pt idx="676">
                  <c:v>67.861198425292898</c:v>
                </c:pt>
                <c:pt idx="677">
                  <c:v>81.858001708984304</c:v>
                </c:pt>
                <c:pt idx="678">
                  <c:v>320.88101196289</c:v>
                </c:pt>
                <c:pt idx="679">
                  <c:v>53.313301086425703</c:v>
                </c:pt>
                <c:pt idx="680">
                  <c:v>354.44601440429602</c:v>
                </c:pt>
                <c:pt idx="681">
                  <c:v>443.04098510742102</c:v>
                </c:pt>
                <c:pt idx="682">
                  <c:v>2798.86010742187</c:v>
                </c:pt>
                <c:pt idx="683">
                  <c:v>3286.15991210937</c:v>
                </c:pt>
                <c:pt idx="684">
                  <c:v>936.88702392578102</c:v>
                </c:pt>
                <c:pt idx="685">
                  <c:v>117.978996276855</c:v>
                </c:pt>
                <c:pt idx="686">
                  <c:v>3351.18994140625</c:v>
                </c:pt>
                <c:pt idx="687">
                  <c:v>2537.96997070312</c:v>
                </c:pt>
                <c:pt idx="688">
                  <c:v>91.234199523925696</c:v>
                </c:pt>
                <c:pt idx="689">
                  <c:v>263.57101440429602</c:v>
                </c:pt>
                <c:pt idx="690">
                  <c:v>334.76199340820301</c:v>
                </c:pt>
                <c:pt idx="691">
                  <c:v>156.00900268554599</c:v>
                </c:pt>
                <c:pt idx="692">
                  <c:v>82.907096862792898</c:v>
                </c:pt>
                <c:pt idx="693">
                  <c:v>64.742897033691406</c:v>
                </c:pt>
                <c:pt idx="694">
                  <c:v>58.971000671386697</c:v>
                </c:pt>
                <c:pt idx="695">
                  <c:v>192.746002197265</c:v>
                </c:pt>
                <c:pt idx="696">
                  <c:v>82.7572021484375</c:v>
                </c:pt>
                <c:pt idx="697">
                  <c:v>104.203002929687</c:v>
                </c:pt>
                <c:pt idx="698">
                  <c:v>663.16998291015602</c:v>
                </c:pt>
                <c:pt idx="699">
                  <c:v>204.274002075195</c:v>
                </c:pt>
                <c:pt idx="700">
                  <c:v>308.74899291992102</c:v>
                </c:pt>
                <c:pt idx="701">
                  <c:v>569.55999755859295</c:v>
                </c:pt>
                <c:pt idx="702">
                  <c:v>1412.92004394531</c:v>
                </c:pt>
                <c:pt idx="703">
                  <c:v>80.103698730468693</c:v>
                </c:pt>
                <c:pt idx="704">
                  <c:v>226.90199279785099</c:v>
                </c:pt>
                <c:pt idx="705">
                  <c:v>201.50500488281199</c:v>
                </c:pt>
                <c:pt idx="706">
                  <c:v>1581.11999511718</c:v>
                </c:pt>
                <c:pt idx="707">
                  <c:v>76.933700561523395</c:v>
                </c:pt>
                <c:pt idx="708">
                  <c:v>648.98602294921795</c:v>
                </c:pt>
                <c:pt idx="709">
                  <c:v>231.84599304199199</c:v>
                </c:pt>
                <c:pt idx="710">
                  <c:v>161.73199462890599</c:v>
                </c:pt>
                <c:pt idx="711">
                  <c:v>831.97399902343705</c:v>
                </c:pt>
                <c:pt idx="712">
                  <c:v>59.611400604247997</c:v>
                </c:pt>
                <c:pt idx="713">
                  <c:v>88.390998840332003</c:v>
                </c:pt>
                <c:pt idx="714">
                  <c:v>186.072006225585</c:v>
                </c:pt>
                <c:pt idx="715">
                  <c:v>59.241199493408203</c:v>
                </c:pt>
                <c:pt idx="716">
                  <c:v>165</c:v>
                </c:pt>
                <c:pt idx="717">
                  <c:v>129.00199890136699</c:v>
                </c:pt>
                <c:pt idx="718">
                  <c:v>72.472900390625</c:v>
                </c:pt>
                <c:pt idx="719">
                  <c:v>105.75599670410099</c:v>
                </c:pt>
                <c:pt idx="720">
                  <c:v>93.338203430175696</c:v>
                </c:pt>
                <c:pt idx="721">
                  <c:v>662.00897216796795</c:v>
                </c:pt>
                <c:pt idx="722">
                  <c:v>143.01100158691401</c:v>
                </c:pt>
                <c:pt idx="723">
                  <c:v>122.18800354003901</c:v>
                </c:pt>
                <c:pt idx="724">
                  <c:v>980.29400634765602</c:v>
                </c:pt>
                <c:pt idx="725">
                  <c:v>171.76199340820301</c:v>
                </c:pt>
                <c:pt idx="726">
                  <c:v>365.38900756835898</c:v>
                </c:pt>
                <c:pt idx="727">
                  <c:v>218.21600341796801</c:v>
                </c:pt>
                <c:pt idx="728">
                  <c:v>321.031005859375</c:v>
                </c:pt>
                <c:pt idx="729">
                  <c:v>3051.52001953125</c:v>
                </c:pt>
                <c:pt idx="730">
                  <c:v>59.234798431396399</c:v>
                </c:pt>
                <c:pt idx="731">
                  <c:v>2885.44995117187</c:v>
                </c:pt>
                <c:pt idx="732">
                  <c:v>253.91700744628901</c:v>
                </c:pt>
                <c:pt idx="733">
                  <c:v>217.88400268554599</c:v>
                </c:pt>
                <c:pt idx="734">
                  <c:v>127.112998962402</c:v>
                </c:pt>
                <c:pt idx="735">
                  <c:v>1152.81994628906</c:v>
                </c:pt>
                <c:pt idx="736">
                  <c:v>329.44500732421801</c:v>
                </c:pt>
                <c:pt idx="737">
                  <c:v>212.62399291992099</c:v>
                </c:pt>
                <c:pt idx="738">
                  <c:v>139.25700378417901</c:v>
                </c:pt>
                <c:pt idx="739">
                  <c:v>63.592098236083899</c:v>
                </c:pt>
                <c:pt idx="740">
                  <c:v>88.524497985839801</c:v>
                </c:pt>
                <c:pt idx="741">
                  <c:v>203.93699645996</c:v>
                </c:pt>
                <c:pt idx="742">
                  <c:v>711.16802978515602</c:v>
                </c:pt>
                <c:pt idx="743">
                  <c:v>349.57000732421801</c:v>
                </c:pt>
                <c:pt idx="744">
                  <c:v>161.55799865722599</c:v>
                </c:pt>
                <c:pt idx="745">
                  <c:v>120.14299774169901</c:v>
                </c:pt>
                <c:pt idx="746">
                  <c:v>523.13702392578102</c:v>
                </c:pt>
                <c:pt idx="747">
                  <c:v>252.51300048828099</c:v>
                </c:pt>
                <c:pt idx="748">
                  <c:v>86.810401916503906</c:v>
                </c:pt>
                <c:pt idx="749">
                  <c:v>544.948974609375</c:v>
                </c:pt>
                <c:pt idx="750">
                  <c:v>469.71499633789</c:v>
                </c:pt>
                <c:pt idx="751">
                  <c:v>290.19601440429602</c:v>
                </c:pt>
                <c:pt idx="752">
                  <c:v>197.88200378417901</c:v>
                </c:pt>
                <c:pt idx="753">
                  <c:v>273.20199584960898</c:v>
                </c:pt>
                <c:pt idx="754">
                  <c:v>118.82199859619099</c:v>
                </c:pt>
                <c:pt idx="755">
                  <c:v>138.10299682617099</c:v>
                </c:pt>
                <c:pt idx="756">
                  <c:v>323.17098999023398</c:v>
                </c:pt>
                <c:pt idx="757">
                  <c:v>582.22698974609295</c:v>
                </c:pt>
                <c:pt idx="758">
                  <c:v>168.08999633789</c:v>
                </c:pt>
                <c:pt idx="759">
                  <c:v>66.058799743652301</c:v>
                </c:pt>
                <c:pt idx="760">
                  <c:v>83.404098510742102</c:v>
                </c:pt>
                <c:pt idx="761">
                  <c:v>169.98800659179599</c:v>
                </c:pt>
                <c:pt idx="762">
                  <c:v>54.600101470947202</c:v>
                </c:pt>
                <c:pt idx="763">
                  <c:v>54.213100433349602</c:v>
                </c:pt>
                <c:pt idx="764">
                  <c:v>55.524101257324197</c:v>
                </c:pt>
                <c:pt idx="765">
                  <c:v>56.733699798583899</c:v>
                </c:pt>
                <c:pt idx="766">
                  <c:v>77.845901489257798</c:v>
                </c:pt>
                <c:pt idx="767">
                  <c:v>107.717002868652</c:v>
                </c:pt>
                <c:pt idx="768">
                  <c:v>56.270000457763601</c:v>
                </c:pt>
                <c:pt idx="769">
                  <c:v>63.007198333740199</c:v>
                </c:pt>
                <c:pt idx="770">
                  <c:v>587.52600097656205</c:v>
                </c:pt>
                <c:pt idx="771">
                  <c:v>140.51400756835901</c:v>
                </c:pt>
                <c:pt idx="772">
                  <c:v>409.875</c:v>
                </c:pt>
                <c:pt idx="773">
                  <c:v>134.065994262695</c:v>
                </c:pt>
                <c:pt idx="774">
                  <c:v>266.43798828125</c:v>
                </c:pt>
                <c:pt idx="775">
                  <c:v>167.99499511718699</c:v>
                </c:pt>
                <c:pt idx="776">
                  <c:v>252.656005859375</c:v>
                </c:pt>
                <c:pt idx="777">
                  <c:v>86.208602905273395</c:v>
                </c:pt>
                <c:pt idx="778">
                  <c:v>145.11700439453099</c:v>
                </c:pt>
                <c:pt idx="779">
                  <c:v>409.90301513671801</c:v>
                </c:pt>
                <c:pt idx="780">
                  <c:v>579.98602294921795</c:v>
                </c:pt>
                <c:pt idx="781">
                  <c:v>217.06700134277301</c:v>
                </c:pt>
                <c:pt idx="782">
                  <c:v>73.177803039550696</c:v>
                </c:pt>
                <c:pt idx="783">
                  <c:v>68.6011962890625</c:v>
                </c:pt>
                <c:pt idx="784">
                  <c:v>63.664501190185497</c:v>
                </c:pt>
                <c:pt idx="785">
                  <c:v>54.972599029541001</c:v>
                </c:pt>
                <c:pt idx="786">
                  <c:v>90.451599121093693</c:v>
                </c:pt>
                <c:pt idx="787">
                  <c:v>55.659801483154297</c:v>
                </c:pt>
                <c:pt idx="788">
                  <c:v>125.930000305175</c:v>
                </c:pt>
                <c:pt idx="789">
                  <c:v>60.7372016906738</c:v>
                </c:pt>
                <c:pt idx="790">
                  <c:v>927.97698974609295</c:v>
                </c:pt>
                <c:pt idx="791">
                  <c:v>1192.9599609375</c:v>
                </c:pt>
                <c:pt idx="792">
                  <c:v>142.71600341796801</c:v>
                </c:pt>
                <c:pt idx="793">
                  <c:v>160.00900268554599</c:v>
                </c:pt>
                <c:pt idx="794">
                  <c:v>282.51199340820301</c:v>
                </c:pt>
                <c:pt idx="795">
                  <c:v>252.72599792480401</c:v>
                </c:pt>
                <c:pt idx="796">
                  <c:v>63.883998870849602</c:v>
                </c:pt>
                <c:pt idx="797">
                  <c:v>109.42600250244099</c:v>
                </c:pt>
                <c:pt idx="798">
                  <c:v>152.14799499511699</c:v>
                </c:pt>
                <c:pt idx="799">
                  <c:v>154.08399963378901</c:v>
                </c:pt>
                <c:pt idx="800">
                  <c:v>1143.61999511718</c:v>
                </c:pt>
                <c:pt idx="801">
                  <c:v>976.73602294921795</c:v>
                </c:pt>
                <c:pt idx="802">
                  <c:v>124.50299835205</c:v>
                </c:pt>
                <c:pt idx="803">
                  <c:v>89.411102294921804</c:v>
                </c:pt>
                <c:pt idx="804">
                  <c:v>197.08200073242099</c:v>
                </c:pt>
                <c:pt idx="805">
                  <c:v>145.30400085449199</c:v>
                </c:pt>
                <c:pt idx="806">
                  <c:v>100.399002075195</c:v>
                </c:pt>
                <c:pt idx="807">
                  <c:v>8454.08984375</c:v>
                </c:pt>
                <c:pt idx="808">
                  <c:v>54.152099609375</c:v>
                </c:pt>
                <c:pt idx="809">
                  <c:v>71.495201110839801</c:v>
                </c:pt>
                <c:pt idx="810">
                  <c:v>182.73699951171801</c:v>
                </c:pt>
                <c:pt idx="811">
                  <c:v>91.444801330566406</c:v>
                </c:pt>
                <c:pt idx="812">
                  <c:v>86.652496337890597</c:v>
                </c:pt>
                <c:pt idx="813">
                  <c:v>2731.919921875</c:v>
                </c:pt>
                <c:pt idx="814">
                  <c:v>1131.46997070312</c:v>
                </c:pt>
                <c:pt idx="815">
                  <c:v>629.051025390625</c:v>
                </c:pt>
                <c:pt idx="816">
                  <c:v>360.10900878906199</c:v>
                </c:pt>
                <c:pt idx="817">
                  <c:v>1168.05004882812</c:v>
                </c:pt>
                <c:pt idx="818">
                  <c:v>655.135009765625</c:v>
                </c:pt>
                <c:pt idx="819">
                  <c:v>788.59600830078102</c:v>
                </c:pt>
                <c:pt idx="820">
                  <c:v>1380.81005859375</c:v>
                </c:pt>
                <c:pt idx="821">
                  <c:v>407.90100097656199</c:v>
                </c:pt>
                <c:pt idx="822">
                  <c:v>566.01702880859295</c:v>
                </c:pt>
                <c:pt idx="823">
                  <c:v>1081.55004882812</c:v>
                </c:pt>
                <c:pt idx="824">
                  <c:v>11682.400390625</c:v>
                </c:pt>
                <c:pt idx="825">
                  <c:v>77.361801147460895</c:v>
                </c:pt>
                <c:pt idx="826">
                  <c:v>89.042396545410099</c:v>
                </c:pt>
                <c:pt idx="827">
                  <c:v>883.89898681640602</c:v>
                </c:pt>
                <c:pt idx="828">
                  <c:v>100.53099822998</c:v>
                </c:pt>
                <c:pt idx="829">
                  <c:v>86.373497009277301</c:v>
                </c:pt>
                <c:pt idx="830">
                  <c:v>156.61599731445301</c:v>
                </c:pt>
                <c:pt idx="831">
                  <c:v>65.765098571777301</c:v>
                </c:pt>
                <c:pt idx="832">
                  <c:v>50.838001251220703</c:v>
                </c:pt>
                <c:pt idx="833">
                  <c:v>79.420501708984304</c:v>
                </c:pt>
                <c:pt idx="834">
                  <c:v>216.46299743652301</c:v>
                </c:pt>
                <c:pt idx="835">
                  <c:v>72.295997619628906</c:v>
                </c:pt>
                <c:pt idx="836">
                  <c:v>506.04901123046801</c:v>
                </c:pt>
                <c:pt idx="837">
                  <c:v>78.298202514648395</c:v>
                </c:pt>
                <c:pt idx="838">
                  <c:v>64.022102355957003</c:v>
                </c:pt>
                <c:pt idx="839">
                  <c:v>478.96701049804602</c:v>
                </c:pt>
                <c:pt idx="840">
                  <c:v>75.023498535156193</c:v>
                </c:pt>
                <c:pt idx="841">
                  <c:v>50.710098266601499</c:v>
                </c:pt>
                <c:pt idx="842">
                  <c:v>177.83200073242099</c:v>
                </c:pt>
                <c:pt idx="843">
                  <c:v>86.621498107910099</c:v>
                </c:pt>
                <c:pt idx="844">
                  <c:v>101.13500213623</c:v>
                </c:pt>
                <c:pt idx="845">
                  <c:v>337.96301269531199</c:v>
                </c:pt>
                <c:pt idx="846">
                  <c:v>121.44100189208901</c:v>
                </c:pt>
                <c:pt idx="847">
                  <c:v>112.16899871826099</c:v>
                </c:pt>
                <c:pt idx="848">
                  <c:v>216.68299865722599</c:v>
                </c:pt>
                <c:pt idx="849">
                  <c:v>110.88400268554599</c:v>
                </c:pt>
                <c:pt idx="850">
                  <c:v>104.71099853515599</c:v>
                </c:pt>
                <c:pt idx="851">
                  <c:v>217.371002197265</c:v>
                </c:pt>
                <c:pt idx="852">
                  <c:v>119.43399810791</c:v>
                </c:pt>
                <c:pt idx="853">
                  <c:v>93.234901428222599</c:v>
                </c:pt>
                <c:pt idx="854">
                  <c:v>138.10600280761699</c:v>
                </c:pt>
                <c:pt idx="855">
                  <c:v>60.684299468994098</c:v>
                </c:pt>
                <c:pt idx="856">
                  <c:v>311.82000732421801</c:v>
                </c:pt>
                <c:pt idx="857">
                  <c:v>198.77600097656199</c:v>
                </c:pt>
                <c:pt idx="858">
                  <c:v>105.480003356933</c:v>
                </c:pt>
                <c:pt idx="859">
                  <c:v>155.27999877929599</c:v>
                </c:pt>
                <c:pt idx="860">
                  <c:v>148.09899902343699</c:v>
                </c:pt>
                <c:pt idx="861">
                  <c:v>159.593994140625</c:v>
                </c:pt>
                <c:pt idx="862">
                  <c:v>236.42500305175699</c:v>
                </c:pt>
                <c:pt idx="863">
                  <c:v>615.58197021484295</c:v>
                </c:pt>
                <c:pt idx="864">
                  <c:v>59.9883003234863</c:v>
                </c:pt>
                <c:pt idx="865">
                  <c:v>350.54299926757801</c:v>
                </c:pt>
                <c:pt idx="866">
                  <c:v>142.177001953125</c:v>
                </c:pt>
                <c:pt idx="867">
                  <c:v>88.247100830078097</c:v>
                </c:pt>
                <c:pt idx="868">
                  <c:v>118.95500183105401</c:v>
                </c:pt>
                <c:pt idx="869">
                  <c:v>224.12899780273401</c:v>
                </c:pt>
                <c:pt idx="870">
                  <c:v>71.244499206542898</c:v>
                </c:pt>
                <c:pt idx="871">
                  <c:v>124.5</c:v>
                </c:pt>
                <c:pt idx="872">
                  <c:v>50.621898651122997</c:v>
                </c:pt>
                <c:pt idx="873">
                  <c:v>101.087997436523</c:v>
                </c:pt>
                <c:pt idx="874">
                  <c:v>60.770500183105398</c:v>
                </c:pt>
                <c:pt idx="875">
                  <c:v>93.437202453613196</c:v>
                </c:pt>
                <c:pt idx="876">
                  <c:v>138.91400146484301</c:v>
                </c:pt>
                <c:pt idx="877">
                  <c:v>74.163398742675696</c:v>
                </c:pt>
                <c:pt idx="878">
                  <c:v>63.804298400878899</c:v>
                </c:pt>
                <c:pt idx="879">
                  <c:v>158.52999877929599</c:v>
                </c:pt>
                <c:pt idx="880">
                  <c:v>118.01799774169901</c:v>
                </c:pt>
                <c:pt idx="881">
                  <c:v>56.291801452636697</c:v>
                </c:pt>
                <c:pt idx="882">
                  <c:v>54.221599578857401</c:v>
                </c:pt>
                <c:pt idx="883">
                  <c:v>79.565101623535099</c:v>
                </c:pt>
                <c:pt idx="884">
                  <c:v>161.85899353027301</c:v>
                </c:pt>
                <c:pt idx="885">
                  <c:v>158.94299316406199</c:v>
                </c:pt>
                <c:pt idx="886">
                  <c:v>60.048099517822202</c:v>
                </c:pt>
                <c:pt idx="887">
                  <c:v>67.651603698730398</c:v>
                </c:pt>
                <c:pt idx="888">
                  <c:v>105.325996398925</c:v>
                </c:pt>
                <c:pt idx="889">
                  <c:v>89.173400878906193</c:v>
                </c:pt>
                <c:pt idx="890">
                  <c:v>94.768203735351506</c:v>
                </c:pt>
                <c:pt idx="891">
                  <c:v>93.059196472167898</c:v>
                </c:pt>
                <c:pt idx="892">
                  <c:v>61.651401519775298</c:v>
                </c:pt>
                <c:pt idx="893">
                  <c:v>91.395202636718693</c:v>
                </c:pt>
                <c:pt idx="894">
                  <c:v>92.152099609375</c:v>
                </c:pt>
                <c:pt idx="895">
                  <c:v>59.222198486328097</c:v>
                </c:pt>
                <c:pt idx="896">
                  <c:v>72.71240234375</c:v>
                </c:pt>
                <c:pt idx="897">
                  <c:v>99.180702209472599</c:v>
                </c:pt>
                <c:pt idx="898">
                  <c:v>86.684097290039006</c:v>
                </c:pt>
                <c:pt idx="899">
                  <c:v>77.013999938964801</c:v>
                </c:pt>
                <c:pt idx="900">
                  <c:v>71.917701721191406</c:v>
                </c:pt>
                <c:pt idx="901">
                  <c:v>71.644096374511705</c:v>
                </c:pt>
                <c:pt idx="902">
                  <c:v>56.517601013183501</c:v>
                </c:pt>
                <c:pt idx="903">
                  <c:v>92.882301330566406</c:v>
                </c:pt>
                <c:pt idx="904">
                  <c:v>96.244102478027301</c:v>
                </c:pt>
                <c:pt idx="905">
                  <c:v>84.166900634765597</c:v>
                </c:pt>
                <c:pt idx="906">
                  <c:v>143.06199645996</c:v>
                </c:pt>
                <c:pt idx="907">
                  <c:v>66.464996337890597</c:v>
                </c:pt>
                <c:pt idx="908">
                  <c:v>75.486701965332003</c:v>
                </c:pt>
                <c:pt idx="909">
                  <c:v>88.527496337890597</c:v>
                </c:pt>
                <c:pt idx="910">
                  <c:v>58.804901123046797</c:v>
                </c:pt>
                <c:pt idx="911">
                  <c:v>131.25399780273401</c:v>
                </c:pt>
                <c:pt idx="912">
                  <c:v>120.87200164794901</c:v>
                </c:pt>
                <c:pt idx="913">
                  <c:v>55.905799865722599</c:v>
                </c:pt>
                <c:pt idx="914">
                  <c:v>6246.64990234375</c:v>
                </c:pt>
                <c:pt idx="915">
                  <c:v>166.197006225585</c:v>
                </c:pt>
                <c:pt idx="916">
                  <c:v>101.024002075195</c:v>
                </c:pt>
                <c:pt idx="917">
                  <c:v>145.57699584960901</c:v>
                </c:pt>
                <c:pt idx="918">
                  <c:v>191.95300292968699</c:v>
                </c:pt>
                <c:pt idx="919">
                  <c:v>113.20899963378901</c:v>
                </c:pt>
                <c:pt idx="920">
                  <c:v>198.34899902343699</c:v>
                </c:pt>
                <c:pt idx="921">
                  <c:v>80.175201416015597</c:v>
                </c:pt>
                <c:pt idx="922">
                  <c:v>76.556198120117102</c:v>
                </c:pt>
                <c:pt idx="923">
                  <c:v>124.49199676513599</c:v>
                </c:pt>
                <c:pt idx="924">
                  <c:v>681.52301025390602</c:v>
                </c:pt>
                <c:pt idx="925">
                  <c:v>148.08599853515599</c:v>
                </c:pt>
                <c:pt idx="926">
                  <c:v>118.10299682617099</c:v>
                </c:pt>
                <c:pt idx="927">
                  <c:v>130.927001953125</c:v>
                </c:pt>
                <c:pt idx="928">
                  <c:v>123.70700073242099</c:v>
                </c:pt>
                <c:pt idx="929">
                  <c:v>142.06399536132801</c:v>
                </c:pt>
                <c:pt idx="930">
                  <c:v>9264.509765625</c:v>
                </c:pt>
                <c:pt idx="931">
                  <c:v>138.55700683593699</c:v>
                </c:pt>
                <c:pt idx="932">
                  <c:v>9973.83984375</c:v>
                </c:pt>
                <c:pt idx="933">
                  <c:v>99.7615966796875</c:v>
                </c:pt>
                <c:pt idx="934">
                  <c:v>136.12600708007801</c:v>
                </c:pt>
                <c:pt idx="935">
                  <c:v>81.905296325683494</c:v>
                </c:pt>
                <c:pt idx="936">
                  <c:v>76.601097106933494</c:v>
                </c:pt>
                <c:pt idx="937">
                  <c:v>110.943000793457</c:v>
                </c:pt>
                <c:pt idx="938">
                  <c:v>151.00100708007801</c:v>
                </c:pt>
                <c:pt idx="939">
                  <c:v>109.71499633789</c:v>
                </c:pt>
                <c:pt idx="940">
                  <c:v>99.637100219726506</c:v>
                </c:pt>
                <c:pt idx="941">
                  <c:v>63.098499298095703</c:v>
                </c:pt>
                <c:pt idx="942">
                  <c:v>508.07400512695301</c:v>
                </c:pt>
                <c:pt idx="943">
                  <c:v>167.00700378417901</c:v>
                </c:pt>
                <c:pt idx="944">
                  <c:v>77.065498352050696</c:v>
                </c:pt>
                <c:pt idx="945">
                  <c:v>71.944999694824205</c:v>
                </c:pt>
                <c:pt idx="946">
                  <c:v>95.403701782226506</c:v>
                </c:pt>
                <c:pt idx="947">
                  <c:v>85.182701110839801</c:v>
                </c:pt>
                <c:pt idx="948">
                  <c:v>94.3385009765625</c:v>
                </c:pt>
                <c:pt idx="949">
                  <c:v>72.622299194335895</c:v>
                </c:pt>
                <c:pt idx="950">
                  <c:v>80.409103393554602</c:v>
                </c:pt>
                <c:pt idx="951">
                  <c:v>50.392501831054602</c:v>
                </c:pt>
                <c:pt idx="952">
                  <c:v>71.354103088378906</c:v>
                </c:pt>
                <c:pt idx="953">
                  <c:v>63.880100250244098</c:v>
                </c:pt>
                <c:pt idx="954">
                  <c:v>60.079200744628899</c:v>
                </c:pt>
                <c:pt idx="955">
                  <c:v>60.531398773193303</c:v>
                </c:pt>
                <c:pt idx="956">
                  <c:v>131.052001953125</c:v>
                </c:pt>
                <c:pt idx="957">
                  <c:v>55.238498687744098</c:v>
                </c:pt>
                <c:pt idx="958">
                  <c:v>194.32600402832</c:v>
                </c:pt>
                <c:pt idx="959">
                  <c:v>86.512702941894503</c:v>
                </c:pt>
                <c:pt idx="960">
                  <c:v>151.70599365234301</c:v>
                </c:pt>
                <c:pt idx="961">
                  <c:v>54.997798919677699</c:v>
                </c:pt>
                <c:pt idx="962">
                  <c:v>111.67600250244099</c:v>
                </c:pt>
                <c:pt idx="963">
                  <c:v>53.870601654052699</c:v>
                </c:pt>
                <c:pt idx="964">
                  <c:v>56.354099273681598</c:v>
                </c:pt>
                <c:pt idx="965">
                  <c:v>54.035400390625</c:v>
                </c:pt>
                <c:pt idx="966">
                  <c:v>77.157302856445298</c:v>
                </c:pt>
                <c:pt idx="967">
                  <c:v>50.128799438476499</c:v>
                </c:pt>
                <c:pt idx="968">
                  <c:v>50.817600250244098</c:v>
                </c:pt>
                <c:pt idx="969">
                  <c:v>72.5780029296875</c:v>
                </c:pt>
                <c:pt idx="970">
                  <c:v>53.694099426269503</c:v>
                </c:pt>
                <c:pt idx="971">
                  <c:v>63.530998229980398</c:v>
                </c:pt>
                <c:pt idx="972">
                  <c:v>74.563201904296804</c:v>
                </c:pt>
                <c:pt idx="973">
                  <c:v>119.36499786376901</c:v>
                </c:pt>
                <c:pt idx="974">
                  <c:v>61.1838989257812</c:v>
                </c:pt>
                <c:pt idx="975">
                  <c:v>53.425498962402301</c:v>
                </c:pt>
                <c:pt idx="976">
                  <c:v>102.21499633789</c:v>
                </c:pt>
                <c:pt idx="977">
                  <c:v>53.574001312255803</c:v>
                </c:pt>
                <c:pt idx="978">
                  <c:v>81.298698425292898</c:v>
                </c:pt>
                <c:pt idx="979">
                  <c:v>54.633998870849602</c:v>
                </c:pt>
                <c:pt idx="980">
                  <c:v>101.59600067138599</c:v>
                </c:pt>
                <c:pt idx="981">
                  <c:v>60.072200775146399</c:v>
                </c:pt>
                <c:pt idx="982">
                  <c:v>94.764801025390597</c:v>
                </c:pt>
              </c:numCache>
            </c:numRef>
          </c:xVal>
          <c:yVal>
            <c:numRef>
              <c:f>stat_1!$K:$K</c:f>
              <c:numCache>
                <c:formatCode>General</c:formatCode>
                <c:ptCount val="65536"/>
                <c:pt idx="0">
                  <c:v>74.804602735697998</c:v>
                </c:pt>
                <c:pt idx="1">
                  <c:v>63.613158243351997</c:v>
                </c:pt>
                <c:pt idx="2">
                  <c:v>50.386999499968901</c:v>
                </c:pt>
                <c:pt idx="3">
                  <c:v>58.922999052774301</c:v>
                </c:pt>
                <c:pt idx="4">
                  <c:v>113.301201682493</c:v>
                </c:pt>
                <c:pt idx="5">
                  <c:v>89.491724984474502</c:v>
                </c:pt>
                <c:pt idx="6">
                  <c:v>75.391138347784207</c:v>
                </c:pt>
                <c:pt idx="7">
                  <c:v>54.493732000223503</c:v>
                </c:pt>
                <c:pt idx="8">
                  <c:v>81.7592637828226</c:v>
                </c:pt>
                <c:pt idx="9">
                  <c:v>73.369751110137699</c:v>
                </c:pt>
                <c:pt idx="10">
                  <c:v>79.115522478806099</c:v>
                </c:pt>
                <c:pt idx="11">
                  <c:v>86.480506065077506</c:v>
                </c:pt>
                <c:pt idx="12">
                  <c:v>116.190348712286</c:v>
                </c:pt>
                <c:pt idx="13">
                  <c:v>67.868099016860896</c:v>
                </c:pt>
                <c:pt idx="14">
                  <c:v>88.989911319155297</c:v>
                </c:pt>
                <c:pt idx="15">
                  <c:v>260.05807710891702</c:v>
                </c:pt>
                <c:pt idx="16">
                  <c:v>80.383319332975404</c:v>
                </c:pt>
                <c:pt idx="17">
                  <c:v>109.76884171223401</c:v>
                </c:pt>
                <c:pt idx="18">
                  <c:v>80.356444771842604</c:v>
                </c:pt>
                <c:pt idx="19">
                  <c:v>245.16857783675701</c:v>
                </c:pt>
                <c:pt idx="20">
                  <c:v>68.774715736580902</c:v>
                </c:pt>
                <c:pt idx="21">
                  <c:v>241.87563240905399</c:v>
                </c:pt>
                <c:pt idx="22">
                  <c:v>254.810780760521</c:v>
                </c:pt>
                <c:pt idx="23">
                  <c:v>87.335193070933101</c:v>
                </c:pt>
                <c:pt idx="24">
                  <c:v>84.400928388360995</c:v>
                </c:pt>
                <c:pt idx="25">
                  <c:v>80.531052844778202</c:v>
                </c:pt>
                <c:pt idx="26">
                  <c:v>182.99919673425299</c:v>
                </c:pt>
                <c:pt idx="27">
                  <c:v>92.980057721803504</c:v>
                </c:pt>
                <c:pt idx="28">
                  <c:v>84.172326154991197</c:v>
                </c:pt>
                <c:pt idx="29">
                  <c:v>145.16964068981301</c:v>
                </c:pt>
                <c:pt idx="30">
                  <c:v>66.426600730979402</c:v>
                </c:pt>
                <c:pt idx="31">
                  <c:v>100.253991250605</c:v>
                </c:pt>
                <c:pt idx="32">
                  <c:v>78.746268336703807</c:v>
                </c:pt>
                <c:pt idx="33">
                  <c:v>58.625798384126398</c:v>
                </c:pt>
                <c:pt idx="34">
                  <c:v>93.802393563459901</c:v>
                </c:pt>
                <c:pt idx="35">
                  <c:v>57.619598152718503</c:v>
                </c:pt>
                <c:pt idx="36">
                  <c:v>99.7637433868409</c:v>
                </c:pt>
                <c:pt idx="37">
                  <c:v>89.4657938202905</c:v>
                </c:pt>
                <c:pt idx="38">
                  <c:v>175.48250389189499</c:v>
                </c:pt>
                <c:pt idx="39">
                  <c:v>118.324716923484</c:v>
                </c:pt>
                <c:pt idx="40">
                  <c:v>283.54731342449202</c:v>
                </c:pt>
                <c:pt idx="41">
                  <c:v>155.87456189855499</c:v>
                </c:pt>
                <c:pt idx="42">
                  <c:v>75.707899188234407</c:v>
                </c:pt>
                <c:pt idx="43">
                  <c:v>205.20160285591899</c:v>
                </c:pt>
                <c:pt idx="44">
                  <c:v>95.242685036361294</c:v>
                </c:pt>
                <c:pt idx="45">
                  <c:v>3380.06080928449</c:v>
                </c:pt>
                <c:pt idx="46">
                  <c:v>356.32558527749399</c:v>
                </c:pt>
                <c:pt idx="47">
                  <c:v>131.57551119173499</c:v>
                </c:pt>
                <c:pt idx="48">
                  <c:v>103.477547994936</c:v>
                </c:pt>
                <c:pt idx="49">
                  <c:v>347.92001647881602</c:v>
                </c:pt>
                <c:pt idx="50">
                  <c:v>196.99271394320701</c:v>
                </c:pt>
                <c:pt idx="51">
                  <c:v>244.638388751522</c:v>
                </c:pt>
                <c:pt idx="52">
                  <c:v>360.46998933318201</c:v>
                </c:pt>
                <c:pt idx="53">
                  <c:v>244.90957249262701</c:v>
                </c:pt>
                <c:pt idx="54">
                  <c:v>253.65118663561799</c:v>
                </c:pt>
                <c:pt idx="55">
                  <c:v>456.56143757767501</c:v>
                </c:pt>
                <c:pt idx="56">
                  <c:v>862.98091076092703</c:v>
                </c:pt>
                <c:pt idx="57">
                  <c:v>125.71243392584</c:v>
                </c:pt>
                <c:pt idx="58">
                  <c:v>9563.6193791498499</c:v>
                </c:pt>
                <c:pt idx="59">
                  <c:v>256.67304633748302</c:v>
                </c:pt>
                <c:pt idx="60">
                  <c:v>206.139755987928</c:v>
                </c:pt>
                <c:pt idx="61">
                  <c:v>173.58541839118601</c:v>
                </c:pt>
                <c:pt idx="62">
                  <c:v>124.369771785233</c:v>
                </c:pt>
                <c:pt idx="63">
                  <c:v>177.14897172029799</c:v>
                </c:pt>
                <c:pt idx="64">
                  <c:v>10267.4246718211</c:v>
                </c:pt>
                <c:pt idx="65">
                  <c:v>88.743439677345904</c:v>
                </c:pt>
                <c:pt idx="66">
                  <c:v>211.36715523704001</c:v>
                </c:pt>
                <c:pt idx="67">
                  <c:v>186.190096016674</c:v>
                </c:pt>
                <c:pt idx="68">
                  <c:v>318.41563220996102</c:v>
                </c:pt>
                <c:pt idx="69">
                  <c:v>131.57714069555601</c:v>
                </c:pt>
                <c:pt idx="70">
                  <c:v>142.702571905301</c:v>
                </c:pt>
                <c:pt idx="71">
                  <c:v>153.918912275569</c:v>
                </c:pt>
                <c:pt idx="72">
                  <c:v>264.24043757690902</c:v>
                </c:pt>
                <c:pt idx="73">
                  <c:v>71.588054082986702</c:v>
                </c:pt>
                <c:pt idx="74">
                  <c:v>66.316394814686006</c:v>
                </c:pt>
                <c:pt idx="75">
                  <c:v>146.05334634077599</c:v>
                </c:pt>
                <c:pt idx="76">
                  <c:v>55.991901488530303</c:v>
                </c:pt>
                <c:pt idx="77">
                  <c:v>97.545878419718207</c:v>
                </c:pt>
                <c:pt idx="78">
                  <c:v>145.14793030808099</c:v>
                </c:pt>
                <c:pt idx="79">
                  <c:v>140.38796586924599</c:v>
                </c:pt>
                <c:pt idx="80">
                  <c:v>63.136503871985902</c:v>
                </c:pt>
                <c:pt idx="81">
                  <c:v>64.323995592375894</c:v>
                </c:pt>
                <c:pt idx="82">
                  <c:v>56.613698093067001</c:v>
                </c:pt>
                <c:pt idx="83">
                  <c:v>64.924381986937902</c:v>
                </c:pt>
                <c:pt idx="84">
                  <c:v>215.68217936946999</c:v>
                </c:pt>
                <c:pt idx="85">
                  <c:v>128.532663970736</c:v>
                </c:pt>
                <c:pt idx="86">
                  <c:v>95.189909940815596</c:v>
                </c:pt>
                <c:pt idx="87">
                  <c:v>68.024182204256107</c:v>
                </c:pt>
                <c:pt idx="88">
                  <c:v>91.513001954945096</c:v>
                </c:pt>
                <c:pt idx="89">
                  <c:v>170.140169489838</c:v>
                </c:pt>
                <c:pt idx="90">
                  <c:v>68.525818216903104</c:v>
                </c:pt>
                <c:pt idx="91">
                  <c:v>58.0550003484136</c:v>
                </c:pt>
                <c:pt idx="92">
                  <c:v>203.29852617199001</c:v>
                </c:pt>
                <c:pt idx="93">
                  <c:v>116.88215272156999</c:v>
                </c:pt>
                <c:pt idx="94">
                  <c:v>61.257857493458602</c:v>
                </c:pt>
                <c:pt idx="95">
                  <c:v>229.82725268565599</c:v>
                </c:pt>
                <c:pt idx="96">
                  <c:v>155.18109162972499</c:v>
                </c:pt>
                <c:pt idx="97">
                  <c:v>127.242280723383</c:v>
                </c:pt>
                <c:pt idx="98">
                  <c:v>76.072705887577996</c:v>
                </c:pt>
                <c:pt idx="99">
                  <c:v>64.797090784344206</c:v>
                </c:pt>
                <c:pt idx="100">
                  <c:v>80.282032806016304</c:v>
                </c:pt>
                <c:pt idx="101">
                  <c:v>101.61599302866399</c:v>
                </c:pt>
                <c:pt idx="102">
                  <c:v>80.059911832203895</c:v>
                </c:pt>
                <c:pt idx="103">
                  <c:v>61.275095928614199</c:v>
                </c:pt>
                <c:pt idx="104">
                  <c:v>98.113748249317098</c:v>
                </c:pt>
                <c:pt idx="105">
                  <c:v>234.12517315392401</c:v>
                </c:pt>
                <c:pt idx="106">
                  <c:v>102.21926474766001</c:v>
                </c:pt>
                <c:pt idx="107">
                  <c:v>83.239116668032196</c:v>
                </c:pt>
                <c:pt idx="108">
                  <c:v>557.11432026029104</c:v>
                </c:pt>
                <c:pt idx="109">
                  <c:v>510.01965052962697</c:v>
                </c:pt>
                <c:pt idx="110">
                  <c:v>93.707288124301698</c:v>
                </c:pt>
                <c:pt idx="111">
                  <c:v>108.781521671711</c:v>
                </c:pt>
                <c:pt idx="112">
                  <c:v>575.98696396943399</c:v>
                </c:pt>
                <c:pt idx="113">
                  <c:v>130.07881805839401</c:v>
                </c:pt>
                <c:pt idx="114">
                  <c:v>744.50211383707494</c:v>
                </c:pt>
                <c:pt idx="115">
                  <c:v>227.54413405425601</c:v>
                </c:pt>
                <c:pt idx="116">
                  <c:v>126.00583037692201</c:v>
                </c:pt>
                <c:pt idx="117">
                  <c:v>71.809023377407001</c:v>
                </c:pt>
                <c:pt idx="118">
                  <c:v>225.02700397191501</c:v>
                </c:pt>
                <c:pt idx="119">
                  <c:v>62.972898012816998</c:v>
                </c:pt>
                <c:pt idx="120">
                  <c:v>193.714446301799</c:v>
                </c:pt>
                <c:pt idx="121">
                  <c:v>66.291229394778696</c:v>
                </c:pt>
                <c:pt idx="122">
                  <c:v>145.251936758711</c:v>
                </c:pt>
                <c:pt idx="123">
                  <c:v>90.495793383816306</c:v>
                </c:pt>
                <c:pt idx="124">
                  <c:v>135.93269414106001</c:v>
                </c:pt>
                <c:pt idx="125">
                  <c:v>413.69627365862601</c:v>
                </c:pt>
                <c:pt idx="126">
                  <c:v>74.926098785606101</c:v>
                </c:pt>
                <c:pt idx="127">
                  <c:v>213.67526776162899</c:v>
                </c:pt>
                <c:pt idx="128">
                  <c:v>77.266997417144495</c:v>
                </c:pt>
                <c:pt idx="129">
                  <c:v>111.784929999486</c:v>
                </c:pt>
                <c:pt idx="130">
                  <c:v>92.624580850726502</c:v>
                </c:pt>
                <c:pt idx="131">
                  <c:v>228.92975138580499</c:v>
                </c:pt>
                <c:pt idx="132">
                  <c:v>123.59046464596901</c:v>
                </c:pt>
                <c:pt idx="133">
                  <c:v>89.817981053955094</c:v>
                </c:pt>
                <c:pt idx="134">
                  <c:v>64.865499315041703</c:v>
                </c:pt>
                <c:pt idx="135">
                  <c:v>70.172499213197696</c:v>
                </c:pt>
                <c:pt idx="136">
                  <c:v>336.414420802515</c:v>
                </c:pt>
                <c:pt idx="137">
                  <c:v>766.13623969021</c:v>
                </c:pt>
                <c:pt idx="138">
                  <c:v>92.250879265865606</c:v>
                </c:pt>
                <c:pt idx="139">
                  <c:v>295.945999713611</c:v>
                </c:pt>
                <c:pt idx="140">
                  <c:v>131.19062974043501</c:v>
                </c:pt>
                <c:pt idx="141">
                  <c:v>639.64479267090803</c:v>
                </c:pt>
                <c:pt idx="142">
                  <c:v>91.900217394800094</c:v>
                </c:pt>
                <c:pt idx="143">
                  <c:v>185.999419565838</c:v>
                </c:pt>
                <c:pt idx="144">
                  <c:v>562.70903172401904</c:v>
                </c:pt>
                <c:pt idx="145">
                  <c:v>70.704317802252604</c:v>
                </c:pt>
                <c:pt idx="146">
                  <c:v>85.6448401470535</c:v>
                </c:pt>
                <c:pt idx="147">
                  <c:v>50.280995988265701</c:v>
                </c:pt>
                <c:pt idx="148">
                  <c:v>78.329109232655298</c:v>
                </c:pt>
                <c:pt idx="149">
                  <c:v>130.92023012147001</c:v>
                </c:pt>
                <c:pt idx="150">
                  <c:v>122.972172087242</c:v>
                </c:pt>
                <c:pt idx="151">
                  <c:v>116.535705507003</c:v>
                </c:pt>
                <c:pt idx="152">
                  <c:v>655.51223927364504</c:v>
                </c:pt>
                <c:pt idx="153">
                  <c:v>400.55955690973099</c:v>
                </c:pt>
                <c:pt idx="154">
                  <c:v>669.04368800821396</c:v>
                </c:pt>
                <c:pt idx="155">
                  <c:v>3842.8594974113998</c:v>
                </c:pt>
                <c:pt idx="156">
                  <c:v>253.82788365894001</c:v>
                </c:pt>
                <c:pt idx="157">
                  <c:v>87.007258489998193</c:v>
                </c:pt>
                <c:pt idx="158">
                  <c:v>137.608105862614</c:v>
                </c:pt>
                <c:pt idx="159">
                  <c:v>9575.36866528475</c:v>
                </c:pt>
                <c:pt idx="160">
                  <c:v>1352.3852551345001</c:v>
                </c:pt>
                <c:pt idx="161">
                  <c:v>662.23804692327701</c:v>
                </c:pt>
                <c:pt idx="162">
                  <c:v>513.59867801908001</c:v>
                </c:pt>
                <c:pt idx="163">
                  <c:v>1209.96387677949</c:v>
                </c:pt>
                <c:pt idx="164">
                  <c:v>790.24069333549699</c:v>
                </c:pt>
                <c:pt idx="165">
                  <c:v>770.72467741107903</c:v>
                </c:pt>
                <c:pt idx="166">
                  <c:v>1199.4763411819499</c:v>
                </c:pt>
                <c:pt idx="167">
                  <c:v>392.743378417803</c:v>
                </c:pt>
                <c:pt idx="168">
                  <c:v>651.19765620991802</c:v>
                </c:pt>
                <c:pt idx="169">
                  <c:v>1287.49140490336</c:v>
                </c:pt>
                <c:pt idx="170">
                  <c:v>3073.6825300803398</c:v>
                </c:pt>
                <c:pt idx="171">
                  <c:v>82.521044567082598</c:v>
                </c:pt>
                <c:pt idx="172">
                  <c:v>97.452745537816597</c:v>
                </c:pt>
                <c:pt idx="173">
                  <c:v>232.631567501506</c:v>
                </c:pt>
                <c:pt idx="174">
                  <c:v>271.09503728791702</c:v>
                </c:pt>
                <c:pt idx="175">
                  <c:v>75.864209035935602</c:v>
                </c:pt>
                <c:pt idx="176">
                  <c:v>71.524821983599296</c:v>
                </c:pt>
                <c:pt idx="177">
                  <c:v>244.652257911861</c:v>
                </c:pt>
                <c:pt idx="178">
                  <c:v>536.48764433322401</c:v>
                </c:pt>
                <c:pt idx="179">
                  <c:v>86.428472209991497</c:v>
                </c:pt>
                <c:pt idx="180">
                  <c:v>1486.5069946910901</c:v>
                </c:pt>
                <c:pt idx="181">
                  <c:v>1305.1842388386999</c:v>
                </c:pt>
                <c:pt idx="182">
                  <c:v>131.50360474118199</c:v>
                </c:pt>
                <c:pt idx="183">
                  <c:v>171.26616888183699</c:v>
                </c:pt>
                <c:pt idx="184">
                  <c:v>218.13520746692501</c:v>
                </c:pt>
                <c:pt idx="185">
                  <c:v>145.72647767587401</c:v>
                </c:pt>
                <c:pt idx="186">
                  <c:v>109.693884536483</c:v>
                </c:pt>
                <c:pt idx="187">
                  <c:v>118.502516618565</c:v>
                </c:pt>
                <c:pt idx="188">
                  <c:v>179.17987256483701</c:v>
                </c:pt>
                <c:pt idx="189">
                  <c:v>205.84747446051401</c:v>
                </c:pt>
                <c:pt idx="190">
                  <c:v>143.35319725036501</c:v>
                </c:pt>
                <c:pt idx="191">
                  <c:v>1455.3338269831399</c:v>
                </c:pt>
                <c:pt idx="192">
                  <c:v>1235.64152447433</c:v>
                </c:pt>
                <c:pt idx="193">
                  <c:v>166.18842669415099</c:v>
                </c:pt>
                <c:pt idx="194">
                  <c:v>78.881308871377101</c:v>
                </c:pt>
                <c:pt idx="195">
                  <c:v>205.49607747494201</c:v>
                </c:pt>
                <c:pt idx="196">
                  <c:v>72.907939925829993</c:v>
                </c:pt>
                <c:pt idx="197">
                  <c:v>81.415248572078298</c:v>
                </c:pt>
                <c:pt idx="198">
                  <c:v>79.967893873969203</c:v>
                </c:pt>
                <c:pt idx="199">
                  <c:v>101.401995070138</c:v>
                </c:pt>
                <c:pt idx="200">
                  <c:v>69.508396768865396</c:v>
                </c:pt>
                <c:pt idx="201">
                  <c:v>165.07639447775799</c:v>
                </c:pt>
                <c:pt idx="202">
                  <c:v>127.26967599062399</c:v>
                </c:pt>
                <c:pt idx="203">
                  <c:v>58.318496016981101</c:v>
                </c:pt>
                <c:pt idx="204">
                  <c:v>76.955357874416407</c:v>
                </c:pt>
                <c:pt idx="205">
                  <c:v>129.19277229292101</c:v>
                </c:pt>
                <c:pt idx="206">
                  <c:v>685.284572779781</c:v>
                </c:pt>
                <c:pt idx="207">
                  <c:v>94.522903794186306</c:v>
                </c:pt>
                <c:pt idx="208">
                  <c:v>405.49558127265101</c:v>
                </c:pt>
                <c:pt idx="209">
                  <c:v>128.99339698710199</c:v>
                </c:pt>
                <c:pt idx="210">
                  <c:v>163.65500157360401</c:v>
                </c:pt>
                <c:pt idx="211">
                  <c:v>288.80247549809701</c:v>
                </c:pt>
                <c:pt idx="212">
                  <c:v>142.59133682870001</c:v>
                </c:pt>
                <c:pt idx="213">
                  <c:v>151.34564394882</c:v>
                </c:pt>
                <c:pt idx="214">
                  <c:v>444.777650068649</c:v>
                </c:pt>
                <c:pt idx="215">
                  <c:v>139.679523768319</c:v>
                </c:pt>
                <c:pt idx="216">
                  <c:v>69.562139765176795</c:v>
                </c:pt>
                <c:pt idx="217">
                  <c:v>106.710691857611</c:v>
                </c:pt>
                <c:pt idx="218">
                  <c:v>83.464153596049897</c:v>
                </c:pt>
                <c:pt idx="219">
                  <c:v>97.119757044655898</c:v>
                </c:pt>
                <c:pt idx="220">
                  <c:v>89.071772445304802</c:v>
                </c:pt>
                <c:pt idx="221">
                  <c:v>199.47955730791799</c:v>
                </c:pt>
                <c:pt idx="222">
                  <c:v>264.07579643147801</c:v>
                </c:pt>
                <c:pt idx="223">
                  <c:v>116.42225283497601</c:v>
                </c:pt>
                <c:pt idx="224">
                  <c:v>114.27504462374699</c:v>
                </c:pt>
                <c:pt idx="225">
                  <c:v>318.88877640956201</c:v>
                </c:pt>
                <c:pt idx="226">
                  <c:v>118.065209251109</c:v>
                </c:pt>
                <c:pt idx="227">
                  <c:v>65.883510386172503</c:v>
                </c:pt>
                <c:pt idx="228">
                  <c:v>53.804807189419797</c:v>
                </c:pt>
                <c:pt idx="229">
                  <c:v>221.013891366922</c:v>
                </c:pt>
                <c:pt idx="230">
                  <c:v>778.61118185737405</c:v>
                </c:pt>
                <c:pt idx="231">
                  <c:v>458.09616063477102</c:v>
                </c:pt>
                <c:pt idx="232">
                  <c:v>162.54185443354399</c:v>
                </c:pt>
                <c:pt idx="233">
                  <c:v>163.247882908511</c:v>
                </c:pt>
                <c:pt idx="234">
                  <c:v>397.09704506941</c:v>
                </c:pt>
                <c:pt idx="235">
                  <c:v>123.01999128583</c:v>
                </c:pt>
                <c:pt idx="236">
                  <c:v>204.68955884706401</c:v>
                </c:pt>
                <c:pt idx="237">
                  <c:v>262.88809642864499</c:v>
                </c:pt>
                <c:pt idx="238">
                  <c:v>447.47762763234101</c:v>
                </c:pt>
                <c:pt idx="239">
                  <c:v>466.97649088496303</c:v>
                </c:pt>
                <c:pt idx="240">
                  <c:v>295.86376490425499</c:v>
                </c:pt>
                <c:pt idx="241">
                  <c:v>122.512443727367</c:v>
                </c:pt>
                <c:pt idx="242">
                  <c:v>50.376095301469597</c:v>
                </c:pt>
                <c:pt idx="243">
                  <c:v>562.354657524701</c:v>
                </c:pt>
                <c:pt idx="244">
                  <c:v>139.23633548481899</c:v>
                </c:pt>
                <c:pt idx="245">
                  <c:v>492.34019567829199</c:v>
                </c:pt>
                <c:pt idx="246">
                  <c:v>691.80925310068994</c:v>
                </c:pt>
                <c:pt idx="247">
                  <c:v>251.10913617153901</c:v>
                </c:pt>
                <c:pt idx="248">
                  <c:v>172.66999254930801</c:v>
                </c:pt>
                <c:pt idx="249">
                  <c:v>91.173856877800205</c:v>
                </c:pt>
                <c:pt idx="250">
                  <c:v>79.700747136690694</c:v>
                </c:pt>
                <c:pt idx="251">
                  <c:v>51.405197412703203</c:v>
                </c:pt>
                <c:pt idx="252">
                  <c:v>50.894899300798897</c:v>
                </c:pt>
                <c:pt idx="253">
                  <c:v>101.19898707346999</c:v>
                </c:pt>
                <c:pt idx="254">
                  <c:v>113.005942941331</c:v>
                </c:pt>
                <c:pt idx="255">
                  <c:v>596.96041791259597</c:v>
                </c:pt>
                <c:pt idx="256">
                  <c:v>110.521635721664</c:v>
                </c:pt>
                <c:pt idx="257">
                  <c:v>125.535540871983</c:v>
                </c:pt>
                <c:pt idx="258">
                  <c:v>857.33650555662302</c:v>
                </c:pt>
                <c:pt idx="259">
                  <c:v>1685.1747282947799</c:v>
                </c:pt>
                <c:pt idx="260">
                  <c:v>171.97588518123999</c:v>
                </c:pt>
                <c:pt idx="261">
                  <c:v>280.56882547845601</c:v>
                </c:pt>
                <c:pt idx="262">
                  <c:v>319.210217479032</c:v>
                </c:pt>
                <c:pt idx="263">
                  <c:v>3350.0014870753798</c:v>
                </c:pt>
                <c:pt idx="264">
                  <c:v>94.085192113752797</c:v>
                </c:pt>
                <c:pt idx="265">
                  <c:v>3344.88234568912</c:v>
                </c:pt>
                <c:pt idx="266">
                  <c:v>363.72000407375901</c:v>
                </c:pt>
                <c:pt idx="267">
                  <c:v>268.96928216834198</c:v>
                </c:pt>
                <c:pt idx="268">
                  <c:v>244.30151027743599</c:v>
                </c:pt>
                <c:pt idx="269">
                  <c:v>95.528013605744306</c:v>
                </c:pt>
                <c:pt idx="270">
                  <c:v>228.10683970445299</c:v>
                </c:pt>
                <c:pt idx="271">
                  <c:v>1296.6582827878301</c:v>
                </c:pt>
                <c:pt idx="272">
                  <c:v>193.232431720497</c:v>
                </c:pt>
                <c:pt idx="273">
                  <c:v>727.67401959845904</c:v>
                </c:pt>
                <c:pt idx="274">
                  <c:v>92.416598579237998</c:v>
                </c:pt>
                <c:pt idx="275">
                  <c:v>277.862452418565</c:v>
                </c:pt>
                <c:pt idx="276">
                  <c:v>89.851067332659895</c:v>
                </c:pt>
                <c:pt idx="277">
                  <c:v>375.32528127701602</c:v>
                </c:pt>
                <c:pt idx="278">
                  <c:v>50.947199634893103</c:v>
                </c:pt>
                <c:pt idx="279">
                  <c:v>117.74499337248299</c:v>
                </c:pt>
                <c:pt idx="280">
                  <c:v>99.434693882239202</c:v>
                </c:pt>
                <c:pt idx="281">
                  <c:v>890.99406624760002</c:v>
                </c:pt>
                <c:pt idx="282">
                  <c:v>151.218371124089</c:v>
                </c:pt>
                <c:pt idx="283">
                  <c:v>175.36051163969501</c:v>
                </c:pt>
                <c:pt idx="284">
                  <c:v>307.83343836792301</c:v>
                </c:pt>
                <c:pt idx="285">
                  <c:v>671.41560847188805</c:v>
                </c:pt>
                <c:pt idx="286">
                  <c:v>1725.03773358072</c:v>
                </c:pt>
                <c:pt idx="287">
                  <c:v>279.473529368973</c:v>
                </c:pt>
                <c:pt idx="288">
                  <c:v>231.228380933273</c:v>
                </c:pt>
                <c:pt idx="289">
                  <c:v>175.661271487741</c:v>
                </c:pt>
                <c:pt idx="290">
                  <c:v>1702.6200736799101</c:v>
                </c:pt>
                <c:pt idx="291">
                  <c:v>733.63290678824603</c:v>
                </c:pt>
                <c:pt idx="292">
                  <c:v>273.31160355274699</c:v>
                </c:pt>
                <c:pt idx="293">
                  <c:v>106.818398384585</c:v>
                </c:pt>
                <c:pt idx="294">
                  <c:v>262.473540855137</c:v>
                </c:pt>
                <c:pt idx="295">
                  <c:v>755.65953477972198</c:v>
                </c:pt>
                <c:pt idx="296">
                  <c:v>101.964100376822</c:v>
                </c:pt>
                <c:pt idx="297">
                  <c:v>84.933518847646695</c:v>
                </c:pt>
                <c:pt idx="298">
                  <c:v>58.594997086343</c:v>
                </c:pt>
                <c:pt idx="299">
                  <c:v>185.848966130364</c:v>
                </c:pt>
                <c:pt idx="300">
                  <c:v>203.89056289096001</c:v>
                </c:pt>
                <c:pt idx="301">
                  <c:v>124.179279113023</c:v>
                </c:pt>
                <c:pt idx="302">
                  <c:v>562.44767401347201</c:v>
                </c:pt>
                <c:pt idx="303">
                  <c:v>188.11951430372</c:v>
                </c:pt>
                <c:pt idx="304">
                  <c:v>56.021998301579202</c:v>
                </c:pt>
                <c:pt idx="305">
                  <c:v>140.00982296757999</c:v>
                </c:pt>
                <c:pt idx="306">
                  <c:v>111.920534121947</c:v>
                </c:pt>
                <c:pt idx="307">
                  <c:v>349.42619258927999</c:v>
                </c:pt>
                <c:pt idx="308">
                  <c:v>300.44806148007598</c:v>
                </c:pt>
                <c:pt idx="309">
                  <c:v>3049.0930478842802</c:v>
                </c:pt>
                <c:pt idx="310">
                  <c:v>3488.2347710692602</c:v>
                </c:pt>
                <c:pt idx="311">
                  <c:v>131.471431229655</c:v>
                </c:pt>
                <c:pt idx="312">
                  <c:v>926.04236556784895</c:v>
                </c:pt>
                <c:pt idx="313">
                  <c:v>115.202330312982</c:v>
                </c:pt>
                <c:pt idx="314">
                  <c:v>3472.7115050780299</c:v>
                </c:pt>
                <c:pt idx="315">
                  <c:v>2982.7643521535401</c:v>
                </c:pt>
                <c:pt idx="316">
                  <c:v>397.303195680589</c:v>
                </c:pt>
                <c:pt idx="317">
                  <c:v>240.84884897149001</c:v>
                </c:pt>
                <c:pt idx="318">
                  <c:v>176.19574874092501</c:v>
                </c:pt>
                <c:pt idx="319">
                  <c:v>84.641715144660495</c:v>
                </c:pt>
                <c:pt idx="320">
                  <c:v>71.939395934969895</c:v>
                </c:pt>
                <c:pt idx="321">
                  <c:v>300.41556941892998</c:v>
                </c:pt>
                <c:pt idx="322">
                  <c:v>106.935440865781</c:v>
                </c:pt>
                <c:pt idx="323">
                  <c:v>75.619740581153906</c:v>
                </c:pt>
                <c:pt idx="324">
                  <c:v>67.976215982767599</c:v>
                </c:pt>
                <c:pt idx="325">
                  <c:v>2025.7869959775401</c:v>
                </c:pt>
                <c:pt idx="326">
                  <c:v>188.514920144358</c:v>
                </c:pt>
                <c:pt idx="327">
                  <c:v>63.638097002953401</c:v>
                </c:pt>
                <c:pt idx="328">
                  <c:v>115.474923023556</c:v>
                </c:pt>
                <c:pt idx="329">
                  <c:v>283.23251288939002</c:v>
                </c:pt>
                <c:pt idx="330">
                  <c:v>5451.4033412485696</c:v>
                </c:pt>
                <c:pt idx="331">
                  <c:v>424.38782803527602</c:v>
                </c:pt>
                <c:pt idx="332">
                  <c:v>89.202775976151599</c:v>
                </c:pt>
                <c:pt idx="333">
                  <c:v>882.63159966276601</c:v>
                </c:pt>
                <c:pt idx="334">
                  <c:v>214.70359493965501</c:v>
                </c:pt>
                <c:pt idx="335">
                  <c:v>3235.6745188637201</c:v>
                </c:pt>
                <c:pt idx="336">
                  <c:v>1612.0129962118599</c:v>
                </c:pt>
                <c:pt idx="337">
                  <c:v>3503.6686471366102</c:v>
                </c:pt>
                <c:pt idx="338">
                  <c:v>3145.4481326942901</c:v>
                </c:pt>
                <c:pt idx="339">
                  <c:v>478.767335493242</c:v>
                </c:pt>
                <c:pt idx="340">
                  <c:v>442.683357849912</c:v>
                </c:pt>
                <c:pt idx="341">
                  <c:v>2583.1057270780102</c:v>
                </c:pt>
                <c:pt idx="342">
                  <c:v>2939.2108760191099</c:v>
                </c:pt>
                <c:pt idx="343">
                  <c:v>1591.5553476134401</c:v>
                </c:pt>
                <c:pt idx="344">
                  <c:v>3142.6111787943901</c:v>
                </c:pt>
                <c:pt idx="345">
                  <c:v>471.38002280386399</c:v>
                </c:pt>
                <c:pt idx="346">
                  <c:v>74.407095692764997</c:v>
                </c:pt>
                <c:pt idx="347">
                  <c:v>217.65130609172499</c:v>
                </c:pt>
                <c:pt idx="348">
                  <c:v>1373.31406312336</c:v>
                </c:pt>
                <c:pt idx="349">
                  <c:v>97.666247294051104</c:v>
                </c:pt>
                <c:pt idx="350">
                  <c:v>83.390121439384799</c:v>
                </c:pt>
                <c:pt idx="351">
                  <c:v>73.675448477279204</c:v>
                </c:pt>
                <c:pt idx="352">
                  <c:v>55.476794502568602</c:v>
                </c:pt>
                <c:pt idx="353">
                  <c:v>69.275831043119794</c:v>
                </c:pt>
                <c:pt idx="354">
                  <c:v>351.17696579956299</c:v>
                </c:pt>
                <c:pt idx="355">
                  <c:v>103.90377963717501</c:v>
                </c:pt>
                <c:pt idx="356">
                  <c:v>573.10012029842505</c:v>
                </c:pt>
                <c:pt idx="357">
                  <c:v>178.19864172280199</c:v>
                </c:pt>
                <c:pt idx="358">
                  <c:v>57.609808877886003</c:v>
                </c:pt>
                <c:pt idx="359">
                  <c:v>172.643871480543</c:v>
                </c:pt>
                <c:pt idx="360">
                  <c:v>132.10023592581101</c:v>
                </c:pt>
                <c:pt idx="361">
                  <c:v>229.20576237883</c:v>
                </c:pt>
                <c:pt idx="362">
                  <c:v>421.82075917419002</c:v>
                </c:pt>
                <c:pt idx="363">
                  <c:v>120.604625554877</c:v>
                </c:pt>
                <c:pt idx="364">
                  <c:v>3106.7517051210598</c:v>
                </c:pt>
                <c:pt idx="365">
                  <c:v>3766.4318966183901</c:v>
                </c:pt>
                <c:pt idx="366">
                  <c:v>3552.2407009929402</c:v>
                </c:pt>
                <c:pt idx="367">
                  <c:v>2395.67054311944</c:v>
                </c:pt>
                <c:pt idx="368">
                  <c:v>163.16978924420201</c:v>
                </c:pt>
                <c:pt idx="369">
                  <c:v>447.84307755687701</c:v>
                </c:pt>
                <c:pt idx="370">
                  <c:v>236.981436061501</c:v>
                </c:pt>
                <c:pt idx="371">
                  <c:v>357.70409650215601</c:v>
                </c:pt>
                <c:pt idx="372">
                  <c:v>202.80680807921399</c:v>
                </c:pt>
                <c:pt idx="373">
                  <c:v>52.606962606409702</c:v>
                </c:pt>
                <c:pt idx="374">
                  <c:v>100.006998902688</c:v>
                </c:pt>
                <c:pt idx="375">
                  <c:v>66.301398478772398</c:v>
                </c:pt>
                <c:pt idx="376">
                  <c:v>178.793741418878</c:v>
                </c:pt>
                <c:pt idx="377">
                  <c:v>54.739695187833199</c:v>
                </c:pt>
                <c:pt idx="378">
                  <c:v>94.940473337167106</c:v>
                </c:pt>
                <c:pt idx="379">
                  <c:v>361.537449106721</c:v>
                </c:pt>
                <c:pt idx="380">
                  <c:v>91.673195657617299</c:v>
                </c:pt>
                <c:pt idx="381">
                  <c:v>72.986290880215293</c:v>
                </c:pt>
                <c:pt idx="382">
                  <c:v>280.76698784534102</c:v>
                </c:pt>
                <c:pt idx="383">
                  <c:v>914.29043302073103</c:v>
                </c:pt>
                <c:pt idx="384">
                  <c:v>117.64989405927901</c:v>
                </c:pt>
                <c:pt idx="385">
                  <c:v>371.20008821374</c:v>
                </c:pt>
                <c:pt idx="386">
                  <c:v>247.33118669687701</c:v>
                </c:pt>
                <c:pt idx="387">
                  <c:v>136.33766872217899</c:v>
                </c:pt>
                <c:pt idx="388">
                  <c:v>391.60216215553902</c:v>
                </c:pt>
                <c:pt idx="389">
                  <c:v>679.08432299399794</c:v>
                </c:pt>
                <c:pt idx="390">
                  <c:v>59.260600389457501</c:v>
                </c:pt>
                <c:pt idx="391">
                  <c:v>514.46969069291401</c:v>
                </c:pt>
                <c:pt idx="392">
                  <c:v>442.53363952894398</c:v>
                </c:pt>
                <c:pt idx="393">
                  <c:v>290.99564061783298</c:v>
                </c:pt>
                <c:pt idx="394">
                  <c:v>461.52483270401899</c:v>
                </c:pt>
                <c:pt idx="395">
                  <c:v>748.73318789297002</c:v>
                </c:pt>
                <c:pt idx="396">
                  <c:v>123.565360485604</c:v>
                </c:pt>
                <c:pt idx="397">
                  <c:v>207.05276820384699</c:v>
                </c:pt>
                <c:pt idx="398">
                  <c:v>122.333039032283</c:v>
                </c:pt>
                <c:pt idx="399">
                  <c:v>215.554489979853</c:v>
                </c:pt>
                <c:pt idx="400">
                  <c:v>64.291877214436695</c:v>
                </c:pt>
                <c:pt idx="401">
                  <c:v>99.0296519156241</c:v>
                </c:pt>
                <c:pt idx="402">
                  <c:v>54.440099271088002</c:v>
                </c:pt>
                <c:pt idx="403">
                  <c:v>113.61057462216201</c:v>
                </c:pt>
                <c:pt idx="404">
                  <c:v>67.591101745207695</c:v>
                </c:pt>
                <c:pt idx="405">
                  <c:v>127.48260190716201</c:v>
                </c:pt>
                <c:pt idx="406">
                  <c:v>78.486276713946197</c:v>
                </c:pt>
                <c:pt idx="407">
                  <c:v>201.19733612881001</c:v>
                </c:pt>
                <c:pt idx="408">
                  <c:v>533.52670112005399</c:v>
                </c:pt>
                <c:pt idx="409">
                  <c:v>47.672812785479003</c:v>
                </c:pt>
                <c:pt idx="410">
                  <c:v>88.836027349322507</c:v>
                </c:pt>
                <c:pt idx="411">
                  <c:v>140.52784590774701</c:v>
                </c:pt>
                <c:pt idx="412">
                  <c:v>156.68436403789201</c:v>
                </c:pt>
                <c:pt idx="413">
                  <c:v>841.87587132126805</c:v>
                </c:pt>
                <c:pt idx="414">
                  <c:v>1767.09569276501</c:v>
                </c:pt>
                <c:pt idx="415">
                  <c:v>101.138726061876</c:v>
                </c:pt>
                <c:pt idx="416">
                  <c:v>64.264255286889906</c:v>
                </c:pt>
                <c:pt idx="417">
                  <c:v>126.565767095815</c:v>
                </c:pt>
                <c:pt idx="418">
                  <c:v>187.203659645046</c:v>
                </c:pt>
                <c:pt idx="419">
                  <c:v>916.15497745265895</c:v>
                </c:pt>
                <c:pt idx="420">
                  <c:v>368.99793019321999</c:v>
                </c:pt>
                <c:pt idx="421">
                  <c:v>173.853404384192</c:v>
                </c:pt>
                <c:pt idx="422">
                  <c:v>1014.92006165772</c:v>
                </c:pt>
                <c:pt idx="423">
                  <c:v>234.258596436685</c:v>
                </c:pt>
                <c:pt idx="424">
                  <c:v>1483.18466918698</c:v>
                </c:pt>
                <c:pt idx="425">
                  <c:v>762.30026517724298</c:v>
                </c:pt>
                <c:pt idx="426">
                  <c:v>157.20802285593501</c:v>
                </c:pt>
                <c:pt idx="427">
                  <c:v>97.471062140913702</c:v>
                </c:pt>
                <c:pt idx="428">
                  <c:v>187.434424340253</c:v>
                </c:pt>
                <c:pt idx="429">
                  <c:v>67.057494377522602</c:v>
                </c:pt>
                <c:pt idx="430">
                  <c:v>56.4132691231232</c:v>
                </c:pt>
                <c:pt idx="431">
                  <c:v>97.150423571446595</c:v>
                </c:pt>
                <c:pt idx="432">
                  <c:v>244.42037829298701</c:v>
                </c:pt>
                <c:pt idx="433">
                  <c:v>223.905660305118</c:v>
                </c:pt>
                <c:pt idx="434">
                  <c:v>79.369963987046603</c:v>
                </c:pt>
                <c:pt idx="435">
                  <c:v>424.531518417298</c:v>
                </c:pt>
                <c:pt idx="436">
                  <c:v>149.57684818124201</c:v>
                </c:pt>
                <c:pt idx="437">
                  <c:v>425.00498116651897</c:v>
                </c:pt>
                <c:pt idx="438">
                  <c:v>2984.1971393325298</c:v>
                </c:pt>
                <c:pt idx="439">
                  <c:v>85.872701139963496</c:v>
                </c:pt>
                <c:pt idx="440">
                  <c:v>566.43125951915795</c:v>
                </c:pt>
                <c:pt idx="441">
                  <c:v>155.78024670749099</c:v>
                </c:pt>
                <c:pt idx="442">
                  <c:v>3107.9257319940898</c:v>
                </c:pt>
                <c:pt idx="443">
                  <c:v>408.77705891406703</c:v>
                </c:pt>
                <c:pt idx="444">
                  <c:v>174.14938598795101</c:v>
                </c:pt>
                <c:pt idx="445">
                  <c:v>399.35244988395101</c:v>
                </c:pt>
                <c:pt idx="446">
                  <c:v>60.036201326422201</c:v>
                </c:pt>
                <c:pt idx="447">
                  <c:v>90.851545922832798</c:v>
                </c:pt>
                <c:pt idx="448">
                  <c:v>278.49869402313601</c:v>
                </c:pt>
                <c:pt idx="449">
                  <c:v>142.84628679114101</c:v>
                </c:pt>
                <c:pt idx="450">
                  <c:v>54.180095396421898</c:v>
                </c:pt>
                <c:pt idx="451">
                  <c:v>183.933343492207</c:v>
                </c:pt>
                <c:pt idx="452">
                  <c:v>222.49659282084099</c:v>
                </c:pt>
                <c:pt idx="453">
                  <c:v>126.350452057133</c:v>
                </c:pt>
                <c:pt idx="454">
                  <c:v>62.083556483977901</c:v>
                </c:pt>
                <c:pt idx="455">
                  <c:v>70.545820988897404</c:v>
                </c:pt>
                <c:pt idx="456">
                  <c:v>685.72554346785603</c:v>
                </c:pt>
                <c:pt idx="457">
                  <c:v>198.547799672108</c:v>
                </c:pt>
                <c:pt idx="458">
                  <c:v>203.69020743246699</c:v>
                </c:pt>
                <c:pt idx="459">
                  <c:v>279.59024104864</c:v>
                </c:pt>
                <c:pt idx="460">
                  <c:v>1531.9400115933599</c:v>
                </c:pt>
                <c:pt idx="461">
                  <c:v>419.18512863355198</c:v>
                </c:pt>
                <c:pt idx="462">
                  <c:v>371.134638518928</c:v>
                </c:pt>
                <c:pt idx="463">
                  <c:v>1727.55731404474</c:v>
                </c:pt>
                <c:pt idx="464">
                  <c:v>279.52359066680202</c:v>
                </c:pt>
                <c:pt idx="465">
                  <c:v>202.77709720128101</c:v>
                </c:pt>
                <c:pt idx="466">
                  <c:v>169.61954914508399</c:v>
                </c:pt>
                <c:pt idx="467">
                  <c:v>603.38889624854198</c:v>
                </c:pt>
                <c:pt idx="468">
                  <c:v>69.364828905927496</c:v>
                </c:pt>
                <c:pt idx="469">
                  <c:v>90.458786494414994</c:v>
                </c:pt>
                <c:pt idx="470">
                  <c:v>106.14858655092701</c:v>
                </c:pt>
                <c:pt idx="471">
                  <c:v>109.606920490474</c:v>
                </c:pt>
                <c:pt idx="472">
                  <c:v>157.22861831399899</c:v>
                </c:pt>
                <c:pt idx="473">
                  <c:v>1537.4681706905201</c:v>
                </c:pt>
                <c:pt idx="474">
                  <c:v>122.503058765513</c:v>
                </c:pt>
                <c:pt idx="475">
                  <c:v>153.676471511632</c:v>
                </c:pt>
                <c:pt idx="476">
                  <c:v>256.67145358938802</c:v>
                </c:pt>
                <c:pt idx="477">
                  <c:v>3316.87546317956</c:v>
                </c:pt>
                <c:pt idx="478">
                  <c:v>3081.2855743732898</c:v>
                </c:pt>
                <c:pt idx="479">
                  <c:v>145.74818805760501</c:v>
                </c:pt>
                <c:pt idx="480">
                  <c:v>2922.86996666715</c:v>
                </c:pt>
                <c:pt idx="481">
                  <c:v>3472.8467661470499</c:v>
                </c:pt>
                <c:pt idx="482">
                  <c:v>267.797264608295</c:v>
                </c:pt>
                <c:pt idx="483">
                  <c:v>118.049992380844</c:v>
                </c:pt>
                <c:pt idx="484">
                  <c:v>1150.8941917530799</c:v>
                </c:pt>
                <c:pt idx="485">
                  <c:v>95.562031029489503</c:v>
                </c:pt>
                <c:pt idx="486">
                  <c:v>75.594685428422395</c:v>
                </c:pt>
                <c:pt idx="487">
                  <c:v>544.494217482095</c:v>
                </c:pt>
                <c:pt idx="488">
                  <c:v>204.53179102226099</c:v>
                </c:pt>
                <c:pt idx="489">
                  <c:v>274.35833309722801</c:v>
                </c:pt>
                <c:pt idx="490">
                  <c:v>10316.193932395499</c:v>
                </c:pt>
                <c:pt idx="491">
                  <c:v>1391.02414774576</c:v>
                </c:pt>
                <c:pt idx="492">
                  <c:v>408.20293448521602</c:v>
                </c:pt>
                <c:pt idx="493">
                  <c:v>351.25768137227499</c:v>
                </c:pt>
                <c:pt idx="494">
                  <c:v>638.88238091336405</c:v>
                </c:pt>
                <c:pt idx="495">
                  <c:v>2880.1288410689999</c:v>
                </c:pt>
                <c:pt idx="496">
                  <c:v>3551.03432908166</c:v>
                </c:pt>
                <c:pt idx="497">
                  <c:v>530.34997729568204</c:v>
                </c:pt>
                <c:pt idx="498">
                  <c:v>547.03335199196795</c:v>
                </c:pt>
                <c:pt idx="499">
                  <c:v>3293.9645904531599</c:v>
                </c:pt>
                <c:pt idx="500">
                  <c:v>2755.6137739017499</c:v>
                </c:pt>
                <c:pt idx="501">
                  <c:v>660.49273806415204</c:v>
                </c:pt>
                <c:pt idx="502">
                  <c:v>72.835751681383002</c:v>
                </c:pt>
                <c:pt idx="503">
                  <c:v>431.09682606654701</c:v>
                </c:pt>
                <c:pt idx="504">
                  <c:v>452.90811451552503</c:v>
                </c:pt>
                <c:pt idx="505">
                  <c:v>1312.5217597722301</c:v>
                </c:pt>
                <c:pt idx="506">
                  <c:v>8006.0807201671696</c:v>
                </c:pt>
                <c:pt idx="507">
                  <c:v>176.25668973343599</c:v>
                </c:pt>
                <c:pt idx="508">
                  <c:v>172.17190346415001</c:v>
                </c:pt>
                <c:pt idx="509">
                  <c:v>57.290199468726598</c:v>
                </c:pt>
                <c:pt idx="510">
                  <c:v>97.3035908046364</c:v>
                </c:pt>
                <c:pt idx="511">
                  <c:v>109.540907207874</c:v>
                </c:pt>
                <c:pt idx="512">
                  <c:v>1352.2619519281</c:v>
                </c:pt>
                <c:pt idx="513">
                  <c:v>126.29629862189</c:v>
                </c:pt>
                <c:pt idx="514">
                  <c:v>128.41749603152999</c:v>
                </c:pt>
                <c:pt idx="515">
                  <c:v>293.98390558679301</c:v>
                </c:pt>
                <c:pt idx="516">
                  <c:v>61.947180491286197</c:v>
                </c:pt>
                <c:pt idx="517">
                  <c:v>3587.8759157344298</c:v>
                </c:pt>
                <c:pt idx="518">
                  <c:v>2818.9694705414299</c:v>
                </c:pt>
                <c:pt idx="519">
                  <c:v>349.31144121495998</c:v>
                </c:pt>
                <c:pt idx="520">
                  <c:v>2850.7428837470002</c:v>
                </c:pt>
                <c:pt idx="521">
                  <c:v>3407.3886420214399</c:v>
                </c:pt>
                <c:pt idx="522">
                  <c:v>304.74563889490798</c:v>
                </c:pt>
                <c:pt idx="523">
                  <c:v>160.52772645164001</c:v>
                </c:pt>
                <c:pt idx="524">
                  <c:v>108.50330533517</c:v>
                </c:pt>
                <c:pt idx="525">
                  <c:v>1154.5963264183999</c:v>
                </c:pt>
                <c:pt idx="526">
                  <c:v>63.284096486841797</c:v>
                </c:pt>
                <c:pt idx="527">
                  <c:v>71.135970913969402</c:v>
                </c:pt>
                <c:pt idx="528">
                  <c:v>123.69417705079699</c:v>
                </c:pt>
                <c:pt idx="529">
                  <c:v>196.30388714767099</c:v>
                </c:pt>
                <c:pt idx="530">
                  <c:v>137.20597372424999</c:v>
                </c:pt>
                <c:pt idx="531">
                  <c:v>70.092794422931206</c:v>
                </c:pt>
                <c:pt idx="532">
                  <c:v>68.950114057609994</c:v>
                </c:pt>
                <c:pt idx="533">
                  <c:v>668.87902235896695</c:v>
                </c:pt>
                <c:pt idx="534">
                  <c:v>182.564253985124</c:v>
                </c:pt>
                <c:pt idx="535">
                  <c:v>299.37236842407498</c:v>
                </c:pt>
                <c:pt idx="536">
                  <c:v>1484.7403675113001</c:v>
                </c:pt>
                <c:pt idx="537">
                  <c:v>86.147339919244601</c:v>
                </c:pt>
                <c:pt idx="538">
                  <c:v>338.06115080644298</c:v>
                </c:pt>
                <c:pt idx="539">
                  <c:v>315.42170685930699</c:v>
                </c:pt>
                <c:pt idx="540">
                  <c:v>296.19897711879503</c:v>
                </c:pt>
                <c:pt idx="541">
                  <c:v>73.667092675732505</c:v>
                </c:pt>
                <c:pt idx="542">
                  <c:v>1885.8127648039399</c:v>
                </c:pt>
                <c:pt idx="543">
                  <c:v>305.29969469775602</c:v>
                </c:pt>
                <c:pt idx="544">
                  <c:v>193.319089468795</c:v>
                </c:pt>
                <c:pt idx="545">
                  <c:v>175.273817135672</c:v>
                </c:pt>
                <c:pt idx="546">
                  <c:v>642.00245191317299</c:v>
                </c:pt>
                <c:pt idx="547">
                  <c:v>51.5161997030443</c:v>
                </c:pt>
                <c:pt idx="548">
                  <c:v>92.293172853752694</c:v>
                </c:pt>
                <c:pt idx="549">
                  <c:v>220.179511899283</c:v>
                </c:pt>
                <c:pt idx="550">
                  <c:v>66.697600693458</c:v>
                </c:pt>
                <c:pt idx="551">
                  <c:v>63.629195991481801</c:v>
                </c:pt>
                <c:pt idx="552">
                  <c:v>240.83162278824301</c:v>
                </c:pt>
                <c:pt idx="553">
                  <c:v>302.05066010985303</c:v>
                </c:pt>
                <c:pt idx="554">
                  <c:v>73.395014545312506</c:v>
                </c:pt>
                <c:pt idx="555">
                  <c:v>523.52860476032504</c:v>
                </c:pt>
                <c:pt idx="556">
                  <c:v>286.51286335523099</c:v>
                </c:pt>
                <c:pt idx="557">
                  <c:v>272.848040345534</c:v>
                </c:pt>
                <c:pt idx="558">
                  <c:v>3398.3610438319602</c:v>
                </c:pt>
                <c:pt idx="559">
                  <c:v>183.43565872002699</c:v>
                </c:pt>
                <c:pt idx="560">
                  <c:v>173.29234048972401</c:v>
                </c:pt>
                <c:pt idx="561">
                  <c:v>321.53683038534501</c:v>
                </c:pt>
                <c:pt idx="562">
                  <c:v>162.48855863188999</c:v>
                </c:pt>
                <c:pt idx="563">
                  <c:v>158.84644606595</c:v>
                </c:pt>
                <c:pt idx="564">
                  <c:v>3532.3628127012398</c:v>
                </c:pt>
                <c:pt idx="565">
                  <c:v>304.87648927689997</c:v>
                </c:pt>
                <c:pt idx="566">
                  <c:v>299.905056898628</c:v>
                </c:pt>
                <c:pt idx="567">
                  <c:v>497.07433309416501</c:v>
                </c:pt>
                <c:pt idx="568">
                  <c:v>334.23473278204801</c:v>
                </c:pt>
                <c:pt idx="569">
                  <c:v>67.705963386703104</c:v>
                </c:pt>
                <c:pt idx="570">
                  <c:v>67.9042053909928</c:v>
                </c:pt>
                <c:pt idx="571">
                  <c:v>75.131912469303202</c:v>
                </c:pt>
                <c:pt idx="572">
                  <c:v>91.459571382298506</c:v>
                </c:pt>
                <c:pt idx="573">
                  <c:v>179.32797363389301</c:v>
                </c:pt>
                <c:pt idx="574">
                  <c:v>165.64088890658601</c:v>
                </c:pt>
                <c:pt idx="575">
                  <c:v>101.922989098098</c:v>
                </c:pt>
                <c:pt idx="576">
                  <c:v>89.3361931329584</c:v>
                </c:pt>
                <c:pt idx="577">
                  <c:v>134.31304085475401</c:v>
                </c:pt>
                <c:pt idx="578">
                  <c:v>777.51757651125297</c:v>
                </c:pt>
                <c:pt idx="579">
                  <c:v>1183.1877719827901</c:v>
                </c:pt>
                <c:pt idx="580">
                  <c:v>126.562385569089</c:v>
                </c:pt>
                <c:pt idx="581">
                  <c:v>98.155000424988003</c:v>
                </c:pt>
                <c:pt idx="582">
                  <c:v>263.31235551362602</c:v>
                </c:pt>
                <c:pt idx="583">
                  <c:v>1051.7618443410299</c:v>
                </c:pt>
                <c:pt idx="584">
                  <c:v>113.757634279002</c:v>
                </c:pt>
                <c:pt idx="585">
                  <c:v>488.43629658500998</c:v>
                </c:pt>
                <c:pt idx="586">
                  <c:v>1000.82301582257</c:v>
                </c:pt>
                <c:pt idx="587">
                  <c:v>224.91600168157399</c:v>
                </c:pt>
                <c:pt idx="588">
                  <c:v>236.77440331291601</c:v>
                </c:pt>
                <c:pt idx="589">
                  <c:v>1033.25068093809</c:v>
                </c:pt>
                <c:pt idx="590">
                  <c:v>719.06401545578206</c:v>
                </c:pt>
                <c:pt idx="591">
                  <c:v>133.03742115705401</c:v>
                </c:pt>
                <c:pt idx="592">
                  <c:v>88.134758740779404</c:v>
                </c:pt>
                <c:pt idx="593">
                  <c:v>100.887659954407</c:v>
                </c:pt>
                <c:pt idx="594">
                  <c:v>166.345728946435</c:v>
                </c:pt>
                <c:pt idx="595">
                  <c:v>150.178245358249</c:v>
                </c:pt>
                <c:pt idx="596">
                  <c:v>53.919295147708198</c:v>
                </c:pt>
                <c:pt idx="597">
                  <c:v>92.555210545217506</c:v>
                </c:pt>
                <c:pt idx="598">
                  <c:v>101.919993506488</c:v>
                </c:pt>
                <c:pt idx="599">
                  <c:v>189.01739541273199</c:v>
                </c:pt>
                <c:pt idx="600">
                  <c:v>97.513545633381497</c:v>
                </c:pt>
                <c:pt idx="601">
                  <c:v>78.736644462635098</c:v>
                </c:pt>
                <c:pt idx="602">
                  <c:v>67.661446077436594</c:v>
                </c:pt>
                <c:pt idx="603">
                  <c:v>83.439043309730494</c:v>
                </c:pt>
                <c:pt idx="604">
                  <c:v>170.51506563576999</c:v>
                </c:pt>
                <c:pt idx="605">
                  <c:v>827.21415953056805</c:v>
                </c:pt>
                <c:pt idx="606">
                  <c:v>142.63421850819199</c:v>
                </c:pt>
                <c:pt idx="607">
                  <c:v>420.19444084970002</c:v>
                </c:pt>
                <c:pt idx="608">
                  <c:v>221.91818022404101</c:v>
                </c:pt>
                <c:pt idx="609">
                  <c:v>132.24366901775599</c:v>
                </c:pt>
                <c:pt idx="610">
                  <c:v>376.78232723469</c:v>
                </c:pt>
                <c:pt idx="611">
                  <c:v>448.22318076389098</c:v>
                </c:pt>
                <c:pt idx="612">
                  <c:v>411.82080052438101</c:v>
                </c:pt>
                <c:pt idx="613">
                  <c:v>382.645796561655</c:v>
                </c:pt>
                <c:pt idx="614">
                  <c:v>150.81621448190799</c:v>
                </c:pt>
                <c:pt idx="615">
                  <c:v>407.58651646847898</c:v>
                </c:pt>
                <c:pt idx="616">
                  <c:v>153.20050937309199</c:v>
                </c:pt>
                <c:pt idx="617">
                  <c:v>690.96524363302694</c:v>
                </c:pt>
                <c:pt idx="618">
                  <c:v>140.01117067750701</c:v>
                </c:pt>
                <c:pt idx="619">
                  <c:v>185.29323181606199</c:v>
                </c:pt>
                <c:pt idx="620">
                  <c:v>78.042194041131097</c:v>
                </c:pt>
                <c:pt idx="621">
                  <c:v>190.54332159957801</c:v>
                </c:pt>
                <c:pt idx="622">
                  <c:v>62.015472628853701</c:v>
                </c:pt>
                <c:pt idx="623">
                  <c:v>67.036531362205395</c:v>
                </c:pt>
                <c:pt idx="624">
                  <c:v>58.585299700823697</c:v>
                </c:pt>
                <c:pt idx="625">
                  <c:v>88.461694791177706</c:v>
                </c:pt>
                <c:pt idx="626">
                  <c:v>279.90099845396202</c:v>
                </c:pt>
                <c:pt idx="627">
                  <c:v>127.193358853037</c:v>
                </c:pt>
                <c:pt idx="628">
                  <c:v>83.694293443927194</c:v>
                </c:pt>
                <c:pt idx="629">
                  <c:v>103.537374063781</c:v>
                </c:pt>
                <c:pt idx="630">
                  <c:v>673.44658282787805</c:v>
                </c:pt>
                <c:pt idx="631">
                  <c:v>290.13205260050501</c:v>
                </c:pt>
                <c:pt idx="632">
                  <c:v>525.76585224657799</c:v>
                </c:pt>
                <c:pt idx="633">
                  <c:v>152.591430249502</c:v>
                </c:pt>
                <c:pt idx="634">
                  <c:v>2360.26448807315</c:v>
                </c:pt>
                <c:pt idx="635">
                  <c:v>3340.1360543800902</c:v>
                </c:pt>
                <c:pt idx="636">
                  <c:v>3543.9380237212199</c:v>
                </c:pt>
                <c:pt idx="637">
                  <c:v>2595.89789565815</c:v>
                </c:pt>
                <c:pt idx="638">
                  <c:v>169.676471511632</c:v>
                </c:pt>
                <c:pt idx="639">
                  <c:v>422.68241138998599</c:v>
                </c:pt>
                <c:pt idx="640">
                  <c:v>210.03667149340799</c:v>
                </c:pt>
                <c:pt idx="641">
                  <c:v>95.2079815057442</c:v>
                </c:pt>
                <c:pt idx="642">
                  <c:v>72.884336624246899</c:v>
                </c:pt>
                <c:pt idx="643">
                  <c:v>75.360600466031897</c:v>
                </c:pt>
                <c:pt idx="644">
                  <c:v>312.06149845434499</c:v>
                </c:pt>
                <c:pt idx="645">
                  <c:v>55.4915948079475</c:v>
                </c:pt>
                <c:pt idx="646">
                  <c:v>67.261372259688301</c:v>
                </c:pt>
                <c:pt idx="647">
                  <c:v>149.52573321928801</c:v>
                </c:pt>
                <c:pt idx="648">
                  <c:v>74.692895960622295</c:v>
                </c:pt>
                <c:pt idx="649">
                  <c:v>76.624482835459105</c:v>
                </c:pt>
                <c:pt idx="650">
                  <c:v>1048.5048950202799</c:v>
                </c:pt>
                <c:pt idx="651">
                  <c:v>159.04702205879499</c:v>
                </c:pt>
                <c:pt idx="652">
                  <c:v>493.828263468101</c:v>
                </c:pt>
                <c:pt idx="653">
                  <c:v>95.484519330831304</c:v>
                </c:pt>
                <c:pt idx="654">
                  <c:v>136.805238303447</c:v>
                </c:pt>
                <c:pt idx="655">
                  <c:v>95.592354502844302</c:v>
                </c:pt>
                <c:pt idx="656">
                  <c:v>3499.0732993393899</c:v>
                </c:pt>
                <c:pt idx="657">
                  <c:v>1803.00691849953</c:v>
                </c:pt>
                <c:pt idx="658">
                  <c:v>3650.95971802232</c:v>
                </c:pt>
                <c:pt idx="659">
                  <c:v>2468.5115692474001</c:v>
                </c:pt>
                <c:pt idx="660">
                  <c:v>346.54449471981002</c:v>
                </c:pt>
                <c:pt idx="661">
                  <c:v>323.48985809992803</c:v>
                </c:pt>
                <c:pt idx="662">
                  <c:v>2634.1352197188298</c:v>
                </c:pt>
                <c:pt idx="663">
                  <c:v>3375.28197690668</c:v>
                </c:pt>
                <c:pt idx="664">
                  <c:v>1599.3596172503801</c:v>
                </c:pt>
                <c:pt idx="665">
                  <c:v>3086.3288519425701</c:v>
                </c:pt>
                <c:pt idx="666">
                  <c:v>75.991579875934093</c:v>
                </c:pt>
                <c:pt idx="667">
                  <c:v>153.992497237577</c:v>
                </c:pt>
                <c:pt idx="668">
                  <c:v>430.31040056848798</c:v>
                </c:pt>
                <c:pt idx="669">
                  <c:v>160.89931458229799</c:v>
                </c:pt>
                <c:pt idx="670">
                  <c:v>3039.4822588537199</c:v>
                </c:pt>
                <c:pt idx="671">
                  <c:v>97.926220538946097</c:v>
                </c:pt>
                <c:pt idx="672">
                  <c:v>1124.0078197805501</c:v>
                </c:pt>
                <c:pt idx="673">
                  <c:v>60.054499551656697</c:v>
                </c:pt>
                <c:pt idx="674">
                  <c:v>179.77061058151301</c:v>
                </c:pt>
                <c:pt idx="675">
                  <c:v>81.353498953610398</c:v>
                </c:pt>
                <c:pt idx="676">
                  <c:v>94.220422553006699</c:v>
                </c:pt>
                <c:pt idx="677">
                  <c:v>83.984320620191596</c:v>
                </c:pt>
                <c:pt idx="678">
                  <c:v>394.47192666620202</c:v>
                </c:pt>
                <c:pt idx="679">
                  <c:v>145.208981567769</c:v>
                </c:pt>
                <c:pt idx="680">
                  <c:v>321.102696262172</c:v>
                </c:pt>
                <c:pt idx="681">
                  <c:v>402.586586151208</c:v>
                </c:pt>
                <c:pt idx="682">
                  <c:v>2786.5185758075299</c:v>
                </c:pt>
                <c:pt idx="683">
                  <c:v>3301.2008616154599</c:v>
                </c:pt>
                <c:pt idx="684">
                  <c:v>907.01446567512903</c:v>
                </c:pt>
                <c:pt idx="685">
                  <c:v>139.95013166972799</c:v>
                </c:pt>
                <c:pt idx="686">
                  <c:v>3297.81541427914</c:v>
                </c:pt>
                <c:pt idx="687">
                  <c:v>2508.1350252197799</c:v>
                </c:pt>
                <c:pt idx="688">
                  <c:v>91.234197526799093</c:v>
                </c:pt>
                <c:pt idx="689">
                  <c:v>267.38643361494798</c:v>
                </c:pt>
                <c:pt idx="690">
                  <c:v>325.40135184494602</c:v>
                </c:pt>
                <c:pt idx="691">
                  <c:v>186.42842013937999</c:v>
                </c:pt>
                <c:pt idx="692">
                  <c:v>82.907096075637099</c:v>
                </c:pt>
                <c:pt idx="693">
                  <c:v>66.898611629051999</c:v>
                </c:pt>
                <c:pt idx="694">
                  <c:v>58.970995904033799</c:v>
                </c:pt>
                <c:pt idx="695">
                  <c:v>178.38050905148</c:v>
                </c:pt>
                <c:pt idx="696">
                  <c:v>81.7585470461797</c:v>
                </c:pt>
                <c:pt idx="697">
                  <c:v>85.660210166174096</c:v>
                </c:pt>
                <c:pt idx="698">
                  <c:v>648.31630139388403</c:v>
                </c:pt>
                <c:pt idx="699">
                  <c:v>184.723285287984</c:v>
                </c:pt>
                <c:pt idx="700">
                  <c:v>314.52467113197599</c:v>
                </c:pt>
                <c:pt idx="701">
                  <c:v>593.08592339953702</c:v>
                </c:pt>
                <c:pt idx="702">
                  <c:v>1418.48645742959</c:v>
                </c:pt>
                <c:pt idx="703">
                  <c:v>122.186224413612</c:v>
                </c:pt>
                <c:pt idx="704">
                  <c:v>246.49313165671001</c:v>
                </c:pt>
                <c:pt idx="705">
                  <c:v>232.04394146957</c:v>
                </c:pt>
                <c:pt idx="706">
                  <c:v>1534.71511785953</c:v>
                </c:pt>
                <c:pt idx="707">
                  <c:v>67.182702755683906</c:v>
                </c:pt>
                <c:pt idx="708">
                  <c:v>646.11331024359004</c:v>
                </c:pt>
                <c:pt idx="709">
                  <c:v>224.78385259728901</c:v>
                </c:pt>
                <c:pt idx="710">
                  <c:v>158.049471674736</c:v>
                </c:pt>
                <c:pt idx="711">
                  <c:v>780.827601099302</c:v>
                </c:pt>
                <c:pt idx="712">
                  <c:v>59.6113970315157</c:v>
                </c:pt>
                <c:pt idx="713">
                  <c:v>88.390995153604393</c:v>
                </c:pt>
                <c:pt idx="714">
                  <c:v>181.017695584488</c:v>
                </c:pt>
                <c:pt idx="715">
                  <c:v>62.564805321003803</c:v>
                </c:pt>
                <c:pt idx="716">
                  <c:v>172.90937033613801</c:v>
                </c:pt>
                <c:pt idx="717">
                  <c:v>114.214189394594</c:v>
                </c:pt>
                <c:pt idx="718">
                  <c:v>72.472899161433403</c:v>
                </c:pt>
                <c:pt idx="719">
                  <c:v>109.217003504811</c:v>
                </c:pt>
                <c:pt idx="720">
                  <c:v>93.338199382963197</c:v>
                </c:pt>
                <c:pt idx="721">
                  <c:v>683.586360256646</c:v>
                </c:pt>
                <c:pt idx="722">
                  <c:v>139.74031773793001</c:v>
                </c:pt>
                <c:pt idx="723">
                  <c:v>166.83960337509399</c:v>
                </c:pt>
                <c:pt idx="724">
                  <c:v>963.69826306225696</c:v>
                </c:pt>
                <c:pt idx="725">
                  <c:v>195.87771676497499</c:v>
                </c:pt>
                <c:pt idx="726">
                  <c:v>344.16546814924902</c:v>
                </c:pt>
                <c:pt idx="727">
                  <c:v>273.37940561397699</c:v>
                </c:pt>
                <c:pt idx="728">
                  <c:v>355.23869397719102</c:v>
                </c:pt>
                <c:pt idx="729">
                  <c:v>3066.6032793764298</c:v>
                </c:pt>
                <c:pt idx="730">
                  <c:v>76.330430907276707</c:v>
                </c:pt>
                <c:pt idx="731">
                  <c:v>2933.5551990590502</c:v>
                </c:pt>
                <c:pt idx="732">
                  <c:v>226.76498618980199</c:v>
                </c:pt>
                <c:pt idx="733">
                  <c:v>202.030502657515</c:v>
                </c:pt>
                <c:pt idx="734">
                  <c:v>193.44250294237199</c:v>
                </c:pt>
                <c:pt idx="735">
                  <c:v>1153.7672152713899</c:v>
                </c:pt>
                <c:pt idx="736">
                  <c:v>347.018521056819</c:v>
                </c:pt>
                <c:pt idx="737">
                  <c:v>249.95512891687699</c:v>
                </c:pt>
                <c:pt idx="738">
                  <c:v>127.753111793304</c:v>
                </c:pt>
                <c:pt idx="739">
                  <c:v>143.33223423504799</c:v>
                </c:pt>
                <c:pt idx="740">
                  <c:v>180.671346385189</c:v>
                </c:pt>
                <c:pt idx="741">
                  <c:v>253.031338084521</c:v>
                </c:pt>
                <c:pt idx="742">
                  <c:v>632.18445860731003</c:v>
                </c:pt>
                <c:pt idx="743">
                  <c:v>330.94913849940099</c:v>
                </c:pt>
                <c:pt idx="744">
                  <c:v>147.27576825208899</c:v>
                </c:pt>
                <c:pt idx="745">
                  <c:v>117.26914150111899</c:v>
                </c:pt>
                <c:pt idx="746">
                  <c:v>521.23931116707797</c:v>
                </c:pt>
                <c:pt idx="747">
                  <c:v>250.06671929882299</c:v>
                </c:pt>
                <c:pt idx="748">
                  <c:v>114.750871991295</c:v>
                </c:pt>
                <c:pt idx="749">
                  <c:v>572.86630487801995</c:v>
                </c:pt>
                <c:pt idx="750">
                  <c:v>495.25987446388302</c:v>
                </c:pt>
                <c:pt idx="751">
                  <c:v>286.70654152363198</c:v>
                </c:pt>
                <c:pt idx="752">
                  <c:v>175.95537854951101</c:v>
                </c:pt>
                <c:pt idx="753">
                  <c:v>254.825654577351</c:v>
                </c:pt>
                <c:pt idx="754">
                  <c:v>164.602539667467</c:v>
                </c:pt>
                <c:pt idx="755">
                  <c:v>153.55505509912899</c:v>
                </c:pt>
                <c:pt idx="756">
                  <c:v>387.889270314621</c:v>
                </c:pt>
                <c:pt idx="757">
                  <c:v>659.040004778244</c:v>
                </c:pt>
                <c:pt idx="758">
                  <c:v>165.66785535703201</c:v>
                </c:pt>
                <c:pt idx="759">
                  <c:v>79.634905380808405</c:v>
                </c:pt>
                <c:pt idx="760">
                  <c:v>98.804768136461703</c:v>
                </c:pt>
                <c:pt idx="761">
                  <c:v>131.575143634482</c:v>
                </c:pt>
                <c:pt idx="762">
                  <c:v>73.348653323827804</c:v>
                </c:pt>
                <c:pt idx="763">
                  <c:v>54.213095911767802</c:v>
                </c:pt>
                <c:pt idx="764">
                  <c:v>79.395227422221396</c:v>
                </c:pt>
                <c:pt idx="765">
                  <c:v>56.733699410147103</c:v>
                </c:pt>
                <c:pt idx="766">
                  <c:v>62.792537668875298</c:v>
                </c:pt>
                <c:pt idx="767">
                  <c:v>85.738022036588703</c:v>
                </c:pt>
                <c:pt idx="768">
                  <c:v>82.197030596844002</c:v>
                </c:pt>
                <c:pt idx="769">
                  <c:v>71.887858282175202</c:v>
                </c:pt>
                <c:pt idx="770">
                  <c:v>540.49695884660503</c:v>
                </c:pt>
                <c:pt idx="771">
                  <c:v>145.53828836244799</c:v>
                </c:pt>
                <c:pt idx="772">
                  <c:v>403.670022413335</c:v>
                </c:pt>
                <c:pt idx="773">
                  <c:v>134.92343093254601</c:v>
                </c:pt>
                <c:pt idx="774">
                  <c:v>228.37650420891299</c:v>
                </c:pt>
                <c:pt idx="775">
                  <c:v>162.24410855497101</c:v>
                </c:pt>
                <c:pt idx="776">
                  <c:v>306.035764852184</c:v>
                </c:pt>
                <c:pt idx="777">
                  <c:v>116.901253446806</c:v>
                </c:pt>
                <c:pt idx="778">
                  <c:v>132.54385302610601</c:v>
                </c:pt>
                <c:pt idx="779">
                  <c:v>388.72757039295698</c:v>
                </c:pt>
                <c:pt idx="780">
                  <c:v>584.70988170016597</c:v>
                </c:pt>
                <c:pt idx="781">
                  <c:v>134.047125434272</c:v>
                </c:pt>
                <c:pt idx="782">
                  <c:v>80.545828646340198</c:v>
                </c:pt>
                <c:pt idx="783">
                  <c:v>68.601191957541005</c:v>
                </c:pt>
                <c:pt idx="784">
                  <c:v>63.664499865611802</c:v>
                </c:pt>
                <c:pt idx="785">
                  <c:v>54.972597841060498</c:v>
                </c:pt>
                <c:pt idx="786">
                  <c:v>101.69028860136</c:v>
                </c:pt>
                <c:pt idx="787">
                  <c:v>55.659801258730397</c:v>
                </c:pt>
                <c:pt idx="788">
                  <c:v>125.92999106376401</c:v>
                </c:pt>
                <c:pt idx="789">
                  <c:v>75.381538977532301</c:v>
                </c:pt>
                <c:pt idx="790">
                  <c:v>935.86810207983797</c:v>
                </c:pt>
                <c:pt idx="791">
                  <c:v>1159.7405597131201</c:v>
                </c:pt>
                <c:pt idx="792">
                  <c:v>133.43811982213199</c:v>
                </c:pt>
                <c:pt idx="793">
                  <c:v>162.09578695156401</c:v>
                </c:pt>
                <c:pt idx="794">
                  <c:v>244.95429195838301</c:v>
                </c:pt>
                <c:pt idx="795">
                  <c:v>250.82006464413101</c:v>
                </c:pt>
                <c:pt idx="796">
                  <c:v>82.509141838046602</c:v>
                </c:pt>
                <c:pt idx="797">
                  <c:v>157.64143411651099</c:v>
                </c:pt>
                <c:pt idx="798">
                  <c:v>204.21373147951701</c:v>
                </c:pt>
                <c:pt idx="799">
                  <c:v>199.11862833759201</c:v>
                </c:pt>
                <c:pt idx="800">
                  <c:v>1113.5127370074199</c:v>
                </c:pt>
                <c:pt idx="801">
                  <c:v>1028.0908632158601</c:v>
                </c:pt>
                <c:pt idx="802">
                  <c:v>78.077865472513906</c:v>
                </c:pt>
                <c:pt idx="803">
                  <c:v>105.886346702973</c:v>
                </c:pt>
                <c:pt idx="804">
                  <c:v>186.25155158934001</c:v>
                </c:pt>
                <c:pt idx="805">
                  <c:v>148.39888844560801</c:v>
                </c:pt>
                <c:pt idx="806">
                  <c:v>150.49510421396701</c:v>
                </c:pt>
                <c:pt idx="807">
                  <c:v>8539.7440545699992</c:v>
                </c:pt>
                <c:pt idx="808">
                  <c:v>50.009334422732103</c:v>
                </c:pt>
                <c:pt idx="809">
                  <c:v>62.017824995271503</c:v>
                </c:pt>
                <c:pt idx="810">
                  <c:v>193.22836408689901</c:v>
                </c:pt>
                <c:pt idx="811">
                  <c:v>114.54087428087</c:v>
                </c:pt>
                <c:pt idx="812">
                  <c:v>64.545387577636902</c:v>
                </c:pt>
                <c:pt idx="813">
                  <c:v>2777.1679192966699</c:v>
                </c:pt>
                <c:pt idx="814">
                  <c:v>1086.94677694405</c:v>
                </c:pt>
                <c:pt idx="815">
                  <c:v>606.56052327900795</c:v>
                </c:pt>
                <c:pt idx="816">
                  <c:v>367.386265151207</c:v>
                </c:pt>
                <c:pt idx="817">
                  <c:v>1145.77965708439</c:v>
                </c:pt>
                <c:pt idx="818">
                  <c:v>636.37916899899597</c:v>
                </c:pt>
                <c:pt idx="819">
                  <c:v>801.023352903204</c:v>
                </c:pt>
                <c:pt idx="820">
                  <c:v>1400.2684576914801</c:v>
                </c:pt>
                <c:pt idx="821">
                  <c:v>393.41762544231301</c:v>
                </c:pt>
                <c:pt idx="822">
                  <c:v>567.97078532435705</c:v>
                </c:pt>
                <c:pt idx="823">
                  <c:v>1120.2490322906699</c:v>
                </c:pt>
                <c:pt idx="824">
                  <c:v>11854.539633775101</c:v>
                </c:pt>
                <c:pt idx="825">
                  <c:v>93.115998771746106</c:v>
                </c:pt>
                <c:pt idx="826">
                  <c:v>83.231116171829896</c:v>
                </c:pt>
                <c:pt idx="827">
                  <c:v>965.50546856275105</c:v>
                </c:pt>
                <c:pt idx="828">
                  <c:v>144.99964546039899</c:v>
                </c:pt>
                <c:pt idx="829">
                  <c:v>114.501827448716</c:v>
                </c:pt>
                <c:pt idx="830">
                  <c:v>163.270034358945</c:v>
                </c:pt>
                <c:pt idx="831">
                  <c:v>65.765095691233498</c:v>
                </c:pt>
                <c:pt idx="832">
                  <c:v>50.331715826172903</c:v>
                </c:pt>
                <c:pt idx="833">
                  <c:v>97.215609850228006</c:v>
                </c:pt>
                <c:pt idx="834">
                  <c:v>247.841331659926</c:v>
                </c:pt>
                <c:pt idx="835">
                  <c:v>105.894334947267</c:v>
                </c:pt>
                <c:pt idx="836">
                  <c:v>565.14858272220499</c:v>
                </c:pt>
                <c:pt idx="837">
                  <c:v>108.64858846528701</c:v>
                </c:pt>
                <c:pt idx="838">
                  <c:v>134.13443253371699</c:v>
                </c:pt>
                <c:pt idx="839">
                  <c:v>554.31495521544502</c:v>
                </c:pt>
                <c:pt idx="840">
                  <c:v>75.023495331640007</c:v>
                </c:pt>
                <c:pt idx="841">
                  <c:v>46.0156441555716</c:v>
                </c:pt>
                <c:pt idx="842">
                  <c:v>190.03130209454</c:v>
                </c:pt>
                <c:pt idx="843">
                  <c:v>86.621494901291697</c:v>
                </c:pt>
                <c:pt idx="844">
                  <c:v>151.60325257538901</c:v>
                </c:pt>
                <c:pt idx="845">
                  <c:v>337.96298851613301</c:v>
                </c:pt>
                <c:pt idx="846">
                  <c:v>95.099472478767794</c:v>
                </c:pt>
                <c:pt idx="847">
                  <c:v>122.399554643128</c:v>
                </c:pt>
                <c:pt idx="848">
                  <c:v>253.02829961123101</c:v>
                </c:pt>
                <c:pt idx="849">
                  <c:v>97.131224830942799</c:v>
                </c:pt>
                <c:pt idx="850">
                  <c:v>83.601883424622798</c:v>
                </c:pt>
                <c:pt idx="851">
                  <c:v>174.51301037813201</c:v>
                </c:pt>
                <c:pt idx="852">
                  <c:v>98.847851972442399</c:v>
                </c:pt>
                <c:pt idx="853">
                  <c:v>93.234897417067899</c:v>
                </c:pt>
                <c:pt idx="854">
                  <c:v>101.343461577632</c:v>
                </c:pt>
                <c:pt idx="855">
                  <c:v>60.684296652395702</c:v>
                </c:pt>
                <c:pt idx="856">
                  <c:v>284.36730915163901</c:v>
                </c:pt>
                <c:pt idx="857">
                  <c:v>178.25438790614101</c:v>
                </c:pt>
                <c:pt idx="858">
                  <c:v>85.658010948611604</c:v>
                </c:pt>
                <c:pt idx="859">
                  <c:v>143.86627041952801</c:v>
                </c:pt>
                <c:pt idx="860">
                  <c:v>117.160663103913</c:v>
                </c:pt>
                <c:pt idx="861">
                  <c:v>116.596830278141</c:v>
                </c:pt>
                <c:pt idx="862">
                  <c:v>233.66562857267499</c:v>
                </c:pt>
                <c:pt idx="863">
                  <c:v>689.23449004111205</c:v>
                </c:pt>
                <c:pt idx="864">
                  <c:v>79.867955056936907</c:v>
                </c:pt>
                <c:pt idx="865">
                  <c:v>338.06311111179099</c:v>
                </c:pt>
                <c:pt idx="866">
                  <c:v>150.85323974917199</c:v>
                </c:pt>
                <c:pt idx="867">
                  <c:v>100.867229897106</c:v>
                </c:pt>
                <c:pt idx="868">
                  <c:v>118.954991848652</c:v>
                </c:pt>
                <c:pt idx="869">
                  <c:v>164.778415812925</c:v>
                </c:pt>
                <c:pt idx="870">
                  <c:v>77.253226272073505</c:v>
                </c:pt>
                <c:pt idx="871">
                  <c:v>122.57654571225299</c:v>
                </c:pt>
                <c:pt idx="872">
                  <c:v>103.67156921677299</c:v>
                </c:pt>
                <c:pt idx="873">
                  <c:v>111.399901525286</c:v>
                </c:pt>
                <c:pt idx="874">
                  <c:v>74.424058459980998</c:v>
                </c:pt>
                <c:pt idx="875">
                  <c:v>92.828881423732994</c:v>
                </c:pt>
                <c:pt idx="876">
                  <c:v>147.865869169527</c:v>
                </c:pt>
                <c:pt idx="877">
                  <c:v>55.613562556330002</c:v>
                </c:pt>
                <c:pt idx="878">
                  <c:v>73.790322370683</c:v>
                </c:pt>
                <c:pt idx="879">
                  <c:v>173.89390919344899</c:v>
                </c:pt>
                <c:pt idx="880">
                  <c:v>136.42454700482901</c:v>
                </c:pt>
                <c:pt idx="881">
                  <c:v>106.496736780765</c:v>
                </c:pt>
                <c:pt idx="882">
                  <c:v>74.784282945573196</c:v>
                </c:pt>
                <c:pt idx="883">
                  <c:v>70.1823252437555</c:v>
                </c:pt>
                <c:pt idx="884">
                  <c:v>162.46398130358699</c:v>
                </c:pt>
                <c:pt idx="885">
                  <c:v>146.54488065492501</c:v>
                </c:pt>
                <c:pt idx="886">
                  <c:v>78.768064481793999</c:v>
                </c:pt>
                <c:pt idx="887">
                  <c:v>71.692385209189794</c:v>
                </c:pt>
                <c:pt idx="888">
                  <c:v>189.04485193951501</c:v>
                </c:pt>
                <c:pt idx="889">
                  <c:v>97.969825081034799</c:v>
                </c:pt>
                <c:pt idx="890">
                  <c:v>99.552293825267796</c:v>
                </c:pt>
                <c:pt idx="891">
                  <c:v>93.059192798328198</c:v>
                </c:pt>
                <c:pt idx="892">
                  <c:v>61.651401044015699</c:v>
                </c:pt>
                <c:pt idx="893">
                  <c:v>91.395199855427407</c:v>
                </c:pt>
                <c:pt idx="894">
                  <c:v>159.24814938751899</c:v>
                </c:pt>
                <c:pt idx="895">
                  <c:v>70.009420186091106</c:v>
                </c:pt>
                <c:pt idx="896">
                  <c:v>65.165505670719199</c:v>
                </c:pt>
                <c:pt idx="897">
                  <c:v>119.750655285664</c:v>
                </c:pt>
                <c:pt idx="898">
                  <c:v>94.601003584448904</c:v>
                </c:pt>
                <c:pt idx="899">
                  <c:v>85.4215981236202</c:v>
                </c:pt>
                <c:pt idx="900">
                  <c:v>81.498102102810293</c:v>
                </c:pt>
                <c:pt idx="901">
                  <c:v>75.736758558532301</c:v>
                </c:pt>
                <c:pt idx="902">
                  <c:v>56.5176002493263</c:v>
                </c:pt>
                <c:pt idx="903">
                  <c:v>92.882299744471098</c:v>
                </c:pt>
                <c:pt idx="904">
                  <c:v>145.221833819708</c:v>
                </c:pt>
                <c:pt idx="905">
                  <c:v>88.685573913849097</c:v>
                </c:pt>
                <c:pt idx="906">
                  <c:v>128.028461183274</c:v>
                </c:pt>
                <c:pt idx="907">
                  <c:v>55.057773108439299</c:v>
                </c:pt>
                <c:pt idx="908">
                  <c:v>76.026663215712404</c:v>
                </c:pt>
                <c:pt idx="909">
                  <c:v>88.527493665380405</c:v>
                </c:pt>
                <c:pt idx="910">
                  <c:v>103.60584997997501</c:v>
                </c:pt>
                <c:pt idx="911">
                  <c:v>120.276752233484</c:v>
                </c:pt>
                <c:pt idx="912">
                  <c:v>156.79812300762899</c:v>
                </c:pt>
                <c:pt idx="913">
                  <c:v>79.678301640453896</c:v>
                </c:pt>
                <c:pt idx="914">
                  <c:v>6294.9682116578397</c:v>
                </c:pt>
                <c:pt idx="915">
                  <c:v>152.73466731091199</c:v>
                </c:pt>
                <c:pt idx="916">
                  <c:v>134.35674341211001</c:v>
                </c:pt>
                <c:pt idx="917">
                  <c:v>150.84264184838401</c:v>
                </c:pt>
                <c:pt idx="918">
                  <c:v>156.36288621269699</c:v>
                </c:pt>
                <c:pt idx="919">
                  <c:v>146.41950687600001</c:v>
                </c:pt>
                <c:pt idx="920">
                  <c:v>234.54681033050201</c:v>
                </c:pt>
                <c:pt idx="921">
                  <c:v>95.813409560623597</c:v>
                </c:pt>
                <c:pt idx="922">
                  <c:v>88.443029008690402</c:v>
                </c:pt>
                <c:pt idx="923">
                  <c:v>110.320251102863</c:v>
                </c:pt>
                <c:pt idx="924">
                  <c:v>689.53632805710004</c:v>
                </c:pt>
                <c:pt idx="925">
                  <c:v>174.77036171462399</c:v>
                </c:pt>
                <c:pt idx="926">
                  <c:v>106.82688895712501</c:v>
                </c:pt>
                <c:pt idx="927">
                  <c:v>117.432949516777</c:v>
                </c:pt>
                <c:pt idx="928">
                  <c:v>138.48666571203799</c:v>
                </c:pt>
                <c:pt idx="929">
                  <c:v>146.74255294547299</c:v>
                </c:pt>
                <c:pt idx="930">
                  <c:v>9444.1317110785494</c:v>
                </c:pt>
                <c:pt idx="931">
                  <c:v>139.100743614267</c:v>
                </c:pt>
                <c:pt idx="932">
                  <c:v>9759.4797594644006</c:v>
                </c:pt>
                <c:pt idx="933">
                  <c:v>99.7615931769122</c:v>
                </c:pt>
                <c:pt idx="934">
                  <c:v>123.903451898624</c:v>
                </c:pt>
                <c:pt idx="935">
                  <c:v>81.905294279354194</c:v>
                </c:pt>
                <c:pt idx="936">
                  <c:v>102.075672380905</c:v>
                </c:pt>
                <c:pt idx="937">
                  <c:v>104.161094217941</c:v>
                </c:pt>
                <c:pt idx="938">
                  <c:v>181.21424069946099</c:v>
                </c:pt>
                <c:pt idx="939">
                  <c:v>103.32252459762</c:v>
                </c:pt>
                <c:pt idx="940">
                  <c:v>116.651400278271</c:v>
                </c:pt>
                <c:pt idx="941">
                  <c:v>76.974354458431094</c:v>
                </c:pt>
                <c:pt idx="942">
                  <c:v>227.89696451311301</c:v>
                </c:pt>
                <c:pt idx="943">
                  <c:v>147.65748871101499</c:v>
                </c:pt>
                <c:pt idx="944">
                  <c:v>72.943072273241995</c:v>
                </c:pt>
                <c:pt idx="945">
                  <c:v>76.108824513618302</c:v>
                </c:pt>
                <c:pt idx="946">
                  <c:v>95.403699616898095</c:v>
                </c:pt>
                <c:pt idx="947">
                  <c:v>73.6584550802921</c:v>
                </c:pt>
                <c:pt idx="948">
                  <c:v>111.476978281195</c:v>
                </c:pt>
                <c:pt idx="949">
                  <c:v>72.6222928068279</c:v>
                </c:pt>
                <c:pt idx="950">
                  <c:v>80.409097348304101</c:v>
                </c:pt>
                <c:pt idx="951">
                  <c:v>50.392500606852302</c:v>
                </c:pt>
                <c:pt idx="952">
                  <c:v>71.354097765634705</c:v>
                </c:pt>
                <c:pt idx="953">
                  <c:v>63.880096698187202</c:v>
                </c:pt>
                <c:pt idx="954">
                  <c:v>68.403556422718395</c:v>
                </c:pt>
                <c:pt idx="955">
                  <c:v>60.5313989611913</c:v>
                </c:pt>
                <c:pt idx="956">
                  <c:v>131.051999396593</c:v>
                </c:pt>
                <c:pt idx="957">
                  <c:v>55.2384948836796</c:v>
                </c:pt>
                <c:pt idx="958">
                  <c:v>217.35079128184799</c:v>
                </c:pt>
                <c:pt idx="959">
                  <c:v>93.035411844072996</c:v>
                </c:pt>
                <c:pt idx="960">
                  <c:v>120.570454982276</c:v>
                </c:pt>
                <c:pt idx="961">
                  <c:v>52.437200163256598</c:v>
                </c:pt>
                <c:pt idx="962">
                  <c:v>138.61330143753099</c:v>
                </c:pt>
                <c:pt idx="963">
                  <c:v>66.902072793182398</c:v>
                </c:pt>
                <c:pt idx="964">
                  <c:v>56.354098531379002</c:v>
                </c:pt>
                <c:pt idx="965">
                  <c:v>54.035400357908799</c:v>
                </c:pt>
                <c:pt idx="966">
                  <c:v>77.157299955050803</c:v>
                </c:pt>
                <c:pt idx="967">
                  <c:v>66.750283899690501</c:v>
                </c:pt>
                <c:pt idx="968">
                  <c:v>61.983844327251497</c:v>
                </c:pt>
                <c:pt idx="969">
                  <c:v>66.913332297026002</c:v>
                </c:pt>
                <c:pt idx="970">
                  <c:v>50.939906686402402</c:v>
                </c:pt>
                <c:pt idx="971">
                  <c:v>63.530996945445999</c:v>
                </c:pt>
                <c:pt idx="972">
                  <c:v>83.252740790202097</c:v>
                </c:pt>
                <c:pt idx="973">
                  <c:v>119.364989712225</c:v>
                </c:pt>
                <c:pt idx="974">
                  <c:v>61.662311368469197</c:v>
                </c:pt>
                <c:pt idx="975">
                  <c:v>53.425494230499702</c:v>
                </c:pt>
                <c:pt idx="976">
                  <c:v>85.085607912895</c:v>
                </c:pt>
                <c:pt idx="977">
                  <c:v>53.573999612533399</c:v>
                </c:pt>
                <c:pt idx="978">
                  <c:v>81.298696167220101</c:v>
                </c:pt>
                <c:pt idx="979">
                  <c:v>54.6339979738406</c:v>
                </c:pt>
                <c:pt idx="980">
                  <c:v>101.595997914112</c:v>
                </c:pt>
                <c:pt idx="981">
                  <c:v>60.0721974333783</c:v>
                </c:pt>
                <c:pt idx="982">
                  <c:v>102.531467878176</c:v>
                </c:pt>
              </c:numCache>
            </c:numRef>
          </c:yVal>
          <c:smooth val="0"/>
        </c:ser>
        <c:ser>
          <c:idx val="4"/>
          <c:order val="4"/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stat_1!$O$1:$O$2</c:f>
              <c:numCache>
                <c:formatCode>General</c:formatCode>
                <c:ptCount val="2"/>
                <c:pt idx="0">
                  <c:v>150</c:v>
                </c:pt>
                <c:pt idx="1">
                  <c:v>14150</c:v>
                </c:pt>
              </c:numCache>
            </c:numRef>
          </c:yVal>
          <c:smooth val="0"/>
        </c:ser>
        <c:ser>
          <c:idx val="5"/>
          <c:order val="5"/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stat_1!$N$1:$N$2</c:f>
              <c:numCache>
                <c:formatCode>General</c:formatCode>
                <c:ptCount val="2"/>
                <c:pt idx="0">
                  <c:v>0</c:v>
                </c:pt>
                <c:pt idx="1">
                  <c:v>14000</c:v>
                </c:pt>
              </c:numCache>
            </c:numRef>
          </c:xVal>
          <c:yVal>
            <c:numRef>
              <c:f>stat_1!$P$1:$P$2</c:f>
              <c:numCache>
                <c:formatCode>General</c:formatCode>
                <c:ptCount val="2"/>
                <c:pt idx="0">
                  <c:v>-150</c:v>
                </c:pt>
                <c:pt idx="1">
                  <c:v>13850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099184"/>
        <c:axId val="199099744"/>
      </c:scatterChart>
      <c:valAx>
        <c:axId val="199099184"/>
        <c:scaling>
          <c:orientation val="minMax"/>
          <c:max val="10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9099744"/>
        <c:crosses val="autoZero"/>
        <c:crossBetween val="midCat"/>
      </c:valAx>
      <c:valAx>
        <c:axId val="199099744"/>
        <c:scaling>
          <c:orientation val="minMax"/>
          <c:max val="1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9099184"/>
        <c:crosses val="autoZero"/>
        <c:crossBetween val="midCat"/>
        <c:majorUnit val="25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69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(a)</a:t>
            </a:r>
          </a:p>
        </c:rich>
      </c:tx>
      <c:layout>
        <c:manualLayout>
          <c:xMode val="edge"/>
          <c:yMode val="edge"/>
          <c:x val="0.52546916890080431"/>
          <c:y val="7.7114427860696513E-2"/>
        </c:manualLayout>
      </c:layout>
      <c:overlay val="0"/>
      <c:spPr>
        <a:noFill/>
        <a:ln w="1613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230563002680966"/>
          <c:y val="0.15422885572139303"/>
          <c:w val="0.76407506702412864"/>
          <c:h val="0.67910447761194026"/>
        </c:manualLayout>
      </c:layout>
      <c:scatterChart>
        <c:scatterStyle val="lineMarker"/>
        <c:varyColors val="0"/>
        <c:ser>
          <c:idx val="0"/>
          <c:order val="0"/>
          <c:spPr>
            <a:ln w="12100">
              <a:noFill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'rc-s14'!$D$1:$D$814</c:f>
              <c:numCache>
                <c:formatCode>General</c:formatCode>
                <c:ptCount val="814"/>
                <c:pt idx="0">
                  <c:v>9.1409000000000004E-2</c:v>
                </c:pt>
                <c:pt idx="1">
                  <c:v>0.14383000000000001</c:v>
                </c:pt>
                <c:pt idx="2">
                  <c:v>0.41459699999999999</c:v>
                </c:pt>
                <c:pt idx="3">
                  <c:v>9.4879999999999999E-3</c:v>
                </c:pt>
                <c:pt idx="4">
                  <c:v>0.121541</c:v>
                </c:pt>
                <c:pt idx="5">
                  <c:v>5.8157E-2</c:v>
                </c:pt>
                <c:pt idx="6">
                  <c:v>0.121029</c:v>
                </c:pt>
                <c:pt idx="7">
                  <c:v>0.519293</c:v>
                </c:pt>
                <c:pt idx="8">
                  <c:v>0.15875600000000001</c:v>
                </c:pt>
                <c:pt idx="9">
                  <c:v>0.26208399999999998</c:v>
                </c:pt>
                <c:pt idx="10">
                  <c:v>5.2186999999999997E-2</c:v>
                </c:pt>
                <c:pt idx="11">
                  <c:v>0.222605</c:v>
                </c:pt>
                <c:pt idx="12">
                  <c:v>0.17590900000000001</c:v>
                </c:pt>
                <c:pt idx="13">
                  <c:v>0.275227</c:v>
                </c:pt>
                <c:pt idx="14">
                  <c:v>0.148704</c:v>
                </c:pt>
                <c:pt idx="15">
                  <c:v>9.3440999999999996E-2</c:v>
                </c:pt>
                <c:pt idx="16">
                  <c:v>0.45165</c:v>
                </c:pt>
                <c:pt idx="17">
                  <c:v>0.30090899999999998</c:v>
                </c:pt>
                <c:pt idx="18">
                  <c:v>0.12681100000000001</c:v>
                </c:pt>
                <c:pt idx="19">
                  <c:v>0.38267200000000001</c:v>
                </c:pt>
                <c:pt idx="20">
                  <c:v>0.12948399999999999</c:v>
                </c:pt>
                <c:pt idx="21">
                  <c:v>0.138263</c:v>
                </c:pt>
                <c:pt idx="22">
                  <c:v>0.20835500000000001</c:v>
                </c:pt>
                <c:pt idx="23">
                  <c:v>0.505278</c:v>
                </c:pt>
                <c:pt idx="24">
                  <c:v>0.50513600000000003</c:v>
                </c:pt>
                <c:pt idx="25">
                  <c:v>0.14857999999999999</c:v>
                </c:pt>
                <c:pt idx="26">
                  <c:v>6.9993E-2</c:v>
                </c:pt>
                <c:pt idx="27">
                  <c:v>0.38468599999999997</c:v>
                </c:pt>
                <c:pt idx="28">
                  <c:v>0.30521700000000002</c:v>
                </c:pt>
                <c:pt idx="29">
                  <c:v>5.0016999999999999E-2</c:v>
                </c:pt>
                <c:pt idx="30">
                  <c:v>8.2219E-2</c:v>
                </c:pt>
                <c:pt idx="31">
                  <c:v>0.39449699999999999</c:v>
                </c:pt>
                <c:pt idx="32">
                  <c:v>0.20865800000000001</c:v>
                </c:pt>
                <c:pt idx="33">
                  <c:v>4.3331000000000001E-2</c:v>
                </c:pt>
                <c:pt idx="34">
                  <c:v>0.12695699999999999</c:v>
                </c:pt>
                <c:pt idx="35">
                  <c:v>0.28134700000000001</c:v>
                </c:pt>
                <c:pt idx="36">
                  <c:v>0.37857200000000002</c:v>
                </c:pt>
                <c:pt idx="37">
                  <c:v>0.20683799999999999</c:v>
                </c:pt>
                <c:pt idx="38">
                  <c:v>0.36634499999999998</c:v>
                </c:pt>
                <c:pt idx="39">
                  <c:v>0.38425999999999999</c:v>
                </c:pt>
                <c:pt idx="40">
                  <c:v>0.420541</c:v>
                </c:pt>
                <c:pt idx="41">
                  <c:v>0.34174900000000002</c:v>
                </c:pt>
                <c:pt idx="42">
                  <c:v>0.32663900000000001</c:v>
                </c:pt>
                <c:pt idx="43">
                  <c:v>0.21115999999999999</c:v>
                </c:pt>
                <c:pt idx="44">
                  <c:v>0.35127599999999998</c:v>
                </c:pt>
                <c:pt idx="45">
                  <c:v>0.21576699999999999</c:v>
                </c:pt>
                <c:pt idx="46">
                  <c:v>0.16777500000000001</c:v>
                </c:pt>
                <c:pt idx="47">
                  <c:v>0.292709</c:v>
                </c:pt>
                <c:pt idx="48">
                  <c:v>0.189272</c:v>
                </c:pt>
                <c:pt idx="49">
                  <c:v>0.43708599999999997</c:v>
                </c:pt>
                <c:pt idx="50">
                  <c:v>0.40950500000000001</c:v>
                </c:pt>
                <c:pt idx="51">
                  <c:v>0.49627500000000002</c:v>
                </c:pt>
                <c:pt idx="52">
                  <c:v>0.42121700000000001</c:v>
                </c:pt>
                <c:pt idx="53">
                  <c:v>0.16015199999999999</c:v>
                </c:pt>
                <c:pt idx="54">
                  <c:v>0.42303099999999999</c:v>
                </c:pt>
                <c:pt idx="55">
                  <c:v>0.48416500000000001</c:v>
                </c:pt>
                <c:pt idx="56">
                  <c:v>0.61656500000000003</c:v>
                </c:pt>
                <c:pt idx="57">
                  <c:v>0.16400799999999999</c:v>
                </c:pt>
                <c:pt idx="58">
                  <c:v>0.60423099999999996</c:v>
                </c:pt>
                <c:pt idx="59">
                  <c:v>0.37639299999999998</c:v>
                </c:pt>
                <c:pt idx="60">
                  <c:v>0.27315899999999999</c:v>
                </c:pt>
                <c:pt idx="61">
                  <c:v>0.47406500000000001</c:v>
                </c:pt>
                <c:pt idx="62">
                  <c:v>0.396563</c:v>
                </c:pt>
                <c:pt idx="63">
                  <c:v>0.29567399999999999</c:v>
                </c:pt>
                <c:pt idx="64">
                  <c:v>0.33023999999999998</c:v>
                </c:pt>
                <c:pt idx="65">
                  <c:v>0.21886800000000001</c:v>
                </c:pt>
                <c:pt idx="66">
                  <c:v>0.40069199999999999</c:v>
                </c:pt>
                <c:pt idx="67">
                  <c:v>0.34853600000000001</c:v>
                </c:pt>
                <c:pt idx="68">
                  <c:v>0.311025</c:v>
                </c:pt>
                <c:pt idx="69">
                  <c:v>0.54386800000000002</c:v>
                </c:pt>
                <c:pt idx="70">
                  <c:v>0.38438</c:v>
                </c:pt>
                <c:pt idx="71">
                  <c:v>0.43329400000000001</c:v>
                </c:pt>
                <c:pt idx="72">
                  <c:v>0.100604</c:v>
                </c:pt>
                <c:pt idx="73">
                  <c:v>0.37531100000000001</c:v>
                </c:pt>
                <c:pt idx="74">
                  <c:v>0.12456200000000001</c:v>
                </c:pt>
                <c:pt idx="75">
                  <c:v>0.11086</c:v>
                </c:pt>
                <c:pt idx="76">
                  <c:v>0.11541700000000001</c:v>
                </c:pt>
                <c:pt idx="77">
                  <c:v>0.51015100000000002</c:v>
                </c:pt>
                <c:pt idx="78">
                  <c:v>0.223662</c:v>
                </c:pt>
                <c:pt idx="79">
                  <c:v>0.463117</c:v>
                </c:pt>
                <c:pt idx="80">
                  <c:v>0.27739999999999998</c:v>
                </c:pt>
                <c:pt idx="81">
                  <c:v>0.28318500000000002</c:v>
                </c:pt>
                <c:pt idx="82">
                  <c:v>0.426012</c:v>
                </c:pt>
                <c:pt idx="83">
                  <c:v>0.35750700000000002</c:v>
                </c:pt>
                <c:pt idx="84">
                  <c:v>0.18009</c:v>
                </c:pt>
                <c:pt idx="85">
                  <c:v>0.19209699999999999</c:v>
                </c:pt>
                <c:pt idx="86">
                  <c:v>0.25800200000000001</c:v>
                </c:pt>
                <c:pt idx="87">
                  <c:v>0.22302900000000001</c:v>
                </c:pt>
                <c:pt idx="88">
                  <c:v>0.14962400000000001</c:v>
                </c:pt>
                <c:pt idx="89">
                  <c:v>0.241646</c:v>
                </c:pt>
                <c:pt idx="90">
                  <c:v>0.163408</c:v>
                </c:pt>
                <c:pt idx="91">
                  <c:v>0.13375100000000001</c:v>
                </c:pt>
                <c:pt idx="92">
                  <c:v>3.5736999999999998E-2</c:v>
                </c:pt>
                <c:pt idx="93">
                  <c:v>6.2677999999999998E-2</c:v>
                </c:pt>
                <c:pt idx="94">
                  <c:v>0.11605</c:v>
                </c:pt>
                <c:pt idx="95">
                  <c:v>0.20243800000000001</c:v>
                </c:pt>
                <c:pt idx="96">
                  <c:v>0.199216</c:v>
                </c:pt>
                <c:pt idx="97">
                  <c:v>0.45076300000000002</c:v>
                </c:pt>
                <c:pt idx="98">
                  <c:v>0.31052099999999999</c:v>
                </c:pt>
                <c:pt idx="99">
                  <c:v>0.36372300000000002</c:v>
                </c:pt>
                <c:pt idx="100">
                  <c:v>0.11486399999999999</c:v>
                </c:pt>
                <c:pt idx="101">
                  <c:v>0.26418000000000003</c:v>
                </c:pt>
                <c:pt idx="102">
                  <c:v>0.374664</c:v>
                </c:pt>
                <c:pt idx="103">
                  <c:v>0.16270699999999999</c:v>
                </c:pt>
                <c:pt idx="104">
                  <c:v>0.354763</c:v>
                </c:pt>
                <c:pt idx="105">
                  <c:v>0.20349200000000001</c:v>
                </c:pt>
                <c:pt idx="106">
                  <c:v>0.463839</c:v>
                </c:pt>
                <c:pt idx="107">
                  <c:v>0.39467000000000002</c:v>
                </c:pt>
                <c:pt idx="108">
                  <c:v>0.152252</c:v>
                </c:pt>
                <c:pt idx="109">
                  <c:v>0.225273</c:v>
                </c:pt>
                <c:pt idx="110">
                  <c:v>0.18196799999999999</c:v>
                </c:pt>
                <c:pt idx="111">
                  <c:v>0.286331</c:v>
                </c:pt>
                <c:pt idx="112">
                  <c:v>0.14854600000000001</c:v>
                </c:pt>
                <c:pt idx="113">
                  <c:v>8.6278999999999995E-2</c:v>
                </c:pt>
                <c:pt idx="114">
                  <c:v>0.17330300000000001</c:v>
                </c:pt>
                <c:pt idx="115">
                  <c:v>0.20055799999999999</c:v>
                </c:pt>
                <c:pt idx="116">
                  <c:v>0.447268</c:v>
                </c:pt>
                <c:pt idx="117">
                  <c:v>0.398422</c:v>
                </c:pt>
                <c:pt idx="118">
                  <c:v>0.27774399999999999</c:v>
                </c:pt>
                <c:pt idx="119">
                  <c:v>0.19767000000000001</c:v>
                </c:pt>
                <c:pt idx="120">
                  <c:v>7.9827999999999996E-2</c:v>
                </c:pt>
                <c:pt idx="121">
                  <c:v>0.163323</c:v>
                </c:pt>
                <c:pt idx="122">
                  <c:v>0.172739</c:v>
                </c:pt>
                <c:pt idx="123">
                  <c:v>0.404449</c:v>
                </c:pt>
                <c:pt idx="124">
                  <c:v>0.21495300000000001</c:v>
                </c:pt>
                <c:pt idx="125">
                  <c:v>0.24662000000000001</c:v>
                </c:pt>
                <c:pt idx="126">
                  <c:v>0.28120400000000001</c:v>
                </c:pt>
                <c:pt idx="127">
                  <c:v>0.14338000000000001</c:v>
                </c:pt>
                <c:pt idx="128">
                  <c:v>0.45209700000000003</c:v>
                </c:pt>
                <c:pt idx="129">
                  <c:v>0.34118100000000001</c:v>
                </c:pt>
                <c:pt idx="130">
                  <c:v>0.22578000000000001</c:v>
                </c:pt>
                <c:pt idx="131">
                  <c:v>0.36023699999999997</c:v>
                </c:pt>
                <c:pt idx="132">
                  <c:v>0.47088999999999998</c:v>
                </c:pt>
                <c:pt idx="133">
                  <c:v>0.220554</c:v>
                </c:pt>
                <c:pt idx="134">
                  <c:v>0.29357499999999997</c:v>
                </c:pt>
                <c:pt idx="135">
                  <c:v>0.179816</c:v>
                </c:pt>
                <c:pt idx="136">
                  <c:v>0.27604800000000002</c:v>
                </c:pt>
                <c:pt idx="137">
                  <c:v>0.311502</c:v>
                </c:pt>
                <c:pt idx="138">
                  <c:v>0.212782</c:v>
                </c:pt>
                <c:pt idx="139">
                  <c:v>4.2268E-2</c:v>
                </c:pt>
                <c:pt idx="140">
                  <c:v>0.21645</c:v>
                </c:pt>
                <c:pt idx="141">
                  <c:v>0.12959699999999999</c:v>
                </c:pt>
                <c:pt idx="142">
                  <c:v>8.7330000000000005E-2</c:v>
                </c:pt>
                <c:pt idx="143">
                  <c:v>0.37005900000000003</c:v>
                </c:pt>
                <c:pt idx="144">
                  <c:v>6.0897E-2</c:v>
                </c:pt>
                <c:pt idx="145">
                  <c:v>0.418101</c:v>
                </c:pt>
                <c:pt idx="146">
                  <c:v>0.53894799999999998</c:v>
                </c:pt>
                <c:pt idx="147">
                  <c:v>0.42714099999999999</c:v>
                </c:pt>
                <c:pt idx="148">
                  <c:v>0.362875</c:v>
                </c:pt>
                <c:pt idx="149">
                  <c:v>0.15301699999999999</c:v>
                </c:pt>
                <c:pt idx="150">
                  <c:v>0.30404799999999998</c:v>
                </c:pt>
                <c:pt idx="151">
                  <c:v>0.12587200000000001</c:v>
                </c:pt>
                <c:pt idx="152">
                  <c:v>5.8543999999999999E-2</c:v>
                </c:pt>
                <c:pt idx="153">
                  <c:v>0.31188399999999999</c:v>
                </c:pt>
                <c:pt idx="154">
                  <c:v>0.30242999999999998</c:v>
                </c:pt>
                <c:pt idx="155">
                  <c:v>7.7035999999999993E-2</c:v>
                </c:pt>
                <c:pt idx="156">
                  <c:v>0.35105999999999998</c:v>
                </c:pt>
                <c:pt idx="157">
                  <c:v>0.418769</c:v>
                </c:pt>
                <c:pt idx="158">
                  <c:v>0.344277</c:v>
                </c:pt>
                <c:pt idx="159">
                  <c:v>0.624108</c:v>
                </c:pt>
                <c:pt idx="160">
                  <c:v>0.34690500000000002</c:v>
                </c:pt>
                <c:pt idx="161">
                  <c:v>0.304761</c:v>
                </c:pt>
                <c:pt idx="162">
                  <c:v>0.32737699999999997</c:v>
                </c:pt>
                <c:pt idx="163">
                  <c:v>0.35645399999999999</c:v>
                </c:pt>
                <c:pt idx="164">
                  <c:v>0.53042500000000004</c:v>
                </c:pt>
                <c:pt idx="165">
                  <c:v>0.536995</c:v>
                </c:pt>
                <c:pt idx="166">
                  <c:v>0.20051099999999999</c:v>
                </c:pt>
                <c:pt idx="167">
                  <c:v>0.411138</c:v>
                </c:pt>
                <c:pt idx="168">
                  <c:v>0.31116300000000002</c:v>
                </c:pt>
                <c:pt idx="169">
                  <c:v>0.141734</c:v>
                </c:pt>
                <c:pt idx="170">
                  <c:v>7.4875999999999998E-2</c:v>
                </c:pt>
                <c:pt idx="171">
                  <c:v>0.41082600000000002</c:v>
                </c:pt>
                <c:pt idx="172">
                  <c:v>0.51690899999999995</c:v>
                </c:pt>
                <c:pt idx="173">
                  <c:v>0.54196699999999998</c:v>
                </c:pt>
                <c:pt idx="174">
                  <c:v>0.55254300000000001</c:v>
                </c:pt>
                <c:pt idx="175">
                  <c:v>7.9562999999999995E-2</c:v>
                </c:pt>
                <c:pt idx="176">
                  <c:v>0.29861900000000002</c:v>
                </c:pt>
                <c:pt idx="177">
                  <c:v>0.32188600000000001</c:v>
                </c:pt>
                <c:pt idx="178">
                  <c:v>0.468553</c:v>
                </c:pt>
                <c:pt idx="179">
                  <c:v>0.121893</c:v>
                </c:pt>
                <c:pt idx="180">
                  <c:v>5.4239999999999997E-2</c:v>
                </c:pt>
                <c:pt idx="181">
                  <c:v>8.5246000000000002E-2</c:v>
                </c:pt>
                <c:pt idx="182">
                  <c:v>0.102092</c:v>
                </c:pt>
                <c:pt idx="183">
                  <c:v>0.58302600000000004</c:v>
                </c:pt>
                <c:pt idx="184">
                  <c:v>0.37556400000000001</c:v>
                </c:pt>
                <c:pt idx="185">
                  <c:v>0.40271699999999999</c:v>
                </c:pt>
                <c:pt idx="186">
                  <c:v>0.33222800000000002</c:v>
                </c:pt>
                <c:pt idx="187">
                  <c:v>0.204036</c:v>
                </c:pt>
                <c:pt idx="188">
                  <c:v>0.123178</c:v>
                </c:pt>
                <c:pt idx="189">
                  <c:v>0.63795999999999997</c:v>
                </c:pt>
                <c:pt idx="190">
                  <c:v>0.161025</c:v>
                </c:pt>
                <c:pt idx="191">
                  <c:v>0.23286699999999999</c:v>
                </c:pt>
                <c:pt idx="192">
                  <c:v>9.8713999999999996E-2</c:v>
                </c:pt>
                <c:pt idx="193">
                  <c:v>0.32217000000000001</c:v>
                </c:pt>
                <c:pt idx="194">
                  <c:v>0.19792199999999999</c:v>
                </c:pt>
                <c:pt idx="195">
                  <c:v>0.26273099999999999</c:v>
                </c:pt>
                <c:pt idx="196">
                  <c:v>0.29932799999999998</c:v>
                </c:pt>
                <c:pt idx="197">
                  <c:v>0.22706499999999999</c:v>
                </c:pt>
                <c:pt idx="198">
                  <c:v>0.40860999999999997</c:v>
                </c:pt>
                <c:pt idx="199">
                  <c:v>0.48952299999999999</c:v>
                </c:pt>
                <c:pt idx="200">
                  <c:v>0.45117000000000002</c:v>
                </c:pt>
                <c:pt idx="201">
                  <c:v>0.33784500000000001</c:v>
                </c:pt>
                <c:pt idx="202">
                  <c:v>0.20748</c:v>
                </c:pt>
                <c:pt idx="203">
                  <c:v>0.14103299999999999</c:v>
                </c:pt>
                <c:pt idx="204">
                  <c:v>0.16050500000000001</c:v>
                </c:pt>
                <c:pt idx="205">
                  <c:v>0.23538799999999999</c:v>
                </c:pt>
                <c:pt idx="206">
                  <c:v>0.106669</c:v>
                </c:pt>
                <c:pt idx="207">
                  <c:v>0.21772900000000001</c:v>
                </c:pt>
                <c:pt idx="208">
                  <c:v>0.17779500000000001</c:v>
                </c:pt>
                <c:pt idx="209">
                  <c:v>0.36236299999999999</c:v>
                </c:pt>
                <c:pt idx="210">
                  <c:v>0.21192</c:v>
                </c:pt>
                <c:pt idx="211">
                  <c:v>0.39911099999999999</c:v>
                </c:pt>
                <c:pt idx="212">
                  <c:v>0.39752100000000001</c:v>
                </c:pt>
                <c:pt idx="213">
                  <c:v>0.12778700000000001</c:v>
                </c:pt>
                <c:pt idx="214">
                  <c:v>0.25620999999999999</c:v>
                </c:pt>
                <c:pt idx="215">
                  <c:v>0.32786799999999999</c:v>
                </c:pt>
                <c:pt idx="216">
                  <c:v>0.24090700000000001</c:v>
                </c:pt>
                <c:pt idx="217">
                  <c:v>0.23206499999999999</c:v>
                </c:pt>
                <c:pt idx="218">
                  <c:v>0.24949399999999999</c:v>
                </c:pt>
                <c:pt idx="219">
                  <c:v>0.24268799999999999</c:v>
                </c:pt>
                <c:pt idx="220">
                  <c:v>0.27562199999999998</c:v>
                </c:pt>
                <c:pt idx="221">
                  <c:v>0.130021</c:v>
                </c:pt>
                <c:pt idx="222">
                  <c:v>0.28769099999999997</c:v>
                </c:pt>
                <c:pt idx="223">
                  <c:v>0.215526</c:v>
                </c:pt>
                <c:pt idx="224">
                  <c:v>0.42545100000000002</c:v>
                </c:pt>
                <c:pt idx="225">
                  <c:v>0.163131</c:v>
                </c:pt>
                <c:pt idx="226">
                  <c:v>6.4766000000000004E-2</c:v>
                </c:pt>
                <c:pt idx="227">
                  <c:v>0.52876999999999996</c:v>
                </c:pt>
                <c:pt idx="228">
                  <c:v>0.52805299999999999</c:v>
                </c:pt>
                <c:pt idx="229">
                  <c:v>0.12195599999999999</c:v>
                </c:pt>
                <c:pt idx="230">
                  <c:v>0.22081799999999999</c:v>
                </c:pt>
                <c:pt idx="231">
                  <c:v>0.48266399999999998</c:v>
                </c:pt>
                <c:pt idx="232">
                  <c:v>0.29918600000000001</c:v>
                </c:pt>
                <c:pt idx="233">
                  <c:v>0.172982</c:v>
                </c:pt>
                <c:pt idx="234">
                  <c:v>8.9508000000000004E-2</c:v>
                </c:pt>
                <c:pt idx="235">
                  <c:v>5.0377999999999999E-2</c:v>
                </c:pt>
                <c:pt idx="236">
                  <c:v>4.6490999999999998E-2</c:v>
                </c:pt>
                <c:pt idx="237">
                  <c:v>0.170317</c:v>
                </c:pt>
                <c:pt idx="238">
                  <c:v>0.481931</c:v>
                </c:pt>
                <c:pt idx="239">
                  <c:v>0.25647700000000001</c:v>
                </c:pt>
                <c:pt idx="240">
                  <c:v>0.16925599999999999</c:v>
                </c:pt>
                <c:pt idx="241">
                  <c:v>0.25665399999999999</c:v>
                </c:pt>
                <c:pt idx="242">
                  <c:v>0.347389</c:v>
                </c:pt>
                <c:pt idx="243">
                  <c:v>0.34101700000000001</c:v>
                </c:pt>
                <c:pt idx="244">
                  <c:v>0.55798499999999995</c:v>
                </c:pt>
                <c:pt idx="245">
                  <c:v>0.23599100000000001</c:v>
                </c:pt>
                <c:pt idx="246">
                  <c:v>0.32885799999999998</c:v>
                </c:pt>
                <c:pt idx="247">
                  <c:v>0.16487599999999999</c:v>
                </c:pt>
                <c:pt idx="248">
                  <c:v>0.21617400000000001</c:v>
                </c:pt>
                <c:pt idx="249">
                  <c:v>0.16026899999999999</c:v>
                </c:pt>
                <c:pt idx="250">
                  <c:v>0.20291600000000001</c:v>
                </c:pt>
                <c:pt idx="251">
                  <c:v>7.3905999999999999E-2</c:v>
                </c:pt>
                <c:pt idx="252">
                  <c:v>0.24388000000000001</c:v>
                </c:pt>
                <c:pt idx="253">
                  <c:v>0.175513</c:v>
                </c:pt>
                <c:pt idx="254">
                  <c:v>0.118821</c:v>
                </c:pt>
                <c:pt idx="255">
                  <c:v>0.34970099999999998</c:v>
                </c:pt>
                <c:pt idx="256">
                  <c:v>0.30464799999999997</c:v>
                </c:pt>
                <c:pt idx="257">
                  <c:v>0.246973</c:v>
                </c:pt>
                <c:pt idx="258">
                  <c:v>0.223833</c:v>
                </c:pt>
                <c:pt idx="259">
                  <c:v>0.14699100000000001</c:v>
                </c:pt>
                <c:pt idx="260">
                  <c:v>0.102136</c:v>
                </c:pt>
                <c:pt idx="261">
                  <c:v>0.13774700000000001</c:v>
                </c:pt>
                <c:pt idx="262">
                  <c:v>0.14155400000000001</c:v>
                </c:pt>
                <c:pt idx="263">
                  <c:v>0.19464600000000001</c:v>
                </c:pt>
                <c:pt idx="264">
                  <c:v>0.12610499999999999</c:v>
                </c:pt>
                <c:pt idx="265">
                  <c:v>7.3001999999999997E-2</c:v>
                </c:pt>
                <c:pt idx="266">
                  <c:v>0.127938</c:v>
                </c:pt>
                <c:pt idx="267">
                  <c:v>0.15316099999999999</c:v>
                </c:pt>
                <c:pt idx="268">
                  <c:v>3.0903E-2</c:v>
                </c:pt>
                <c:pt idx="269">
                  <c:v>0.41312100000000002</c:v>
                </c:pt>
                <c:pt idx="270">
                  <c:v>0.12685299999999999</c:v>
                </c:pt>
                <c:pt idx="271">
                  <c:v>0.26592900000000003</c:v>
                </c:pt>
                <c:pt idx="272">
                  <c:v>0.19544</c:v>
                </c:pt>
                <c:pt idx="273">
                  <c:v>0.124512</c:v>
                </c:pt>
                <c:pt idx="274">
                  <c:v>0.30968200000000001</c:v>
                </c:pt>
                <c:pt idx="275">
                  <c:v>0.31693500000000002</c:v>
                </c:pt>
                <c:pt idx="276">
                  <c:v>0.21269099999999999</c:v>
                </c:pt>
                <c:pt idx="277">
                  <c:v>0.16785900000000001</c:v>
                </c:pt>
                <c:pt idx="278">
                  <c:v>0.309784</c:v>
                </c:pt>
                <c:pt idx="279">
                  <c:v>0.34154099999999998</c:v>
                </c:pt>
                <c:pt idx="280">
                  <c:v>0.15800500000000001</c:v>
                </c:pt>
                <c:pt idx="281">
                  <c:v>0.12604699999999999</c:v>
                </c:pt>
                <c:pt idx="282">
                  <c:v>0.170986</c:v>
                </c:pt>
                <c:pt idx="283">
                  <c:v>0.13043299999999999</c:v>
                </c:pt>
                <c:pt idx="284">
                  <c:v>0.183029</c:v>
                </c:pt>
                <c:pt idx="285">
                  <c:v>0.13367200000000001</c:v>
                </c:pt>
                <c:pt idx="286">
                  <c:v>0.13975099999999999</c:v>
                </c:pt>
                <c:pt idx="287">
                  <c:v>0.32601799999999997</c:v>
                </c:pt>
                <c:pt idx="288">
                  <c:v>0.32663599999999998</c:v>
                </c:pt>
                <c:pt idx="289">
                  <c:v>8.9917999999999998E-2</c:v>
                </c:pt>
                <c:pt idx="290">
                  <c:v>0.158192</c:v>
                </c:pt>
                <c:pt idx="291">
                  <c:v>0.23811399999999999</c:v>
                </c:pt>
                <c:pt idx="292">
                  <c:v>0.11956700000000001</c:v>
                </c:pt>
                <c:pt idx="293">
                  <c:v>0.141038</c:v>
                </c:pt>
                <c:pt idx="294">
                  <c:v>0.16312099999999999</c:v>
                </c:pt>
                <c:pt idx="295">
                  <c:v>0.11987</c:v>
                </c:pt>
                <c:pt idx="296">
                  <c:v>9.3687999999999994E-2</c:v>
                </c:pt>
                <c:pt idx="297">
                  <c:v>0.20088200000000001</c:v>
                </c:pt>
                <c:pt idx="298">
                  <c:v>0.497392</c:v>
                </c:pt>
                <c:pt idx="299">
                  <c:v>3.9524999999999998E-2</c:v>
                </c:pt>
                <c:pt idx="300">
                  <c:v>0.29259299999999999</c:v>
                </c:pt>
                <c:pt idx="301">
                  <c:v>0.394592</c:v>
                </c:pt>
                <c:pt idx="302">
                  <c:v>0.21323800000000001</c:v>
                </c:pt>
                <c:pt idx="303">
                  <c:v>0.249141</c:v>
                </c:pt>
                <c:pt idx="304">
                  <c:v>0.19866400000000001</c:v>
                </c:pt>
                <c:pt idx="305">
                  <c:v>0.247612</c:v>
                </c:pt>
                <c:pt idx="306">
                  <c:v>0.24321000000000001</c:v>
                </c:pt>
                <c:pt idx="307">
                  <c:v>0.16838500000000001</c:v>
                </c:pt>
                <c:pt idx="308">
                  <c:v>4.8288999999999999E-2</c:v>
                </c:pt>
                <c:pt idx="309">
                  <c:v>0.27312599999999998</c:v>
                </c:pt>
                <c:pt idx="310">
                  <c:v>0.286972</c:v>
                </c:pt>
                <c:pt idx="311">
                  <c:v>0.38509100000000002</c:v>
                </c:pt>
                <c:pt idx="312">
                  <c:v>0.15540399999999999</c:v>
                </c:pt>
                <c:pt idx="313">
                  <c:v>0.32119799999999998</c:v>
                </c:pt>
                <c:pt idx="314">
                  <c:v>0.22701099999999999</c:v>
                </c:pt>
                <c:pt idx="315">
                  <c:v>0.14254500000000001</c:v>
                </c:pt>
                <c:pt idx="316">
                  <c:v>0.232766</c:v>
                </c:pt>
                <c:pt idx="317">
                  <c:v>0.118563</c:v>
                </c:pt>
                <c:pt idx="318">
                  <c:v>0.177761</c:v>
                </c:pt>
                <c:pt idx="319">
                  <c:v>0.128271</c:v>
                </c:pt>
                <c:pt idx="320">
                  <c:v>0.27949499999999999</c:v>
                </c:pt>
                <c:pt idx="321">
                  <c:v>0.31605</c:v>
                </c:pt>
                <c:pt idx="322">
                  <c:v>0.20799999999999999</c:v>
                </c:pt>
                <c:pt idx="323">
                  <c:v>0.189392</c:v>
                </c:pt>
                <c:pt idx="324">
                  <c:v>8.2536999999999999E-2</c:v>
                </c:pt>
                <c:pt idx="325">
                  <c:v>0.18396599999999999</c:v>
                </c:pt>
                <c:pt idx="326">
                  <c:v>0.113679</c:v>
                </c:pt>
                <c:pt idx="327">
                  <c:v>2.4740000000000002E-2</c:v>
                </c:pt>
                <c:pt idx="328">
                  <c:v>0.200823</c:v>
                </c:pt>
                <c:pt idx="329">
                  <c:v>0.158415</c:v>
                </c:pt>
                <c:pt idx="330">
                  <c:v>0.26055</c:v>
                </c:pt>
                <c:pt idx="331">
                  <c:v>0.246286</c:v>
                </c:pt>
                <c:pt idx="332">
                  <c:v>3.0653E-2</c:v>
                </c:pt>
                <c:pt idx="333">
                  <c:v>0.13661699999999999</c:v>
                </c:pt>
                <c:pt idx="334">
                  <c:v>0.28101300000000001</c:v>
                </c:pt>
                <c:pt idx="335">
                  <c:v>0.19250999999999999</c:v>
                </c:pt>
                <c:pt idx="336">
                  <c:v>0.31667200000000001</c:v>
                </c:pt>
                <c:pt idx="337">
                  <c:v>0.34441500000000003</c:v>
                </c:pt>
                <c:pt idx="338">
                  <c:v>5.4030000000000002E-2</c:v>
                </c:pt>
                <c:pt idx="339">
                  <c:v>0.32097500000000001</c:v>
                </c:pt>
                <c:pt idx="340">
                  <c:v>0.18742800000000001</c:v>
                </c:pt>
                <c:pt idx="341">
                  <c:v>0.25538100000000002</c:v>
                </c:pt>
                <c:pt idx="342">
                  <c:v>0.24274299999999999</c:v>
                </c:pt>
                <c:pt idx="343">
                  <c:v>0.36359599999999997</c:v>
                </c:pt>
                <c:pt idx="344">
                  <c:v>0.125638</c:v>
                </c:pt>
                <c:pt idx="345">
                  <c:v>0.13258600000000001</c:v>
                </c:pt>
                <c:pt idx="346">
                  <c:v>9.5814999999999997E-2</c:v>
                </c:pt>
                <c:pt idx="347">
                  <c:v>5.5501000000000002E-2</c:v>
                </c:pt>
                <c:pt idx="348">
                  <c:v>0.21936800000000001</c:v>
                </c:pt>
                <c:pt idx="349">
                  <c:v>0.19751299999999999</c:v>
                </c:pt>
                <c:pt idx="350">
                  <c:v>8.0549999999999997E-2</c:v>
                </c:pt>
                <c:pt idx="351">
                  <c:v>0.14220099999999999</c:v>
                </c:pt>
                <c:pt idx="352">
                  <c:v>0.22357199999999999</c:v>
                </c:pt>
                <c:pt idx="353">
                  <c:v>0.138955</c:v>
                </c:pt>
                <c:pt idx="354">
                  <c:v>0.116214</c:v>
                </c:pt>
                <c:pt idx="355">
                  <c:v>0.14965899999999999</c:v>
                </c:pt>
                <c:pt idx="356">
                  <c:v>0.24650900000000001</c:v>
                </c:pt>
                <c:pt idx="357">
                  <c:v>8.9053999999999994E-2</c:v>
                </c:pt>
                <c:pt idx="358">
                  <c:v>0.12675600000000001</c:v>
                </c:pt>
                <c:pt idx="359">
                  <c:v>0.33759099999999997</c:v>
                </c:pt>
                <c:pt idx="360">
                  <c:v>0.174759</c:v>
                </c:pt>
                <c:pt idx="361">
                  <c:v>0.24194599999999999</c:v>
                </c:pt>
                <c:pt idx="362">
                  <c:v>0.33175100000000002</c:v>
                </c:pt>
                <c:pt idx="363">
                  <c:v>0.124693</c:v>
                </c:pt>
                <c:pt idx="364">
                  <c:v>9.0762999999999996E-2</c:v>
                </c:pt>
                <c:pt idx="365">
                  <c:v>0.186362</c:v>
                </c:pt>
                <c:pt idx="366">
                  <c:v>0.16147</c:v>
                </c:pt>
                <c:pt idx="367">
                  <c:v>0.34776499999999999</c:v>
                </c:pt>
                <c:pt idx="368">
                  <c:v>0.14155400000000001</c:v>
                </c:pt>
                <c:pt idx="369">
                  <c:v>0.22917199999999999</c:v>
                </c:pt>
                <c:pt idx="370">
                  <c:v>0.19628100000000001</c:v>
                </c:pt>
                <c:pt idx="371">
                  <c:v>0.25394099999999997</c:v>
                </c:pt>
                <c:pt idx="372">
                  <c:v>0.29996200000000001</c:v>
                </c:pt>
                <c:pt idx="373">
                  <c:v>0.21343300000000001</c:v>
                </c:pt>
                <c:pt idx="374">
                  <c:v>0.15526999999999999</c:v>
                </c:pt>
                <c:pt idx="375">
                  <c:v>0.13531699999999999</c:v>
                </c:pt>
                <c:pt idx="376">
                  <c:v>9.3354999999999994E-2</c:v>
                </c:pt>
                <c:pt idx="377">
                  <c:v>0.14757000000000001</c:v>
                </c:pt>
                <c:pt idx="378">
                  <c:v>0.267202</c:v>
                </c:pt>
                <c:pt idx="379">
                  <c:v>0.28024300000000002</c:v>
                </c:pt>
                <c:pt idx="380">
                  <c:v>0.19109799999999999</c:v>
                </c:pt>
                <c:pt idx="381">
                  <c:v>0.22672600000000001</c:v>
                </c:pt>
                <c:pt idx="382">
                  <c:v>9.2335E-2</c:v>
                </c:pt>
                <c:pt idx="383">
                  <c:v>0.20797199999999999</c:v>
                </c:pt>
                <c:pt idx="384">
                  <c:v>3.9425000000000002E-2</c:v>
                </c:pt>
                <c:pt idx="385">
                  <c:v>0.21565699999999999</c:v>
                </c:pt>
                <c:pt idx="386">
                  <c:v>0.17097699999999999</c:v>
                </c:pt>
                <c:pt idx="387">
                  <c:v>9.4479999999999995E-2</c:v>
                </c:pt>
                <c:pt idx="388">
                  <c:v>8.7860999999999995E-2</c:v>
                </c:pt>
                <c:pt idx="389">
                  <c:v>6.5459000000000003E-2</c:v>
                </c:pt>
                <c:pt idx="390">
                  <c:v>0.32333499999999998</c:v>
                </c:pt>
                <c:pt idx="391">
                  <c:v>0.31210500000000002</c:v>
                </c:pt>
                <c:pt idx="392">
                  <c:v>0.32186900000000002</c:v>
                </c:pt>
                <c:pt idx="393">
                  <c:v>0.145949</c:v>
                </c:pt>
                <c:pt idx="394">
                  <c:v>0.124838</c:v>
                </c:pt>
                <c:pt idx="395">
                  <c:v>9.3723000000000001E-2</c:v>
                </c:pt>
                <c:pt idx="396">
                  <c:v>7.3733999999999994E-2</c:v>
                </c:pt>
                <c:pt idx="397">
                  <c:v>4.7277E-2</c:v>
                </c:pt>
                <c:pt idx="398">
                  <c:v>9.0078000000000005E-2</c:v>
                </c:pt>
                <c:pt idx="399">
                  <c:v>2.4219999999999998E-2</c:v>
                </c:pt>
                <c:pt idx="400">
                  <c:v>0.26020700000000002</c:v>
                </c:pt>
                <c:pt idx="401">
                  <c:v>0.230932</c:v>
                </c:pt>
                <c:pt idx="402">
                  <c:v>0.15046100000000001</c:v>
                </c:pt>
                <c:pt idx="403">
                  <c:v>0.157134</c:v>
                </c:pt>
                <c:pt idx="404">
                  <c:v>0.15837300000000001</c:v>
                </c:pt>
                <c:pt idx="405">
                  <c:v>0.20227100000000001</c:v>
                </c:pt>
                <c:pt idx="406">
                  <c:v>0.19084999999999999</c:v>
                </c:pt>
                <c:pt idx="407">
                  <c:v>0.23591000000000001</c:v>
                </c:pt>
                <c:pt idx="408">
                  <c:v>0.35213</c:v>
                </c:pt>
                <c:pt idx="409">
                  <c:v>0.180202</c:v>
                </c:pt>
                <c:pt idx="410">
                  <c:v>0.20701</c:v>
                </c:pt>
                <c:pt idx="411">
                  <c:v>0.33457900000000002</c:v>
                </c:pt>
                <c:pt idx="412">
                  <c:v>0.36945499999999998</c:v>
                </c:pt>
                <c:pt idx="413">
                  <c:v>4.5116000000000003E-2</c:v>
                </c:pt>
                <c:pt idx="414">
                  <c:v>0.10539800000000001</c:v>
                </c:pt>
                <c:pt idx="415">
                  <c:v>0.19211</c:v>
                </c:pt>
                <c:pt idx="416">
                  <c:v>0.24298500000000001</c:v>
                </c:pt>
                <c:pt idx="417">
                  <c:v>0.18170800000000001</c:v>
                </c:pt>
                <c:pt idx="418">
                  <c:v>0.15923399999999999</c:v>
                </c:pt>
                <c:pt idx="419">
                  <c:v>0.30188199999999998</c:v>
                </c:pt>
                <c:pt idx="420">
                  <c:v>0.15804699999999999</c:v>
                </c:pt>
                <c:pt idx="421">
                  <c:v>0.149899</c:v>
                </c:pt>
                <c:pt idx="422">
                  <c:v>0.17796899999999999</c:v>
                </c:pt>
                <c:pt idx="423">
                  <c:v>0.23844299999999999</c:v>
                </c:pt>
                <c:pt idx="424">
                  <c:v>0.19756299999999999</c:v>
                </c:pt>
                <c:pt idx="425">
                  <c:v>0.25999100000000003</c:v>
                </c:pt>
                <c:pt idx="426">
                  <c:v>0.23516999999999999</c:v>
                </c:pt>
                <c:pt idx="427">
                  <c:v>6.7408999999999997E-2</c:v>
                </c:pt>
                <c:pt idx="428">
                  <c:v>0.14154800000000001</c:v>
                </c:pt>
                <c:pt idx="429">
                  <c:v>7.7113000000000001E-2</c:v>
                </c:pt>
                <c:pt idx="430">
                  <c:v>0.18340600000000001</c:v>
                </c:pt>
                <c:pt idx="431">
                  <c:v>0.16344800000000001</c:v>
                </c:pt>
                <c:pt idx="432">
                  <c:v>1.5176E-2</c:v>
                </c:pt>
                <c:pt idx="433">
                  <c:v>0.18860299999999999</c:v>
                </c:pt>
                <c:pt idx="434">
                  <c:v>0.122903</c:v>
                </c:pt>
                <c:pt idx="435">
                  <c:v>0.239235</c:v>
                </c:pt>
                <c:pt idx="436">
                  <c:v>0.10605299999999999</c:v>
                </c:pt>
                <c:pt idx="437">
                  <c:v>0.25206499999999998</c:v>
                </c:pt>
                <c:pt idx="438">
                  <c:v>0.15046899999999999</c:v>
                </c:pt>
                <c:pt idx="439">
                  <c:v>0.17302200000000001</c:v>
                </c:pt>
                <c:pt idx="440">
                  <c:v>0.178005</c:v>
                </c:pt>
                <c:pt idx="441">
                  <c:v>1.3433E-2</c:v>
                </c:pt>
                <c:pt idx="442">
                  <c:v>7.5317999999999996E-2</c:v>
                </c:pt>
                <c:pt idx="443">
                  <c:v>0.15002599999999999</c:v>
                </c:pt>
                <c:pt idx="444">
                  <c:v>0.26324399999999998</c:v>
                </c:pt>
                <c:pt idx="445">
                  <c:v>8.5556999999999994E-2</c:v>
                </c:pt>
                <c:pt idx="446">
                  <c:v>0.13595599999999999</c:v>
                </c:pt>
                <c:pt idx="447">
                  <c:v>0.14733099999999999</c:v>
                </c:pt>
                <c:pt idx="448">
                  <c:v>0.14741899999999999</c:v>
                </c:pt>
                <c:pt idx="449">
                  <c:v>0.10671700000000001</c:v>
                </c:pt>
                <c:pt idx="450">
                  <c:v>0.22149099999999999</c:v>
                </c:pt>
                <c:pt idx="451">
                  <c:v>0.13142000000000001</c:v>
                </c:pt>
                <c:pt idx="452">
                  <c:v>3.1479E-2</c:v>
                </c:pt>
                <c:pt idx="453">
                  <c:v>0.241533</c:v>
                </c:pt>
                <c:pt idx="454">
                  <c:v>0.15108199999999999</c:v>
                </c:pt>
                <c:pt idx="455">
                  <c:v>0.18299299999999999</c:v>
                </c:pt>
                <c:pt idx="456">
                  <c:v>6.5806000000000003E-2</c:v>
                </c:pt>
                <c:pt idx="457">
                  <c:v>0.243921</c:v>
                </c:pt>
                <c:pt idx="458">
                  <c:v>0.29230800000000001</c:v>
                </c:pt>
                <c:pt idx="459">
                  <c:v>0.276115</c:v>
                </c:pt>
                <c:pt idx="460">
                  <c:v>0.18206700000000001</c:v>
                </c:pt>
                <c:pt idx="461">
                  <c:v>2.3618E-2</c:v>
                </c:pt>
                <c:pt idx="462">
                  <c:v>0.17530999999999999</c:v>
                </c:pt>
                <c:pt idx="463">
                  <c:v>0.11465500000000001</c:v>
                </c:pt>
                <c:pt idx="464">
                  <c:v>9.9183999999999994E-2</c:v>
                </c:pt>
                <c:pt idx="465">
                  <c:v>1.9304000000000002E-2</c:v>
                </c:pt>
                <c:pt idx="466">
                  <c:v>0.12756600000000001</c:v>
                </c:pt>
                <c:pt idx="467">
                  <c:v>9.5409999999999995E-2</c:v>
                </c:pt>
                <c:pt idx="468">
                  <c:v>0.134517</c:v>
                </c:pt>
                <c:pt idx="469">
                  <c:v>1.6514999999999998E-2</c:v>
                </c:pt>
                <c:pt idx="470">
                  <c:v>2.6025E-2</c:v>
                </c:pt>
                <c:pt idx="471">
                  <c:v>5.8790000000000002E-2</c:v>
                </c:pt>
                <c:pt idx="472">
                  <c:v>8.9878E-2</c:v>
                </c:pt>
                <c:pt idx="473">
                  <c:v>0.256749</c:v>
                </c:pt>
                <c:pt idx="474">
                  <c:v>0.107472</c:v>
                </c:pt>
                <c:pt idx="475">
                  <c:v>0.161328</c:v>
                </c:pt>
                <c:pt idx="476">
                  <c:v>8.4193000000000004E-2</c:v>
                </c:pt>
                <c:pt idx="477">
                  <c:v>1.2604000000000001E-2</c:v>
                </c:pt>
                <c:pt idx="478">
                  <c:v>4.2526000000000001E-2</c:v>
                </c:pt>
                <c:pt idx="479">
                  <c:v>0.21906</c:v>
                </c:pt>
                <c:pt idx="480">
                  <c:v>0.16652</c:v>
                </c:pt>
                <c:pt idx="481">
                  <c:v>7.5577000000000005E-2</c:v>
                </c:pt>
                <c:pt idx="482">
                  <c:v>0.159334</c:v>
                </c:pt>
                <c:pt idx="483">
                  <c:v>0.14929000000000001</c:v>
                </c:pt>
                <c:pt idx="484">
                  <c:v>8.5650000000000004E-2</c:v>
                </c:pt>
                <c:pt idx="485">
                  <c:v>0.136932</c:v>
                </c:pt>
                <c:pt idx="486">
                  <c:v>0.147509</c:v>
                </c:pt>
                <c:pt idx="487">
                  <c:v>0.13978099999999999</c:v>
                </c:pt>
                <c:pt idx="488">
                  <c:v>0.26479000000000003</c:v>
                </c:pt>
                <c:pt idx="489">
                  <c:v>0.24779799999999999</c:v>
                </c:pt>
                <c:pt idx="490">
                  <c:v>9.6573000000000006E-2</c:v>
                </c:pt>
                <c:pt idx="491">
                  <c:v>5.5938000000000002E-2</c:v>
                </c:pt>
                <c:pt idx="492">
                  <c:v>7.1193000000000006E-2</c:v>
                </c:pt>
                <c:pt idx="493">
                  <c:v>5.7772999999999998E-2</c:v>
                </c:pt>
                <c:pt idx="494">
                  <c:v>2.2599999999999999E-2</c:v>
                </c:pt>
                <c:pt idx="495">
                  <c:v>0.25512499999999999</c:v>
                </c:pt>
                <c:pt idx="496">
                  <c:v>0.17144400000000001</c:v>
                </c:pt>
                <c:pt idx="497">
                  <c:v>0.13117500000000001</c:v>
                </c:pt>
                <c:pt idx="498">
                  <c:v>0.15840599999999999</c:v>
                </c:pt>
                <c:pt idx="499">
                  <c:v>0.15182300000000001</c:v>
                </c:pt>
                <c:pt idx="500">
                  <c:v>0.159524</c:v>
                </c:pt>
                <c:pt idx="501">
                  <c:v>0.12859100000000001</c:v>
                </c:pt>
                <c:pt idx="502">
                  <c:v>3.7984999999999998E-2</c:v>
                </c:pt>
                <c:pt idx="503">
                  <c:v>0.1492</c:v>
                </c:pt>
                <c:pt idx="504">
                  <c:v>6.1587999999999997E-2</c:v>
                </c:pt>
                <c:pt idx="505">
                  <c:v>0.25268000000000002</c:v>
                </c:pt>
                <c:pt idx="506">
                  <c:v>0.17676800000000001</c:v>
                </c:pt>
                <c:pt idx="507">
                  <c:v>0.205376</c:v>
                </c:pt>
                <c:pt idx="508">
                  <c:v>0.236987</c:v>
                </c:pt>
                <c:pt idx="509">
                  <c:v>0.10231800000000001</c:v>
                </c:pt>
                <c:pt idx="510">
                  <c:v>0.13153200000000001</c:v>
                </c:pt>
                <c:pt idx="511">
                  <c:v>0.14926900000000001</c:v>
                </c:pt>
                <c:pt idx="512">
                  <c:v>0.11443399999999999</c:v>
                </c:pt>
                <c:pt idx="513">
                  <c:v>0.11788</c:v>
                </c:pt>
                <c:pt idx="514">
                  <c:v>0.131048</c:v>
                </c:pt>
                <c:pt idx="515">
                  <c:v>8.1458000000000003E-2</c:v>
                </c:pt>
                <c:pt idx="516">
                  <c:v>0.20278199999999999</c:v>
                </c:pt>
                <c:pt idx="517">
                  <c:v>0.10277799999999999</c:v>
                </c:pt>
                <c:pt idx="518">
                  <c:v>0.108416</c:v>
                </c:pt>
                <c:pt idx="519">
                  <c:v>8.6286000000000002E-2</c:v>
                </c:pt>
                <c:pt idx="520">
                  <c:v>0.224853</c:v>
                </c:pt>
                <c:pt idx="521">
                  <c:v>3.5360999999999997E-2</c:v>
                </c:pt>
                <c:pt idx="522">
                  <c:v>0.114344</c:v>
                </c:pt>
                <c:pt idx="523">
                  <c:v>0.26372000000000001</c:v>
                </c:pt>
                <c:pt idx="524">
                  <c:v>0.151727</c:v>
                </c:pt>
                <c:pt idx="525">
                  <c:v>7.5370000000000006E-2</c:v>
                </c:pt>
                <c:pt idx="526">
                  <c:v>0.188807</c:v>
                </c:pt>
                <c:pt idx="527">
                  <c:v>0.12708900000000001</c:v>
                </c:pt>
                <c:pt idx="528">
                  <c:v>0.16236900000000001</c:v>
                </c:pt>
                <c:pt idx="529">
                  <c:v>4.8966999999999997E-2</c:v>
                </c:pt>
                <c:pt idx="530">
                  <c:v>0.101975</c:v>
                </c:pt>
                <c:pt idx="531">
                  <c:v>5.9132999999999998E-2</c:v>
                </c:pt>
                <c:pt idx="532">
                  <c:v>0.12598899999999999</c:v>
                </c:pt>
                <c:pt idx="533">
                  <c:v>0.13775100000000001</c:v>
                </c:pt>
                <c:pt idx="534">
                  <c:v>3.9711000000000003E-2</c:v>
                </c:pt>
                <c:pt idx="535">
                  <c:v>0.13625699999999999</c:v>
                </c:pt>
                <c:pt idx="536">
                  <c:v>0.101795</c:v>
                </c:pt>
                <c:pt idx="537">
                  <c:v>8.2168000000000005E-2</c:v>
                </c:pt>
                <c:pt idx="538">
                  <c:v>0.13569100000000001</c:v>
                </c:pt>
                <c:pt idx="539">
                  <c:v>0.20556199999999999</c:v>
                </c:pt>
                <c:pt idx="540">
                  <c:v>0.23003999999999999</c:v>
                </c:pt>
                <c:pt idx="541">
                  <c:v>0.131386</c:v>
                </c:pt>
                <c:pt idx="542">
                  <c:v>0.105989</c:v>
                </c:pt>
                <c:pt idx="543">
                  <c:v>5.7590000000000002E-2</c:v>
                </c:pt>
                <c:pt idx="544">
                  <c:v>0.13325899999999999</c:v>
                </c:pt>
                <c:pt idx="545">
                  <c:v>3.4950000000000002E-2</c:v>
                </c:pt>
                <c:pt idx="546">
                  <c:v>9.8921999999999996E-2</c:v>
                </c:pt>
                <c:pt idx="547">
                  <c:v>7.2791999999999996E-2</c:v>
                </c:pt>
                <c:pt idx="548">
                  <c:v>0.183446</c:v>
                </c:pt>
                <c:pt idx="549">
                  <c:v>1.0906000000000001E-2</c:v>
                </c:pt>
                <c:pt idx="550">
                  <c:v>8.2603999999999997E-2</c:v>
                </c:pt>
                <c:pt idx="551">
                  <c:v>0.15443200000000001</c:v>
                </c:pt>
                <c:pt idx="552">
                  <c:v>0.122825</c:v>
                </c:pt>
                <c:pt idx="553">
                  <c:v>0.15510699999999999</c:v>
                </c:pt>
                <c:pt idx="554">
                  <c:v>0.15698200000000001</c:v>
                </c:pt>
                <c:pt idx="555">
                  <c:v>0.14825099999999999</c:v>
                </c:pt>
                <c:pt idx="556">
                  <c:v>8.3515000000000006E-2</c:v>
                </c:pt>
                <c:pt idx="557">
                  <c:v>7.1328000000000003E-2</c:v>
                </c:pt>
                <c:pt idx="558">
                  <c:v>8.4527000000000005E-2</c:v>
                </c:pt>
                <c:pt idx="559">
                  <c:v>0.18287</c:v>
                </c:pt>
                <c:pt idx="560">
                  <c:v>0.203485</c:v>
                </c:pt>
                <c:pt idx="561">
                  <c:v>4.3128E-2</c:v>
                </c:pt>
                <c:pt idx="562">
                  <c:v>6.9848999999999994E-2</c:v>
                </c:pt>
                <c:pt idx="563">
                  <c:v>0.13642699999999999</c:v>
                </c:pt>
                <c:pt idx="564">
                  <c:v>0.17110400000000001</c:v>
                </c:pt>
                <c:pt idx="565">
                  <c:v>0.11604299999999999</c:v>
                </c:pt>
                <c:pt idx="566">
                  <c:v>0.110156</c:v>
                </c:pt>
                <c:pt idx="567">
                  <c:v>0.15193000000000001</c:v>
                </c:pt>
                <c:pt idx="568">
                  <c:v>0.18404100000000001</c:v>
                </c:pt>
                <c:pt idx="569">
                  <c:v>0.21079100000000001</c:v>
                </c:pt>
                <c:pt idx="570">
                  <c:v>0.111636</c:v>
                </c:pt>
                <c:pt idx="571">
                  <c:v>0.25522800000000001</c:v>
                </c:pt>
                <c:pt idx="572">
                  <c:v>0.154451</c:v>
                </c:pt>
                <c:pt idx="573">
                  <c:v>0.12067600000000001</c:v>
                </c:pt>
                <c:pt idx="574">
                  <c:v>4.3664000000000001E-2</c:v>
                </c:pt>
                <c:pt idx="575">
                  <c:v>0.182865</c:v>
                </c:pt>
                <c:pt idx="576">
                  <c:v>9.3257000000000007E-2</c:v>
                </c:pt>
                <c:pt idx="577">
                  <c:v>0.22078999999999999</c:v>
                </c:pt>
                <c:pt idx="578">
                  <c:v>0.205757</c:v>
                </c:pt>
                <c:pt idx="579">
                  <c:v>4.5997000000000003E-2</c:v>
                </c:pt>
                <c:pt idx="580">
                  <c:v>0.211705</c:v>
                </c:pt>
                <c:pt idx="581">
                  <c:v>0.18071000000000001</c:v>
                </c:pt>
                <c:pt idx="582">
                  <c:v>0.18451500000000001</c:v>
                </c:pt>
                <c:pt idx="583">
                  <c:v>0.18940899999999999</c:v>
                </c:pt>
                <c:pt idx="584">
                  <c:v>0.235042</c:v>
                </c:pt>
                <c:pt idx="585">
                  <c:v>0.107122</c:v>
                </c:pt>
                <c:pt idx="586">
                  <c:v>6.2775999999999998E-2</c:v>
                </c:pt>
                <c:pt idx="587">
                  <c:v>0.15873899999999999</c:v>
                </c:pt>
                <c:pt idx="588">
                  <c:v>0.212452</c:v>
                </c:pt>
                <c:pt idx="589">
                  <c:v>0.15584300000000001</c:v>
                </c:pt>
                <c:pt idx="590">
                  <c:v>0.32544600000000001</c:v>
                </c:pt>
                <c:pt idx="591">
                  <c:v>0.143093</c:v>
                </c:pt>
                <c:pt idx="592">
                  <c:v>0.215778</c:v>
                </c:pt>
                <c:pt idx="593">
                  <c:v>0.11963799999999999</c:v>
                </c:pt>
                <c:pt idx="594">
                  <c:v>0.14271600000000001</c:v>
                </c:pt>
                <c:pt idx="595">
                  <c:v>0.13489599999999999</c:v>
                </c:pt>
                <c:pt idx="596">
                  <c:v>0.19851199999999999</c:v>
                </c:pt>
                <c:pt idx="597">
                  <c:v>0.13100400000000001</c:v>
                </c:pt>
                <c:pt idx="598">
                  <c:v>0.19700200000000001</c:v>
                </c:pt>
                <c:pt idx="599">
                  <c:v>0.14657300000000001</c:v>
                </c:pt>
                <c:pt idx="600">
                  <c:v>0.10491499999999999</c:v>
                </c:pt>
                <c:pt idx="601">
                  <c:v>5.7458000000000002E-2</c:v>
                </c:pt>
                <c:pt idx="602">
                  <c:v>9.3459E-2</c:v>
                </c:pt>
                <c:pt idx="603">
                  <c:v>0.13233400000000001</c:v>
                </c:pt>
                <c:pt idx="604">
                  <c:v>0.12750800000000001</c:v>
                </c:pt>
                <c:pt idx="605">
                  <c:v>0.14388400000000001</c:v>
                </c:pt>
                <c:pt idx="606">
                  <c:v>8.0507999999999996E-2</c:v>
                </c:pt>
                <c:pt idx="607">
                  <c:v>0.17115</c:v>
                </c:pt>
                <c:pt idx="608">
                  <c:v>0.158299</c:v>
                </c:pt>
                <c:pt idx="609">
                  <c:v>0.271588</c:v>
                </c:pt>
                <c:pt idx="610">
                  <c:v>5.7707000000000001E-2</c:v>
                </c:pt>
                <c:pt idx="611">
                  <c:v>0.10358199999999999</c:v>
                </c:pt>
                <c:pt idx="612">
                  <c:v>0.121183</c:v>
                </c:pt>
                <c:pt idx="613">
                  <c:v>0.12903600000000001</c:v>
                </c:pt>
                <c:pt idx="614">
                  <c:v>0.140404</c:v>
                </c:pt>
                <c:pt idx="615">
                  <c:v>0.110787</c:v>
                </c:pt>
                <c:pt idx="616">
                  <c:v>6.7061999999999997E-2</c:v>
                </c:pt>
                <c:pt idx="617">
                  <c:v>0.23752799999999999</c:v>
                </c:pt>
                <c:pt idx="618">
                  <c:v>0.19436100000000001</c:v>
                </c:pt>
                <c:pt idx="619">
                  <c:v>0.169376</c:v>
                </c:pt>
                <c:pt idx="620">
                  <c:v>0.18888199999999999</c:v>
                </c:pt>
                <c:pt idx="621">
                  <c:v>9.8016000000000006E-2</c:v>
                </c:pt>
                <c:pt idx="622">
                  <c:v>0.140789</c:v>
                </c:pt>
                <c:pt idx="623">
                  <c:v>0.117616</c:v>
                </c:pt>
                <c:pt idx="624">
                  <c:v>0.171737</c:v>
                </c:pt>
                <c:pt idx="625">
                  <c:v>9.3741000000000005E-2</c:v>
                </c:pt>
                <c:pt idx="626">
                  <c:v>0.16028600000000001</c:v>
                </c:pt>
                <c:pt idx="627">
                  <c:v>0.13726099999999999</c:v>
                </c:pt>
                <c:pt idx="628">
                  <c:v>5.3943999999999999E-2</c:v>
                </c:pt>
                <c:pt idx="629">
                  <c:v>0.21263699999999999</c:v>
                </c:pt>
                <c:pt idx="630">
                  <c:v>5.8317000000000001E-2</c:v>
                </c:pt>
                <c:pt idx="631">
                  <c:v>0.104878</c:v>
                </c:pt>
                <c:pt idx="632">
                  <c:v>4.5145999999999999E-2</c:v>
                </c:pt>
                <c:pt idx="633">
                  <c:v>4.7633000000000002E-2</c:v>
                </c:pt>
                <c:pt idx="634">
                  <c:v>0.24208099999999999</c:v>
                </c:pt>
                <c:pt idx="635">
                  <c:v>8.6098999999999995E-2</c:v>
                </c:pt>
                <c:pt idx="636">
                  <c:v>0.124984</c:v>
                </c:pt>
                <c:pt idx="637">
                  <c:v>0.112388</c:v>
                </c:pt>
                <c:pt idx="638">
                  <c:v>0.20168900000000001</c:v>
                </c:pt>
                <c:pt idx="639">
                  <c:v>0.287854</c:v>
                </c:pt>
                <c:pt idx="640">
                  <c:v>0.19655500000000001</c:v>
                </c:pt>
                <c:pt idx="641">
                  <c:v>0.26256499999999999</c:v>
                </c:pt>
                <c:pt idx="642">
                  <c:v>3.6856E-2</c:v>
                </c:pt>
                <c:pt idx="643">
                  <c:v>5.0713000000000001E-2</c:v>
                </c:pt>
                <c:pt idx="644">
                  <c:v>0.17540600000000001</c:v>
                </c:pt>
                <c:pt idx="645">
                  <c:v>0.176061</c:v>
                </c:pt>
                <c:pt idx="646">
                  <c:v>5.1360999999999997E-2</c:v>
                </c:pt>
                <c:pt idx="647">
                  <c:v>0.100915</c:v>
                </c:pt>
                <c:pt idx="648">
                  <c:v>0.12114999999999999</c:v>
                </c:pt>
                <c:pt idx="649">
                  <c:v>0.114093</c:v>
                </c:pt>
                <c:pt idx="650">
                  <c:v>0.16727300000000001</c:v>
                </c:pt>
                <c:pt idx="651">
                  <c:v>9.8167000000000004E-2</c:v>
                </c:pt>
                <c:pt idx="652">
                  <c:v>0.20935100000000001</c:v>
                </c:pt>
                <c:pt idx="653">
                  <c:v>0.12077</c:v>
                </c:pt>
                <c:pt idx="654">
                  <c:v>8.8828000000000004E-2</c:v>
                </c:pt>
                <c:pt idx="655">
                  <c:v>0.119435</c:v>
                </c:pt>
                <c:pt idx="656">
                  <c:v>0.23957700000000001</c:v>
                </c:pt>
                <c:pt idx="657">
                  <c:v>8.9242000000000002E-2</c:v>
                </c:pt>
                <c:pt idx="658">
                  <c:v>0.14451900000000001</c:v>
                </c:pt>
                <c:pt idx="659">
                  <c:v>0.178757</c:v>
                </c:pt>
                <c:pt idx="660">
                  <c:v>9.5556000000000002E-2</c:v>
                </c:pt>
                <c:pt idx="661">
                  <c:v>8.5686999999999999E-2</c:v>
                </c:pt>
                <c:pt idx="662">
                  <c:v>0.169238</c:v>
                </c:pt>
                <c:pt idx="663">
                  <c:v>3.5709999999999999E-2</c:v>
                </c:pt>
                <c:pt idx="664">
                  <c:v>0.16267999999999999</c:v>
                </c:pt>
                <c:pt idx="665">
                  <c:v>0.16436500000000001</c:v>
                </c:pt>
                <c:pt idx="666">
                  <c:v>0.12800800000000001</c:v>
                </c:pt>
                <c:pt idx="667">
                  <c:v>0.15223800000000001</c:v>
                </c:pt>
                <c:pt idx="668">
                  <c:v>7.3681999999999997E-2</c:v>
                </c:pt>
                <c:pt idx="669">
                  <c:v>8.3649000000000001E-2</c:v>
                </c:pt>
                <c:pt idx="670">
                  <c:v>0.30985499999999999</c:v>
                </c:pt>
                <c:pt idx="671">
                  <c:v>8.9280999999999999E-2</c:v>
                </c:pt>
                <c:pt idx="672">
                  <c:v>0.20397000000000001</c:v>
                </c:pt>
                <c:pt idx="673">
                  <c:v>0.13958699999999999</c:v>
                </c:pt>
                <c:pt idx="674">
                  <c:v>0.213286</c:v>
                </c:pt>
                <c:pt idx="675">
                  <c:v>0.15037700000000001</c:v>
                </c:pt>
                <c:pt idx="676">
                  <c:v>0.161691</c:v>
                </c:pt>
                <c:pt idx="677">
                  <c:v>0.13046199999999999</c:v>
                </c:pt>
                <c:pt idx="678">
                  <c:v>0.15179999999999999</c:v>
                </c:pt>
                <c:pt idx="679">
                  <c:v>0.11887399999999999</c:v>
                </c:pt>
                <c:pt idx="680">
                  <c:v>0.150454</c:v>
                </c:pt>
                <c:pt idx="681">
                  <c:v>4.7953999999999997E-2</c:v>
                </c:pt>
                <c:pt idx="682">
                  <c:v>0.160853</c:v>
                </c:pt>
                <c:pt idx="683">
                  <c:v>0.14660699999999999</c:v>
                </c:pt>
                <c:pt idx="684">
                  <c:v>0.19315499999999999</c:v>
                </c:pt>
                <c:pt idx="685">
                  <c:v>0.23835300000000001</c:v>
                </c:pt>
                <c:pt idx="686">
                  <c:v>8.8105000000000003E-2</c:v>
                </c:pt>
                <c:pt idx="687">
                  <c:v>0.15720799999999999</c:v>
                </c:pt>
                <c:pt idx="688">
                  <c:v>0.154227</c:v>
                </c:pt>
                <c:pt idx="689">
                  <c:v>0.199713</c:v>
                </c:pt>
                <c:pt idx="690">
                  <c:v>7.9516000000000003E-2</c:v>
                </c:pt>
                <c:pt idx="691">
                  <c:v>0.21071300000000001</c:v>
                </c:pt>
                <c:pt idx="692">
                  <c:v>0.199436</c:v>
                </c:pt>
                <c:pt idx="693">
                  <c:v>0.36345899999999998</c:v>
                </c:pt>
                <c:pt idx="694">
                  <c:v>0.22381100000000001</c:v>
                </c:pt>
                <c:pt idx="695">
                  <c:v>0.15909999999999999</c:v>
                </c:pt>
                <c:pt idx="696">
                  <c:v>0.16299</c:v>
                </c:pt>
                <c:pt idx="697">
                  <c:v>0.16853599999999999</c:v>
                </c:pt>
                <c:pt idx="698">
                  <c:v>0.11168699999999999</c:v>
                </c:pt>
                <c:pt idx="699">
                  <c:v>0.12697600000000001</c:v>
                </c:pt>
                <c:pt idx="700">
                  <c:v>0.278949</c:v>
                </c:pt>
                <c:pt idx="701">
                  <c:v>0.25107600000000002</c:v>
                </c:pt>
                <c:pt idx="702">
                  <c:v>0.10030799999999999</c:v>
                </c:pt>
                <c:pt idx="703">
                  <c:v>0.25360199999999999</c:v>
                </c:pt>
                <c:pt idx="704">
                  <c:v>7.4855000000000005E-2</c:v>
                </c:pt>
                <c:pt idx="705">
                  <c:v>0.19786200000000001</c:v>
                </c:pt>
                <c:pt idx="706">
                  <c:v>0.23038600000000001</c:v>
                </c:pt>
                <c:pt idx="707">
                  <c:v>0.25632700000000003</c:v>
                </c:pt>
                <c:pt idx="708">
                  <c:v>0.19219600000000001</c:v>
                </c:pt>
                <c:pt idx="709">
                  <c:v>0.110357</c:v>
                </c:pt>
                <c:pt idx="710">
                  <c:v>0.19545499999999999</c:v>
                </c:pt>
                <c:pt idx="711">
                  <c:v>0.17975099999999999</c:v>
                </c:pt>
                <c:pt idx="712">
                  <c:v>0.127362</c:v>
                </c:pt>
                <c:pt idx="713">
                  <c:v>8.8467000000000004E-2</c:v>
                </c:pt>
                <c:pt idx="714">
                  <c:v>0.248062</c:v>
                </c:pt>
                <c:pt idx="715">
                  <c:v>0.213639</c:v>
                </c:pt>
                <c:pt idx="716">
                  <c:v>0.13103000000000001</c:v>
                </c:pt>
                <c:pt idx="717">
                  <c:v>0.159688</c:v>
                </c:pt>
                <c:pt idx="718">
                  <c:v>6.7734000000000003E-2</c:v>
                </c:pt>
                <c:pt idx="719">
                  <c:v>0.18884000000000001</c:v>
                </c:pt>
                <c:pt idx="720">
                  <c:v>0.25692500000000001</c:v>
                </c:pt>
                <c:pt idx="721">
                  <c:v>0.102521</c:v>
                </c:pt>
                <c:pt idx="722">
                  <c:v>0.153507</c:v>
                </c:pt>
                <c:pt idx="723">
                  <c:v>9.2899999999999996E-2</c:v>
                </c:pt>
                <c:pt idx="724">
                  <c:v>0.11028</c:v>
                </c:pt>
                <c:pt idx="725">
                  <c:v>0.122363</c:v>
                </c:pt>
                <c:pt idx="726">
                  <c:v>0.165516</c:v>
                </c:pt>
                <c:pt idx="727">
                  <c:v>0.194408</c:v>
                </c:pt>
                <c:pt idx="728">
                  <c:v>3.7379999999999997E-2</c:v>
                </c:pt>
                <c:pt idx="729">
                  <c:v>0.12046999999999999</c:v>
                </c:pt>
                <c:pt idx="730">
                  <c:v>0.106435</c:v>
                </c:pt>
                <c:pt idx="731">
                  <c:v>0.14349200000000001</c:v>
                </c:pt>
                <c:pt idx="732">
                  <c:v>8.2248000000000002E-2</c:v>
                </c:pt>
                <c:pt idx="733">
                  <c:v>3.7788000000000002E-2</c:v>
                </c:pt>
                <c:pt idx="734">
                  <c:v>0.13584599999999999</c:v>
                </c:pt>
                <c:pt idx="735">
                  <c:v>0.11655799999999999</c:v>
                </c:pt>
                <c:pt idx="736">
                  <c:v>0.15956799999999999</c:v>
                </c:pt>
                <c:pt idx="737">
                  <c:v>2.1432E-2</c:v>
                </c:pt>
                <c:pt idx="738">
                  <c:v>0.25349699999999997</c:v>
                </c:pt>
                <c:pt idx="739">
                  <c:v>0.28796300000000002</c:v>
                </c:pt>
                <c:pt idx="740">
                  <c:v>0.1946</c:v>
                </c:pt>
                <c:pt idx="741">
                  <c:v>0.160333</c:v>
                </c:pt>
                <c:pt idx="742">
                  <c:v>7.7475000000000002E-2</c:v>
                </c:pt>
                <c:pt idx="743">
                  <c:v>5.4526999999999999E-2</c:v>
                </c:pt>
                <c:pt idx="744">
                  <c:v>0.19389000000000001</c:v>
                </c:pt>
                <c:pt idx="745">
                  <c:v>0.17055999999999999</c:v>
                </c:pt>
                <c:pt idx="746">
                  <c:v>0.10494199999999999</c:v>
                </c:pt>
                <c:pt idx="747">
                  <c:v>6.0859000000000003E-2</c:v>
                </c:pt>
                <c:pt idx="748">
                  <c:v>6.1495000000000001E-2</c:v>
                </c:pt>
                <c:pt idx="749">
                  <c:v>2.5318E-2</c:v>
                </c:pt>
                <c:pt idx="750">
                  <c:v>0.32268799999999997</c:v>
                </c:pt>
                <c:pt idx="751">
                  <c:v>0.31028</c:v>
                </c:pt>
                <c:pt idx="752">
                  <c:v>0.110999</c:v>
                </c:pt>
                <c:pt idx="753">
                  <c:v>6.8738999999999995E-2</c:v>
                </c:pt>
                <c:pt idx="754">
                  <c:v>8.9520000000000002E-2</c:v>
                </c:pt>
                <c:pt idx="755">
                  <c:v>8.2435999999999995E-2</c:v>
                </c:pt>
                <c:pt idx="756">
                  <c:v>5.2033000000000003E-2</c:v>
                </c:pt>
                <c:pt idx="757">
                  <c:v>0.11260299999999999</c:v>
                </c:pt>
                <c:pt idx="758">
                  <c:v>0.236847</c:v>
                </c:pt>
                <c:pt idx="759">
                  <c:v>0.21188899999999999</c:v>
                </c:pt>
                <c:pt idx="760">
                  <c:v>8.6217000000000002E-2</c:v>
                </c:pt>
                <c:pt idx="761">
                  <c:v>0.107587</c:v>
                </c:pt>
                <c:pt idx="762">
                  <c:v>0.12781799999999999</c:v>
                </c:pt>
                <c:pt idx="763">
                  <c:v>0.14413500000000001</c:v>
                </c:pt>
                <c:pt idx="764">
                  <c:v>0.12714600000000001</c:v>
                </c:pt>
                <c:pt idx="765">
                  <c:v>9.2105999999999993E-2</c:v>
                </c:pt>
                <c:pt idx="766">
                  <c:v>0.20236999999999999</c:v>
                </c:pt>
                <c:pt idx="767">
                  <c:v>4.8472000000000001E-2</c:v>
                </c:pt>
                <c:pt idx="768">
                  <c:v>7.4781E-2</c:v>
                </c:pt>
                <c:pt idx="769">
                  <c:v>4.9943000000000001E-2</c:v>
                </c:pt>
                <c:pt idx="770">
                  <c:v>0.168993</c:v>
                </c:pt>
                <c:pt idx="771">
                  <c:v>0.20247299999999999</c:v>
                </c:pt>
                <c:pt idx="772">
                  <c:v>0.108219</c:v>
                </c:pt>
                <c:pt idx="773">
                  <c:v>0.113552</c:v>
                </c:pt>
                <c:pt idx="774">
                  <c:v>0.102988</c:v>
                </c:pt>
                <c:pt idx="775">
                  <c:v>0.14200099999999999</c:v>
                </c:pt>
                <c:pt idx="776">
                  <c:v>5.1867999999999997E-2</c:v>
                </c:pt>
                <c:pt idx="777">
                  <c:v>0.19706899999999999</c:v>
                </c:pt>
                <c:pt idx="778">
                  <c:v>0.13017599999999999</c:v>
                </c:pt>
                <c:pt idx="779">
                  <c:v>7.6288999999999996E-2</c:v>
                </c:pt>
                <c:pt idx="780">
                  <c:v>0.130492</c:v>
                </c:pt>
                <c:pt idx="781">
                  <c:v>0.15165300000000001</c:v>
                </c:pt>
                <c:pt idx="782">
                  <c:v>0.14735100000000001</c:v>
                </c:pt>
                <c:pt idx="783">
                  <c:v>3.8057000000000001E-2</c:v>
                </c:pt>
                <c:pt idx="784">
                  <c:v>9.4064999999999996E-2</c:v>
                </c:pt>
                <c:pt idx="785">
                  <c:v>0.15959999999999999</c:v>
                </c:pt>
                <c:pt idx="786">
                  <c:v>0.12820300000000001</c:v>
                </c:pt>
                <c:pt idx="787">
                  <c:v>0.17070199999999999</c:v>
                </c:pt>
                <c:pt idx="788">
                  <c:v>0.13096099999999999</c:v>
                </c:pt>
                <c:pt idx="789">
                  <c:v>0.214534</c:v>
                </c:pt>
                <c:pt idx="790">
                  <c:v>0.29123599999999999</c:v>
                </c:pt>
                <c:pt idx="791">
                  <c:v>0.19086600000000001</c:v>
                </c:pt>
                <c:pt idx="792">
                  <c:v>0.103288</c:v>
                </c:pt>
                <c:pt idx="793">
                  <c:v>7.4068999999999996E-2</c:v>
                </c:pt>
                <c:pt idx="794">
                  <c:v>0.19191</c:v>
                </c:pt>
                <c:pt idx="795">
                  <c:v>0.107767</c:v>
                </c:pt>
                <c:pt idx="796">
                  <c:v>0.107754</c:v>
                </c:pt>
                <c:pt idx="797">
                  <c:v>1.2531E-2</c:v>
                </c:pt>
                <c:pt idx="798">
                  <c:v>0.136573</c:v>
                </c:pt>
                <c:pt idx="799">
                  <c:v>6.9693000000000005E-2</c:v>
                </c:pt>
                <c:pt idx="800">
                  <c:v>0.15560099999999999</c:v>
                </c:pt>
                <c:pt idx="801">
                  <c:v>0.186136</c:v>
                </c:pt>
                <c:pt idx="802">
                  <c:v>5.0728000000000002E-2</c:v>
                </c:pt>
                <c:pt idx="803">
                  <c:v>1.8218999999999999E-2</c:v>
                </c:pt>
                <c:pt idx="804">
                  <c:v>0.143565</c:v>
                </c:pt>
                <c:pt idx="805">
                  <c:v>8.1817000000000001E-2</c:v>
                </c:pt>
                <c:pt idx="806">
                  <c:v>0.102148</c:v>
                </c:pt>
                <c:pt idx="807">
                  <c:v>0.176618</c:v>
                </c:pt>
                <c:pt idx="808">
                  <c:v>0.15423200000000001</c:v>
                </c:pt>
                <c:pt idx="809">
                  <c:v>4.0506E-2</c:v>
                </c:pt>
                <c:pt idx="810">
                  <c:v>8.6693999999999993E-2</c:v>
                </c:pt>
                <c:pt idx="811">
                  <c:v>8.3609000000000003E-2</c:v>
                </c:pt>
                <c:pt idx="812">
                  <c:v>8.8422000000000001E-2</c:v>
                </c:pt>
                <c:pt idx="813">
                  <c:v>0.15764700000000001</c:v>
                </c:pt>
              </c:numCache>
            </c:numRef>
          </c:xVal>
          <c:yVal>
            <c:numRef>
              <c:f>'rc-s14'!$H$1:$H$814</c:f>
              <c:numCache>
                <c:formatCode>General</c:formatCode>
                <c:ptCount val="814"/>
                <c:pt idx="0">
                  <c:v>8.6475999999999997E-2</c:v>
                </c:pt>
                <c:pt idx="1">
                  <c:v>0.291439</c:v>
                </c:pt>
                <c:pt idx="2">
                  <c:v>0.29412500000000003</c:v>
                </c:pt>
                <c:pt idx="3">
                  <c:v>8.5348999999999994E-2</c:v>
                </c:pt>
                <c:pt idx="4">
                  <c:v>0.18382899999999999</c:v>
                </c:pt>
                <c:pt idx="5">
                  <c:v>8.6984000000000006E-2</c:v>
                </c:pt>
                <c:pt idx="6">
                  <c:v>0.11171300000000001</c:v>
                </c:pt>
                <c:pt idx="7">
                  <c:v>0.459677</c:v>
                </c:pt>
                <c:pt idx="8">
                  <c:v>0.114028</c:v>
                </c:pt>
                <c:pt idx="9">
                  <c:v>0.248025</c:v>
                </c:pt>
                <c:pt idx="10">
                  <c:v>1.5051999999999999E-2</c:v>
                </c:pt>
                <c:pt idx="11">
                  <c:v>0.34132699999999999</c:v>
                </c:pt>
                <c:pt idx="12">
                  <c:v>0.23896300000000001</c:v>
                </c:pt>
                <c:pt idx="13">
                  <c:v>0.30286999999999997</c:v>
                </c:pt>
                <c:pt idx="14">
                  <c:v>0.18342700000000001</c:v>
                </c:pt>
                <c:pt idx="15">
                  <c:v>0.20356399999999999</c:v>
                </c:pt>
                <c:pt idx="16">
                  <c:v>0.46623500000000001</c:v>
                </c:pt>
                <c:pt idx="17">
                  <c:v>0.27510800000000002</c:v>
                </c:pt>
                <c:pt idx="18">
                  <c:v>0.119944</c:v>
                </c:pt>
                <c:pt idx="19">
                  <c:v>0.43973000000000001</c:v>
                </c:pt>
                <c:pt idx="20">
                  <c:v>0.17253299999999999</c:v>
                </c:pt>
                <c:pt idx="21">
                  <c:v>0.14699200000000001</c:v>
                </c:pt>
                <c:pt idx="22">
                  <c:v>0.162046</c:v>
                </c:pt>
                <c:pt idx="23">
                  <c:v>0.376361</c:v>
                </c:pt>
                <c:pt idx="24">
                  <c:v>0.43378699999999998</c:v>
                </c:pt>
                <c:pt idx="25">
                  <c:v>0.25245699999999999</c:v>
                </c:pt>
                <c:pt idx="26">
                  <c:v>0.14915900000000001</c:v>
                </c:pt>
                <c:pt idx="27">
                  <c:v>0.28529199999999999</c:v>
                </c:pt>
                <c:pt idx="28">
                  <c:v>0.31828800000000002</c:v>
                </c:pt>
                <c:pt idx="29">
                  <c:v>0.15914</c:v>
                </c:pt>
                <c:pt idx="30">
                  <c:v>0.16892599999999999</c:v>
                </c:pt>
                <c:pt idx="31">
                  <c:v>0.40418999999999999</c:v>
                </c:pt>
                <c:pt idx="32">
                  <c:v>0.17025100000000001</c:v>
                </c:pt>
                <c:pt idx="33">
                  <c:v>5.1610000000000003E-2</c:v>
                </c:pt>
                <c:pt idx="34">
                  <c:v>0.24091899999999999</c:v>
                </c:pt>
                <c:pt idx="35">
                  <c:v>0.36555700000000002</c:v>
                </c:pt>
                <c:pt idx="36">
                  <c:v>0.39747900000000003</c:v>
                </c:pt>
                <c:pt idx="37">
                  <c:v>0.185638</c:v>
                </c:pt>
                <c:pt idx="38">
                  <c:v>0.32355499999999998</c:v>
                </c:pt>
                <c:pt idx="39">
                  <c:v>0.27582400000000001</c:v>
                </c:pt>
                <c:pt idx="40">
                  <c:v>0.31878699999999999</c:v>
                </c:pt>
                <c:pt idx="41">
                  <c:v>0.342109</c:v>
                </c:pt>
                <c:pt idx="42">
                  <c:v>0.227718</c:v>
                </c:pt>
                <c:pt idx="43">
                  <c:v>0.171151</c:v>
                </c:pt>
                <c:pt idx="44">
                  <c:v>0.34168799999999999</c:v>
                </c:pt>
                <c:pt idx="45">
                  <c:v>0.131574</c:v>
                </c:pt>
                <c:pt idx="46">
                  <c:v>0.181227</c:v>
                </c:pt>
                <c:pt idx="47">
                  <c:v>0.23180000000000001</c:v>
                </c:pt>
                <c:pt idx="48">
                  <c:v>9.1106999999999994E-2</c:v>
                </c:pt>
                <c:pt idx="49">
                  <c:v>0.48231600000000002</c:v>
                </c:pt>
                <c:pt idx="50">
                  <c:v>0.492286</c:v>
                </c:pt>
                <c:pt idx="51">
                  <c:v>0.37412899999999999</c:v>
                </c:pt>
                <c:pt idx="52">
                  <c:v>0.51228099999999999</c:v>
                </c:pt>
                <c:pt idx="53">
                  <c:v>0.140569</c:v>
                </c:pt>
                <c:pt idx="54">
                  <c:v>0.45758900000000002</c:v>
                </c:pt>
                <c:pt idx="55">
                  <c:v>0.49308099999999999</c:v>
                </c:pt>
                <c:pt idx="56">
                  <c:v>0.64983500000000005</c:v>
                </c:pt>
                <c:pt idx="57">
                  <c:v>0.16783500000000001</c:v>
                </c:pt>
                <c:pt idx="58">
                  <c:v>0.59855599999999998</c:v>
                </c:pt>
                <c:pt idx="59">
                  <c:v>0.417352</c:v>
                </c:pt>
                <c:pt idx="60">
                  <c:v>0.34029799999999999</c:v>
                </c:pt>
                <c:pt idx="61">
                  <c:v>0.37095299999999998</c:v>
                </c:pt>
                <c:pt idx="62">
                  <c:v>0.41455799999999998</c:v>
                </c:pt>
                <c:pt idx="63">
                  <c:v>0.44000600000000001</c:v>
                </c:pt>
                <c:pt idx="64">
                  <c:v>0.12661</c:v>
                </c:pt>
                <c:pt idx="65">
                  <c:v>0.191994</c:v>
                </c:pt>
                <c:pt idx="66">
                  <c:v>0.22140399999999999</c:v>
                </c:pt>
                <c:pt idx="67">
                  <c:v>0.11178100000000001</c:v>
                </c:pt>
                <c:pt idx="68">
                  <c:v>0.19805800000000001</c:v>
                </c:pt>
                <c:pt idx="69">
                  <c:v>0.33154</c:v>
                </c:pt>
                <c:pt idx="70">
                  <c:v>0.37044899999999997</c:v>
                </c:pt>
                <c:pt idx="71">
                  <c:v>0.435921</c:v>
                </c:pt>
                <c:pt idx="72">
                  <c:v>0.23358499999999999</c:v>
                </c:pt>
                <c:pt idx="73">
                  <c:v>0.44918400000000003</c:v>
                </c:pt>
                <c:pt idx="74">
                  <c:v>0.18190300000000001</c:v>
                </c:pt>
                <c:pt idx="75">
                  <c:v>4.9659000000000002E-2</c:v>
                </c:pt>
                <c:pt idx="76">
                  <c:v>0.24574599999999999</c:v>
                </c:pt>
                <c:pt idx="77">
                  <c:v>0.50265300000000002</c:v>
                </c:pt>
                <c:pt idx="78">
                  <c:v>0.30277599999999999</c:v>
                </c:pt>
                <c:pt idx="79">
                  <c:v>0.51818699999999995</c:v>
                </c:pt>
                <c:pt idx="80">
                  <c:v>0.22239400000000001</c:v>
                </c:pt>
                <c:pt idx="81">
                  <c:v>0.232319</c:v>
                </c:pt>
                <c:pt idx="82">
                  <c:v>0.47364800000000001</c:v>
                </c:pt>
                <c:pt idx="83">
                  <c:v>0.45971899999999999</c:v>
                </c:pt>
                <c:pt idx="84">
                  <c:v>0.225023</c:v>
                </c:pt>
                <c:pt idx="85">
                  <c:v>0.29514800000000002</c:v>
                </c:pt>
                <c:pt idx="86">
                  <c:v>0.336669</c:v>
                </c:pt>
                <c:pt idx="87">
                  <c:v>0.25015900000000002</c:v>
                </c:pt>
                <c:pt idx="88">
                  <c:v>0.153034</c:v>
                </c:pt>
                <c:pt idx="89">
                  <c:v>0.33901199999999998</c:v>
                </c:pt>
                <c:pt idx="90">
                  <c:v>0.26676</c:v>
                </c:pt>
                <c:pt idx="91">
                  <c:v>0.407802</c:v>
                </c:pt>
                <c:pt idx="92">
                  <c:v>0.12980700000000001</c:v>
                </c:pt>
                <c:pt idx="93">
                  <c:v>0.20816200000000001</c:v>
                </c:pt>
                <c:pt idx="94">
                  <c:v>5.7512000000000001E-2</c:v>
                </c:pt>
                <c:pt idx="95">
                  <c:v>0.35711100000000001</c:v>
                </c:pt>
                <c:pt idx="96">
                  <c:v>0.43557499999999999</c:v>
                </c:pt>
                <c:pt idx="97">
                  <c:v>0.32361800000000002</c:v>
                </c:pt>
                <c:pt idx="98">
                  <c:v>0.28984700000000002</c:v>
                </c:pt>
                <c:pt idx="99">
                  <c:v>0.23990700000000001</c:v>
                </c:pt>
                <c:pt idx="100">
                  <c:v>0.100684</c:v>
                </c:pt>
                <c:pt idx="101">
                  <c:v>0.28818199999999999</c:v>
                </c:pt>
                <c:pt idx="102">
                  <c:v>0.27954200000000001</c:v>
                </c:pt>
                <c:pt idx="103">
                  <c:v>0.14715600000000001</c:v>
                </c:pt>
                <c:pt idx="104">
                  <c:v>0.48594599999999999</c:v>
                </c:pt>
                <c:pt idx="105">
                  <c:v>4.5457999999999998E-2</c:v>
                </c:pt>
                <c:pt idx="106">
                  <c:v>0.32334800000000002</c:v>
                </c:pt>
                <c:pt idx="107">
                  <c:v>0.32303500000000002</c:v>
                </c:pt>
                <c:pt idx="108">
                  <c:v>0.29815599999999998</c:v>
                </c:pt>
                <c:pt idx="109">
                  <c:v>9.3697000000000003E-2</c:v>
                </c:pt>
                <c:pt idx="110">
                  <c:v>0.15484300000000001</c:v>
                </c:pt>
                <c:pt idx="111">
                  <c:v>8.9972999999999997E-2</c:v>
                </c:pt>
                <c:pt idx="112">
                  <c:v>0.222775</c:v>
                </c:pt>
                <c:pt idx="113">
                  <c:v>0.276586</c:v>
                </c:pt>
                <c:pt idx="114">
                  <c:v>0.116886</c:v>
                </c:pt>
                <c:pt idx="115">
                  <c:v>7.1876999999999996E-2</c:v>
                </c:pt>
                <c:pt idx="116">
                  <c:v>0.548732</c:v>
                </c:pt>
                <c:pt idx="117">
                  <c:v>0.30877199999999999</c:v>
                </c:pt>
                <c:pt idx="118">
                  <c:v>0.127694</c:v>
                </c:pt>
                <c:pt idx="119">
                  <c:v>0.1056</c:v>
                </c:pt>
                <c:pt idx="120">
                  <c:v>0.163794</c:v>
                </c:pt>
                <c:pt idx="121">
                  <c:v>4.6163999999999997E-2</c:v>
                </c:pt>
                <c:pt idx="122">
                  <c:v>0.14126900000000001</c:v>
                </c:pt>
                <c:pt idx="123">
                  <c:v>0.428311</c:v>
                </c:pt>
                <c:pt idx="124">
                  <c:v>0.16281300000000001</c:v>
                </c:pt>
                <c:pt idx="125">
                  <c:v>0.16645399999999999</c:v>
                </c:pt>
                <c:pt idx="126">
                  <c:v>0.29028999999999999</c:v>
                </c:pt>
                <c:pt idx="127">
                  <c:v>0.145762</c:v>
                </c:pt>
                <c:pt idx="128">
                  <c:v>0.37766</c:v>
                </c:pt>
                <c:pt idx="129">
                  <c:v>0.236794</c:v>
                </c:pt>
                <c:pt idx="130">
                  <c:v>1.7885000000000002E-2</c:v>
                </c:pt>
                <c:pt idx="131">
                  <c:v>0.19694300000000001</c:v>
                </c:pt>
                <c:pt idx="132">
                  <c:v>0.52929099999999996</c:v>
                </c:pt>
                <c:pt idx="133">
                  <c:v>0.10627</c:v>
                </c:pt>
                <c:pt idx="134">
                  <c:v>0.32832299999999998</c:v>
                </c:pt>
                <c:pt idx="135">
                  <c:v>0.28029100000000001</c:v>
                </c:pt>
                <c:pt idx="136">
                  <c:v>0.328046</c:v>
                </c:pt>
                <c:pt idx="137">
                  <c:v>0.20888799999999999</c:v>
                </c:pt>
                <c:pt idx="138">
                  <c:v>0.110375</c:v>
                </c:pt>
                <c:pt idx="139">
                  <c:v>0.123839</c:v>
                </c:pt>
                <c:pt idx="140">
                  <c:v>0.363456</c:v>
                </c:pt>
                <c:pt idx="141">
                  <c:v>0.104201</c:v>
                </c:pt>
                <c:pt idx="142">
                  <c:v>5.7924999999999997E-2</c:v>
                </c:pt>
                <c:pt idx="143">
                  <c:v>0.25295000000000001</c:v>
                </c:pt>
                <c:pt idx="144">
                  <c:v>0.17794599999999999</c:v>
                </c:pt>
                <c:pt idx="145">
                  <c:v>0.473271</c:v>
                </c:pt>
                <c:pt idx="146">
                  <c:v>0.46589900000000001</c:v>
                </c:pt>
                <c:pt idx="147">
                  <c:v>0.37601600000000002</c:v>
                </c:pt>
                <c:pt idx="148">
                  <c:v>0.31997100000000001</c:v>
                </c:pt>
                <c:pt idx="149">
                  <c:v>0.194018</c:v>
                </c:pt>
                <c:pt idx="150">
                  <c:v>0.27643699999999999</c:v>
                </c:pt>
                <c:pt idx="151">
                  <c:v>0.130995</c:v>
                </c:pt>
                <c:pt idx="152">
                  <c:v>0.16642000000000001</c:v>
                </c:pt>
                <c:pt idx="153">
                  <c:v>7.7259999999999995E-2</c:v>
                </c:pt>
                <c:pt idx="154">
                  <c:v>0.23082</c:v>
                </c:pt>
                <c:pt idx="155">
                  <c:v>0.24248</c:v>
                </c:pt>
                <c:pt idx="156">
                  <c:v>0.197685</c:v>
                </c:pt>
                <c:pt idx="157">
                  <c:v>0.24599099999999999</c:v>
                </c:pt>
                <c:pt idx="158">
                  <c:v>0.23380000000000001</c:v>
                </c:pt>
                <c:pt idx="159">
                  <c:v>0.75014800000000004</c:v>
                </c:pt>
                <c:pt idx="160">
                  <c:v>0.21249000000000001</c:v>
                </c:pt>
                <c:pt idx="161">
                  <c:v>0.60843999999999998</c:v>
                </c:pt>
                <c:pt idx="162">
                  <c:v>0.50704099999999996</c:v>
                </c:pt>
                <c:pt idx="163">
                  <c:v>0.48750500000000002</c:v>
                </c:pt>
                <c:pt idx="164">
                  <c:v>0.60290699999999997</c:v>
                </c:pt>
                <c:pt idx="165">
                  <c:v>0.49654500000000001</c:v>
                </c:pt>
                <c:pt idx="166">
                  <c:v>0.377807</c:v>
                </c:pt>
                <c:pt idx="167">
                  <c:v>0.37471100000000002</c:v>
                </c:pt>
                <c:pt idx="168">
                  <c:v>0.214755</c:v>
                </c:pt>
                <c:pt idx="169">
                  <c:v>0.19528899999999999</c:v>
                </c:pt>
                <c:pt idx="170">
                  <c:v>7.3068999999999995E-2</c:v>
                </c:pt>
                <c:pt idx="171">
                  <c:v>0.34179199999999998</c:v>
                </c:pt>
                <c:pt idx="172">
                  <c:v>0.48480299999999998</c:v>
                </c:pt>
                <c:pt idx="173">
                  <c:v>0.41105799999999998</c:v>
                </c:pt>
                <c:pt idx="174">
                  <c:v>0.37074400000000002</c:v>
                </c:pt>
                <c:pt idx="175">
                  <c:v>0.296682</c:v>
                </c:pt>
                <c:pt idx="176">
                  <c:v>0.224797</c:v>
                </c:pt>
                <c:pt idx="177">
                  <c:v>0.426402</c:v>
                </c:pt>
                <c:pt idx="178">
                  <c:v>0.64222900000000005</c:v>
                </c:pt>
                <c:pt idx="179">
                  <c:v>0.209728</c:v>
                </c:pt>
                <c:pt idx="180">
                  <c:v>7.5232999999999994E-2</c:v>
                </c:pt>
                <c:pt idx="181">
                  <c:v>0.16555600000000001</c:v>
                </c:pt>
                <c:pt idx="182">
                  <c:v>0.22295799999999999</c:v>
                </c:pt>
                <c:pt idx="183">
                  <c:v>0.345725</c:v>
                </c:pt>
                <c:pt idx="184">
                  <c:v>0.34564400000000001</c:v>
                </c:pt>
                <c:pt idx="185">
                  <c:v>0.29436400000000001</c:v>
                </c:pt>
                <c:pt idx="186">
                  <c:v>0.348047</c:v>
                </c:pt>
                <c:pt idx="187">
                  <c:v>0.19539100000000001</c:v>
                </c:pt>
                <c:pt idx="188">
                  <c:v>0.28048600000000001</c:v>
                </c:pt>
                <c:pt idx="189">
                  <c:v>0.62116899999999997</c:v>
                </c:pt>
                <c:pt idx="190">
                  <c:v>0.14338600000000001</c:v>
                </c:pt>
                <c:pt idx="191">
                  <c:v>0.160412</c:v>
                </c:pt>
                <c:pt idx="192">
                  <c:v>9.8263000000000003E-2</c:v>
                </c:pt>
                <c:pt idx="193">
                  <c:v>0.383988</c:v>
                </c:pt>
                <c:pt idx="194">
                  <c:v>0.163798</c:v>
                </c:pt>
                <c:pt idx="195">
                  <c:v>0.11991499999999999</c:v>
                </c:pt>
                <c:pt idx="196">
                  <c:v>0.22375600000000001</c:v>
                </c:pt>
                <c:pt idx="197">
                  <c:v>0.16361400000000001</c:v>
                </c:pt>
                <c:pt idx="198">
                  <c:v>0.36871300000000001</c:v>
                </c:pt>
                <c:pt idx="199">
                  <c:v>0.45941700000000002</c:v>
                </c:pt>
                <c:pt idx="200">
                  <c:v>0.34818700000000002</c:v>
                </c:pt>
                <c:pt idx="201">
                  <c:v>0.45267000000000002</c:v>
                </c:pt>
                <c:pt idx="202">
                  <c:v>0.164655</c:v>
                </c:pt>
                <c:pt idx="203">
                  <c:v>0.12662300000000001</c:v>
                </c:pt>
                <c:pt idx="204">
                  <c:v>0.21649199999999999</c:v>
                </c:pt>
                <c:pt idx="205">
                  <c:v>0.33946399999999999</c:v>
                </c:pt>
                <c:pt idx="206">
                  <c:v>0.20108999999999999</c:v>
                </c:pt>
                <c:pt idx="207">
                  <c:v>0.13031499999999999</c:v>
                </c:pt>
                <c:pt idx="208">
                  <c:v>0.10520500000000001</c:v>
                </c:pt>
                <c:pt idx="209">
                  <c:v>0.33646700000000002</c:v>
                </c:pt>
                <c:pt idx="210">
                  <c:v>0.21753</c:v>
                </c:pt>
                <c:pt idx="211">
                  <c:v>0.41357699999999997</c:v>
                </c:pt>
                <c:pt idx="212">
                  <c:v>0.38928499999999999</c:v>
                </c:pt>
                <c:pt idx="213">
                  <c:v>0.34518900000000002</c:v>
                </c:pt>
                <c:pt idx="214">
                  <c:v>0.26472099999999998</c:v>
                </c:pt>
                <c:pt idx="215">
                  <c:v>0.39482400000000001</c:v>
                </c:pt>
                <c:pt idx="216">
                  <c:v>0.283771</c:v>
                </c:pt>
                <c:pt idx="217">
                  <c:v>0.22014500000000001</c:v>
                </c:pt>
                <c:pt idx="218">
                  <c:v>0.25320599999999999</c:v>
                </c:pt>
                <c:pt idx="219">
                  <c:v>0.220079</c:v>
                </c:pt>
                <c:pt idx="220">
                  <c:v>0.120257</c:v>
                </c:pt>
                <c:pt idx="221">
                  <c:v>0.27211999999999997</c:v>
                </c:pt>
                <c:pt idx="222">
                  <c:v>0.165324</c:v>
                </c:pt>
                <c:pt idx="223">
                  <c:v>0.233269</c:v>
                </c:pt>
                <c:pt idx="224">
                  <c:v>0.35996699999999998</c:v>
                </c:pt>
                <c:pt idx="225">
                  <c:v>0.16916100000000001</c:v>
                </c:pt>
                <c:pt idx="226">
                  <c:v>0.25645400000000002</c:v>
                </c:pt>
                <c:pt idx="227">
                  <c:v>0.43741999999999998</c:v>
                </c:pt>
                <c:pt idx="228">
                  <c:v>0.47830400000000001</c:v>
                </c:pt>
                <c:pt idx="229">
                  <c:v>4.7641000000000003E-2</c:v>
                </c:pt>
                <c:pt idx="230">
                  <c:v>8.8479000000000002E-2</c:v>
                </c:pt>
                <c:pt idx="231">
                  <c:v>0.40362799999999999</c:v>
                </c:pt>
                <c:pt idx="232">
                  <c:v>0.257882</c:v>
                </c:pt>
                <c:pt idx="233">
                  <c:v>0.125024</c:v>
                </c:pt>
                <c:pt idx="234">
                  <c:v>0.18563399999999999</c:v>
                </c:pt>
                <c:pt idx="235">
                  <c:v>6.5901000000000001E-2</c:v>
                </c:pt>
                <c:pt idx="236">
                  <c:v>4.2789000000000001E-2</c:v>
                </c:pt>
                <c:pt idx="237">
                  <c:v>0.115255</c:v>
                </c:pt>
                <c:pt idx="238">
                  <c:v>0.53407199999999999</c:v>
                </c:pt>
                <c:pt idx="239">
                  <c:v>0.134467</c:v>
                </c:pt>
                <c:pt idx="240">
                  <c:v>0.331235</c:v>
                </c:pt>
                <c:pt idx="241">
                  <c:v>0.34674199999999999</c:v>
                </c:pt>
                <c:pt idx="242">
                  <c:v>0.30473699999999998</c:v>
                </c:pt>
                <c:pt idx="243">
                  <c:v>0.219665</c:v>
                </c:pt>
                <c:pt idx="244">
                  <c:v>0.39324199999999998</c:v>
                </c:pt>
                <c:pt idx="245">
                  <c:v>0.25107200000000002</c:v>
                </c:pt>
                <c:pt idx="246">
                  <c:v>0.43622499999999997</c:v>
                </c:pt>
                <c:pt idx="247">
                  <c:v>0.16606000000000001</c:v>
                </c:pt>
                <c:pt idx="248">
                  <c:v>0.179759</c:v>
                </c:pt>
                <c:pt idx="249">
                  <c:v>0.21534</c:v>
                </c:pt>
                <c:pt idx="250">
                  <c:v>0.12512499999999999</c:v>
                </c:pt>
                <c:pt idx="251">
                  <c:v>0.23069999999999999</c:v>
                </c:pt>
                <c:pt idx="252">
                  <c:v>0.22156300000000001</c:v>
                </c:pt>
                <c:pt idx="253">
                  <c:v>1.8693000000000001E-2</c:v>
                </c:pt>
                <c:pt idx="254">
                  <c:v>7.2954000000000005E-2</c:v>
                </c:pt>
                <c:pt idx="255">
                  <c:v>0.40168199999999998</c:v>
                </c:pt>
                <c:pt idx="256">
                  <c:v>0.38397199999999998</c:v>
                </c:pt>
                <c:pt idx="257">
                  <c:v>0.13652700000000001</c:v>
                </c:pt>
                <c:pt idx="258">
                  <c:v>0.196324</c:v>
                </c:pt>
                <c:pt idx="259">
                  <c:v>7.9862000000000002E-2</c:v>
                </c:pt>
                <c:pt idx="260">
                  <c:v>0.22503200000000001</c:v>
                </c:pt>
                <c:pt idx="261">
                  <c:v>0.25952399999999998</c:v>
                </c:pt>
                <c:pt idx="262">
                  <c:v>0.336534</c:v>
                </c:pt>
                <c:pt idx="263">
                  <c:v>0.25513200000000003</c:v>
                </c:pt>
                <c:pt idx="264">
                  <c:v>4.684E-2</c:v>
                </c:pt>
                <c:pt idx="265">
                  <c:v>7.1970000000000006E-2</c:v>
                </c:pt>
                <c:pt idx="266">
                  <c:v>0.32893</c:v>
                </c:pt>
                <c:pt idx="267">
                  <c:v>0.29511599999999999</c:v>
                </c:pt>
                <c:pt idx="268">
                  <c:v>0.13936599999999999</c:v>
                </c:pt>
                <c:pt idx="269">
                  <c:v>0.363595</c:v>
                </c:pt>
                <c:pt idx="270">
                  <c:v>0.213228</c:v>
                </c:pt>
                <c:pt idx="271">
                  <c:v>0.20788799999999999</c:v>
                </c:pt>
                <c:pt idx="272">
                  <c:v>7.1648000000000003E-2</c:v>
                </c:pt>
                <c:pt idx="273">
                  <c:v>0.39099499999999998</c:v>
                </c:pt>
                <c:pt idx="274">
                  <c:v>0.36786200000000002</c:v>
                </c:pt>
                <c:pt idx="275">
                  <c:v>0.50398799999999999</c:v>
                </c:pt>
                <c:pt idx="276">
                  <c:v>0.19792999999999999</c:v>
                </c:pt>
                <c:pt idx="277">
                  <c:v>0.16048200000000001</c:v>
                </c:pt>
                <c:pt idx="278">
                  <c:v>0.30083599999999999</c:v>
                </c:pt>
                <c:pt idx="279">
                  <c:v>0.39543</c:v>
                </c:pt>
                <c:pt idx="280">
                  <c:v>0.16077900000000001</c:v>
                </c:pt>
                <c:pt idx="281">
                  <c:v>0.23269100000000001</c:v>
                </c:pt>
                <c:pt idx="282">
                  <c:v>0.18987100000000001</c:v>
                </c:pt>
                <c:pt idx="283">
                  <c:v>0.217806</c:v>
                </c:pt>
                <c:pt idx="284">
                  <c:v>0.22343099999999999</c:v>
                </c:pt>
                <c:pt idx="285">
                  <c:v>0.24499599999999999</c:v>
                </c:pt>
                <c:pt idx="286">
                  <c:v>0.26117899999999999</c:v>
                </c:pt>
                <c:pt idx="287">
                  <c:v>0.328648</c:v>
                </c:pt>
                <c:pt idx="288">
                  <c:v>0.19006500000000001</c:v>
                </c:pt>
                <c:pt idx="289">
                  <c:v>0.17399600000000001</c:v>
                </c:pt>
                <c:pt idx="290">
                  <c:v>3.7519999999999998E-2</c:v>
                </c:pt>
                <c:pt idx="291">
                  <c:v>0.11373800000000001</c:v>
                </c:pt>
                <c:pt idx="292">
                  <c:v>0.17100199999999999</c:v>
                </c:pt>
                <c:pt idx="293">
                  <c:v>7.1339E-2</c:v>
                </c:pt>
                <c:pt idx="294">
                  <c:v>0.24124399999999999</c:v>
                </c:pt>
                <c:pt idx="295">
                  <c:v>0.18229200000000001</c:v>
                </c:pt>
                <c:pt idx="296">
                  <c:v>0.25807600000000003</c:v>
                </c:pt>
                <c:pt idx="297">
                  <c:v>6.4625000000000002E-2</c:v>
                </c:pt>
                <c:pt idx="298">
                  <c:v>0.43211100000000002</c:v>
                </c:pt>
                <c:pt idx="299">
                  <c:v>0.110552</c:v>
                </c:pt>
                <c:pt idx="300">
                  <c:v>0.27585300000000001</c:v>
                </c:pt>
                <c:pt idx="301">
                  <c:v>0.34073799999999999</c:v>
                </c:pt>
                <c:pt idx="302">
                  <c:v>0.26554499999999998</c:v>
                </c:pt>
                <c:pt idx="303">
                  <c:v>0.320525</c:v>
                </c:pt>
                <c:pt idx="304">
                  <c:v>0.150229</c:v>
                </c:pt>
                <c:pt idx="305">
                  <c:v>7.0128999999999997E-2</c:v>
                </c:pt>
                <c:pt idx="306">
                  <c:v>0.32449800000000001</c:v>
                </c:pt>
                <c:pt idx="307">
                  <c:v>2.1087999999999999E-2</c:v>
                </c:pt>
                <c:pt idx="308">
                  <c:v>0.168681</c:v>
                </c:pt>
                <c:pt idx="309">
                  <c:v>0.16440099999999999</c:v>
                </c:pt>
                <c:pt idx="310">
                  <c:v>0.257268</c:v>
                </c:pt>
                <c:pt idx="311">
                  <c:v>0.19053200000000001</c:v>
                </c:pt>
                <c:pt idx="312">
                  <c:v>0.22192300000000001</c:v>
                </c:pt>
                <c:pt idx="313">
                  <c:v>0.29502699999999998</c:v>
                </c:pt>
                <c:pt idx="314">
                  <c:v>6.5989999999999993E-2</c:v>
                </c:pt>
                <c:pt idx="315">
                  <c:v>0.289775</c:v>
                </c:pt>
                <c:pt idx="316">
                  <c:v>2.9139999999999999E-2</c:v>
                </c:pt>
                <c:pt idx="317">
                  <c:v>0.11926200000000001</c:v>
                </c:pt>
                <c:pt idx="318">
                  <c:v>7.4251999999999999E-2</c:v>
                </c:pt>
                <c:pt idx="319">
                  <c:v>0.13092100000000001</c:v>
                </c:pt>
                <c:pt idx="320">
                  <c:v>0.22870699999999999</c:v>
                </c:pt>
                <c:pt idx="321">
                  <c:v>0.154473</c:v>
                </c:pt>
                <c:pt idx="322">
                  <c:v>0.21401100000000001</c:v>
                </c:pt>
                <c:pt idx="323">
                  <c:v>7.7968999999999997E-2</c:v>
                </c:pt>
                <c:pt idx="324">
                  <c:v>4.8913999999999999E-2</c:v>
                </c:pt>
                <c:pt idx="325">
                  <c:v>0.13341500000000001</c:v>
                </c:pt>
                <c:pt idx="326">
                  <c:v>0.15820000000000001</c:v>
                </c:pt>
                <c:pt idx="327">
                  <c:v>4.2344E-2</c:v>
                </c:pt>
                <c:pt idx="328">
                  <c:v>0.144174</c:v>
                </c:pt>
                <c:pt idx="329">
                  <c:v>0.14676900000000001</c:v>
                </c:pt>
                <c:pt idx="330">
                  <c:v>0.16608899999999999</c:v>
                </c:pt>
                <c:pt idx="331">
                  <c:v>0.28516900000000001</c:v>
                </c:pt>
                <c:pt idx="332">
                  <c:v>7.5942999999999997E-2</c:v>
                </c:pt>
                <c:pt idx="333">
                  <c:v>9.5062999999999995E-2</c:v>
                </c:pt>
                <c:pt idx="334">
                  <c:v>0.36416799999999999</c:v>
                </c:pt>
                <c:pt idx="335">
                  <c:v>0.21835499999999999</c:v>
                </c:pt>
                <c:pt idx="336">
                  <c:v>0.28468599999999999</c:v>
                </c:pt>
                <c:pt idx="337">
                  <c:v>0.309674</c:v>
                </c:pt>
                <c:pt idx="338">
                  <c:v>8.8197999999999999E-2</c:v>
                </c:pt>
                <c:pt idx="339">
                  <c:v>0.212699</c:v>
                </c:pt>
                <c:pt idx="340">
                  <c:v>3.6873000000000003E-2</c:v>
                </c:pt>
                <c:pt idx="341">
                  <c:v>0.14446000000000001</c:v>
                </c:pt>
                <c:pt idx="342">
                  <c:v>0.25276999999999999</c:v>
                </c:pt>
                <c:pt idx="343">
                  <c:v>0.335198</c:v>
                </c:pt>
                <c:pt idx="344">
                  <c:v>0.11198900000000001</c:v>
                </c:pt>
                <c:pt idx="345">
                  <c:v>4.5994E-2</c:v>
                </c:pt>
                <c:pt idx="346">
                  <c:v>8.2819000000000004E-2</c:v>
                </c:pt>
                <c:pt idx="347">
                  <c:v>0.18606700000000001</c:v>
                </c:pt>
                <c:pt idx="348">
                  <c:v>0.23844499999999999</c:v>
                </c:pt>
                <c:pt idx="349">
                  <c:v>0.31313099999999999</c:v>
                </c:pt>
                <c:pt idx="350">
                  <c:v>0.246418</c:v>
                </c:pt>
                <c:pt idx="351">
                  <c:v>0.105153</c:v>
                </c:pt>
                <c:pt idx="352">
                  <c:v>0.20826700000000001</c:v>
                </c:pt>
                <c:pt idx="353">
                  <c:v>1.7652000000000001E-2</c:v>
                </c:pt>
                <c:pt idx="354">
                  <c:v>9.9661E-2</c:v>
                </c:pt>
                <c:pt idx="355">
                  <c:v>0.120487</c:v>
                </c:pt>
                <c:pt idx="356">
                  <c:v>0.217921</c:v>
                </c:pt>
                <c:pt idx="357">
                  <c:v>0.155913</c:v>
                </c:pt>
                <c:pt idx="358">
                  <c:v>0.12586</c:v>
                </c:pt>
                <c:pt idx="359">
                  <c:v>0.35734900000000003</c:v>
                </c:pt>
                <c:pt idx="360">
                  <c:v>5.4940000000000003E-2</c:v>
                </c:pt>
                <c:pt idx="361">
                  <c:v>0.19206999999999999</c:v>
                </c:pt>
                <c:pt idx="362">
                  <c:v>0.22872999999999999</c:v>
                </c:pt>
                <c:pt idx="363">
                  <c:v>5.5953999999999997E-2</c:v>
                </c:pt>
                <c:pt idx="364">
                  <c:v>2.5146999999999999E-2</c:v>
                </c:pt>
                <c:pt idx="365">
                  <c:v>0.136431</c:v>
                </c:pt>
                <c:pt idx="366">
                  <c:v>0.109913</c:v>
                </c:pt>
                <c:pt idx="367">
                  <c:v>0.249637</c:v>
                </c:pt>
                <c:pt idx="368">
                  <c:v>0.180399</c:v>
                </c:pt>
                <c:pt idx="369">
                  <c:v>0.27535399999999999</c:v>
                </c:pt>
                <c:pt idx="370">
                  <c:v>0.26997900000000002</c:v>
                </c:pt>
                <c:pt idx="371">
                  <c:v>0.27632400000000001</c:v>
                </c:pt>
                <c:pt idx="372">
                  <c:v>0.36404999999999998</c:v>
                </c:pt>
                <c:pt idx="373">
                  <c:v>0.243591</c:v>
                </c:pt>
                <c:pt idx="374">
                  <c:v>0.24832099999999999</c:v>
                </c:pt>
                <c:pt idx="375">
                  <c:v>0.229266</c:v>
                </c:pt>
                <c:pt idx="376">
                  <c:v>2.8549999999999999E-2</c:v>
                </c:pt>
                <c:pt idx="377">
                  <c:v>0.12793499999999999</c:v>
                </c:pt>
                <c:pt idx="378">
                  <c:v>0.31858900000000001</c:v>
                </c:pt>
                <c:pt idx="379">
                  <c:v>0.27345700000000001</c:v>
                </c:pt>
                <c:pt idx="380">
                  <c:v>0.231602</c:v>
                </c:pt>
                <c:pt idx="381">
                  <c:v>0.19947999999999999</c:v>
                </c:pt>
                <c:pt idx="382">
                  <c:v>4.1189999999999997E-2</c:v>
                </c:pt>
                <c:pt idx="383">
                  <c:v>0.22911599999999999</c:v>
                </c:pt>
                <c:pt idx="384">
                  <c:v>4.4347999999999999E-2</c:v>
                </c:pt>
                <c:pt idx="385">
                  <c:v>0.20927399999999999</c:v>
                </c:pt>
                <c:pt idx="386">
                  <c:v>9.8774000000000001E-2</c:v>
                </c:pt>
                <c:pt idx="387">
                  <c:v>0.14995700000000001</c:v>
                </c:pt>
                <c:pt idx="388">
                  <c:v>0.13070399999999999</c:v>
                </c:pt>
                <c:pt idx="389">
                  <c:v>0.15922600000000001</c:v>
                </c:pt>
                <c:pt idx="390">
                  <c:v>0.23625299999999999</c:v>
                </c:pt>
                <c:pt idx="391">
                  <c:v>0.30351600000000001</c:v>
                </c:pt>
                <c:pt idx="392">
                  <c:v>0.35087200000000002</c:v>
                </c:pt>
                <c:pt idx="393">
                  <c:v>0.135905</c:v>
                </c:pt>
                <c:pt idx="394">
                  <c:v>0.14906700000000001</c:v>
                </c:pt>
                <c:pt idx="395">
                  <c:v>0.174125</c:v>
                </c:pt>
                <c:pt idx="396">
                  <c:v>9.2323000000000002E-2</c:v>
                </c:pt>
                <c:pt idx="397">
                  <c:v>0.15646199999999999</c:v>
                </c:pt>
                <c:pt idx="398">
                  <c:v>0.123403</c:v>
                </c:pt>
                <c:pt idx="399">
                  <c:v>3.9475999999999997E-2</c:v>
                </c:pt>
                <c:pt idx="400">
                  <c:v>0.219558</c:v>
                </c:pt>
                <c:pt idx="401">
                  <c:v>0.24160699999999999</c:v>
                </c:pt>
                <c:pt idx="402">
                  <c:v>0.19961899999999999</c:v>
                </c:pt>
                <c:pt idx="403">
                  <c:v>0.10618</c:v>
                </c:pt>
                <c:pt idx="404">
                  <c:v>0.16439799999999999</c:v>
                </c:pt>
                <c:pt idx="405">
                  <c:v>0.19694900000000001</c:v>
                </c:pt>
                <c:pt idx="406">
                  <c:v>0.182031</c:v>
                </c:pt>
                <c:pt idx="407">
                  <c:v>0.28070499999999998</c:v>
                </c:pt>
                <c:pt idx="408">
                  <c:v>0.36213899999999999</c:v>
                </c:pt>
                <c:pt idx="409">
                  <c:v>0.25141599999999997</c:v>
                </c:pt>
                <c:pt idx="410">
                  <c:v>0.19730500000000001</c:v>
                </c:pt>
                <c:pt idx="411">
                  <c:v>0.31158599999999997</c:v>
                </c:pt>
                <c:pt idx="412">
                  <c:v>0.27940199999999998</c:v>
                </c:pt>
                <c:pt idx="413">
                  <c:v>8.0739000000000005E-2</c:v>
                </c:pt>
                <c:pt idx="414">
                  <c:v>8.2241999999999996E-2</c:v>
                </c:pt>
                <c:pt idx="415">
                  <c:v>0.105605</c:v>
                </c:pt>
                <c:pt idx="416">
                  <c:v>0.225607</c:v>
                </c:pt>
                <c:pt idx="417">
                  <c:v>0.22442799999999999</c:v>
                </c:pt>
                <c:pt idx="418">
                  <c:v>0.192935</c:v>
                </c:pt>
                <c:pt idx="419">
                  <c:v>0.22622700000000001</c:v>
                </c:pt>
                <c:pt idx="420">
                  <c:v>0.106476</c:v>
                </c:pt>
                <c:pt idx="421">
                  <c:v>0.18183299999999999</c:v>
                </c:pt>
                <c:pt idx="422">
                  <c:v>0.16614799999999999</c:v>
                </c:pt>
                <c:pt idx="423">
                  <c:v>0.28799999999999998</c:v>
                </c:pt>
                <c:pt idx="424">
                  <c:v>0.20949699999999999</c:v>
                </c:pt>
                <c:pt idx="425">
                  <c:v>0.24913099999999999</c:v>
                </c:pt>
                <c:pt idx="426">
                  <c:v>0.29183100000000001</c:v>
                </c:pt>
                <c:pt idx="427">
                  <c:v>3.9243E-2</c:v>
                </c:pt>
                <c:pt idx="428">
                  <c:v>0.176175</c:v>
                </c:pt>
                <c:pt idx="429">
                  <c:v>0.171459</c:v>
                </c:pt>
                <c:pt idx="430">
                  <c:v>0.11863799999999999</c:v>
                </c:pt>
                <c:pt idx="431">
                  <c:v>0.14897199999999999</c:v>
                </c:pt>
                <c:pt idx="432">
                  <c:v>3.4533000000000001E-2</c:v>
                </c:pt>
                <c:pt idx="433">
                  <c:v>0.213117</c:v>
                </c:pt>
                <c:pt idx="434">
                  <c:v>0.14566899999999999</c:v>
                </c:pt>
                <c:pt idx="435">
                  <c:v>0.18774199999999999</c:v>
                </c:pt>
                <c:pt idx="436">
                  <c:v>0.195664</c:v>
                </c:pt>
                <c:pt idx="437">
                  <c:v>0.23246900000000001</c:v>
                </c:pt>
                <c:pt idx="438">
                  <c:v>0.222522</c:v>
                </c:pt>
                <c:pt idx="439">
                  <c:v>0.21615799999999999</c:v>
                </c:pt>
                <c:pt idx="440">
                  <c:v>0.17762600000000001</c:v>
                </c:pt>
                <c:pt idx="441">
                  <c:v>8.8489999999999999E-2</c:v>
                </c:pt>
                <c:pt idx="442">
                  <c:v>5.9962000000000001E-2</c:v>
                </c:pt>
                <c:pt idx="443">
                  <c:v>0.25656000000000001</c:v>
                </c:pt>
                <c:pt idx="444">
                  <c:v>0.29399199999999998</c:v>
                </c:pt>
                <c:pt idx="445">
                  <c:v>0.145846</c:v>
                </c:pt>
                <c:pt idx="446">
                  <c:v>0.15861900000000001</c:v>
                </c:pt>
                <c:pt idx="447">
                  <c:v>0.117742</c:v>
                </c:pt>
                <c:pt idx="448">
                  <c:v>0.120645</c:v>
                </c:pt>
                <c:pt idx="449">
                  <c:v>0.15309400000000001</c:v>
                </c:pt>
                <c:pt idx="450">
                  <c:v>0.17783299999999999</c:v>
                </c:pt>
                <c:pt idx="451">
                  <c:v>0.11074299999999999</c:v>
                </c:pt>
                <c:pt idx="452">
                  <c:v>4.8057000000000002E-2</c:v>
                </c:pt>
                <c:pt idx="453">
                  <c:v>0.152783</c:v>
                </c:pt>
                <c:pt idx="454">
                  <c:v>0.10211199999999999</c:v>
                </c:pt>
                <c:pt idx="455">
                  <c:v>0.214869</c:v>
                </c:pt>
                <c:pt idx="456">
                  <c:v>7.0347000000000007E-2</c:v>
                </c:pt>
                <c:pt idx="457">
                  <c:v>0.186497</c:v>
                </c:pt>
                <c:pt idx="458">
                  <c:v>0.234762</c:v>
                </c:pt>
                <c:pt idx="459">
                  <c:v>0.218032</c:v>
                </c:pt>
                <c:pt idx="460">
                  <c:v>0.14996499999999999</c:v>
                </c:pt>
                <c:pt idx="461">
                  <c:v>5.2651000000000003E-2</c:v>
                </c:pt>
                <c:pt idx="462">
                  <c:v>0.189579</c:v>
                </c:pt>
                <c:pt idx="463">
                  <c:v>8.1591999999999998E-2</c:v>
                </c:pt>
                <c:pt idx="464">
                  <c:v>0.15507899999999999</c:v>
                </c:pt>
                <c:pt idx="465">
                  <c:v>0.102796</c:v>
                </c:pt>
                <c:pt idx="466">
                  <c:v>0.11611200000000001</c:v>
                </c:pt>
                <c:pt idx="467">
                  <c:v>0.13487099999999999</c:v>
                </c:pt>
                <c:pt idx="468">
                  <c:v>0.11887</c:v>
                </c:pt>
                <c:pt idx="469">
                  <c:v>2.4053999999999999E-2</c:v>
                </c:pt>
                <c:pt idx="470">
                  <c:v>4.3666999999999997E-2</c:v>
                </c:pt>
                <c:pt idx="471">
                  <c:v>1.4999E-2</c:v>
                </c:pt>
                <c:pt idx="472">
                  <c:v>0.10667</c:v>
                </c:pt>
                <c:pt idx="473">
                  <c:v>0.21922700000000001</c:v>
                </c:pt>
                <c:pt idx="474">
                  <c:v>0.15502099999999999</c:v>
                </c:pt>
                <c:pt idx="475">
                  <c:v>0.126861</c:v>
                </c:pt>
                <c:pt idx="476">
                  <c:v>0.10802100000000001</c:v>
                </c:pt>
                <c:pt idx="477">
                  <c:v>7.2091000000000002E-2</c:v>
                </c:pt>
                <c:pt idx="478">
                  <c:v>5.2373999999999997E-2</c:v>
                </c:pt>
                <c:pt idx="479">
                  <c:v>0.19345399999999999</c:v>
                </c:pt>
                <c:pt idx="480">
                  <c:v>0.181815</c:v>
                </c:pt>
                <c:pt idx="481">
                  <c:v>0.142402</c:v>
                </c:pt>
                <c:pt idx="482">
                  <c:v>0.19992199999999999</c:v>
                </c:pt>
                <c:pt idx="483">
                  <c:v>0.16624800000000001</c:v>
                </c:pt>
                <c:pt idx="484">
                  <c:v>8.1470000000000001E-2</c:v>
                </c:pt>
                <c:pt idx="485">
                  <c:v>0.111501</c:v>
                </c:pt>
                <c:pt idx="486">
                  <c:v>0.126051</c:v>
                </c:pt>
                <c:pt idx="487">
                  <c:v>5.7700000000000001E-2</c:v>
                </c:pt>
                <c:pt idx="488">
                  <c:v>0.26678600000000002</c:v>
                </c:pt>
                <c:pt idx="489">
                  <c:v>0.219773</c:v>
                </c:pt>
                <c:pt idx="490">
                  <c:v>0.112271</c:v>
                </c:pt>
                <c:pt idx="491">
                  <c:v>5.3284999999999999E-2</c:v>
                </c:pt>
                <c:pt idx="492">
                  <c:v>3.3884999999999998E-2</c:v>
                </c:pt>
                <c:pt idx="493">
                  <c:v>1.7575E-2</c:v>
                </c:pt>
                <c:pt idx="494">
                  <c:v>9.6120999999999998E-2</c:v>
                </c:pt>
                <c:pt idx="495">
                  <c:v>0.243779</c:v>
                </c:pt>
                <c:pt idx="496">
                  <c:v>0.16730400000000001</c:v>
                </c:pt>
                <c:pt idx="497">
                  <c:v>6.0657000000000003E-2</c:v>
                </c:pt>
                <c:pt idx="498">
                  <c:v>0.16568099999999999</c:v>
                </c:pt>
                <c:pt idx="499">
                  <c:v>0.17219699999999999</c:v>
                </c:pt>
                <c:pt idx="500">
                  <c:v>0.161469</c:v>
                </c:pt>
                <c:pt idx="501">
                  <c:v>0.14871100000000001</c:v>
                </c:pt>
                <c:pt idx="502">
                  <c:v>9.8891999999999994E-2</c:v>
                </c:pt>
                <c:pt idx="503">
                  <c:v>9.8330000000000001E-2</c:v>
                </c:pt>
                <c:pt idx="504">
                  <c:v>0.100355</c:v>
                </c:pt>
                <c:pt idx="505">
                  <c:v>0.20845</c:v>
                </c:pt>
                <c:pt idx="506">
                  <c:v>0.168127</c:v>
                </c:pt>
                <c:pt idx="507">
                  <c:v>0.27370899999999998</c:v>
                </c:pt>
                <c:pt idx="508">
                  <c:v>0.25625500000000001</c:v>
                </c:pt>
                <c:pt idx="509">
                  <c:v>7.0904999999999996E-2</c:v>
                </c:pt>
                <c:pt idx="510">
                  <c:v>0.10240100000000001</c:v>
                </c:pt>
                <c:pt idx="511">
                  <c:v>0.159306</c:v>
                </c:pt>
                <c:pt idx="512">
                  <c:v>0.14235800000000001</c:v>
                </c:pt>
                <c:pt idx="513">
                  <c:v>0.110446</c:v>
                </c:pt>
                <c:pt idx="514">
                  <c:v>0.107138</c:v>
                </c:pt>
                <c:pt idx="515">
                  <c:v>8.1601999999999994E-2</c:v>
                </c:pt>
                <c:pt idx="516">
                  <c:v>0.20288500000000001</c:v>
                </c:pt>
                <c:pt idx="517">
                  <c:v>6.3525999999999999E-2</c:v>
                </c:pt>
                <c:pt idx="518">
                  <c:v>8.0960000000000004E-2</c:v>
                </c:pt>
                <c:pt idx="519">
                  <c:v>0.163466</c:v>
                </c:pt>
                <c:pt idx="520">
                  <c:v>0.25075399999999998</c:v>
                </c:pt>
                <c:pt idx="521">
                  <c:v>1.7777000000000001E-2</c:v>
                </c:pt>
                <c:pt idx="522">
                  <c:v>0.165655</c:v>
                </c:pt>
                <c:pt idx="523">
                  <c:v>0.248974</c:v>
                </c:pt>
                <c:pt idx="524">
                  <c:v>0.21796099999999999</c:v>
                </c:pt>
                <c:pt idx="525">
                  <c:v>0.131656</c:v>
                </c:pt>
                <c:pt idx="526">
                  <c:v>0.18373600000000001</c:v>
                </c:pt>
                <c:pt idx="527">
                  <c:v>0.16675100000000001</c:v>
                </c:pt>
                <c:pt idx="528">
                  <c:v>0.12658900000000001</c:v>
                </c:pt>
                <c:pt idx="529">
                  <c:v>7.8533000000000006E-2</c:v>
                </c:pt>
                <c:pt idx="530">
                  <c:v>0.124753</c:v>
                </c:pt>
                <c:pt idx="531">
                  <c:v>3.4981999999999999E-2</c:v>
                </c:pt>
                <c:pt idx="532">
                  <c:v>0.13322600000000001</c:v>
                </c:pt>
                <c:pt idx="533">
                  <c:v>0.11969100000000001</c:v>
                </c:pt>
                <c:pt idx="534">
                  <c:v>0.10193099999999999</c:v>
                </c:pt>
                <c:pt idx="535">
                  <c:v>0.171455</c:v>
                </c:pt>
                <c:pt idx="536">
                  <c:v>8.0884999999999999E-2</c:v>
                </c:pt>
                <c:pt idx="537">
                  <c:v>7.8034999999999993E-2</c:v>
                </c:pt>
                <c:pt idx="538">
                  <c:v>0.128693</c:v>
                </c:pt>
                <c:pt idx="539">
                  <c:v>0.21717400000000001</c:v>
                </c:pt>
                <c:pt idx="540">
                  <c:v>0.21961</c:v>
                </c:pt>
                <c:pt idx="541">
                  <c:v>0.110095</c:v>
                </c:pt>
                <c:pt idx="542">
                  <c:v>8.8059999999999999E-2</c:v>
                </c:pt>
                <c:pt idx="543">
                  <c:v>9.3794000000000002E-2</c:v>
                </c:pt>
                <c:pt idx="544">
                  <c:v>0.106433</c:v>
                </c:pt>
                <c:pt idx="545">
                  <c:v>5.9442000000000002E-2</c:v>
                </c:pt>
                <c:pt idx="546">
                  <c:v>5.5503999999999998E-2</c:v>
                </c:pt>
                <c:pt idx="547">
                  <c:v>4.8302999999999999E-2</c:v>
                </c:pt>
                <c:pt idx="548">
                  <c:v>0.167715</c:v>
                </c:pt>
                <c:pt idx="549">
                  <c:v>4.0280000000000003E-2</c:v>
                </c:pt>
                <c:pt idx="550">
                  <c:v>8.1737000000000004E-2</c:v>
                </c:pt>
                <c:pt idx="551">
                  <c:v>0.10764600000000001</c:v>
                </c:pt>
                <c:pt idx="552">
                  <c:v>0.13334299999999999</c:v>
                </c:pt>
                <c:pt idx="553">
                  <c:v>0.179615</c:v>
                </c:pt>
                <c:pt idx="554">
                  <c:v>0.19032499999999999</c:v>
                </c:pt>
                <c:pt idx="555">
                  <c:v>0.192246</c:v>
                </c:pt>
                <c:pt idx="556">
                  <c:v>5.2562999999999999E-2</c:v>
                </c:pt>
                <c:pt idx="557">
                  <c:v>7.195E-2</c:v>
                </c:pt>
                <c:pt idx="558">
                  <c:v>0.116578</c:v>
                </c:pt>
                <c:pt idx="559">
                  <c:v>0.21901200000000001</c:v>
                </c:pt>
                <c:pt idx="560">
                  <c:v>0.21587400000000001</c:v>
                </c:pt>
                <c:pt idx="561">
                  <c:v>5.5801999999999997E-2</c:v>
                </c:pt>
                <c:pt idx="562">
                  <c:v>4.6397000000000001E-2</c:v>
                </c:pt>
                <c:pt idx="563">
                  <c:v>0.16833799999999999</c:v>
                </c:pt>
                <c:pt idx="564">
                  <c:v>0.17881900000000001</c:v>
                </c:pt>
                <c:pt idx="565">
                  <c:v>9.3163999999999997E-2</c:v>
                </c:pt>
                <c:pt idx="566">
                  <c:v>0.112064</c:v>
                </c:pt>
                <c:pt idx="567">
                  <c:v>0.148198</c:v>
                </c:pt>
                <c:pt idx="568">
                  <c:v>0.177424</c:v>
                </c:pt>
                <c:pt idx="569">
                  <c:v>0.163132</c:v>
                </c:pt>
                <c:pt idx="570">
                  <c:v>0.164351</c:v>
                </c:pt>
                <c:pt idx="571">
                  <c:v>0.22575500000000001</c:v>
                </c:pt>
                <c:pt idx="572">
                  <c:v>0.15287600000000001</c:v>
                </c:pt>
                <c:pt idx="573">
                  <c:v>0.167491</c:v>
                </c:pt>
                <c:pt idx="574">
                  <c:v>8.8843000000000005E-2</c:v>
                </c:pt>
                <c:pt idx="575">
                  <c:v>0.139983</c:v>
                </c:pt>
                <c:pt idx="576">
                  <c:v>0.101455</c:v>
                </c:pt>
                <c:pt idx="577">
                  <c:v>0.24281700000000001</c:v>
                </c:pt>
                <c:pt idx="578">
                  <c:v>0.157749</c:v>
                </c:pt>
                <c:pt idx="579">
                  <c:v>2.9866E-2</c:v>
                </c:pt>
                <c:pt idx="580">
                  <c:v>0.14021600000000001</c:v>
                </c:pt>
                <c:pt idx="581">
                  <c:v>0.155918</c:v>
                </c:pt>
                <c:pt idx="582">
                  <c:v>0.16487399999999999</c:v>
                </c:pt>
                <c:pt idx="583">
                  <c:v>0.23241899999999999</c:v>
                </c:pt>
                <c:pt idx="584">
                  <c:v>0.20158999999999999</c:v>
                </c:pt>
                <c:pt idx="585">
                  <c:v>3.5409000000000003E-2</c:v>
                </c:pt>
                <c:pt idx="586">
                  <c:v>2.5762E-2</c:v>
                </c:pt>
                <c:pt idx="587">
                  <c:v>0.15554100000000001</c:v>
                </c:pt>
                <c:pt idx="588">
                  <c:v>0.242898</c:v>
                </c:pt>
                <c:pt idx="589">
                  <c:v>0.13258300000000001</c:v>
                </c:pt>
                <c:pt idx="590">
                  <c:v>0.27285199999999998</c:v>
                </c:pt>
                <c:pt idx="591">
                  <c:v>0.153673</c:v>
                </c:pt>
                <c:pt idx="592">
                  <c:v>0.23005500000000001</c:v>
                </c:pt>
                <c:pt idx="593">
                  <c:v>8.0431000000000002E-2</c:v>
                </c:pt>
                <c:pt idx="594">
                  <c:v>0.114346</c:v>
                </c:pt>
                <c:pt idx="595">
                  <c:v>0.15699199999999999</c:v>
                </c:pt>
                <c:pt idx="596">
                  <c:v>0.200187</c:v>
                </c:pt>
                <c:pt idx="597">
                  <c:v>0.13496900000000001</c:v>
                </c:pt>
                <c:pt idx="598">
                  <c:v>0.21060100000000001</c:v>
                </c:pt>
                <c:pt idx="599">
                  <c:v>8.1725000000000006E-2</c:v>
                </c:pt>
                <c:pt idx="600">
                  <c:v>0.163354</c:v>
                </c:pt>
                <c:pt idx="601">
                  <c:v>8.4750000000000006E-2</c:v>
                </c:pt>
                <c:pt idx="602">
                  <c:v>0.10532900000000001</c:v>
                </c:pt>
                <c:pt idx="603">
                  <c:v>0.14928</c:v>
                </c:pt>
                <c:pt idx="604">
                  <c:v>9.6654000000000004E-2</c:v>
                </c:pt>
                <c:pt idx="605">
                  <c:v>0.113745</c:v>
                </c:pt>
                <c:pt idx="606">
                  <c:v>6.2740000000000004E-2</c:v>
                </c:pt>
                <c:pt idx="607">
                  <c:v>8.9275999999999994E-2</c:v>
                </c:pt>
                <c:pt idx="608">
                  <c:v>0.114431</c:v>
                </c:pt>
                <c:pt idx="609">
                  <c:v>0.29334500000000002</c:v>
                </c:pt>
                <c:pt idx="610">
                  <c:v>7.1410000000000001E-2</c:v>
                </c:pt>
                <c:pt idx="611">
                  <c:v>0.10975</c:v>
                </c:pt>
                <c:pt idx="612">
                  <c:v>0.12856000000000001</c:v>
                </c:pt>
                <c:pt idx="613">
                  <c:v>0.159248</c:v>
                </c:pt>
                <c:pt idx="614">
                  <c:v>0.17859900000000001</c:v>
                </c:pt>
                <c:pt idx="615">
                  <c:v>0.102419</c:v>
                </c:pt>
                <c:pt idx="616">
                  <c:v>9.1139999999999999E-2</c:v>
                </c:pt>
                <c:pt idx="617">
                  <c:v>0.239449</c:v>
                </c:pt>
                <c:pt idx="618">
                  <c:v>0.208256</c:v>
                </c:pt>
                <c:pt idx="619">
                  <c:v>0.11666799999999999</c:v>
                </c:pt>
                <c:pt idx="620">
                  <c:v>0.18292700000000001</c:v>
                </c:pt>
                <c:pt idx="621">
                  <c:v>6.2995999999999996E-2</c:v>
                </c:pt>
                <c:pt idx="622">
                  <c:v>0.152118</c:v>
                </c:pt>
                <c:pt idx="623">
                  <c:v>0.116808</c:v>
                </c:pt>
                <c:pt idx="624">
                  <c:v>0.24296899999999999</c:v>
                </c:pt>
                <c:pt idx="625">
                  <c:v>7.5936000000000003E-2</c:v>
                </c:pt>
                <c:pt idx="626">
                  <c:v>0.17379</c:v>
                </c:pt>
                <c:pt idx="627">
                  <c:v>0.189026</c:v>
                </c:pt>
                <c:pt idx="628">
                  <c:v>3.5708999999999998E-2</c:v>
                </c:pt>
                <c:pt idx="629">
                  <c:v>0.21584</c:v>
                </c:pt>
                <c:pt idx="630">
                  <c:v>0.115337</c:v>
                </c:pt>
                <c:pt idx="631">
                  <c:v>0.183752</c:v>
                </c:pt>
                <c:pt idx="632">
                  <c:v>7.8662999999999997E-2</c:v>
                </c:pt>
                <c:pt idx="633">
                  <c:v>7.0460999999999996E-2</c:v>
                </c:pt>
                <c:pt idx="634">
                  <c:v>0.28840300000000002</c:v>
                </c:pt>
                <c:pt idx="635">
                  <c:v>7.4329000000000006E-2</c:v>
                </c:pt>
                <c:pt idx="636">
                  <c:v>0.120487</c:v>
                </c:pt>
                <c:pt idx="637">
                  <c:v>7.8622999999999998E-2</c:v>
                </c:pt>
                <c:pt idx="638">
                  <c:v>0.23583799999999999</c:v>
                </c:pt>
                <c:pt idx="639">
                  <c:v>0.25516100000000003</c:v>
                </c:pt>
                <c:pt idx="640">
                  <c:v>0.18409800000000001</c:v>
                </c:pt>
                <c:pt idx="641">
                  <c:v>0.249088</c:v>
                </c:pt>
                <c:pt idx="642">
                  <c:v>7.0605000000000001E-2</c:v>
                </c:pt>
                <c:pt idx="643">
                  <c:v>5.5960999999999997E-2</c:v>
                </c:pt>
                <c:pt idx="644">
                  <c:v>0.20433899999999999</c:v>
                </c:pt>
                <c:pt idx="645">
                  <c:v>0.19645299999999999</c:v>
                </c:pt>
                <c:pt idx="646">
                  <c:v>6.3061000000000006E-2</c:v>
                </c:pt>
                <c:pt idx="647">
                  <c:v>0.10048899999999999</c:v>
                </c:pt>
                <c:pt idx="648">
                  <c:v>0.119363</c:v>
                </c:pt>
                <c:pt idx="649">
                  <c:v>0.13394900000000001</c:v>
                </c:pt>
                <c:pt idx="650">
                  <c:v>0.195628</c:v>
                </c:pt>
                <c:pt idx="651">
                  <c:v>9.8885000000000001E-2</c:v>
                </c:pt>
                <c:pt idx="652">
                  <c:v>0.12529299999999999</c:v>
                </c:pt>
                <c:pt idx="653">
                  <c:v>0.14152999999999999</c:v>
                </c:pt>
                <c:pt idx="654">
                  <c:v>0.11672299999999999</c:v>
                </c:pt>
                <c:pt idx="655">
                  <c:v>0.115818</c:v>
                </c:pt>
                <c:pt idx="656">
                  <c:v>0.19597100000000001</c:v>
                </c:pt>
                <c:pt idx="657">
                  <c:v>0.12536900000000001</c:v>
                </c:pt>
                <c:pt idx="658">
                  <c:v>0.15129799999999999</c:v>
                </c:pt>
                <c:pt idx="659">
                  <c:v>0.14829300000000001</c:v>
                </c:pt>
                <c:pt idx="660">
                  <c:v>8.0577999999999997E-2</c:v>
                </c:pt>
                <c:pt idx="661">
                  <c:v>8.9968999999999993E-2</c:v>
                </c:pt>
                <c:pt idx="662">
                  <c:v>0.178038</c:v>
                </c:pt>
                <c:pt idx="663">
                  <c:v>4.2497E-2</c:v>
                </c:pt>
                <c:pt idx="664">
                  <c:v>9.0451000000000004E-2</c:v>
                </c:pt>
                <c:pt idx="665">
                  <c:v>0.122601</c:v>
                </c:pt>
                <c:pt idx="666">
                  <c:v>0.16541800000000001</c:v>
                </c:pt>
                <c:pt idx="667">
                  <c:v>0.14302200000000001</c:v>
                </c:pt>
                <c:pt idx="668">
                  <c:v>4.1295999999999999E-2</c:v>
                </c:pt>
                <c:pt idx="669">
                  <c:v>3.9134000000000002E-2</c:v>
                </c:pt>
                <c:pt idx="670">
                  <c:v>0.26110899999999998</c:v>
                </c:pt>
                <c:pt idx="671">
                  <c:v>0.12855</c:v>
                </c:pt>
                <c:pt idx="672">
                  <c:v>0.15549199999999999</c:v>
                </c:pt>
                <c:pt idx="673">
                  <c:v>7.7035000000000006E-2</c:v>
                </c:pt>
                <c:pt idx="674">
                  <c:v>0.17236799999999999</c:v>
                </c:pt>
                <c:pt idx="675">
                  <c:v>0.179922</c:v>
                </c:pt>
                <c:pt idx="676">
                  <c:v>0.217282</c:v>
                </c:pt>
                <c:pt idx="677">
                  <c:v>0.10821699999999999</c:v>
                </c:pt>
                <c:pt idx="678">
                  <c:v>0.10823000000000001</c:v>
                </c:pt>
                <c:pt idx="679">
                  <c:v>0.142489</c:v>
                </c:pt>
                <c:pt idx="680">
                  <c:v>0.122012</c:v>
                </c:pt>
                <c:pt idx="681">
                  <c:v>2.1946E-2</c:v>
                </c:pt>
                <c:pt idx="682">
                  <c:v>0.145838</c:v>
                </c:pt>
                <c:pt idx="683">
                  <c:v>8.2253000000000007E-2</c:v>
                </c:pt>
                <c:pt idx="684">
                  <c:v>0.184029</c:v>
                </c:pt>
                <c:pt idx="685">
                  <c:v>0.23320099999999999</c:v>
                </c:pt>
                <c:pt idx="686">
                  <c:v>0.116678</c:v>
                </c:pt>
                <c:pt idx="687">
                  <c:v>0.170906</c:v>
                </c:pt>
                <c:pt idx="688">
                  <c:v>0.158501</c:v>
                </c:pt>
                <c:pt idx="689">
                  <c:v>0.229208</c:v>
                </c:pt>
                <c:pt idx="690">
                  <c:v>0.105652</c:v>
                </c:pt>
                <c:pt idx="691">
                  <c:v>0.15875700000000001</c:v>
                </c:pt>
                <c:pt idx="692">
                  <c:v>0.226405</c:v>
                </c:pt>
                <c:pt idx="693">
                  <c:v>0.26478699999999999</c:v>
                </c:pt>
                <c:pt idx="694">
                  <c:v>0.27577200000000002</c:v>
                </c:pt>
                <c:pt idx="695">
                  <c:v>0.21555299999999999</c:v>
                </c:pt>
                <c:pt idx="696">
                  <c:v>0.152811</c:v>
                </c:pt>
                <c:pt idx="697">
                  <c:v>0.14497299999999999</c:v>
                </c:pt>
                <c:pt idx="698">
                  <c:v>0.152834</c:v>
                </c:pt>
                <c:pt idx="699">
                  <c:v>0.142541</c:v>
                </c:pt>
                <c:pt idx="700">
                  <c:v>0.31089699999999998</c:v>
                </c:pt>
                <c:pt idx="701">
                  <c:v>0.24107200000000001</c:v>
                </c:pt>
                <c:pt idx="702">
                  <c:v>8.1895999999999997E-2</c:v>
                </c:pt>
                <c:pt idx="703">
                  <c:v>0.23438000000000001</c:v>
                </c:pt>
                <c:pt idx="704">
                  <c:v>0.106169</c:v>
                </c:pt>
                <c:pt idx="705">
                  <c:v>0.20332600000000001</c:v>
                </c:pt>
                <c:pt idx="706">
                  <c:v>0.208894</c:v>
                </c:pt>
                <c:pt idx="707">
                  <c:v>0.21563599999999999</c:v>
                </c:pt>
                <c:pt idx="708">
                  <c:v>0.18807499999999999</c:v>
                </c:pt>
                <c:pt idx="709">
                  <c:v>0.15847900000000001</c:v>
                </c:pt>
                <c:pt idx="710">
                  <c:v>0.21415799999999999</c:v>
                </c:pt>
                <c:pt idx="711">
                  <c:v>0.213225</c:v>
                </c:pt>
                <c:pt idx="712">
                  <c:v>0.11076</c:v>
                </c:pt>
                <c:pt idx="713">
                  <c:v>0.12253</c:v>
                </c:pt>
                <c:pt idx="714">
                  <c:v>0.233292</c:v>
                </c:pt>
                <c:pt idx="715">
                  <c:v>0.19237299999999999</c:v>
                </c:pt>
                <c:pt idx="716">
                  <c:v>0.105257</c:v>
                </c:pt>
                <c:pt idx="717">
                  <c:v>8.0346000000000001E-2</c:v>
                </c:pt>
                <c:pt idx="718">
                  <c:v>4.7280999999999997E-2</c:v>
                </c:pt>
                <c:pt idx="719">
                  <c:v>0.13737099999999999</c:v>
                </c:pt>
                <c:pt idx="720">
                  <c:v>0.21954099999999999</c:v>
                </c:pt>
                <c:pt idx="721">
                  <c:v>9.5116000000000006E-2</c:v>
                </c:pt>
                <c:pt idx="722">
                  <c:v>0.18958800000000001</c:v>
                </c:pt>
                <c:pt idx="723">
                  <c:v>0.16536799999999999</c:v>
                </c:pt>
                <c:pt idx="724">
                  <c:v>8.1039E-2</c:v>
                </c:pt>
                <c:pt idx="725">
                  <c:v>6.7338999999999996E-2</c:v>
                </c:pt>
                <c:pt idx="726">
                  <c:v>0.168294</c:v>
                </c:pt>
                <c:pt idx="727">
                  <c:v>0.17182900000000001</c:v>
                </c:pt>
                <c:pt idx="728">
                  <c:v>1.6244000000000001E-2</c:v>
                </c:pt>
                <c:pt idx="729">
                  <c:v>0.14376</c:v>
                </c:pt>
                <c:pt idx="730">
                  <c:v>0.12880900000000001</c:v>
                </c:pt>
                <c:pt idx="731">
                  <c:v>0.21317900000000001</c:v>
                </c:pt>
                <c:pt idx="732">
                  <c:v>9.0673000000000004E-2</c:v>
                </c:pt>
                <c:pt idx="733">
                  <c:v>3.0093000000000002E-2</c:v>
                </c:pt>
                <c:pt idx="734">
                  <c:v>0.14549799999999999</c:v>
                </c:pt>
                <c:pt idx="735">
                  <c:v>0.14719299999999999</c:v>
                </c:pt>
                <c:pt idx="736">
                  <c:v>0.183668</c:v>
                </c:pt>
                <c:pt idx="737">
                  <c:v>2.1801999999999998E-2</c:v>
                </c:pt>
                <c:pt idx="738">
                  <c:v>0.23508100000000001</c:v>
                </c:pt>
                <c:pt idx="739">
                  <c:v>0.30666900000000002</c:v>
                </c:pt>
                <c:pt idx="740">
                  <c:v>0.240207</c:v>
                </c:pt>
                <c:pt idx="741">
                  <c:v>0.21293999999999999</c:v>
                </c:pt>
                <c:pt idx="742">
                  <c:v>9.3155000000000002E-2</c:v>
                </c:pt>
                <c:pt idx="743">
                  <c:v>0.103076</c:v>
                </c:pt>
                <c:pt idx="744">
                  <c:v>0.22844500000000001</c:v>
                </c:pt>
                <c:pt idx="745">
                  <c:v>0.19774700000000001</c:v>
                </c:pt>
                <c:pt idx="746">
                  <c:v>5.8266999999999999E-2</c:v>
                </c:pt>
                <c:pt idx="747">
                  <c:v>1.5414000000000001E-2</c:v>
                </c:pt>
                <c:pt idx="748">
                  <c:v>0.11756999999999999</c:v>
                </c:pt>
                <c:pt idx="749">
                  <c:v>9.0968999999999994E-2</c:v>
                </c:pt>
                <c:pt idx="750">
                  <c:v>0.26674399999999998</c:v>
                </c:pt>
                <c:pt idx="751">
                  <c:v>0.31185600000000002</c:v>
                </c:pt>
                <c:pt idx="752">
                  <c:v>7.2479000000000002E-2</c:v>
                </c:pt>
                <c:pt idx="753">
                  <c:v>6.9240999999999997E-2</c:v>
                </c:pt>
                <c:pt idx="754">
                  <c:v>0.139822</c:v>
                </c:pt>
                <c:pt idx="755">
                  <c:v>9.0836E-2</c:v>
                </c:pt>
                <c:pt idx="756">
                  <c:v>8.0311999999999995E-2</c:v>
                </c:pt>
                <c:pt idx="757">
                  <c:v>0.105166</c:v>
                </c:pt>
                <c:pt idx="758">
                  <c:v>0.236232</c:v>
                </c:pt>
                <c:pt idx="759">
                  <c:v>0.237953</c:v>
                </c:pt>
                <c:pt idx="760">
                  <c:v>0.15443399999999999</c:v>
                </c:pt>
                <c:pt idx="761">
                  <c:v>0.133525</c:v>
                </c:pt>
                <c:pt idx="762">
                  <c:v>8.6778999999999995E-2</c:v>
                </c:pt>
                <c:pt idx="763">
                  <c:v>0.110303</c:v>
                </c:pt>
                <c:pt idx="764">
                  <c:v>0.135245</c:v>
                </c:pt>
                <c:pt idx="765">
                  <c:v>6.9686999999999999E-2</c:v>
                </c:pt>
                <c:pt idx="766">
                  <c:v>0.21107699999999999</c:v>
                </c:pt>
                <c:pt idx="767">
                  <c:v>0.12632099999999999</c:v>
                </c:pt>
                <c:pt idx="768">
                  <c:v>9.9902000000000005E-2</c:v>
                </c:pt>
                <c:pt idx="769">
                  <c:v>3.6766E-2</c:v>
                </c:pt>
                <c:pt idx="770">
                  <c:v>0.16777400000000001</c:v>
                </c:pt>
                <c:pt idx="771">
                  <c:v>0.117197</c:v>
                </c:pt>
                <c:pt idx="772">
                  <c:v>7.1096000000000006E-2</c:v>
                </c:pt>
                <c:pt idx="773">
                  <c:v>9.4600000000000004E-2</c:v>
                </c:pt>
                <c:pt idx="774">
                  <c:v>0.10352500000000001</c:v>
                </c:pt>
                <c:pt idx="775">
                  <c:v>0.12464699999999999</c:v>
                </c:pt>
                <c:pt idx="776">
                  <c:v>9.3873999999999999E-2</c:v>
                </c:pt>
                <c:pt idx="777">
                  <c:v>0.19001799999999999</c:v>
                </c:pt>
                <c:pt idx="778">
                  <c:v>0.13899</c:v>
                </c:pt>
                <c:pt idx="779">
                  <c:v>9.3088000000000004E-2</c:v>
                </c:pt>
                <c:pt idx="780">
                  <c:v>0.148257</c:v>
                </c:pt>
                <c:pt idx="781">
                  <c:v>0.23760999999999999</c:v>
                </c:pt>
                <c:pt idx="782">
                  <c:v>0.191078</c:v>
                </c:pt>
                <c:pt idx="783">
                  <c:v>1.8280000000000001E-2</c:v>
                </c:pt>
                <c:pt idx="784">
                  <c:v>5.5946999999999997E-2</c:v>
                </c:pt>
                <c:pt idx="785">
                  <c:v>0.14376800000000001</c:v>
                </c:pt>
                <c:pt idx="786">
                  <c:v>9.6579999999999999E-2</c:v>
                </c:pt>
                <c:pt idx="787">
                  <c:v>0.18410799999999999</c:v>
                </c:pt>
                <c:pt idx="788">
                  <c:v>0.15140100000000001</c:v>
                </c:pt>
                <c:pt idx="789">
                  <c:v>0.23361599999999999</c:v>
                </c:pt>
                <c:pt idx="790">
                  <c:v>0.25731999999999999</c:v>
                </c:pt>
                <c:pt idx="791">
                  <c:v>0.21173800000000001</c:v>
                </c:pt>
                <c:pt idx="792">
                  <c:v>0.13408</c:v>
                </c:pt>
                <c:pt idx="793">
                  <c:v>0.109026</c:v>
                </c:pt>
                <c:pt idx="794">
                  <c:v>0.14244699999999999</c:v>
                </c:pt>
                <c:pt idx="795">
                  <c:v>4.8904999999999997E-2</c:v>
                </c:pt>
                <c:pt idx="796">
                  <c:v>0.150146</c:v>
                </c:pt>
                <c:pt idx="797">
                  <c:v>5.0326000000000003E-2</c:v>
                </c:pt>
                <c:pt idx="798">
                  <c:v>5.1735000000000003E-2</c:v>
                </c:pt>
                <c:pt idx="799">
                  <c:v>0.110945</c:v>
                </c:pt>
                <c:pt idx="800">
                  <c:v>0.138375</c:v>
                </c:pt>
                <c:pt idx="801">
                  <c:v>0.17844399999999999</c:v>
                </c:pt>
                <c:pt idx="802">
                  <c:v>5.4621000000000003E-2</c:v>
                </c:pt>
                <c:pt idx="803">
                  <c:v>8.8639999999999997E-2</c:v>
                </c:pt>
                <c:pt idx="804">
                  <c:v>7.3298000000000002E-2</c:v>
                </c:pt>
                <c:pt idx="805">
                  <c:v>6.4280000000000004E-2</c:v>
                </c:pt>
                <c:pt idx="806">
                  <c:v>9.6448000000000006E-2</c:v>
                </c:pt>
                <c:pt idx="807">
                  <c:v>0.16628399999999999</c:v>
                </c:pt>
                <c:pt idx="808">
                  <c:v>0.149837</c:v>
                </c:pt>
                <c:pt idx="809">
                  <c:v>7.3988999999999999E-2</c:v>
                </c:pt>
                <c:pt idx="810">
                  <c:v>7.7303999999999998E-2</c:v>
                </c:pt>
                <c:pt idx="811">
                  <c:v>6.8457000000000004E-2</c:v>
                </c:pt>
                <c:pt idx="812">
                  <c:v>5.3860999999999999E-2</c:v>
                </c:pt>
                <c:pt idx="813">
                  <c:v>0.17338999999999999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102544"/>
        <c:axId val="199103104"/>
      </c:scatterChart>
      <c:valAx>
        <c:axId val="199102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69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699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|F(g)|/</a:t>
                </a:r>
                <a:r>
                  <a:rPr lang="en-US" sz="699" b="0" i="0" u="none" strike="noStrike" baseline="0">
                    <a:solidFill>
                      <a:srgbClr val="000000"/>
                    </a:solidFill>
                    <a:latin typeface="Symbol"/>
                    <a:cs typeface="Arial"/>
                  </a:rPr>
                  <a:t>S</a:t>
                </a:r>
                <a:r>
                  <a:rPr lang="en-US" sz="699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fj(g)</a:t>
                </a:r>
              </a:p>
            </c:rich>
          </c:tx>
          <c:layout>
            <c:manualLayout>
              <c:xMode val="edge"/>
              <c:yMode val="edge"/>
              <c:x val="0.45844504021447718"/>
              <c:y val="0.90796019900497515"/>
            </c:manualLayout>
          </c:layout>
          <c:overlay val="0"/>
          <c:spPr>
            <a:noFill/>
            <a:ln w="1613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0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3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9103104"/>
        <c:crosses val="autoZero"/>
        <c:crossBetween val="midCat"/>
      </c:valAx>
      <c:valAx>
        <c:axId val="1991031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69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699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|F(-g)|/</a:t>
                </a:r>
                <a:r>
                  <a:rPr lang="en-US" sz="699" b="0" i="0" u="none" strike="noStrike" baseline="0">
                    <a:solidFill>
                      <a:srgbClr val="000000"/>
                    </a:solidFill>
                    <a:latin typeface="Symbol"/>
                    <a:cs typeface="Arial"/>
                  </a:rPr>
                  <a:t>S</a:t>
                </a:r>
                <a:r>
                  <a:rPr lang="en-US" sz="699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fj(-g)</a:t>
                </a:r>
              </a:p>
            </c:rich>
          </c:tx>
          <c:layout>
            <c:manualLayout>
              <c:xMode val="edge"/>
              <c:yMode val="edge"/>
              <c:x val="3.4852546916890083E-2"/>
              <c:y val="0.39552238805970147"/>
            </c:manualLayout>
          </c:layout>
          <c:overlay val="0"/>
          <c:spPr>
            <a:noFill/>
            <a:ln w="1613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01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3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9102544"/>
        <c:crosses val="autoZero"/>
        <c:crossBetween val="midCat"/>
        <c:majorUnit val="0.2"/>
      </c:valAx>
      <c:spPr>
        <a:noFill/>
        <a:ln w="8067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chart" Target="../charts/chart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</cdr:x>
      <cdr:y>0.4127</cdr:y>
    </cdr:from>
    <cdr:to>
      <cdr:x>0.32813</cdr:x>
      <cdr:y>0.55214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9600" y="1981200"/>
          <a:ext cx="990600" cy="6694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Nanocubes</a:t>
          </a:r>
          <a:endParaRPr lang="en-US" sz="1400" b="1" i="0" strike="noStrike" dirty="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4 cycles to 550°C</a:t>
          </a:r>
          <a:endParaRPr lang="en-US" sz="1400" b="1" i="0" strike="noStrike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0.60938</cdr:x>
      <cdr:y>0.66667</cdr:y>
    </cdr:from>
    <cdr:to>
      <cdr:x>0.95313</cdr:x>
      <cdr:y>0.80393</cdr:y>
    </cdr:to>
    <cdr:sp macro="" textlink="">
      <cdr:nvSpPr>
        <cdr:cNvPr id="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1824" y="3251216"/>
          <a:ext cx="1676400" cy="6694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400" b="1" i="0" strike="noStrike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Polycrystalline STO</a:t>
          </a: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 cycles to 400°C +</a:t>
          </a:r>
        </a:p>
        <a:p xmlns:a="http://schemas.openxmlformats.org/drawingml/2006/main">
          <a:pPr algn="l" rtl="0">
            <a:defRPr sz="1000"/>
          </a:pPr>
          <a:r>
            <a:rPr lang="en-US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 cycles to 550°C</a:t>
          </a:r>
          <a:endParaRPr lang="en-US" sz="1400" b="1" i="0" strike="noStrike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0.08975</cdr:x>
      <cdr:y>0.027</cdr:y>
    </cdr:from>
    <cdr:to>
      <cdr:x>0.5</cdr:x>
      <cdr:y>0.4325</cdr:y>
    </cdr:to>
    <cdr:graphicFrame macro="">
      <cdr:nvGraphicFramePr>
        <cdr:cNvPr id="2049" name="Chart 1"/>
        <cdr:cNvGraphicFramePr>
          <a:graphicFrameLocks xmlns:a="http://schemas.openxmlformats.org/drawingml/2006/main"/>
        </cdr:cNvGraphicFramePr>
      </cdr:nvGraphicFramePr>
      <cdr:xfrm>
        <a:off xmlns:a="http://schemas.openxmlformats.org/drawingml/2006/main" x="0" y="0"/>
        <a:ext xmlns:a="http://schemas.openxmlformats.org/drawingml/2006/main" cx="0" cy="0"/>
      </cdr:xfrm>
      <a:graphic xmlns:a="http://schemas.openxmlformats.org/drawingml/2006/main">
        <a:graphicData uri="http://schemas.openxmlformats.org/drawingml/2006/chart">
          <c:chart xmlns:c="http://schemas.openxmlformats.org/drawingml/2006/chart" xmlns:r="http://schemas.openxmlformats.org/officeDocument/2006/relationships" r:id="rId1"/>
        </a:graphicData>
      </a:graphic>
    </cdr:graphicFrame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fld id="{0CC8C8CB-3A66-4E3C-A1BC-DAB7A691A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880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716E6E-78B6-4671-A1C5-85BC4DFC933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500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E23D38-4579-4DE5-B0E7-C9CA5517046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488653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03A0A-BA54-42EF-A974-484E425BD8DA}" type="slidenum">
              <a:rPr lang="en-US" altLang="en-US"/>
              <a:pPr/>
              <a:t>107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583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92AE11-6031-4E8A-8C99-0DC054747996}" type="slidenum">
              <a:rPr lang="en-US" altLang="en-US"/>
              <a:pPr/>
              <a:t>108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897951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0A95D7-69BB-40FD-82E4-ED98F5FE40EC}" type="slidenum">
              <a:rPr lang="en-US" altLang="en-US"/>
              <a:pPr/>
              <a:t>109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6743677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2A5BBF-1D88-4ED6-9556-0AAB853B01C1}" type="slidenum">
              <a:rPr lang="en-US" altLang="en-US"/>
              <a:pPr/>
              <a:t>110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404031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B4EB6B-E51E-4096-902B-943FB6A68DCE}" type="slidenum">
              <a:rPr lang="en-US" altLang="en-US"/>
              <a:pPr/>
              <a:t>111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3131884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D64455-FB01-4C4E-A26F-B66F2853CB42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Point out which spots are bulk</a:t>
            </a:r>
          </a:p>
        </p:txBody>
      </p:sp>
    </p:spTree>
    <p:extLst>
      <p:ext uri="{BB962C8B-B14F-4D97-AF65-F5344CB8AC3E}">
        <p14:creationId xmlns:p14="http://schemas.microsoft.com/office/powerpoint/2010/main" val="98734123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18A654-7FC1-40D8-A40E-5F5A2A268F88}" type="slidenum">
              <a:rPr lang="en-US" altLang="en-US"/>
              <a:pPr/>
              <a:t>113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499687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CC231D-B081-490F-AEA1-32D68214A36D}" type="slidenum">
              <a:rPr lang="en-US" altLang="en-US"/>
              <a:pPr/>
              <a:t>114</a:t>
            </a:fld>
            <a:endParaRPr lang="en-US" altLang="en-US"/>
          </a:p>
        </p:txBody>
      </p:sp>
      <p:sp>
        <p:nvSpPr>
          <p:cNvPr id="972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5 Ti 4+ = 20+</a:t>
            </a:r>
          </a:p>
          <a:p>
            <a:pPr eaLnBrk="1" hangingPunct="1"/>
            <a:r>
              <a:rPr lang="en-US" altLang="en-US" smtClean="0"/>
              <a:t>13 O 20 = 26-</a:t>
            </a:r>
          </a:p>
          <a:p>
            <a:pPr eaLnBrk="1" hangingPunct="1"/>
            <a:r>
              <a:rPr lang="en-US" altLang="en-US" smtClean="0"/>
              <a:t>Total 6-</a:t>
            </a:r>
          </a:p>
        </p:txBody>
      </p:sp>
    </p:spTree>
    <p:extLst>
      <p:ext uri="{BB962C8B-B14F-4D97-AF65-F5344CB8AC3E}">
        <p14:creationId xmlns:p14="http://schemas.microsoft.com/office/powerpoint/2010/main" val="182178109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81618E-DF2C-432E-87D7-AA17D4866A9C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443860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49F281-9231-4967-9F9D-191DAAE7488E}" type="slidenum">
              <a:rPr lang="en-US" altLang="en-US"/>
              <a:pPr/>
              <a:t>116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7156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BCA48-A19C-4E6A-B3FA-E612C2DA30E4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97610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1ADB62-D9BD-4D0E-A78E-A1D0A8FC4CCE}" type="slidenum">
              <a:rPr lang="en-US" altLang="en-US"/>
              <a:pPr/>
              <a:t>117</a:t>
            </a:fld>
            <a:endParaRPr lang="en-US" altLang="en-US"/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4725" y="4552950"/>
            <a:ext cx="5365750" cy="5002213"/>
          </a:xfrm>
          <a:noFill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2426" tIns="57052" rIns="112426" bIns="57052"/>
          <a:lstStyle/>
          <a:p>
            <a:pPr eaLnBrk="1" hangingPunct="1"/>
            <a:endParaRPr lang="en-US" altLang="en-US" smtClean="0"/>
          </a:p>
        </p:txBody>
      </p:sp>
      <p:sp>
        <p:nvSpPr>
          <p:cNvPr id="10342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2313"/>
            <a:ext cx="4795838" cy="3597275"/>
          </a:xfrm>
          <a:ln w="12699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9597107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023998-ED37-440E-9A50-3396142E8806}" type="slidenum">
              <a:rPr lang="en-US" altLang="en-US"/>
              <a:pPr/>
              <a:t>118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9533681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1E0277-833D-4465-B6AB-1BF9B17F3E62}" type="slidenum">
              <a:rPr lang="en-US" altLang="en-US"/>
              <a:pPr/>
              <a:t>119</a:t>
            </a:fld>
            <a:endParaRPr lang="en-US" altLang="en-US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5850" tIns="63764" rIns="125850" bIns="63764"/>
          <a:lstStyle/>
          <a:p>
            <a:pPr eaLnBrk="1" hangingPunct="1"/>
            <a:endParaRPr lang="en-US" altLang="en-US" smtClean="0"/>
          </a:p>
        </p:txBody>
      </p:sp>
      <p:sp>
        <p:nvSpPr>
          <p:cNvPr id="1075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7425" cy="3597275"/>
          </a:xfrm>
          <a:ln w="12700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8194731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E068D6-E7DE-4CB0-8661-E6AC9292E948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290637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EBE32C-DDDB-4CE3-B90A-E846CB1E61EA}" type="slidenum">
              <a:rPr lang="en-US" altLang="en-US"/>
              <a:pPr/>
              <a:t>121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7328472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AF6744-20AD-48F5-99AF-F8AFBF72B77C}" type="slidenum">
              <a:rPr lang="en-US" altLang="en-US"/>
              <a:pPr/>
              <a:t>122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3835560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5CC71-08B7-4970-9BC7-D3085984CEA2}" type="slidenum">
              <a:rPr lang="en-US" altLang="en-US"/>
              <a:pPr/>
              <a:t>123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928720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1C67A2-8FCF-4ECA-B6FF-2E5A9A1A8051}" type="slidenum">
              <a:rPr lang="en-US" altLang="en-US"/>
              <a:pPr/>
              <a:t>124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4845104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B0448F-2F42-4EA6-9235-BF85245FFF5A}" type="slidenum">
              <a:rPr lang="en-US" altLang="en-US"/>
              <a:pPr/>
              <a:t>125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009534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DA272F-2BA0-45C9-97B5-A3C6F2C5F152}" type="slidenum">
              <a:rPr lang="en-US" altLang="en-US"/>
              <a:pPr/>
              <a:t>126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42024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253AD-D46E-44BC-ADDA-F9DFD72EA76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572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E1BA02-4908-41DA-91F7-6B236E07862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8907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A29331-B45B-40F8-87CB-D0B87C881D4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12835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761B2-8BBF-4C03-94B3-7D0B48F7D00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751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8671-D9EE-4D11-B2DE-6E09FEFC4EA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883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FBE390-4571-41AB-BF3A-215D6E67D0E5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48597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3D9F47-7267-4976-BAEE-AA9200CC547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2819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DFC9FF-C4B8-4621-9C0C-033DB1AF2C0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2156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DE9EC2-3B0A-4B8C-BA8A-B757A3AEBC98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73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4A08C-8EBD-4F5E-B60B-A5772F6AFC3A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108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F5C58-CC6E-48CB-81A7-9FC23342542D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795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50FA3D-FD51-48A7-8738-DF357C7CFF49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83021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252AD4-B0E1-4C28-8BAB-A54865822C3F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9272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49710F-99AD-4E70-A2E6-2E36A16EB3B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52369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D582A2-B93D-426C-909B-4275279F3163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2100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8E243D-19C4-46BD-8DB8-DDD922CED670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4035" name="Rectangle 1031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77176ED-175B-4A8C-BB26-4DD2C3288AA0}" type="slidenum">
              <a:rPr lang="de-DE" altLang="en-US" sz="1300">
                <a:latin typeface="Calibri" panose="020F0502020204030204" pitchFamily="34" charset="0"/>
              </a:rPr>
              <a:pPr algn="r" eaLnBrk="1" hangingPunct="1"/>
              <a:t>26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7289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5F8BD4-BF7F-4CEA-8D1A-F1EE8F5204C0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EB457E7-41FD-4E6E-BC11-F2B0CCD6E590}" type="slidenum">
              <a:rPr lang="en-GB" altLang="en-US" sz="1300">
                <a:ea typeface="MS PGothic" panose="020B0600070205080204" pitchFamily="34" charset="-128"/>
              </a:rPr>
              <a:pPr algn="r" eaLnBrk="1" hangingPunct="1"/>
              <a:t>27</a:t>
            </a:fld>
            <a:endParaRPr lang="en-GB" altLang="en-US" sz="1300">
              <a:ea typeface="MS PGothic" panose="020B0600070205080204" pitchFamily="34" charset="-128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6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65F277-2F63-47C3-9B7A-2DB10F4DA8F1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37C643A-B86B-477E-AE32-B921200E126F}" type="slidenum">
              <a:rPr lang="en-GB" altLang="en-US" sz="1300">
                <a:ea typeface="MS PGothic" panose="020B0600070205080204" pitchFamily="34" charset="-128"/>
              </a:rPr>
              <a:pPr algn="r" eaLnBrk="1" hangingPunct="1"/>
              <a:t>28</a:t>
            </a:fld>
            <a:endParaRPr lang="en-GB" altLang="en-US" sz="1300">
              <a:ea typeface="MS PGothic" panose="020B0600070205080204" pitchFamily="34" charset="-128"/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869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F3A6F6-9BF1-4E09-8EF9-CA214680ABED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482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8BC709B-A12C-447B-AB71-A873FCCFBB3B}" type="slidenum">
              <a:rPr lang="en-GB" altLang="en-US" sz="1300">
                <a:ea typeface="MS PGothic" panose="020B0600070205080204" pitchFamily="34" charset="-128"/>
              </a:rPr>
              <a:pPr algn="r" eaLnBrk="1" hangingPunct="1"/>
              <a:t>29</a:t>
            </a:fld>
            <a:endParaRPr lang="en-GB" altLang="en-US" sz="1300">
              <a:ea typeface="MS PGothic" panose="020B0600070205080204" pitchFamily="34" charset="-128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1366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9CBF58-8DAD-454D-AFEC-10EFF3D2CAC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723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CA3452-4058-47BF-8F68-FDAFF4BFA7D6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45621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04E984-3D1B-47B1-9D97-F7AE9908DE42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2552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C32EDE-3188-441B-B981-CA48C7BBFF73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9479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016EF9-4ABC-4C20-A3B2-CEFC1E5BC212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0751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AF9D39-E531-4FED-A159-7DD2EFDDD163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85800"/>
            <a:ext cx="4876800" cy="36576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30787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FAE07E-96B1-4AC0-A5A3-BD478E9D1612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85800"/>
            <a:ext cx="4876800" cy="36576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256571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931056-03FB-43AE-B304-F3D1206E1C1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608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8D2678-AC1A-42C5-A388-1FCBE467BA89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5350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36AAFC-D8D5-4DAA-802C-D6E8AECEF1AC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7308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CD727-C37E-4A48-BDE7-F0CF5522200C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81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8D5785-983E-4B1B-A236-38D59DF6BD08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84210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AAE50B-0607-42C0-B1F8-1889551F7B7A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4287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B2EB35-CF47-4E4E-8F98-C196BDBB4F47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14010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4DE5D0-13AE-4F45-8D4D-C313F8FD4F95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4725" y="1309688"/>
            <a:ext cx="5365750" cy="8247062"/>
          </a:xfrm>
          <a:noFill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8840" tIns="60306" rIns="118840" bIns="60306"/>
          <a:lstStyle/>
          <a:p>
            <a:pPr eaLnBrk="1" hangingPunct="1"/>
            <a:endParaRPr lang="en-US" altLang="en-US" smtClean="0"/>
          </a:p>
        </p:txBody>
      </p:sp>
      <p:sp>
        <p:nvSpPr>
          <p:cNvPr id="747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8325" y="-630238"/>
            <a:ext cx="4799013" cy="3598863"/>
          </a:xfrm>
          <a:ln w="12699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1199946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99D74B-2B7B-4B75-97B7-512A5DB1E657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4725" y="1309688"/>
            <a:ext cx="5365750" cy="8247062"/>
          </a:xfrm>
          <a:noFill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8830" tIns="60300" rIns="118830" bIns="60300"/>
          <a:lstStyle/>
          <a:p>
            <a:pPr eaLnBrk="1" hangingPunct="1"/>
            <a:endParaRPr lang="en-US" altLang="en-US" smtClean="0"/>
          </a:p>
        </p:txBody>
      </p:sp>
      <p:sp>
        <p:nvSpPr>
          <p:cNvPr id="768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8325" y="-630238"/>
            <a:ext cx="4799013" cy="3598863"/>
          </a:xfrm>
          <a:ln w="12699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0281690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25F37-CEA7-48E8-B2DB-39F748F305BB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591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BDDAAB-1E10-4A96-A493-544B0ECDEA34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7082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5CD06-32CD-48A5-BEEE-62129DE43D64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7326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BEA391-88F9-4FF9-8E93-4079A807D135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5177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99D74B-2B7B-4B75-97B7-512A5DB1E657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4725" y="1309688"/>
            <a:ext cx="5365750" cy="8247062"/>
          </a:xfrm>
          <a:noFill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8830" tIns="60300" rIns="118830" bIns="60300"/>
          <a:lstStyle/>
          <a:p>
            <a:pPr eaLnBrk="1" hangingPunct="1"/>
            <a:endParaRPr lang="en-US" altLang="en-US" smtClean="0"/>
          </a:p>
        </p:txBody>
      </p:sp>
      <p:sp>
        <p:nvSpPr>
          <p:cNvPr id="768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8325" y="-630238"/>
            <a:ext cx="4799013" cy="3598863"/>
          </a:xfrm>
          <a:ln w="12699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7591734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CA1AD6-84C4-4AC8-9B06-D63F0A62DC0A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565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F72CDF-4795-4AB1-9C7A-EEA53C345FD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32330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9EC72-203E-4CF9-A2A4-367A4AA40AAE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853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220DFB-ED67-4F37-A14E-28512419AF85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9498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8990A-0C2E-4B7A-8018-61661F2370FB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5141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03A0A-BA54-42EF-A974-484E425BD8DA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397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D34824-3467-4E54-8E70-2CD655C01F48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5682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92AE11-6031-4E8A-8C99-0DC054747996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296187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0A95D7-69BB-40FD-82E4-ED98F5FE40EC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95446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EDD0A-71E1-4536-900C-4D18D38947FE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4017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37C621-9FCB-4CAC-B1A9-689D0950EB97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976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87AA9-51AB-4A75-8B70-947816FF7150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990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7390BA-8B95-4AA3-98EA-167C39FFDE0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506293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551FF-665F-4331-B763-FD7DF028EB01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93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32BB8-5065-49E1-9C94-81E158ABE644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8665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8C08F7-62B3-4CB2-91FD-D87F6BE7EEB3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1580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D3E24-9D11-4843-A4E4-167A134AA280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0341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C0B94A-944D-4238-8D1C-CE9331B78A6C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106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B9118-D4A2-49BD-9E53-B43E4826C120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40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BD8CF-00D7-46F9-9AB4-1FA225FE5664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0060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E23996-7566-439D-A1B9-2D1A4BC5C713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080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A23C39-5522-40FA-AA55-8A42D3212543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6125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44BB17-83AF-4DC1-A898-E57193F68D65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07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6C5CE3-1366-4A15-B235-14EE437D6B9C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184020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AF785E-F552-40A0-B13D-849E29F9F5D3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8855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BC26D7-590B-45BB-9955-976ACDC71457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0492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F7DAA-90FE-4F86-88E1-1E9E77075A73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860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68E37-B8BB-45E5-BE68-F481667C445B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9494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4D68B-349E-43FA-80E7-0683D5A24E4A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1407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0A370-A975-45BF-B3AD-5CB2E38A199C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679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D1B7F-D8BF-4C72-879D-A5932D3090DA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6433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DFB033-EED1-4033-BF9B-60922357B426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2391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E5C19-00ED-4094-8703-395CEA0F278B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44857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C8F787-A5C9-480F-9EC1-D1F33F2C999D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422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C07BBD-F1AF-4AA3-AD38-2B6D64FF03D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410063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2F721-C343-4DD2-8404-FAE7B5C69935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1745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9F529-F622-4F7C-9488-4D1DFFF6E77E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98542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D7D9A-2CA8-4C63-85BF-402B5BE0AC58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85800"/>
            <a:ext cx="4876800" cy="365760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3210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B30E2-AC67-4931-B551-7405F21E141B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85800"/>
            <a:ext cx="4876800" cy="365760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44190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BED84-0369-4D6F-A288-3D29F975381F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8407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83898-DF0B-4575-BCCB-58ADC9AEF645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85800"/>
            <a:ext cx="4876800" cy="3657600"/>
          </a:xfrm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13733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F3BB2-CF62-4666-B5A6-8EEAC1FD2583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85800"/>
            <a:ext cx="4876800" cy="3657600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572000"/>
            <a:ext cx="5334000" cy="43434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194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4A5D3-B058-4EC8-9F4C-CAA8288BB2C4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8950" y="79375"/>
            <a:ext cx="1674813" cy="1255713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38" y="1381125"/>
            <a:ext cx="6994525" cy="76057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800"/>
          </a:p>
        </p:txBody>
      </p:sp>
    </p:spTree>
    <p:extLst>
      <p:ext uri="{BB962C8B-B14F-4D97-AF65-F5344CB8AC3E}">
        <p14:creationId xmlns:p14="http://schemas.microsoft.com/office/powerpoint/2010/main" val="40229838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796C2-8CAA-43E7-BFEF-69ADE378939F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61372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D0260-85CB-4234-AFDB-30998394849C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017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6F3F6A-5E48-4C24-B978-7BFBC6534D9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372747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B034C-F3C1-4AC1-91B8-07598CD793DB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7640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8201C-48F3-42C7-A618-C18E280CFDA6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7180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4F1BE-0A99-4C4E-A9A5-20BFCA0150EF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5255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8CBA2-5A18-4B73-AAF1-36DE7C525BC5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48333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CBE32-03C2-43D9-8A93-C73CD5E0D6E8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9408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3C696-9514-4844-B5BE-F137C71FF080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8359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5B8B5-C740-4FFE-BE6C-2E06FD1D866B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9295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AF2EA-A437-458A-8280-62F5F67D7152}" type="slidenum">
              <a:rPr lang="en-US" altLang="en-US"/>
              <a:pPr/>
              <a:t>104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40232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7FE92-6D18-4B14-8348-FC233064DBFD}" type="slidenum">
              <a:rPr lang="en-US" altLang="en-US"/>
              <a:pPr/>
              <a:t>105</a:t>
            </a:fld>
            <a:endParaRPr lang="en-US" alt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016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72D05-5AE9-428B-A6CE-0D7A4C1D8CB8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36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23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95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68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741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788797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701183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086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3317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402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52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1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7349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105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742950" indent="-28575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spcBef>
                <a:spcPts val="400"/>
              </a:spcBef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2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>
            <a:lvl2pPr marL="742950" indent="-285750"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2pPr marL="742950" indent="-285750">
              <a:buSzPct val="75000"/>
              <a:buFont typeface="Wingdings" panose="05000000000000000000" pitchFamily="2" charset="2"/>
              <a:buChar char="q"/>
              <a:defRPr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84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991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 marL="742950" indent="-285750">
              <a:buSzPct val="75000"/>
              <a:buFont typeface="Wingdings" panose="05000000000000000000" pitchFamily="2" charset="2"/>
              <a:buChar char="q"/>
              <a:defRPr sz="2800"/>
            </a:lvl2pPr>
            <a:lvl3pPr marL="1143000" indent="-228600">
              <a:buSzPct val="75000"/>
              <a:buFont typeface="Wingdings" panose="05000000000000000000" pitchFamily="2" charset="2"/>
              <a:buChar char="q"/>
              <a:defRPr sz="2400"/>
            </a:lvl3pPr>
            <a:lvl4pPr marL="1600200" indent="-228600">
              <a:buSzPct val="75000"/>
              <a:buFont typeface="Wingdings" panose="05000000000000000000" pitchFamily="2" charset="2"/>
              <a:buChar char="q"/>
              <a:defRPr sz="2000"/>
            </a:lvl4pPr>
            <a:lvl5pPr marL="2057400" indent="-228600">
              <a:buSzPct val="75000"/>
              <a:buFont typeface="Wingdings" panose="05000000000000000000" pitchFamily="2" charset="2"/>
              <a:buChar char="q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052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12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9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47560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93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00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972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74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7323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0185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409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1029" name="Group 3"/>
            <p:cNvGrpSpPr>
              <a:grpSpLocks/>
            </p:cNvGrpSpPr>
            <p:nvPr userDrawn="1"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1044" name="Rectangle 4"/>
              <p:cNvSpPr>
                <a:spLocks noChangeArrowheads="1"/>
              </p:cNvSpPr>
              <p:nvPr userDrawn="1"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45" name="Rectangle 5"/>
              <p:cNvSpPr>
                <a:spLocks noChangeArrowheads="1"/>
              </p:cNvSpPr>
              <p:nvPr userDrawn="1"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30" name="Group 6"/>
            <p:cNvGrpSpPr>
              <a:grpSpLocks/>
            </p:cNvGrpSpPr>
            <p:nvPr userDrawn="1"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1042" name="Rectangle 7"/>
              <p:cNvSpPr>
                <a:spLocks noChangeArrowheads="1"/>
              </p:cNvSpPr>
              <p:nvPr userDrawn="1"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43" name="Rectangle 8"/>
              <p:cNvSpPr>
                <a:spLocks noChangeArrowheads="1"/>
              </p:cNvSpPr>
              <p:nvPr userDrawn="1"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31" name="Group 9"/>
            <p:cNvGrpSpPr>
              <a:grpSpLocks/>
            </p:cNvGrpSpPr>
            <p:nvPr userDrawn="1"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1040" name="Rectangle 10"/>
              <p:cNvSpPr>
                <a:spLocks noChangeArrowheads="1"/>
              </p:cNvSpPr>
              <p:nvPr userDrawn="1"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41" name="Rectangle 11"/>
              <p:cNvSpPr>
                <a:spLocks noChangeArrowheads="1"/>
              </p:cNvSpPr>
              <p:nvPr userDrawn="1"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32" name="Group 12"/>
            <p:cNvGrpSpPr>
              <a:grpSpLocks/>
            </p:cNvGrpSpPr>
            <p:nvPr userDrawn="1"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1036" name="Rectangle 13"/>
              <p:cNvSpPr>
                <a:spLocks noChangeArrowheads="1"/>
              </p:cNvSpPr>
              <p:nvPr userDrawn="1"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7" name="Rectangle 14"/>
              <p:cNvSpPr>
                <a:spLocks noChangeArrowheads="1"/>
              </p:cNvSpPr>
              <p:nvPr userDrawn="1"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8" name="Rectangle 15"/>
              <p:cNvSpPr>
                <a:spLocks noChangeArrowheads="1"/>
              </p:cNvSpPr>
              <p:nvPr userDrawn="1"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9" name="Rectangle 16"/>
              <p:cNvSpPr>
                <a:spLocks noChangeArrowheads="1"/>
              </p:cNvSpPr>
              <p:nvPr userDrawn="1"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1027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704" r:id="rId15"/>
    <p:sldLayoutId id="2147483705" r:id="rId16"/>
    <p:sldLayoutId id="2147483706" r:id="rId17"/>
    <p:sldLayoutId id="2147483707" r:id="rId18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2053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2068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69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54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2066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67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55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2064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65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56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2060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61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62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63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57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205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5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051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ts val="400"/>
        </a:spcBef>
        <a:spcAft>
          <a:spcPts val="400"/>
        </a:spcAft>
        <a:buClr>
          <a:schemeClr val="tx2"/>
        </a:buClr>
        <a:buSzPct val="75000"/>
        <a:buFont typeface="Monotype Sort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ts val="400"/>
        </a:spcBef>
        <a:spcAft>
          <a:spcPts val="400"/>
        </a:spcAft>
        <a:buClr>
          <a:schemeClr val="tx2"/>
        </a:buClr>
        <a:buSzPct val="75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25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notesSlide" Target="../notesSlides/notesSlide111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36.wmf"/><Relationship Id="rId9" Type="http://schemas.openxmlformats.org/officeDocument/2006/relationships/chart" Target="../charts/chart4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notesSlide" Target="../notesSlides/notesSlide112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9.wmf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28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39.wmf"/><Relationship Id="rId4" Type="http://schemas.openxmlformats.org/officeDocument/2006/relationships/image" Target="../media/image141.png"/><Relationship Id="rId9" Type="http://schemas.openxmlformats.org/officeDocument/2006/relationships/image" Target="../media/image143.wmf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2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70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9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17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wmf"/><Relationship Id="rId5" Type="http://schemas.openxmlformats.org/officeDocument/2006/relationships/image" Target="../media/image74.png"/><Relationship Id="rId4" Type="http://schemas.openxmlformats.org/officeDocument/2006/relationships/image" Target="../media/image7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8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chart" Target="../charts/chart1.xml"/><Relationship Id="rId4" Type="http://schemas.openxmlformats.org/officeDocument/2006/relationships/image" Target="../media/image1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19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0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8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8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87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9.wmf"/><Relationship Id="rId11" Type="http://schemas.openxmlformats.org/officeDocument/2006/relationships/image" Target="../media/image94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93.gif"/><Relationship Id="rId4" Type="http://schemas.openxmlformats.org/officeDocument/2006/relationships/image" Target="../media/image91.png"/><Relationship Id="rId9" Type="http://schemas.openxmlformats.org/officeDocument/2006/relationships/image" Target="../media/image9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00.wmf"/><Relationship Id="rId7" Type="http://schemas.openxmlformats.org/officeDocument/2006/relationships/image" Target="../media/image104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wmf"/><Relationship Id="rId11" Type="http://schemas.openxmlformats.org/officeDocument/2006/relationships/image" Target="../media/image108.wmf"/><Relationship Id="rId5" Type="http://schemas.openxmlformats.org/officeDocument/2006/relationships/image" Target="../media/image102.wmf"/><Relationship Id="rId10" Type="http://schemas.openxmlformats.org/officeDocument/2006/relationships/image" Target="../media/image107.wmf"/><Relationship Id="rId4" Type="http://schemas.openxmlformats.org/officeDocument/2006/relationships/image" Target="../media/image101.wmf"/><Relationship Id="rId9" Type="http://schemas.openxmlformats.org/officeDocument/2006/relationships/image" Target="../media/image10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06525"/>
            <a:ext cx="7772400" cy="1470025"/>
          </a:xfrm>
        </p:spPr>
        <p:txBody>
          <a:bodyPr/>
          <a:lstStyle/>
          <a:p>
            <a:pPr algn="r"/>
            <a:r>
              <a:rPr lang="en-US" altLang="en-US" sz="4400" smtClean="0"/>
              <a:t>The Phase Problem for Electrons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62300"/>
            <a:ext cx="6400800" cy="25447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smtClean="0"/>
              <a:t>L. D. Marks</a:t>
            </a:r>
          </a:p>
          <a:p>
            <a:pPr>
              <a:lnSpc>
                <a:spcPct val="80000"/>
              </a:lnSpc>
            </a:pPr>
            <a:r>
              <a:rPr lang="en-US" altLang="en-US" sz="2800" smtClean="0"/>
              <a:t>Northwestern University</a:t>
            </a:r>
          </a:p>
          <a:p>
            <a:pPr>
              <a:lnSpc>
                <a:spcPct val="80000"/>
              </a:lnSpc>
            </a:pPr>
            <a:endParaRPr lang="en-US" altLang="en-US" sz="2800" smtClean="0"/>
          </a:p>
          <a:p>
            <a:pPr>
              <a:lnSpc>
                <a:spcPct val="80000"/>
              </a:lnSpc>
            </a:pPr>
            <a:r>
              <a:rPr lang="en-US" altLang="en-US" sz="2800" b="1" i="1" smtClean="0"/>
              <a:t>Electron Crystallography is the branch of science that uses electron scattering and imaging to study the structure of matter</a:t>
            </a:r>
            <a:r>
              <a:rPr lang="en-US" altLang="en-US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Four basic elements are required to solve a recovery problem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17700"/>
            <a:ext cx="7772400" cy="4449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400" smtClean="0"/>
              <a:t>1. A data formation model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400" smtClean="0"/>
              <a:t>	</a:t>
            </a:r>
            <a:r>
              <a:rPr lang="en-US" altLang="en-US" sz="2000" i="1" smtClean="0"/>
              <a:t>Imaging/Diffraction/Measurement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Kinematical Theory/Linear Imaging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	Single Weak Scattering + Ewald Sphere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	Qualitatively correct; Quantitatively inaccurate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Bragg’s Law 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	Single Scattering + Zero Excitation Error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	Worse than Kinematical Theory (it is different)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Dynamical Theory/Non-Linear Imaging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000" smtClean="0"/>
              <a:t>	Quantitatively correct, to the accuracy of the electrostatic potential (exact in principle)</a:t>
            </a:r>
          </a:p>
          <a:p>
            <a:pPr marL="990600" lvl="1" indent="-533400">
              <a:lnSpc>
                <a:spcPct val="80000"/>
              </a:lnSpc>
              <a:buFont typeface="Monotype Sorts" pitchFamily="2" charset="2"/>
              <a:buNone/>
            </a:pPr>
            <a:endParaRPr lang="en-US" altLang="en-US" sz="2000" smtClean="0"/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400" smtClean="0"/>
              <a:t>	Warning: Errors in the model introduce systematic errors in the recovery which of course can lead to GIGO</a:t>
            </a:r>
          </a:p>
          <a:p>
            <a:pPr marL="609600" indent="-609600">
              <a:lnSpc>
                <a:spcPct val="80000"/>
              </a:lnSpc>
              <a:buFont typeface="Monotype Sorts" pitchFamily="2" charset="2"/>
              <a:buNone/>
            </a:pPr>
            <a:endParaRPr lang="en-US" altLang="en-US" sz="2400" i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xtal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r="1495" b="10066"/>
          <a:stretch>
            <a:fillRect/>
          </a:stretch>
        </p:blipFill>
        <p:spPr bwMode="auto">
          <a:xfrm>
            <a:off x="203200" y="396875"/>
            <a:ext cx="448945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xtal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r="5237"/>
          <a:stretch>
            <a:fillRect/>
          </a:stretch>
        </p:blipFill>
        <p:spPr bwMode="auto">
          <a:xfrm>
            <a:off x="4808538" y="766763"/>
            <a:ext cx="3830637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714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xtal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6" t="35497" b="28609"/>
          <a:stretch>
            <a:fillRect/>
          </a:stretch>
        </p:blipFill>
        <p:spPr bwMode="auto">
          <a:xfrm>
            <a:off x="1719263" y="519113"/>
            <a:ext cx="5537200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003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Origin Definition c2mm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989138" y="2801938"/>
            <a:ext cx="5456237" cy="26257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1568450" y="26273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1604963" y="52181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>
            <a:off x="1560513" y="38973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4130675" y="26638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Oval 8"/>
          <p:cNvSpPr>
            <a:spLocks noChangeArrowheads="1"/>
          </p:cNvSpPr>
          <p:nvPr/>
        </p:nvSpPr>
        <p:spPr bwMode="auto">
          <a:xfrm>
            <a:off x="4167188" y="52546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Oval 9"/>
          <p:cNvSpPr>
            <a:spLocks noChangeArrowheads="1"/>
          </p:cNvSpPr>
          <p:nvPr/>
        </p:nvSpPr>
        <p:spPr bwMode="auto">
          <a:xfrm>
            <a:off x="4122738" y="39338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Oval 10"/>
          <p:cNvSpPr>
            <a:spLocks noChangeArrowheads="1"/>
          </p:cNvSpPr>
          <p:nvPr/>
        </p:nvSpPr>
        <p:spPr bwMode="auto">
          <a:xfrm>
            <a:off x="6910388" y="26558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Oval 11"/>
          <p:cNvSpPr>
            <a:spLocks noChangeArrowheads="1"/>
          </p:cNvSpPr>
          <p:nvPr/>
        </p:nvSpPr>
        <p:spPr bwMode="auto">
          <a:xfrm>
            <a:off x="6946900" y="52466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Oval 12"/>
          <p:cNvSpPr>
            <a:spLocks noChangeArrowheads="1"/>
          </p:cNvSpPr>
          <p:nvPr/>
        </p:nvSpPr>
        <p:spPr bwMode="auto">
          <a:xfrm>
            <a:off x="6902450" y="39258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536575" y="4064000"/>
            <a:ext cx="8331200" cy="28575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4600575" y="2176463"/>
            <a:ext cx="0" cy="41957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>
            <a:off x="7451725" y="2197100"/>
            <a:ext cx="0" cy="4195763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>
            <a:off x="1989138" y="2081213"/>
            <a:ext cx="0" cy="41957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500063" y="2789238"/>
            <a:ext cx="8331200" cy="28575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>
            <a:off x="508000" y="5407025"/>
            <a:ext cx="8331200" cy="28575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1785938" y="256857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1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4376738" y="256222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2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1792288" y="383857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3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4362450" y="3868738"/>
            <a:ext cx="449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4</a:t>
            </a:r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677863" y="1808163"/>
            <a:ext cx="139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Mirror Planes</a:t>
            </a:r>
          </a:p>
        </p:txBody>
      </p:sp>
      <p:sp>
        <p:nvSpPr>
          <p:cNvPr id="54297" name="Line 25"/>
          <p:cNvSpPr>
            <a:spLocks noChangeShapeType="1"/>
          </p:cNvSpPr>
          <p:nvPr/>
        </p:nvSpPr>
        <p:spPr bwMode="auto">
          <a:xfrm>
            <a:off x="1484313" y="2184400"/>
            <a:ext cx="430212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8" name="Line 26"/>
          <p:cNvSpPr>
            <a:spLocks noChangeShapeType="1"/>
          </p:cNvSpPr>
          <p:nvPr/>
        </p:nvSpPr>
        <p:spPr bwMode="auto">
          <a:xfrm>
            <a:off x="1054100" y="2452688"/>
            <a:ext cx="0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Origin Definition c2mm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989138" y="2801938"/>
            <a:ext cx="5456237" cy="2625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1568450" y="26273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1604963" y="52181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1560513" y="38973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4130675" y="26638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Oval 8"/>
          <p:cNvSpPr>
            <a:spLocks noChangeArrowheads="1"/>
          </p:cNvSpPr>
          <p:nvPr/>
        </p:nvSpPr>
        <p:spPr bwMode="auto">
          <a:xfrm>
            <a:off x="4167188" y="52546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4122738" y="39338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>
            <a:off x="6910388" y="26558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6946900" y="52466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>
            <a:off x="6902450" y="39258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785938" y="256857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1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4376738" y="256222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2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1792288" y="383857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3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4362450" y="3868738"/>
            <a:ext cx="449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4</a:t>
            </a: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-646113" y="268288"/>
            <a:ext cx="11509376" cy="7343775"/>
            <a:chOff x="-407" y="169"/>
            <a:chExt cx="7250" cy="4626"/>
          </a:xfrm>
        </p:grpSpPr>
        <p:sp>
          <p:nvSpPr>
            <p:cNvPr id="56338" name="Line 18"/>
            <p:cNvSpPr>
              <a:spLocks noChangeShapeType="1"/>
            </p:cNvSpPr>
            <p:nvPr/>
          </p:nvSpPr>
          <p:spPr bwMode="auto">
            <a:xfrm flipV="1">
              <a:off x="466" y="1317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 flipV="1">
              <a:off x="-407" y="169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Line 20"/>
            <p:cNvSpPr>
              <a:spLocks noChangeShapeType="1"/>
            </p:cNvSpPr>
            <p:nvPr/>
          </p:nvSpPr>
          <p:spPr bwMode="auto">
            <a:xfrm flipV="1">
              <a:off x="1695" y="2382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41" name="Group 21"/>
          <p:cNvGrpSpPr>
            <a:grpSpLocks/>
          </p:cNvGrpSpPr>
          <p:nvPr/>
        </p:nvGrpSpPr>
        <p:grpSpPr bwMode="auto">
          <a:xfrm flipV="1">
            <a:off x="-666750" y="550863"/>
            <a:ext cx="11509375" cy="7343775"/>
            <a:chOff x="-407" y="169"/>
            <a:chExt cx="7250" cy="4626"/>
          </a:xfrm>
        </p:grpSpPr>
        <p:sp>
          <p:nvSpPr>
            <p:cNvPr id="56342" name="Line 22"/>
            <p:cNvSpPr>
              <a:spLocks noChangeShapeType="1"/>
            </p:cNvSpPr>
            <p:nvPr/>
          </p:nvSpPr>
          <p:spPr bwMode="auto">
            <a:xfrm flipV="1">
              <a:off x="466" y="1317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Line 23"/>
            <p:cNvSpPr>
              <a:spLocks noChangeShapeType="1"/>
            </p:cNvSpPr>
            <p:nvPr/>
          </p:nvSpPr>
          <p:spPr bwMode="auto">
            <a:xfrm flipV="1">
              <a:off x="-407" y="169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Line 24"/>
            <p:cNvSpPr>
              <a:spLocks noChangeShapeType="1"/>
            </p:cNvSpPr>
            <p:nvPr/>
          </p:nvSpPr>
          <p:spPr bwMode="auto">
            <a:xfrm flipV="1">
              <a:off x="1695" y="2382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2525713" y="5762625"/>
            <a:ext cx="4687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(11) B</a:t>
            </a:r>
            <a:r>
              <a:rPr lang="en-US" altLang="en-US" sz="2400"/>
              <a:t>eam Defined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466725" y="-85725"/>
            <a:ext cx="7983538" cy="143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4400">
                <a:solidFill>
                  <a:schemeClr val="tx2"/>
                </a:solidFill>
                <a:latin typeface="Times New Roman" panose="02020603050405020304" pitchFamily="18" charset="0"/>
              </a:rPr>
              <a:t>                                                 Origin Definition c2mm</a:t>
            </a:r>
          </a:p>
        </p:txBody>
      </p:sp>
      <p:sp>
        <p:nvSpPr>
          <p:cNvPr id="56347" name="Rectangle 27"/>
          <p:cNvSpPr>
            <a:spLocks noChangeArrowheads="1"/>
          </p:cNvSpPr>
          <p:nvPr/>
        </p:nvSpPr>
        <p:spPr bwMode="auto">
          <a:xfrm>
            <a:off x="1814513" y="6169025"/>
            <a:ext cx="6545262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Origin Definition p2mm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989138" y="2801938"/>
            <a:ext cx="5456237" cy="2625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>
            <a:off x="1568450" y="26273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>
            <a:off x="1604963" y="52181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>
            <a:off x="1560513" y="3897313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Oval 7"/>
          <p:cNvSpPr>
            <a:spLocks noChangeArrowheads="1"/>
          </p:cNvSpPr>
          <p:nvPr/>
        </p:nvSpPr>
        <p:spPr bwMode="auto">
          <a:xfrm>
            <a:off x="4130675" y="26638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Oval 8"/>
          <p:cNvSpPr>
            <a:spLocks noChangeArrowheads="1"/>
          </p:cNvSpPr>
          <p:nvPr/>
        </p:nvSpPr>
        <p:spPr bwMode="auto">
          <a:xfrm>
            <a:off x="4167188" y="52546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Oval 9"/>
          <p:cNvSpPr>
            <a:spLocks noChangeArrowheads="1"/>
          </p:cNvSpPr>
          <p:nvPr/>
        </p:nvSpPr>
        <p:spPr bwMode="auto">
          <a:xfrm>
            <a:off x="4122738" y="3933825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Oval 10"/>
          <p:cNvSpPr>
            <a:spLocks noChangeArrowheads="1"/>
          </p:cNvSpPr>
          <p:nvPr/>
        </p:nvSpPr>
        <p:spPr bwMode="auto">
          <a:xfrm>
            <a:off x="6910388" y="26558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Oval 11"/>
          <p:cNvSpPr>
            <a:spLocks noChangeArrowheads="1"/>
          </p:cNvSpPr>
          <p:nvPr/>
        </p:nvSpPr>
        <p:spPr bwMode="auto">
          <a:xfrm>
            <a:off x="6946900" y="52466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Oval 12"/>
          <p:cNvSpPr>
            <a:spLocks noChangeArrowheads="1"/>
          </p:cNvSpPr>
          <p:nvPr/>
        </p:nvSpPr>
        <p:spPr bwMode="auto">
          <a:xfrm>
            <a:off x="6902450" y="3925888"/>
            <a:ext cx="914400" cy="349250"/>
          </a:xfrm>
          <a:prstGeom prst="ellipse">
            <a:avLst/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785938" y="256857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1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376738" y="256222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2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792288" y="383857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3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4362450" y="3868738"/>
            <a:ext cx="449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4</a:t>
            </a:r>
          </a:p>
        </p:txBody>
      </p:sp>
      <p:grpSp>
        <p:nvGrpSpPr>
          <p:cNvPr id="58385" name="Group 17"/>
          <p:cNvGrpSpPr>
            <a:grpSpLocks/>
          </p:cNvGrpSpPr>
          <p:nvPr/>
        </p:nvGrpSpPr>
        <p:grpSpPr bwMode="auto">
          <a:xfrm>
            <a:off x="-646113" y="268288"/>
            <a:ext cx="11509376" cy="7343775"/>
            <a:chOff x="-407" y="169"/>
            <a:chExt cx="7250" cy="4626"/>
          </a:xfrm>
        </p:grpSpPr>
        <p:sp>
          <p:nvSpPr>
            <p:cNvPr id="58386" name="Line 18"/>
            <p:cNvSpPr>
              <a:spLocks noChangeShapeType="1"/>
            </p:cNvSpPr>
            <p:nvPr/>
          </p:nvSpPr>
          <p:spPr bwMode="auto">
            <a:xfrm flipV="1">
              <a:off x="466" y="1317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Line 19"/>
            <p:cNvSpPr>
              <a:spLocks noChangeShapeType="1"/>
            </p:cNvSpPr>
            <p:nvPr/>
          </p:nvSpPr>
          <p:spPr bwMode="auto">
            <a:xfrm flipV="1">
              <a:off x="-407" y="169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Line 20"/>
            <p:cNvSpPr>
              <a:spLocks noChangeShapeType="1"/>
            </p:cNvSpPr>
            <p:nvPr/>
          </p:nvSpPr>
          <p:spPr bwMode="auto">
            <a:xfrm flipV="1">
              <a:off x="1695" y="2382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89" name="Group 21"/>
          <p:cNvGrpSpPr>
            <a:grpSpLocks/>
          </p:cNvGrpSpPr>
          <p:nvPr/>
        </p:nvGrpSpPr>
        <p:grpSpPr bwMode="auto">
          <a:xfrm flipV="1">
            <a:off x="-666750" y="550863"/>
            <a:ext cx="11509375" cy="7343775"/>
            <a:chOff x="-407" y="169"/>
            <a:chExt cx="7250" cy="4626"/>
          </a:xfrm>
        </p:grpSpPr>
        <p:sp>
          <p:nvSpPr>
            <p:cNvPr id="58390" name="Line 22"/>
            <p:cNvSpPr>
              <a:spLocks noChangeShapeType="1"/>
            </p:cNvSpPr>
            <p:nvPr/>
          </p:nvSpPr>
          <p:spPr bwMode="auto">
            <a:xfrm flipV="1">
              <a:off x="466" y="1317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Line 23"/>
            <p:cNvSpPr>
              <a:spLocks noChangeShapeType="1"/>
            </p:cNvSpPr>
            <p:nvPr/>
          </p:nvSpPr>
          <p:spPr bwMode="auto">
            <a:xfrm flipV="1">
              <a:off x="-407" y="169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2" name="Line 24"/>
            <p:cNvSpPr>
              <a:spLocks noChangeShapeType="1"/>
            </p:cNvSpPr>
            <p:nvPr/>
          </p:nvSpPr>
          <p:spPr bwMode="auto">
            <a:xfrm flipV="1">
              <a:off x="1695" y="2382"/>
              <a:ext cx="5148" cy="24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2525713" y="5762625"/>
            <a:ext cx="4687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(11) </a:t>
            </a:r>
            <a:r>
              <a:rPr lang="en-US" altLang="en-US" sz="2400"/>
              <a:t>&amp; (10)</a:t>
            </a:r>
            <a:r>
              <a:rPr lang="en-US" altLang="en-US" sz="2400">
                <a:latin typeface="Symbol" panose="05050102010706020507" pitchFamily="18" charset="2"/>
              </a:rPr>
              <a:t> B</a:t>
            </a:r>
            <a:r>
              <a:rPr lang="en-US" altLang="en-US" sz="2400"/>
              <a:t>eam Defined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>
            <a:off x="536575" y="2786063"/>
            <a:ext cx="8375650" cy="15875"/>
          </a:xfrm>
          <a:prstGeom prst="line">
            <a:avLst/>
          </a:prstGeom>
          <a:noFill/>
          <a:ln w="38100">
            <a:solidFill>
              <a:schemeClr val="tx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5" name="Line 27"/>
          <p:cNvSpPr>
            <a:spLocks noChangeShapeType="1"/>
          </p:cNvSpPr>
          <p:nvPr/>
        </p:nvSpPr>
        <p:spPr bwMode="auto">
          <a:xfrm>
            <a:off x="414338" y="5435600"/>
            <a:ext cx="8375650" cy="15875"/>
          </a:xfrm>
          <a:prstGeom prst="line">
            <a:avLst/>
          </a:prstGeom>
          <a:noFill/>
          <a:ln w="38100">
            <a:solidFill>
              <a:schemeClr val="tx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6" name="Text Box 28"/>
          <p:cNvSpPr txBox="1">
            <a:spLocks noChangeArrowheads="1"/>
          </p:cNvSpPr>
          <p:nvPr/>
        </p:nvSpPr>
        <p:spPr bwMode="auto">
          <a:xfrm>
            <a:off x="466725" y="-85725"/>
            <a:ext cx="7983538" cy="143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4400">
                <a:solidFill>
                  <a:schemeClr val="tx2"/>
                </a:solidFill>
                <a:latin typeface="Times New Roman" panose="02020603050405020304" pitchFamily="18" charset="0"/>
              </a:rPr>
              <a:t>                                                 Origin Definition c2mm</a:t>
            </a:r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2032000" y="6197600"/>
            <a:ext cx="6053138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General Formalism as dual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Monotype Sorts" pitchFamily="2" charset="2"/>
              <a:buAutoNum type="arabicPeriod"/>
            </a:pPr>
            <a:r>
              <a:rPr lang="en-US" altLang="en-US"/>
              <a:t>Initial </a:t>
            </a:r>
            <a:r>
              <a:rPr lang="en-US" altLang="en-US">
                <a:latin typeface="Symbol" panose="05050102010706020507" pitchFamily="18" charset="2"/>
              </a:rPr>
              <a:t>r</a:t>
            </a:r>
            <a:r>
              <a:rPr lang="en-US" altLang="en-US"/>
              <a:t>(r)</a:t>
            </a:r>
          </a:p>
          <a:p>
            <a:pPr marL="609600" indent="-609600">
              <a:buFont typeface="Monotype Sorts" pitchFamily="2" charset="2"/>
              <a:buAutoNum type="arabicPeriod"/>
            </a:pPr>
            <a:r>
              <a:rPr lang="en-US" altLang="en-US"/>
              <a:t>Project onto “Real Space Constraint” </a:t>
            </a:r>
            <a:r>
              <a:rPr lang="en-US" altLang="en-US">
                <a:latin typeface="Symbol" panose="05050102010706020507" pitchFamily="18" charset="2"/>
              </a:rPr>
              <a:t>r</a:t>
            </a:r>
            <a:r>
              <a:rPr lang="en-US" altLang="en-US" baseline="30000"/>
              <a:t>2</a:t>
            </a:r>
            <a:r>
              <a:rPr lang="en-US" altLang="en-US"/>
              <a:t>(r)</a:t>
            </a:r>
          </a:p>
          <a:p>
            <a:pPr marL="609600" indent="-609600">
              <a:buFont typeface="Monotype Sorts" pitchFamily="2" charset="2"/>
              <a:buAutoNum type="arabicPeriod"/>
            </a:pPr>
            <a:r>
              <a:rPr lang="en-US" altLang="en-US"/>
              <a:t>FFT</a:t>
            </a:r>
          </a:p>
          <a:p>
            <a:pPr marL="609600" indent="-609600">
              <a:buFont typeface="Monotype Sorts" pitchFamily="2" charset="2"/>
              <a:buAutoNum type="arabicPeriod"/>
            </a:pPr>
            <a:r>
              <a:rPr lang="en-US" altLang="en-US"/>
              <a:t>Project amplitudes onto Observed</a:t>
            </a:r>
          </a:p>
          <a:p>
            <a:pPr marL="609600" indent="-609600">
              <a:buFont typeface="Monotype Sorts" pitchFamily="2" charset="2"/>
              <a:buAutoNum type="arabicPeriod"/>
            </a:pPr>
            <a:r>
              <a:rPr lang="en-US" altLang="en-US"/>
              <a:t>FFT</a:t>
            </a:r>
          </a:p>
        </p:txBody>
      </p:sp>
    </p:spTree>
    <p:extLst>
      <p:ext uri="{BB962C8B-B14F-4D97-AF65-F5344CB8AC3E}">
        <p14:creationId xmlns:p14="http://schemas.microsoft.com/office/powerpoint/2010/main" val="34685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000"/>
              <a:t>In Reciprocal Space: Tangent Formula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If U(r) = U(r)</a:t>
            </a:r>
            <a:r>
              <a:rPr lang="en-US" altLang="en-US" baseline="30000"/>
              <a:t>2 </a:t>
            </a:r>
            <a:r>
              <a:rPr lang="en-US" altLang="en-US"/>
              <a:t>= U'( r)</a:t>
            </a:r>
          </a:p>
          <a:p>
            <a:r>
              <a:rPr lang="en-US" altLang="en-US"/>
              <a:t>Important part is the phase</a:t>
            </a:r>
          </a:p>
          <a:p>
            <a:r>
              <a:rPr lang="en-US" altLang="en-US"/>
              <a:t>U(u) = |U(u)|exp(i</a:t>
            </a:r>
            <a:r>
              <a:rPr lang="en-US" altLang="en-US">
                <a:latin typeface="Symbol" panose="05050102010706020507" pitchFamily="18" charset="2"/>
              </a:rPr>
              <a:t></a:t>
            </a:r>
            <a:r>
              <a:rPr lang="en-US" altLang="en-US"/>
              <a:t>); we know |U(u)| but not </a:t>
            </a:r>
            <a:r>
              <a:rPr lang="en-US" altLang="en-US">
                <a:latin typeface="Symbol" panose="05050102010706020507" pitchFamily="18" charset="2"/>
              </a:rPr>
              <a:t></a:t>
            </a:r>
            <a:endParaRPr lang="en-US" altLang="en-US"/>
          </a:p>
          <a:p>
            <a:r>
              <a:rPr lang="en-US" altLang="en-US"/>
              <a:t>exp(i</a:t>
            </a:r>
            <a:r>
              <a:rPr lang="en-US" altLang="en-US">
                <a:latin typeface="Symbol" panose="05050102010706020507" pitchFamily="18" charset="2"/>
              </a:rPr>
              <a:t></a:t>
            </a:r>
            <a:r>
              <a:rPr lang="en-US" altLang="en-US"/>
              <a:t>) = exp(i</a:t>
            </a:r>
            <a:r>
              <a:rPr lang="en-US" altLang="en-US">
                <a:latin typeface="Symbol" panose="05050102010706020507" pitchFamily="18" charset="2"/>
              </a:rPr>
              <a:t></a:t>
            </a:r>
            <a:r>
              <a:rPr lang="en-US" altLang="en-US"/>
              <a:t>'); Tan(</a:t>
            </a:r>
            <a:r>
              <a:rPr lang="en-US" altLang="en-US">
                <a:latin typeface="Symbol" panose="05050102010706020507" pitchFamily="18" charset="2"/>
              </a:rPr>
              <a:t></a:t>
            </a:r>
            <a:r>
              <a:rPr lang="en-US" altLang="en-US"/>
              <a:t>) = Tan(</a:t>
            </a:r>
            <a:r>
              <a:rPr lang="en-US" altLang="en-US">
                <a:latin typeface="Symbol" panose="05050102010706020507" pitchFamily="18" charset="2"/>
              </a:rPr>
              <a:t></a:t>
            </a:r>
            <a:r>
              <a:rPr lang="en-US" altLang="en-US"/>
              <a:t>')</a:t>
            </a:r>
          </a:p>
          <a:p>
            <a:r>
              <a:rPr lang="en-US" altLang="en-US"/>
              <a:t>Replace old </a:t>
            </a:r>
            <a:r>
              <a:rPr lang="en-US" altLang="en-US">
                <a:latin typeface="Symbol" panose="05050102010706020507" pitchFamily="18" charset="2"/>
              </a:rPr>
              <a:t></a:t>
            </a:r>
            <a:r>
              <a:rPr lang="en-US" altLang="en-US"/>
              <a:t>by new one</a:t>
            </a:r>
          </a:p>
        </p:txBody>
      </p:sp>
    </p:spTree>
    <p:extLst>
      <p:ext uri="{BB962C8B-B14F-4D97-AF65-F5344CB8AC3E}">
        <p14:creationId xmlns:p14="http://schemas.microsoft.com/office/powerpoint/2010/main" val="3080650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Last step - Refinement</a:t>
            </a: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3336925" y="5364163"/>
            <a:ext cx="57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825500" y="1930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Fit atom positions via: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altLang="en-US" sz="2800">
                <a:latin typeface="Times New Roman" panose="02020603050405020304" pitchFamily="18" charset="0"/>
              </a:rPr>
              <a:t> R</a:t>
            </a:r>
            <a:r>
              <a:rPr lang="en-US" altLang="en-US" sz="2800" baseline="-25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 = </a:t>
            </a:r>
            <a:r>
              <a:rPr lang="en-US" altLang="en-US" sz="2800">
                <a:latin typeface="Symbol" panose="05050102010706020507" pitchFamily="18" charset="2"/>
              </a:rPr>
              <a:t></a:t>
            </a:r>
            <a:r>
              <a:rPr lang="en-US" altLang="en-US" sz="2800">
                <a:latin typeface="Times New Roman" panose="02020603050405020304" pitchFamily="18" charset="0"/>
              </a:rPr>
              <a:t> |I</a:t>
            </a:r>
            <a:r>
              <a:rPr lang="en-US" altLang="en-US" sz="28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2800">
                <a:latin typeface="Times New Roman" panose="02020603050405020304" pitchFamily="18" charset="0"/>
              </a:rPr>
              <a:t>-I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>
                <a:latin typeface="Times New Roman" panose="02020603050405020304" pitchFamily="18" charset="0"/>
              </a:rPr>
              <a:t>|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/ </a:t>
            </a:r>
            <a:r>
              <a:rPr lang="en-US" altLang="en-US" sz="2800">
                <a:latin typeface="Symbol" panose="05050102010706020507" pitchFamily="18" charset="2"/>
              </a:rPr>
              <a:t></a:t>
            </a:r>
            <a:r>
              <a:rPr lang="en-US" altLang="en-US" sz="2800">
                <a:latin typeface="Times New Roman" panose="02020603050405020304" pitchFamily="18" charset="0"/>
              </a:rPr>
              <a:t>I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 baseline="-250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(or F</a:t>
            </a:r>
            <a:r>
              <a:rPr lang="en-US" altLang="en-US" sz="28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2800">
                <a:latin typeface="Times New Roman" panose="02020603050405020304" pitchFamily="18" charset="0"/>
              </a:rPr>
              <a:t>, F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>
                <a:latin typeface="Times New Roman" panose="02020603050405020304" pitchFamily="18" charset="0"/>
              </a:rPr>
              <a:t>)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Symbol" panose="05050102010706020507" pitchFamily="18" charset="2"/>
              </a:rPr>
              <a:t>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 = </a:t>
            </a:r>
            <a:r>
              <a:rPr lang="en-US" altLang="en-US" sz="2800">
                <a:latin typeface="Symbol" panose="05050102010706020507" pitchFamily="18" charset="2"/>
              </a:rPr>
              <a:t></a:t>
            </a:r>
            <a:r>
              <a:rPr lang="en-US" altLang="en-US" sz="2800">
                <a:latin typeface="Times New Roman" panose="02020603050405020304" pitchFamily="18" charset="0"/>
              </a:rPr>
              <a:t> |I</a:t>
            </a:r>
            <a:r>
              <a:rPr lang="en-US" altLang="en-US" sz="28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2800">
                <a:latin typeface="Times New Roman" panose="02020603050405020304" pitchFamily="18" charset="0"/>
              </a:rPr>
              <a:t>-I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>
                <a:latin typeface="Times New Roman" panose="02020603050405020304" pitchFamily="18" charset="0"/>
              </a:rPr>
              <a:t>|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/</a:t>
            </a:r>
            <a:r>
              <a:rPr lang="en-US" altLang="en-US" sz="2800">
                <a:latin typeface="Symbol" panose="05050102010706020507" pitchFamily="18" charset="2"/>
              </a:rPr>
              <a:t>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endParaRPr lang="en-US" altLang="en-US" sz="2800">
              <a:latin typeface="Times New Roman" panose="02020603050405020304" pitchFamily="18" charset="0"/>
            </a:endParaRP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altLang="en-US" sz="2800">
                <a:latin typeface="Times New Roman" panose="02020603050405020304" pitchFamily="18" charset="0"/>
              </a:rPr>
              <a:t>n=1 for Robust Estimation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Should use dynamical I</a:t>
            </a:r>
            <a:r>
              <a:rPr lang="en-US" altLang="en-US" sz="32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3200">
                <a:latin typeface="Times New Roman" panose="02020603050405020304" pitchFamily="18" charset="0"/>
              </a:rPr>
              <a:t> for electrons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R</a:t>
            </a:r>
            <a:r>
              <a:rPr lang="en-US" altLang="en-US" sz="3200" baseline="-25000">
                <a:latin typeface="Times New Roman" panose="02020603050405020304" pitchFamily="18" charset="0"/>
              </a:rPr>
              <a:t>1</a:t>
            </a:r>
            <a:r>
              <a:rPr lang="en-US" altLang="en-US" sz="3200">
                <a:latin typeface="Times New Roman" panose="02020603050405020304" pitchFamily="18" charset="0"/>
              </a:rPr>
              <a:t> &lt; 0.01 for most x-ray structures, &lt; 0.1 currently for TED. 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R</a:t>
            </a:r>
            <a:r>
              <a:rPr lang="en-US" altLang="en-US" sz="3200" baseline="-25000">
                <a:latin typeface="Times New Roman" panose="02020603050405020304" pitchFamily="18" charset="0"/>
              </a:rPr>
              <a:t>1</a:t>
            </a:r>
            <a:r>
              <a:rPr lang="en-US" altLang="en-US" sz="3200">
                <a:latin typeface="Times New Roman" panose="02020603050405020304" pitchFamily="18" charset="0"/>
              </a:rPr>
              <a:t>~0.5 for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010388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Gerchberg-Saxton Algorithm</a:t>
            </a:r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1477963" y="1747838"/>
            <a:ext cx="62706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393825" y="5351463"/>
            <a:ext cx="6697663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Optik 35, 237 (1972)	Citations &gt; 1500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Paper was rediscovered by Crystallographers in 1990’s</a:t>
            </a:r>
          </a:p>
        </p:txBody>
      </p:sp>
    </p:spTree>
    <p:extLst>
      <p:ext uri="{BB962C8B-B14F-4D97-AF65-F5344CB8AC3E}">
        <p14:creationId xmlns:p14="http://schemas.microsoft.com/office/powerpoint/2010/main" val="2436445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66750"/>
            <a:ext cx="7772400" cy="70485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/>
            </a:r>
            <a:br>
              <a:rPr lang="en-US" altLang="en-US" sz="3600" smtClean="0"/>
            </a:br>
            <a:r>
              <a:rPr lang="en-US" altLang="en-US" sz="3600" smtClean="0"/>
              <a:t>Algorithm Overview </a:t>
            </a:r>
            <a:r>
              <a:rPr lang="en-US" altLang="en-US" sz="3200" smtClean="0"/>
              <a:t>(Gerschberg-Saxton)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1670050" y="1951038"/>
            <a:ext cx="5683250" cy="4705350"/>
            <a:chOff x="1268" y="1025"/>
            <a:chExt cx="3365" cy="3169"/>
          </a:xfrm>
        </p:grpSpPr>
        <p:grpSp>
          <p:nvGrpSpPr>
            <p:cNvPr id="81926" name="Group 4"/>
            <p:cNvGrpSpPr>
              <a:grpSpLocks/>
            </p:cNvGrpSpPr>
            <p:nvPr/>
          </p:nvGrpSpPr>
          <p:grpSpPr bwMode="auto">
            <a:xfrm>
              <a:off x="1268" y="3944"/>
              <a:ext cx="1230" cy="250"/>
              <a:chOff x="576" y="3584"/>
              <a:chExt cx="1120" cy="643"/>
            </a:xfrm>
          </p:grpSpPr>
          <p:sp>
            <p:nvSpPr>
              <p:cNvPr id="81955" name="Rectangle 5"/>
              <p:cNvSpPr>
                <a:spLocks noChangeArrowheads="1"/>
              </p:cNvSpPr>
              <p:nvPr/>
            </p:nvSpPr>
            <p:spPr bwMode="auto">
              <a:xfrm>
                <a:off x="576" y="3584"/>
                <a:ext cx="1104" cy="62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6" name="Rectangle 6"/>
              <p:cNvSpPr>
                <a:spLocks noChangeArrowheads="1"/>
              </p:cNvSpPr>
              <p:nvPr/>
            </p:nvSpPr>
            <p:spPr bwMode="auto">
              <a:xfrm>
                <a:off x="580" y="3597"/>
                <a:ext cx="1116" cy="6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Feasible Solution</a:t>
                </a:r>
                <a:endParaRPr lang="en-US" altLang="en-US" sz="20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927" name="Line 7"/>
            <p:cNvSpPr>
              <a:spLocks noChangeShapeType="1"/>
            </p:cNvSpPr>
            <p:nvPr/>
          </p:nvSpPr>
          <p:spPr bwMode="auto">
            <a:xfrm>
              <a:off x="1860" y="1403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28" name="Group 8"/>
            <p:cNvGrpSpPr>
              <a:grpSpLocks/>
            </p:cNvGrpSpPr>
            <p:nvPr/>
          </p:nvGrpSpPr>
          <p:grpSpPr bwMode="auto">
            <a:xfrm>
              <a:off x="1268" y="1102"/>
              <a:ext cx="1135" cy="301"/>
              <a:chOff x="545" y="2432"/>
              <a:chExt cx="1135" cy="301"/>
            </a:xfrm>
          </p:grpSpPr>
          <p:sp>
            <p:nvSpPr>
              <p:cNvPr id="81953" name="Rectangle 9"/>
              <p:cNvSpPr>
                <a:spLocks noChangeArrowheads="1"/>
              </p:cNvSpPr>
              <p:nvPr/>
            </p:nvSpPr>
            <p:spPr bwMode="auto">
              <a:xfrm>
                <a:off x="576" y="2432"/>
                <a:ext cx="1104" cy="3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4" name="Rectangle 10"/>
              <p:cNvSpPr>
                <a:spLocks noChangeArrowheads="1"/>
              </p:cNvSpPr>
              <p:nvPr/>
            </p:nvSpPr>
            <p:spPr bwMode="auto">
              <a:xfrm>
                <a:off x="545" y="2458"/>
                <a:ext cx="1111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latin typeface="Times New Roman" panose="02020603050405020304" pitchFamily="18" charset="0"/>
                  </a:rPr>
                  <a:t>Fourier Transform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929" name="Line 11"/>
            <p:cNvSpPr>
              <a:spLocks noChangeShapeType="1"/>
            </p:cNvSpPr>
            <p:nvPr/>
          </p:nvSpPr>
          <p:spPr bwMode="auto">
            <a:xfrm flipV="1">
              <a:off x="4013" y="1472"/>
              <a:ext cx="0" cy="3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30" name="Group 12"/>
            <p:cNvGrpSpPr>
              <a:grpSpLocks/>
            </p:cNvGrpSpPr>
            <p:nvPr/>
          </p:nvGrpSpPr>
          <p:grpSpPr bwMode="auto">
            <a:xfrm>
              <a:off x="3463" y="1830"/>
              <a:ext cx="1111" cy="430"/>
              <a:chOff x="2405" y="2746"/>
              <a:chExt cx="1111" cy="430"/>
            </a:xfrm>
          </p:grpSpPr>
          <p:sp>
            <p:nvSpPr>
              <p:cNvPr id="81951" name="Rectangle 13"/>
              <p:cNvSpPr>
                <a:spLocks noChangeArrowheads="1"/>
              </p:cNvSpPr>
              <p:nvPr/>
            </p:nvSpPr>
            <p:spPr bwMode="auto">
              <a:xfrm>
                <a:off x="2405" y="2748"/>
                <a:ext cx="1104" cy="4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2" name="Rectangle 14"/>
              <p:cNvSpPr>
                <a:spLocks noChangeArrowheads="1"/>
              </p:cNvSpPr>
              <p:nvPr/>
            </p:nvSpPr>
            <p:spPr bwMode="auto">
              <a:xfrm>
                <a:off x="2405" y="2746"/>
                <a:ext cx="1111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Inverse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Fourier Transform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1931" name="Group 15"/>
            <p:cNvGrpSpPr>
              <a:grpSpLocks/>
            </p:cNvGrpSpPr>
            <p:nvPr/>
          </p:nvGrpSpPr>
          <p:grpSpPr bwMode="auto">
            <a:xfrm>
              <a:off x="1299" y="1721"/>
              <a:ext cx="1120" cy="624"/>
              <a:chOff x="576" y="3584"/>
              <a:chExt cx="1120" cy="624"/>
            </a:xfrm>
          </p:grpSpPr>
          <p:sp>
            <p:nvSpPr>
              <p:cNvPr id="81949" name="Rectangle 16"/>
              <p:cNvSpPr>
                <a:spLocks noChangeArrowheads="1"/>
              </p:cNvSpPr>
              <p:nvPr/>
            </p:nvSpPr>
            <p:spPr bwMode="auto">
              <a:xfrm>
                <a:off x="576" y="3584"/>
                <a:ext cx="1104" cy="62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0" name="Rectangle 17"/>
              <p:cNvSpPr>
                <a:spLocks noChangeArrowheads="1"/>
              </p:cNvSpPr>
              <p:nvPr/>
            </p:nvSpPr>
            <p:spPr bwMode="auto">
              <a:xfrm>
                <a:off x="579" y="3594"/>
                <a:ext cx="1117" cy="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Impose Fourier space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constraints (S</a:t>
                </a:r>
                <a:r>
                  <a:rPr lang="en-US" altLang="en-US" baseline="-25000">
                    <a:latin typeface="Times New Roman" panose="02020603050405020304" pitchFamily="18" charset="0"/>
                  </a:rPr>
                  <a:t>2</a:t>
                </a:r>
                <a:r>
                  <a:rPr lang="en-US" altLang="en-US">
                    <a:latin typeface="Times New Roman" panose="02020603050405020304" pitchFamily="18" charset="0"/>
                  </a:rPr>
                  <a:t>)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1932" name="Group 18"/>
            <p:cNvGrpSpPr>
              <a:grpSpLocks/>
            </p:cNvGrpSpPr>
            <p:nvPr/>
          </p:nvGrpSpPr>
          <p:grpSpPr bwMode="auto">
            <a:xfrm>
              <a:off x="3458" y="1025"/>
              <a:ext cx="1104" cy="456"/>
              <a:chOff x="2196" y="2432"/>
              <a:chExt cx="1104" cy="456"/>
            </a:xfrm>
          </p:grpSpPr>
          <p:sp>
            <p:nvSpPr>
              <p:cNvPr id="81947" name="Rectangle 19"/>
              <p:cNvSpPr>
                <a:spLocks noChangeArrowheads="1"/>
              </p:cNvSpPr>
              <p:nvPr/>
            </p:nvSpPr>
            <p:spPr bwMode="auto">
              <a:xfrm>
                <a:off x="2196" y="2432"/>
                <a:ext cx="1104" cy="456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48" name="Rectangle 20"/>
              <p:cNvSpPr>
                <a:spLocks noChangeArrowheads="1"/>
              </p:cNvSpPr>
              <p:nvPr/>
            </p:nvSpPr>
            <p:spPr bwMode="auto">
              <a:xfrm>
                <a:off x="2218" y="2451"/>
                <a:ext cx="1077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Impose real space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constraints (S</a:t>
                </a:r>
                <a:r>
                  <a:rPr lang="en-US" altLang="en-US" baseline="-25000">
                    <a:latin typeface="Times New Roman" panose="02020603050405020304" pitchFamily="18" charset="0"/>
                  </a:rPr>
                  <a:t>1</a:t>
                </a:r>
                <a:r>
                  <a:rPr lang="en-US" altLang="en-US">
                    <a:latin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81933" name="Line 21"/>
            <p:cNvSpPr>
              <a:spLocks noChangeShapeType="1"/>
            </p:cNvSpPr>
            <p:nvPr/>
          </p:nvSpPr>
          <p:spPr bwMode="auto">
            <a:xfrm flipH="1" flipV="1">
              <a:off x="2440" y="1265"/>
              <a:ext cx="1004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4" name="Line 22"/>
            <p:cNvSpPr>
              <a:spLocks noChangeShapeType="1"/>
            </p:cNvSpPr>
            <p:nvPr/>
          </p:nvSpPr>
          <p:spPr bwMode="auto">
            <a:xfrm flipV="1">
              <a:off x="4010" y="2210"/>
              <a:ext cx="0" cy="73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35" name="Group 23"/>
            <p:cNvGrpSpPr>
              <a:grpSpLocks/>
            </p:cNvGrpSpPr>
            <p:nvPr/>
          </p:nvGrpSpPr>
          <p:grpSpPr bwMode="auto">
            <a:xfrm>
              <a:off x="3374" y="2941"/>
              <a:ext cx="1259" cy="616"/>
              <a:chOff x="2160" y="4541"/>
              <a:chExt cx="1140" cy="412"/>
            </a:xfrm>
          </p:grpSpPr>
          <p:sp>
            <p:nvSpPr>
              <p:cNvPr id="81945" name="Rectangle 24"/>
              <p:cNvSpPr>
                <a:spLocks noChangeArrowheads="1"/>
              </p:cNvSpPr>
              <p:nvPr/>
            </p:nvSpPr>
            <p:spPr bwMode="auto">
              <a:xfrm>
                <a:off x="2160" y="4544"/>
                <a:ext cx="1140" cy="4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46" name="Rectangle 25"/>
              <p:cNvSpPr>
                <a:spLocks noChangeArrowheads="1"/>
              </p:cNvSpPr>
              <p:nvPr/>
            </p:nvSpPr>
            <p:spPr bwMode="auto">
              <a:xfrm>
                <a:off x="2176" y="4541"/>
                <a:ext cx="1104" cy="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Observed Intensities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(assigned phases)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(Global Search)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936" name="Line 26"/>
            <p:cNvSpPr>
              <a:spLocks noChangeShapeType="1"/>
            </p:cNvSpPr>
            <p:nvPr/>
          </p:nvSpPr>
          <p:spPr bwMode="auto">
            <a:xfrm>
              <a:off x="2358" y="3148"/>
              <a:ext cx="3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7" name="Line 27"/>
            <p:cNvSpPr>
              <a:spLocks noChangeShapeType="1"/>
            </p:cNvSpPr>
            <p:nvPr/>
          </p:nvSpPr>
          <p:spPr bwMode="auto">
            <a:xfrm flipV="1">
              <a:off x="2738" y="2229"/>
              <a:ext cx="717" cy="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8" name="AutoShape 28"/>
            <p:cNvSpPr>
              <a:spLocks noChangeAspect="1" noChangeArrowheads="1"/>
            </p:cNvSpPr>
            <p:nvPr/>
          </p:nvSpPr>
          <p:spPr bwMode="auto">
            <a:xfrm>
              <a:off x="1348" y="2635"/>
              <a:ext cx="1018" cy="1024"/>
            </a:xfrm>
            <a:prstGeom prst="flowChartDecision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939" name="Rectangle 29"/>
            <p:cNvSpPr>
              <a:spLocks noChangeArrowheads="1"/>
            </p:cNvSpPr>
            <p:nvPr/>
          </p:nvSpPr>
          <p:spPr bwMode="auto">
            <a:xfrm>
              <a:off x="1507" y="2930"/>
              <a:ext cx="661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</a:rPr>
                <a:t>Recovery </a:t>
              </a:r>
            </a:p>
            <a:p>
              <a:r>
                <a:rPr lang="en-US" altLang="en-US">
                  <a:latin typeface="Times New Roman" panose="02020603050405020304" pitchFamily="18" charset="0"/>
                </a:rPr>
                <a:t>Criterion</a:t>
              </a:r>
            </a:p>
          </p:txBody>
        </p:sp>
        <p:sp>
          <p:nvSpPr>
            <p:cNvPr id="81940" name="Line 30"/>
            <p:cNvSpPr>
              <a:spLocks noChangeShapeType="1"/>
            </p:cNvSpPr>
            <p:nvPr/>
          </p:nvSpPr>
          <p:spPr bwMode="auto">
            <a:xfrm>
              <a:off x="1864" y="2344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1" name="Line 31"/>
            <p:cNvSpPr>
              <a:spLocks noChangeShapeType="1"/>
            </p:cNvSpPr>
            <p:nvPr/>
          </p:nvSpPr>
          <p:spPr bwMode="auto">
            <a:xfrm>
              <a:off x="1856" y="3635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2" name="Arc 32"/>
            <p:cNvSpPr>
              <a:spLocks/>
            </p:cNvSpPr>
            <p:nvPr/>
          </p:nvSpPr>
          <p:spPr bwMode="auto">
            <a:xfrm rot="10709691" flipH="1">
              <a:off x="2498" y="1487"/>
              <a:ext cx="877" cy="877"/>
            </a:xfrm>
            <a:custGeom>
              <a:avLst/>
              <a:gdLst>
                <a:gd name="T0" fmla="*/ 439 w 43200"/>
                <a:gd name="T1" fmla="*/ 0 h 43200"/>
                <a:gd name="T2" fmla="*/ 411 w 43200"/>
                <a:gd name="T3" fmla="*/ 1 h 43200"/>
                <a:gd name="T4" fmla="*/ 439 w 43200"/>
                <a:gd name="T5" fmla="*/ 439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206"/>
                    <a:pt x="8850" y="771"/>
                    <a:pt x="20221" y="44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206"/>
                    <a:pt x="8850" y="771"/>
                    <a:pt x="20221" y="44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3" name="Text Box 33"/>
            <p:cNvSpPr txBox="1">
              <a:spLocks noChangeArrowheads="1"/>
            </p:cNvSpPr>
            <p:nvPr/>
          </p:nvSpPr>
          <p:spPr bwMode="auto">
            <a:xfrm>
              <a:off x="1851" y="3642"/>
              <a:ext cx="402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>
                  <a:latin typeface="Times New Roman" panose="02020603050405020304" pitchFamily="18" charset="0"/>
                </a:rPr>
                <a:t>YES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1944" name="Text Box 34"/>
            <p:cNvSpPr txBox="1">
              <a:spLocks noChangeArrowheads="1"/>
            </p:cNvSpPr>
            <p:nvPr/>
          </p:nvSpPr>
          <p:spPr bwMode="auto">
            <a:xfrm>
              <a:off x="2307" y="3185"/>
              <a:ext cx="33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>
                  <a:latin typeface="Times New Roman" panose="02020603050405020304" pitchFamily="18" charset="0"/>
                </a:rPr>
                <a:t>NO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81924" name="Text Box 35"/>
          <p:cNvSpPr txBox="1">
            <a:spLocks noChangeArrowheads="1"/>
          </p:cNvSpPr>
          <p:nvPr/>
        </p:nvSpPr>
        <p:spPr bwMode="auto">
          <a:xfrm>
            <a:off x="7289800" y="19939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chemeClr val="accent2"/>
                </a:solidFill>
                <a:latin typeface="Times New Roman" panose="02020603050405020304" pitchFamily="18" charset="0"/>
              </a:rPr>
              <a:t>Atoms</a:t>
            </a:r>
          </a:p>
        </p:txBody>
      </p:sp>
      <p:sp>
        <p:nvSpPr>
          <p:cNvPr id="81925" name="Text Box 36"/>
          <p:cNvSpPr txBox="1">
            <a:spLocks noChangeArrowheads="1"/>
          </p:cNvSpPr>
          <p:nvPr/>
        </p:nvSpPr>
        <p:spPr bwMode="auto">
          <a:xfrm>
            <a:off x="241300" y="3175000"/>
            <a:ext cx="17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chemeClr val="accent2"/>
                </a:solidFill>
                <a:latin typeface="Times New Roman" panose="02020603050405020304" pitchFamily="18" charset="0"/>
              </a:rPr>
              <a:t>Intensities</a:t>
            </a:r>
          </a:p>
        </p:txBody>
      </p:sp>
    </p:spTree>
    <p:extLst>
      <p:ext uri="{BB962C8B-B14F-4D97-AF65-F5344CB8AC3E}">
        <p14:creationId xmlns:p14="http://schemas.microsoft.com/office/powerpoint/2010/main" val="231478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82" name="Group 30"/>
          <p:cNvGrpSpPr>
            <a:grpSpLocks/>
          </p:cNvGrpSpPr>
          <p:nvPr/>
        </p:nvGrpSpPr>
        <p:grpSpPr bwMode="auto">
          <a:xfrm>
            <a:off x="5694363" y="2257425"/>
            <a:ext cx="2371725" cy="1341438"/>
            <a:chOff x="1985" y="1277"/>
            <a:chExt cx="1494" cy="845"/>
          </a:xfrm>
        </p:grpSpPr>
        <p:sp>
          <p:nvSpPr>
            <p:cNvPr id="100355" name="AutoShape 3"/>
            <p:cNvSpPr>
              <a:spLocks noChangeArrowheads="1"/>
            </p:cNvSpPr>
            <p:nvPr/>
          </p:nvSpPr>
          <p:spPr bwMode="auto">
            <a:xfrm>
              <a:off x="1985" y="1277"/>
              <a:ext cx="1494" cy="845"/>
            </a:xfrm>
            <a:prstGeom prst="parallelogram">
              <a:avLst>
                <a:gd name="adj" fmla="val 4420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56" name="Freeform 4"/>
            <p:cNvSpPr>
              <a:spLocks/>
            </p:cNvSpPr>
            <p:nvPr/>
          </p:nvSpPr>
          <p:spPr bwMode="auto">
            <a:xfrm>
              <a:off x="2294" y="1417"/>
              <a:ext cx="836" cy="563"/>
            </a:xfrm>
            <a:custGeom>
              <a:avLst/>
              <a:gdLst>
                <a:gd name="T0" fmla="*/ 167 w 1102"/>
                <a:gd name="T1" fmla="*/ 583 h 653"/>
                <a:gd name="T2" fmla="*/ 91 w 1102"/>
                <a:gd name="T3" fmla="*/ 480 h 653"/>
                <a:gd name="T4" fmla="*/ 65 w 1102"/>
                <a:gd name="T5" fmla="*/ 404 h 653"/>
                <a:gd name="T6" fmla="*/ 39 w 1102"/>
                <a:gd name="T7" fmla="*/ 365 h 653"/>
                <a:gd name="T8" fmla="*/ 1 w 1102"/>
                <a:gd name="T9" fmla="*/ 237 h 653"/>
                <a:gd name="T10" fmla="*/ 7 w 1102"/>
                <a:gd name="T11" fmla="*/ 186 h 653"/>
                <a:gd name="T12" fmla="*/ 91 w 1102"/>
                <a:gd name="T13" fmla="*/ 160 h 653"/>
                <a:gd name="T14" fmla="*/ 283 w 1102"/>
                <a:gd name="T15" fmla="*/ 154 h 653"/>
                <a:gd name="T16" fmla="*/ 340 w 1102"/>
                <a:gd name="T17" fmla="*/ 128 h 653"/>
                <a:gd name="T18" fmla="*/ 487 w 1102"/>
                <a:gd name="T19" fmla="*/ 84 h 653"/>
                <a:gd name="T20" fmla="*/ 577 w 1102"/>
                <a:gd name="T21" fmla="*/ 58 h 653"/>
                <a:gd name="T22" fmla="*/ 775 w 1102"/>
                <a:gd name="T23" fmla="*/ 0 h 653"/>
                <a:gd name="T24" fmla="*/ 807 w 1102"/>
                <a:gd name="T25" fmla="*/ 7 h 653"/>
                <a:gd name="T26" fmla="*/ 814 w 1102"/>
                <a:gd name="T27" fmla="*/ 26 h 653"/>
                <a:gd name="T28" fmla="*/ 846 w 1102"/>
                <a:gd name="T29" fmla="*/ 64 h 653"/>
                <a:gd name="T30" fmla="*/ 948 w 1102"/>
                <a:gd name="T31" fmla="*/ 90 h 653"/>
                <a:gd name="T32" fmla="*/ 1038 w 1102"/>
                <a:gd name="T33" fmla="*/ 122 h 653"/>
                <a:gd name="T34" fmla="*/ 1083 w 1102"/>
                <a:gd name="T35" fmla="*/ 250 h 653"/>
                <a:gd name="T36" fmla="*/ 1102 w 1102"/>
                <a:gd name="T37" fmla="*/ 327 h 653"/>
                <a:gd name="T38" fmla="*/ 1095 w 1102"/>
                <a:gd name="T39" fmla="*/ 372 h 653"/>
                <a:gd name="T40" fmla="*/ 955 w 1102"/>
                <a:gd name="T41" fmla="*/ 474 h 653"/>
                <a:gd name="T42" fmla="*/ 871 w 1102"/>
                <a:gd name="T43" fmla="*/ 519 h 653"/>
                <a:gd name="T44" fmla="*/ 827 w 1102"/>
                <a:gd name="T45" fmla="*/ 544 h 653"/>
                <a:gd name="T46" fmla="*/ 558 w 1102"/>
                <a:gd name="T47" fmla="*/ 653 h 653"/>
                <a:gd name="T48" fmla="*/ 372 w 1102"/>
                <a:gd name="T49" fmla="*/ 608 h 653"/>
                <a:gd name="T50" fmla="*/ 231 w 1102"/>
                <a:gd name="T51" fmla="*/ 602 h 653"/>
                <a:gd name="T52" fmla="*/ 167 w 1102"/>
                <a:gd name="T53" fmla="*/ 58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02" h="653">
                  <a:moveTo>
                    <a:pt x="167" y="583"/>
                  </a:moveTo>
                  <a:cubicBezTo>
                    <a:pt x="158" y="543"/>
                    <a:pt x="125" y="503"/>
                    <a:pt x="91" y="480"/>
                  </a:cubicBezTo>
                  <a:cubicBezTo>
                    <a:pt x="78" y="455"/>
                    <a:pt x="78" y="427"/>
                    <a:pt x="65" y="404"/>
                  </a:cubicBezTo>
                  <a:cubicBezTo>
                    <a:pt x="57" y="390"/>
                    <a:pt x="39" y="365"/>
                    <a:pt x="39" y="365"/>
                  </a:cubicBezTo>
                  <a:cubicBezTo>
                    <a:pt x="28" y="322"/>
                    <a:pt x="11" y="280"/>
                    <a:pt x="1" y="237"/>
                  </a:cubicBezTo>
                  <a:cubicBezTo>
                    <a:pt x="3" y="220"/>
                    <a:pt x="0" y="202"/>
                    <a:pt x="7" y="186"/>
                  </a:cubicBezTo>
                  <a:cubicBezTo>
                    <a:pt x="7" y="186"/>
                    <a:pt x="86" y="160"/>
                    <a:pt x="91" y="160"/>
                  </a:cubicBezTo>
                  <a:cubicBezTo>
                    <a:pt x="155" y="156"/>
                    <a:pt x="219" y="156"/>
                    <a:pt x="283" y="154"/>
                  </a:cubicBezTo>
                  <a:cubicBezTo>
                    <a:pt x="305" y="147"/>
                    <a:pt x="320" y="137"/>
                    <a:pt x="340" y="128"/>
                  </a:cubicBezTo>
                  <a:cubicBezTo>
                    <a:pt x="388" y="106"/>
                    <a:pt x="437" y="99"/>
                    <a:pt x="487" y="84"/>
                  </a:cubicBezTo>
                  <a:cubicBezTo>
                    <a:pt x="519" y="75"/>
                    <a:pt x="544" y="64"/>
                    <a:pt x="577" y="58"/>
                  </a:cubicBezTo>
                  <a:cubicBezTo>
                    <a:pt x="642" y="32"/>
                    <a:pt x="708" y="19"/>
                    <a:pt x="775" y="0"/>
                  </a:cubicBezTo>
                  <a:cubicBezTo>
                    <a:pt x="786" y="2"/>
                    <a:pt x="798" y="1"/>
                    <a:pt x="807" y="7"/>
                  </a:cubicBezTo>
                  <a:cubicBezTo>
                    <a:pt x="813" y="11"/>
                    <a:pt x="810" y="20"/>
                    <a:pt x="814" y="26"/>
                  </a:cubicBezTo>
                  <a:cubicBezTo>
                    <a:pt x="823" y="40"/>
                    <a:pt x="833" y="54"/>
                    <a:pt x="846" y="64"/>
                  </a:cubicBezTo>
                  <a:cubicBezTo>
                    <a:pt x="869" y="83"/>
                    <a:pt x="921" y="84"/>
                    <a:pt x="948" y="90"/>
                  </a:cubicBezTo>
                  <a:cubicBezTo>
                    <a:pt x="979" y="97"/>
                    <a:pt x="1008" y="112"/>
                    <a:pt x="1038" y="122"/>
                  </a:cubicBezTo>
                  <a:cubicBezTo>
                    <a:pt x="1052" y="166"/>
                    <a:pt x="1057" y="212"/>
                    <a:pt x="1083" y="250"/>
                  </a:cubicBezTo>
                  <a:cubicBezTo>
                    <a:pt x="1088" y="277"/>
                    <a:pt x="1095" y="301"/>
                    <a:pt x="1102" y="327"/>
                  </a:cubicBezTo>
                  <a:cubicBezTo>
                    <a:pt x="1100" y="342"/>
                    <a:pt x="1100" y="358"/>
                    <a:pt x="1095" y="372"/>
                  </a:cubicBezTo>
                  <a:cubicBezTo>
                    <a:pt x="1071" y="433"/>
                    <a:pt x="1013" y="456"/>
                    <a:pt x="955" y="474"/>
                  </a:cubicBezTo>
                  <a:cubicBezTo>
                    <a:pt x="915" y="506"/>
                    <a:pt x="909" y="495"/>
                    <a:pt x="871" y="519"/>
                  </a:cubicBezTo>
                  <a:cubicBezTo>
                    <a:pt x="828" y="546"/>
                    <a:pt x="864" y="532"/>
                    <a:pt x="827" y="544"/>
                  </a:cubicBezTo>
                  <a:cubicBezTo>
                    <a:pt x="743" y="599"/>
                    <a:pt x="658" y="641"/>
                    <a:pt x="558" y="653"/>
                  </a:cubicBezTo>
                  <a:cubicBezTo>
                    <a:pt x="495" y="646"/>
                    <a:pt x="433" y="625"/>
                    <a:pt x="372" y="608"/>
                  </a:cubicBezTo>
                  <a:cubicBezTo>
                    <a:pt x="321" y="615"/>
                    <a:pt x="281" y="610"/>
                    <a:pt x="231" y="602"/>
                  </a:cubicBezTo>
                  <a:cubicBezTo>
                    <a:pt x="209" y="595"/>
                    <a:pt x="189" y="588"/>
                    <a:pt x="167" y="58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57" name="Rectangle 5"/>
            <p:cNvSpPr>
              <a:spLocks noChangeArrowheads="1"/>
            </p:cNvSpPr>
            <p:nvPr/>
          </p:nvSpPr>
          <p:spPr bwMode="auto">
            <a:xfrm>
              <a:off x="2370" y="1542"/>
              <a:ext cx="7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(x, y, z)</a:t>
              </a:r>
            </a:p>
          </p:txBody>
        </p:sp>
      </p:grpSp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3379788" y="3522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2176463" y="4805363"/>
            <a:ext cx="2371725" cy="1341437"/>
          </a:xfrm>
          <a:prstGeom prst="parallelogram">
            <a:avLst>
              <a:gd name="adj" fmla="val 4420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Freeform 12"/>
          <p:cNvSpPr>
            <a:spLocks/>
          </p:cNvSpPr>
          <p:nvPr/>
        </p:nvSpPr>
        <p:spPr bwMode="auto">
          <a:xfrm>
            <a:off x="2717800" y="5546725"/>
            <a:ext cx="280988" cy="295275"/>
          </a:xfrm>
          <a:custGeom>
            <a:avLst/>
            <a:gdLst>
              <a:gd name="T0" fmla="*/ 167 w 1102"/>
              <a:gd name="T1" fmla="*/ 583 h 653"/>
              <a:gd name="T2" fmla="*/ 91 w 1102"/>
              <a:gd name="T3" fmla="*/ 480 h 653"/>
              <a:gd name="T4" fmla="*/ 65 w 1102"/>
              <a:gd name="T5" fmla="*/ 404 h 653"/>
              <a:gd name="T6" fmla="*/ 39 w 1102"/>
              <a:gd name="T7" fmla="*/ 365 h 653"/>
              <a:gd name="T8" fmla="*/ 1 w 1102"/>
              <a:gd name="T9" fmla="*/ 237 h 653"/>
              <a:gd name="T10" fmla="*/ 7 w 1102"/>
              <a:gd name="T11" fmla="*/ 186 h 653"/>
              <a:gd name="T12" fmla="*/ 91 w 1102"/>
              <a:gd name="T13" fmla="*/ 160 h 653"/>
              <a:gd name="T14" fmla="*/ 283 w 1102"/>
              <a:gd name="T15" fmla="*/ 154 h 653"/>
              <a:gd name="T16" fmla="*/ 340 w 1102"/>
              <a:gd name="T17" fmla="*/ 128 h 653"/>
              <a:gd name="T18" fmla="*/ 487 w 1102"/>
              <a:gd name="T19" fmla="*/ 84 h 653"/>
              <a:gd name="T20" fmla="*/ 577 w 1102"/>
              <a:gd name="T21" fmla="*/ 58 h 653"/>
              <a:gd name="T22" fmla="*/ 775 w 1102"/>
              <a:gd name="T23" fmla="*/ 0 h 653"/>
              <a:gd name="T24" fmla="*/ 807 w 1102"/>
              <a:gd name="T25" fmla="*/ 7 h 653"/>
              <a:gd name="T26" fmla="*/ 814 w 1102"/>
              <a:gd name="T27" fmla="*/ 26 h 653"/>
              <a:gd name="T28" fmla="*/ 846 w 1102"/>
              <a:gd name="T29" fmla="*/ 64 h 653"/>
              <a:gd name="T30" fmla="*/ 948 w 1102"/>
              <a:gd name="T31" fmla="*/ 90 h 653"/>
              <a:gd name="T32" fmla="*/ 1038 w 1102"/>
              <a:gd name="T33" fmla="*/ 122 h 653"/>
              <a:gd name="T34" fmla="*/ 1083 w 1102"/>
              <a:gd name="T35" fmla="*/ 250 h 653"/>
              <a:gd name="T36" fmla="*/ 1102 w 1102"/>
              <a:gd name="T37" fmla="*/ 327 h 653"/>
              <a:gd name="T38" fmla="*/ 1095 w 1102"/>
              <a:gd name="T39" fmla="*/ 372 h 653"/>
              <a:gd name="T40" fmla="*/ 955 w 1102"/>
              <a:gd name="T41" fmla="*/ 474 h 653"/>
              <a:gd name="T42" fmla="*/ 871 w 1102"/>
              <a:gd name="T43" fmla="*/ 519 h 653"/>
              <a:gd name="T44" fmla="*/ 827 w 1102"/>
              <a:gd name="T45" fmla="*/ 544 h 653"/>
              <a:gd name="T46" fmla="*/ 558 w 1102"/>
              <a:gd name="T47" fmla="*/ 653 h 653"/>
              <a:gd name="T48" fmla="*/ 372 w 1102"/>
              <a:gd name="T49" fmla="*/ 608 h 653"/>
              <a:gd name="T50" fmla="*/ 231 w 1102"/>
              <a:gd name="T51" fmla="*/ 602 h 653"/>
              <a:gd name="T52" fmla="*/ 167 w 1102"/>
              <a:gd name="T53" fmla="*/ 58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02" h="653">
                <a:moveTo>
                  <a:pt x="167" y="583"/>
                </a:moveTo>
                <a:cubicBezTo>
                  <a:pt x="158" y="543"/>
                  <a:pt x="125" y="503"/>
                  <a:pt x="91" y="480"/>
                </a:cubicBezTo>
                <a:cubicBezTo>
                  <a:pt x="78" y="455"/>
                  <a:pt x="78" y="427"/>
                  <a:pt x="65" y="404"/>
                </a:cubicBezTo>
                <a:cubicBezTo>
                  <a:pt x="57" y="390"/>
                  <a:pt x="39" y="365"/>
                  <a:pt x="39" y="365"/>
                </a:cubicBezTo>
                <a:cubicBezTo>
                  <a:pt x="28" y="322"/>
                  <a:pt x="11" y="280"/>
                  <a:pt x="1" y="237"/>
                </a:cubicBezTo>
                <a:cubicBezTo>
                  <a:pt x="3" y="220"/>
                  <a:pt x="0" y="202"/>
                  <a:pt x="7" y="186"/>
                </a:cubicBezTo>
                <a:cubicBezTo>
                  <a:pt x="7" y="186"/>
                  <a:pt x="86" y="160"/>
                  <a:pt x="91" y="160"/>
                </a:cubicBezTo>
                <a:cubicBezTo>
                  <a:pt x="155" y="156"/>
                  <a:pt x="219" y="156"/>
                  <a:pt x="283" y="154"/>
                </a:cubicBezTo>
                <a:cubicBezTo>
                  <a:pt x="305" y="147"/>
                  <a:pt x="320" y="137"/>
                  <a:pt x="340" y="128"/>
                </a:cubicBezTo>
                <a:cubicBezTo>
                  <a:pt x="388" y="106"/>
                  <a:pt x="437" y="99"/>
                  <a:pt x="487" y="84"/>
                </a:cubicBezTo>
                <a:cubicBezTo>
                  <a:pt x="519" y="75"/>
                  <a:pt x="544" y="64"/>
                  <a:pt x="577" y="58"/>
                </a:cubicBezTo>
                <a:cubicBezTo>
                  <a:pt x="642" y="32"/>
                  <a:pt x="708" y="19"/>
                  <a:pt x="775" y="0"/>
                </a:cubicBezTo>
                <a:cubicBezTo>
                  <a:pt x="786" y="2"/>
                  <a:pt x="798" y="1"/>
                  <a:pt x="807" y="7"/>
                </a:cubicBezTo>
                <a:cubicBezTo>
                  <a:pt x="813" y="11"/>
                  <a:pt x="810" y="20"/>
                  <a:pt x="814" y="26"/>
                </a:cubicBezTo>
                <a:cubicBezTo>
                  <a:pt x="823" y="40"/>
                  <a:pt x="833" y="54"/>
                  <a:pt x="846" y="64"/>
                </a:cubicBezTo>
                <a:cubicBezTo>
                  <a:pt x="869" y="83"/>
                  <a:pt x="921" y="84"/>
                  <a:pt x="948" y="90"/>
                </a:cubicBezTo>
                <a:cubicBezTo>
                  <a:pt x="979" y="97"/>
                  <a:pt x="1008" y="112"/>
                  <a:pt x="1038" y="122"/>
                </a:cubicBezTo>
                <a:cubicBezTo>
                  <a:pt x="1052" y="166"/>
                  <a:pt x="1057" y="212"/>
                  <a:pt x="1083" y="250"/>
                </a:cubicBezTo>
                <a:cubicBezTo>
                  <a:pt x="1088" y="277"/>
                  <a:pt x="1095" y="301"/>
                  <a:pt x="1102" y="327"/>
                </a:cubicBezTo>
                <a:cubicBezTo>
                  <a:pt x="1100" y="342"/>
                  <a:pt x="1100" y="358"/>
                  <a:pt x="1095" y="372"/>
                </a:cubicBezTo>
                <a:cubicBezTo>
                  <a:pt x="1071" y="433"/>
                  <a:pt x="1013" y="456"/>
                  <a:pt x="955" y="474"/>
                </a:cubicBezTo>
                <a:cubicBezTo>
                  <a:pt x="915" y="506"/>
                  <a:pt x="909" y="495"/>
                  <a:pt x="871" y="519"/>
                </a:cubicBezTo>
                <a:cubicBezTo>
                  <a:pt x="828" y="546"/>
                  <a:pt x="864" y="532"/>
                  <a:pt x="827" y="544"/>
                </a:cubicBezTo>
                <a:cubicBezTo>
                  <a:pt x="743" y="599"/>
                  <a:pt x="658" y="641"/>
                  <a:pt x="558" y="653"/>
                </a:cubicBezTo>
                <a:cubicBezTo>
                  <a:pt x="495" y="646"/>
                  <a:pt x="433" y="625"/>
                  <a:pt x="372" y="608"/>
                </a:cubicBezTo>
                <a:cubicBezTo>
                  <a:pt x="321" y="615"/>
                  <a:pt x="281" y="610"/>
                  <a:pt x="231" y="602"/>
                </a:cubicBezTo>
                <a:cubicBezTo>
                  <a:pt x="209" y="595"/>
                  <a:pt x="189" y="588"/>
                  <a:pt x="167" y="583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 flipV="1">
            <a:off x="1846263" y="5756275"/>
            <a:ext cx="0" cy="669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>
            <a:off x="1844675" y="6426200"/>
            <a:ext cx="477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397250" y="5078413"/>
            <a:ext cx="280988" cy="295275"/>
          </a:xfrm>
          <a:custGeom>
            <a:avLst/>
            <a:gdLst>
              <a:gd name="T0" fmla="*/ 167 w 1102"/>
              <a:gd name="T1" fmla="*/ 583 h 653"/>
              <a:gd name="T2" fmla="*/ 91 w 1102"/>
              <a:gd name="T3" fmla="*/ 480 h 653"/>
              <a:gd name="T4" fmla="*/ 65 w 1102"/>
              <a:gd name="T5" fmla="*/ 404 h 653"/>
              <a:gd name="T6" fmla="*/ 39 w 1102"/>
              <a:gd name="T7" fmla="*/ 365 h 653"/>
              <a:gd name="T8" fmla="*/ 1 w 1102"/>
              <a:gd name="T9" fmla="*/ 237 h 653"/>
              <a:gd name="T10" fmla="*/ 7 w 1102"/>
              <a:gd name="T11" fmla="*/ 186 h 653"/>
              <a:gd name="T12" fmla="*/ 91 w 1102"/>
              <a:gd name="T13" fmla="*/ 160 h 653"/>
              <a:gd name="T14" fmla="*/ 283 w 1102"/>
              <a:gd name="T15" fmla="*/ 154 h 653"/>
              <a:gd name="T16" fmla="*/ 340 w 1102"/>
              <a:gd name="T17" fmla="*/ 128 h 653"/>
              <a:gd name="T18" fmla="*/ 487 w 1102"/>
              <a:gd name="T19" fmla="*/ 84 h 653"/>
              <a:gd name="T20" fmla="*/ 577 w 1102"/>
              <a:gd name="T21" fmla="*/ 58 h 653"/>
              <a:gd name="T22" fmla="*/ 775 w 1102"/>
              <a:gd name="T23" fmla="*/ 0 h 653"/>
              <a:gd name="T24" fmla="*/ 807 w 1102"/>
              <a:gd name="T25" fmla="*/ 7 h 653"/>
              <a:gd name="T26" fmla="*/ 814 w 1102"/>
              <a:gd name="T27" fmla="*/ 26 h 653"/>
              <a:gd name="T28" fmla="*/ 846 w 1102"/>
              <a:gd name="T29" fmla="*/ 64 h 653"/>
              <a:gd name="T30" fmla="*/ 948 w 1102"/>
              <a:gd name="T31" fmla="*/ 90 h 653"/>
              <a:gd name="T32" fmla="*/ 1038 w 1102"/>
              <a:gd name="T33" fmla="*/ 122 h 653"/>
              <a:gd name="T34" fmla="*/ 1083 w 1102"/>
              <a:gd name="T35" fmla="*/ 250 h 653"/>
              <a:gd name="T36" fmla="*/ 1102 w 1102"/>
              <a:gd name="T37" fmla="*/ 327 h 653"/>
              <a:gd name="T38" fmla="*/ 1095 w 1102"/>
              <a:gd name="T39" fmla="*/ 372 h 653"/>
              <a:gd name="T40" fmla="*/ 955 w 1102"/>
              <a:gd name="T41" fmla="*/ 474 h 653"/>
              <a:gd name="T42" fmla="*/ 871 w 1102"/>
              <a:gd name="T43" fmla="*/ 519 h 653"/>
              <a:gd name="T44" fmla="*/ 827 w 1102"/>
              <a:gd name="T45" fmla="*/ 544 h 653"/>
              <a:gd name="T46" fmla="*/ 558 w 1102"/>
              <a:gd name="T47" fmla="*/ 653 h 653"/>
              <a:gd name="T48" fmla="*/ 372 w 1102"/>
              <a:gd name="T49" fmla="*/ 608 h 653"/>
              <a:gd name="T50" fmla="*/ 231 w 1102"/>
              <a:gd name="T51" fmla="*/ 602 h 653"/>
              <a:gd name="T52" fmla="*/ 167 w 1102"/>
              <a:gd name="T53" fmla="*/ 58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02" h="653">
                <a:moveTo>
                  <a:pt x="167" y="583"/>
                </a:moveTo>
                <a:cubicBezTo>
                  <a:pt x="158" y="543"/>
                  <a:pt x="125" y="503"/>
                  <a:pt x="91" y="480"/>
                </a:cubicBezTo>
                <a:cubicBezTo>
                  <a:pt x="78" y="455"/>
                  <a:pt x="78" y="427"/>
                  <a:pt x="65" y="404"/>
                </a:cubicBezTo>
                <a:cubicBezTo>
                  <a:pt x="57" y="390"/>
                  <a:pt x="39" y="365"/>
                  <a:pt x="39" y="365"/>
                </a:cubicBezTo>
                <a:cubicBezTo>
                  <a:pt x="28" y="322"/>
                  <a:pt x="11" y="280"/>
                  <a:pt x="1" y="237"/>
                </a:cubicBezTo>
                <a:cubicBezTo>
                  <a:pt x="3" y="220"/>
                  <a:pt x="0" y="202"/>
                  <a:pt x="7" y="186"/>
                </a:cubicBezTo>
                <a:cubicBezTo>
                  <a:pt x="7" y="186"/>
                  <a:pt x="86" y="160"/>
                  <a:pt x="91" y="160"/>
                </a:cubicBezTo>
                <a:cubicBezTo>
                  <a:pt x="155" y="156"/>
                  <a:pt x="219" y="156"/>
                  <a:pt x="283" y="154"/>
                </a:cubicBezTo>
                <a:cubicBezTo>
                  <a:pt x="305" y="147"/>
                  <a:pt x="320" y="137"/>
                  <a:pt x="340" y="128"/>
                </a:cubicBezTo>
                <a:cubicBezTo>
                  <a:pt x="388" y="106"/>
                  <a:pt x="437" y="99"/>
                  <a:pt x="487" y="84"/>
                </a:cubicBezTo>
                <a:cubicBezTo>
                  <a:pt x="519" y="75"/>
                  <a:pt x="544" y="64"/>
                  <a:pt x="577" y="58"/>
                </a:cubicBezTo>
                <a:cubicBezTo>
                  <a:pt x="642" y="32"/>
                  <a:pt x="708" y="19"/>
                  <a:pt x="775" y="0"/>
                </a:cubicBezTo>
                <a:cubicBezTo>
                  <a:pt x="786" y="2"/>
                  <a:pt x="798" y="1"/>
                  <a:pt x="807" y="7"/>
                </a:cubicBezTo>
                <a:cubicBezTo>
                  <a:pt x="813" y="11"/>
                  <a:pt x="810" y="20"/>
                  <a:pt x="814" y="26"/>
                </a:cubicBezTo>
                <a:cubicBezTo>
                  <a:pt x="823" y="40"/>
                  <a:pt x="833" y="54"/>
                  <a:pt x="846" y="64"/>
                </a:cubicBezTo>
                <a:cubicBezTo>
                  <a:pt x="869" y="83"/>
                  <a:pt x="921" y="84"/>
                  <a:pt x="948" y="90"/>
                </a:cubicBezTo>
                <a:cubicBezTo>
                  <a:pt x="979" y="97"/>
                  <a:pt x="1008" y="112"/>
                  <a:pt x="1038" y="122"/>
                </a:cubicBezTo>
                <a:cubicBezTo>
                  <a:pt x="1052" y="166"/>
                  <a:pt x="1057" y="212"/>
                  <a:pt x="1083" y="250"/>
                </a:cubicBezTo>
                <a:cubicBezTo>
                  <a:pt x="1088" y="277"/>
                  <a:pt x="1095" y="301"/>
                  <a:pt x="1102" y="327"/>
                </a:cubicBezTo>
                <a:cubicBezTo>
                  <a:pt x="1100" y="342"/>
                  <a:pt x="1100" y="358"/>
                  <a:pt x="1095" y="372"/>
                </a:cubicBezTo>
                <a:cubicBezTo>
                  <a:pt x="1071" y="433"/>
                  <a:pt x="1013" y="456"/>
                  <a:pt x="955" y="474"/>
                </a:cubicBezTo>
                <a:cubicBezTo>
                  <a:pt x="915" y="506"/>
                  <a:pt x="909" y="495"/>
                  <a:pt x="871" y="519"/>
                </a:cubicBezTo>
                <a:cubicBezTo>
                  <a:pt x="828" y="546"/>
                  <a:pt x="864" y="532"/>
                  <a:pt x="827" y="544"/>
                </a:cubicBezTo>
                <a:cubicBezTo>
                  <a:pt x="743" y="599"/>
                  <a:pt x="658" y="641"/>
                  <a:pt x="558" y="653"/>
                </a:cubicBezTo>
                <a:cubicBezTo>
                  <a:pt x="495" y="646"/>
                  <a:pt x="433" y="625"/>
                  <a:pt x="372" y="608"/>
                </a:cubicBezTo>
                <a:cubicBezTo>
                  <a:pt x="321" y="615"/>
                  <a:pt x="281" y="610"/>
                  <a:pt x="231" y="602"/>
                </a:cubicBezTo>
                <a:cubicBezTo>
                  <a:pt x="209" y="595"/>
                  <a:pt x="189" y="588"/>
                  <a:pt x="167" y="583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033588" y="63166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altLang="en-US"/>
              <a:t> </a:t>
            </a:r>
          </a:p>
        </p:txBody>
      </p:sp>
      <p:sp>
        <p:nvSpPr>
          <p:cNvPr id="100369" name="Rectangle 17"/>
          <p:cNvSpPr>
            <a:spLocks noChangeArrowheads="1"/>
          </p:cNvSpPr>
          <p:nvPr/>
        </p:nvSpPr>
        <p:spPr bwMode="auto">
          <a:xfrm>
            <a:off x="1612900" y="62182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altLang="en-US"/>
              <a:t> </a:t>
            </a:r>
          </a:p>
        </p:txBody>
      </p:sp>
      <p:sp>
        <p:nvSpPr>
          <p:cNvPr id="100370" name="Line 18"/>
          <p:cNvSpPr>
            <a:spLocks noChangeShapeType="1"/>
          </p:cNvSpPr>
          <p:nvPr/>
        </p:nvSpPr>
        <p:spPr bwMode="auto">
          <a:xfrm flipV="1">
            <a:off x="2874963" y="5238750"/>
            <a:ext cx="64135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Rectangle 19"/>
          <p:cNvSpPr>
            <a:spLocks noChangeArrowheads="1"/>
          </p:cNvSpPr>
          <p:nvPr/>
        </p:nvSpPr>
        <p:spPr bwMode="auto">
          <a:xfrm>
            <a:off x="3048000" y="5503863"/>
            <a:ext cx="744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ym typeface="Symbol" panose="05050102010706020507" pitchFamily="18" charset="2"/>
              </a:rPr>
              <a:t>(</a:t>
            </a:r>
            <a:r>
              <a:rPr lang="en-US" altLang="en-US" sz="1400" b="1">
                <a:sym typeface="Symbol" panose="05050102010706020507" pitchFamily="18" charset="2"/>
              </a:rPr>
              <a:t>u v w</a:t>
            </a:r>
            <a:r>
              <a:rPr lang="en-US" altLang="en-US" sz="14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00372" name="AutoShape 20"/>
          <p:cNvSpPr>
            <a:spLocks noChangeArrowheads="1"/>
          </p:cNvSpPr>
          <p:nvPr/>
        </p:nvSpPr>
        <p:spPr bwMode="auto">
          <a:xfrm>
            <a:off x="5397500" y="4837113"/>
            <a:ext cx="2371725" cy="1341437"/>
          </a:xfrm>
          <a:prstGeom prst="parallelogram">
            <a:avLst>
              <a:gd name="adj" fmla="val 4420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3" name="Line 21"/>
          <p:cNvSpPr>
            <a:spLocks noChangeShapeType="1"/>
          </p:cNvSpPr>
          <p:nvPr/>
        </p:nvSpPr>
        <p:spPr bwMode="auto">
          <a:xfrm flipV="1">
            <a:off x="5067300" y="5788025"/>
            <a:ext cx="0" cy="669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Line 22"/>
          <p:cNvSpPr>
            <a:spLocks noChangeShapeType="1"/>
          </p:cNvSpPr>
          <p:nvPr/>
        </p:nvSpPr>
        <p:spPr bwMode="auto">
          <a:xfrm>
            <a:off x="5065713" y="6457950"/>
            <a:ext cx="477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5" name="Rectangle 23"/>
          <p:cNvSpPr>
            <a:spLocks noChangeArrowheads="1"/>
          </p:cNvSpPr>
          <p:nvPr/>
        </p:nvSpPr>
        <p:spPr bwMode="auto">
          <a:xfrm>
            <a:off x="5254625" y="63484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u</a:t>
            </a:r>
            <a:r>
              <a:rPr lang="en-US" altLang="en-US"/>
              <a:t> </a:t>
            </a:r>
          </a:p>
        </p:txBody>
      </p:sp>
      <p:sp>
        <p:nvSpPr>
          <p:cNvPr id="100376" name="Rectangle 24"/>
          <p:cNvSpPr>
            <a:spLocks noChangeArrowheads="1"/>
          </p:cNvSpPr>
          <p:nvPr/>
        </p:nvSpPr>
        <p:spPr bwMode="auto">
          <a:xfrm>
            <a:off x="4833938" y="62499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100377" name="Line 25"/>
          <p:cNvSpPr>
            <a:spLocks noChangeShapeType="1"/>
          </p:cNvSpPr>
          <p:nvPr/>
        </p:nvSpPr>
        <p:spPr bwMode="auto">
          <a:xfrm flipV="1">
            <a:off x="5405438" y="5716588"/>
            <a:ext cx="641350" cy="4413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8" name="Rectangle 26"/>
          <p:cNvSpPr>
            <a:spLocks noChangeArrowheads="1"/>
          </p:cNvSpPr>
          <p:nvPr/>
        </p:nvSpPr>
        <p:spPr bwMode="auto">
          <a:xfrm>
            <a:off x="6289675" y="5505450"/>
            <a:ext cx="744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ym typeface="Symbol" panose="05050102010706020507" pitchFamily="18" charset="2"/>
              </a:rPr>
              <a:t>(</a:t>
            </a:r>
            <a:r>
              <a:rPr lang="en-US" altLang="en-US" sz="1400" b="1">
                <a:sym typeface="Symbol" panose="05050102010706020507" pitchFamily="18" charset="2"/>
              </a:rPr>
              <a:t>u v w</a:t>
            </a:r>
            <a:r>
              <a:rPr lang="en-US" altLang="en-US" sz="14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00379" name="Oval 27"/>
          <p:cNvSpPr>
            <a:spLocks noChangeArrowheads="1"/>
          </p:cNvSpPr>
          <p:nvPr/>
        </p:nvSpPr>
        <p:spPr bwMode="auto">
          <a:xfrm>
            <a:off x="6035675" y="5649913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0" name="Rectangle 28"/>
          <p:cNvSpPr>
            <a:spLocks noChangeArrowheads="1"/>
          </p:cNvSpPr>
          <p:nvPr/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Patterson Function I </a:t>
            </a:r>
            <a:br>
              <a:rPr lang="en-US" altLang="en-US"/>
            </a:br>
            <a:r>
              <a:rPr lang="en-US" altLang="en-US"/>
              <a:t>(FT of Diffraction Pattern)</a:t>
            </a:r>
          </a:p>
        </p:txBody>
      </p:sp>
      <p:graphicFrame>
        <p:nvGraphicFramePr>
          <p:cNvPr id="100381" name="Object 29"/>
          <p:cNvGraphicFramePr>
            <a:graphicFrameLocks noChangeAspect="1"/>
          </p:cNvGraphicFramePr>
          <p:nvPr/>
        </p:nvGraphicFramePr>
        <p:xfrm>
          <a:off x="736600" y="2092325"/>
          <a:ext cx="4038600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0" name="Equation" r:id="rId4" imgW="2145960" imgH="965160" progId="Equation.3">
                  <p:embed/>
                </p:oleObj>
              </mc:Choice>
              <mc:Fallback>
                <p:oleObj name="Equation" r:id="rId4" imgW="214596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00" y="2092325"/>
                        <a:ext cx="4038600" cy="181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94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When does it work?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Kinematical Diffraction (surfaces)</a:t>
            </a:r>
          </a:p>
          <a:p>
            <a:pPr eaLnBrk="1" hangingPunct="1">
              <a:defRPr/>
            </a:pPr>
            <a:r>
              <a:rPr lang="en-US" altLang="en-US" dirty="0" smtClean="0"/>
              <a:t>1s-</a:t>
            </a:r>
            <a:r>
              <a:rPr lang="en-US" altLang="en-US" dirty="0" err="1" smtClean="0"/>
              <a:t>Channelling</a:t>
            </a: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Intensity ordering (</a:t>
            </a:r>
            <a:r>
              <a:rPr lang="en-US" altLang="en-US" dirty="0" err="1" smtClean="0"/>
              <a:t>PED</a:t>
            </a:r>
            <a:r>
              <a:rPr lang="en-US" altLang="en-US" dirty="0" smtClean="0"/>
              <a:t>)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en-US" dirty="0" smtClean="0"/>
          </a:p>
          <a:p>
            <a:pPr eaLnBrk="1" hangingPunct="1">
              <a:buFont typeface="Monotype Sorts" pitchFamily="2" charset="2"/>
              <a:buNone/>
              <a:defRPr/>
            </a:pPr>
            <a:endParaRPr lang="en-US" altLang="en-US" dirty="0" smtClean="0"/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000" dirty="0" smtClean="0"/>
              <a:t>	L. D. Marks, W. </a:t>
            </a:r>
            <a:r>
              <a:rPr lang="en-US" altLang="en-US" sz="2000" dirty="0" err="1" smtClean="0"/>
              <a:t>Sinkler</a:t>
            </a:r>
            <a:r>
              <a:rPr lang="en-US" altLang="en-US" sz="2000" dirty="0" smtClean="0"/>
              <a:t>, Sufficient conditions for direct methods with swift electrons. </a:t>
            </a:r>
            <a:r>
              <a:rPr lang="en-US" altLang="en-US" sz="2000" i="1" dirty="0" err="1" smtClean="0"/>
              <a:t>Microsc</a:t>
            </a:r>
            <a:r>
              <a:rPr lang="en-US" altLang="en-US" sz="2000" i="1" dirty="0" smtClean="0"/>
              <a:t>. </a:t>
            </a:r>
            <a:r>
              <a:rPr lang="en-US" altLang="en-US" sz="2000" i="1" dirty="0" err="1" smtClean="0"/>
              <a:t>Microanal</a:t>
            </a:r>
            <a:r>
              <a:rPr lang="en-US" altLang="en-US" sz="2000" i="1" dirty="0" smtClean="0"/>
              <a:t>.</a:t>
            </a:r>
            <a:r>
              <a:rPr lang="en-US" altLang="en-US" sz="2000" dirty="0" smtClean="0"/>
              <a:t> </a:t>
            </a:r>
            <a:r>
              <a:rPr lang="en-US" altLang="en-US" sz="2000" b="1" dirty="0" smtClean="0"/>
              <a:t>9</a:t>
            </a:r>
            <a:r>
              <a:rPr lang="en-US" altLang="en-US" sz="2000" dirty="0" smtClean="0"/>
              <a:t>, 399 (2003).</a:t>
            </a:r>
          </a:p>
          <a:p>
            <a:pPr eaLnBrk="1" hangingPunct="1">
              <a:buFont typeface="Monotype Sorts" pitchFamily="2" charset="2"/>
              <a:buNone/>
              <a:defRPr/>
            </a:pPr>
            <a:endParaRPr lang="en-US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TED: Si (111) 7x7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3430588" y="3354388"/>
          <a:ext cx="5662612" cy="345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5511800" y="5437188"/>
            <a:ext cx="3632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Errors independent of intensity (this data set) 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3184525" y="5114925"/>
            <a:ext cx="557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90118" name="Picture 6" descr="e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667"/>
          <a:stretch>
            <a:fillRect/>
          </a:stretch>
        </p:blipFill>
        <p:spPr bwMode="auto">
          <a:xfrm>
            <a:off x="0" y="1598613"/>
            <a:ext cx="349091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957638" y="2047875"/>
            <a:ext cx="46402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Method: Merge data for 6-20 different exposures to obtain accuracies of ~1% with statistical significance</a:t>
            </a:r>
          </a:p>
        </p:txBody>
      </p:sp>
      <p:pic>
        <p:nvPicPr>
          <p:cNvPr id="90120" name="Picture 9" descr="peir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2863"/>
            <a:ext cx="126682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Text Box 11"/>
          <p:cNvSpPr txBox="1">
            <a:spLocks noChangeArrowheads="1"/>
          </p:cNvSpPr>
          <p:nvPr/>
        </p:nvSpPr>
        <p:spPr bwMode="auto">
          <a:xfrm>
            <a:off x="355600" y="5046663"/>
            <a:ext cx="28384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Cross-Correllation Method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P. Xu, et al. </a:t>
            </a:r>
            <a:r>
              <a:rPr lang="en-US" altLang="en-US" i="1"/>
              <a:t>Ultramicroscopy</a:t>
            </a:r>
            <a:r>
              <a:rPr lang="en-US" altLang="en-US"/>
              <a:t> </a:t>
            </a:r>
            <a:r>
              <a:rPr lang="en-US" altLang="en-US" b="1"/>
              <a:t>53</a:t>
            </a:r>
            <a:r>
              <a:rPr lang="en-US" altLang="en-US"/>
              <a:t>, 15 (1994).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 1000 °C in flowing O</a:t>
            </a:r>
            <a:r>
              <a:rPr lang="en-US" altLang="en-US" baseline="-25000" smtClean="0"/>
              <a:t>2</a:t>
            </a:r>
            <a:endParaRPr lang="en-US" altLang="en-US" smtClean="0"/>
          </a:p>
        </p:txBody>
      </p:sp>
      <p:sp>
        <p:nvSpPr>
          <p:cNvPr id="92163" name="TextBox 7"/>
          <p:cNvSpPr txBox="1">
            <a:spLocks noChangeArrowheads="1"/>
          </p:cNvSpPr>
          <p:nvPr/>
        </p:nvSpPr>
        <p:spPr bwMode="auto">
          <a:xfrm>
            <a:off x="2971800" y="5929313"/>
            <a:ext cx="315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DP’s from Arun Subramanian</a:t>
            </a:r>
          </a:p>
        </p:txBody>
      </p:sp>
      <p:grpSp>
        <p:nvGrpSpPr>
          <p:cNvPr id="92164" name="Group 12"/>
          <p:cNvGrpSpPr>
            <a:grpSpLocks/>
          </p:cNvGrpSpPr>
          <p:nvPr/>
        </p:nvGrpSpPr>
        <p:grpSpPr bwMode="auto">
          <a:xfrm>
            <a:off x="1054100" y="1617663"/>
            <a:ext cx="6965950" cy="5049837"/>
            <a:chOff x="1371600" y="2366963"/>
            <a:chExt cx="6343650" cy="4491037"/>
          </a:xfrm>
        </p:grpSpPr>
        <p:graphicFrame>
          <p:nvGraphicFramePr>
            <p:cNvPr id="92173" name="Object 2"/>
            <p:cNvGraphicFramePr>
              <a:graphicFrameLocks noChangeAspect="1"/>
            </p:cNvGraphicFramePr>
            <p:nvPr/>
          </p:nvGraphicFramePr>
          <p:xfrm>
            <a:off x="1371600" y="2366963"/>
            <a:ext cx="6343650" cy="4491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9" name="Image" r:id="rId4" imgW="4215873" imgH="2984127" progId="">
                    <p:embed/>
                  </p:oleObj>
                </mc:Choice>
                <mc:Fallback>
                  <p:oleObj name="Image" r:id="rId4" imgW="4215873" imgH="2984127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1600" y="2366963"/>
                          <a:ext cx="6343650" cy="4491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74" name="Text Box 6"/>
            <p:cNvSpPr txBox="1">
              <a:spLocks noChangeAspect="1" noChangeArrowheads="1"/>
            </p:cNvSpPr>
            <p:nvPr/>
          </p:nvSpPr>
          <p:spPr bwMode="auto">
            <a:xfrm>
              <a:off x="5989106" y="3929861"/>
              <a:ext cx="611524" cy="57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_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(110)</a:t>
              </a:r>
            </a:p>
          </p:txBody>
        </p:sp>
        <p:sp>
          <p:nvSpPr>
            <p:cNvPr id="92175" name="Text Box 7"/>
            <p:cNvSpPr txBox="1">
              <a:spLocks noChangeAspect="1" noChangeArrowheads="1"/>
            </p:cNvSpPr>
            <p:nvPr/>
          </p:nvSpPr>
          <p:spPr bwMode="auto">
            <a:xfrm>
              <a:off x="4617155" y="5638177"/>
              <a:ext cx="611523" cy="3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(001)</a:t>
              </a:r>
            </a:p>
          </p:txBody>
        </p:sp>
        <p:sp>
          <p:nvSpPr>
            <p:cNvPr id="92176" name="Text Box 7"/>
            <p:cNvSpPr txBox="1">
              <a:spLocks noChangeAspect="1" noChangeArrowheads="1"/>
            </p:cNvSpPr>
            <p:nvPr/>
          </p:nvSpPr>
          <p:spPr bwMode="auto">
            <a:xfrm>
              <a:off x="5172296" y="4524242"/>
              <a:ext cx="468401" cy="3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1x1</a:t>
              </a:r>
            </a:p>
          </p:txBody>
        </p:sp>
      </p:grpSp>
      <p:sp>
        <p:nvSpPr>
          <p:cNvPr id="92165" name="Slide Number Placeholder 1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FA2D4E3-7D60-4834-97FD-EAAA8D90938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112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166" name="Text Box 10"/>
          <p:cNvSpPr txBox="1">
            <a:spLocks noChangeArrowheads="1"/>
          </p:cNvSpPr>
          <p:nvPr/>
        </p:nvSpPr>
        <p:spPr bwMode="auto">
          <a:xfrm>
            <a:off x="3276600" y="33528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2167" name="Line 11"/>
          <p:cNvSpPr>
            <a:spLocks noChangeShapeType="1"/>
          </p:cNvSpPr>
          <p:nvPr/>
        </p:nvSpPr>
        <p:spPr bwMode="auto">
          <a:xfrm>
            <a:off x="3263900" y="3403600"/>
            <a:ext cx="3937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8" name="Line 12"/>
          <p:cNvSpPr>
            <a:spLocks noChangeShapeType="1"/>
          </p:cNvSpPr>
          <p:nvPr/>
        </p:nvSpPr>
        <p:spPr bwMode="auto">
          <a:xfrm>
            <a:off x="3263900" y="3771900"/>
            <a:ext cx="3937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9" name="Line 13"/>
          <p:cNvSpPr>
            <a:spLocks noChangeShapeType="1"/>
          </p:cNvSpPr>
          <p:nvPr/>
        </p:nvSpPr>
        <p:spPr bwMode="auto">
          <a:xfrm>
            <a:off x="3759200" y="2108200"/>
            <a:ext cx="12700" cy="419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0" name="Line 14"/>
          <p:cNvSpPr>
            <a:spLocks noChangeShapeType="1"/>
          </p:cNvSpPr>
          <p:nvPr/>
        </p:nvSpPr>
        <p:spPr bwMode="auto">
          <a:xfrm>
            <a:off x="2984500" y="2095500"/>
            <a:ext cx="12700" cy="419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1" name="Text Box 15"/>
          <p:cNvSpPr txBox="1">
            <a:spLocks noChangeArrowheads="1"/>
          </p:cNvSpPr>
          <p:nvPr/>
        </p:nvSpPr>
        <p:spPr bwMode="auto">
          <a:xfrm>
            <a:off x="3213100" y="21082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92172" name="Picture 16" descr="ar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7800"/>
            <a:ext cx="1365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Direct Methods Solution</a:t>
            </a:r>
          </a:p>
        </p:txBody>
      </p:sp>
      <p:pic>
        <p:nvPicPr>
          <p:cNvPr id="94211" name="Picture 2" descr="D:\Documents and Settings\Jimbo\My Documents\Research\Papers &amp; Presentations\Seminar\pm_scattering_potential_map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447800"/>
            <a:ext cx="7754938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C36F957-B90A-452E-AA89-347ABE38CC4A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113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4213" name="AutoShape 5" descr="?ui=2&amp;ik=d131d9e8e8&amp;view=att&amp;th=12b2f507c8d4f789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4214" name="Picture 6" descr="j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7349" r="39095"/>
          <a:stretch>
            <a:fillRect/>
          </a:stretch>
        </p:blipFill>
        <p:spPr bwMode="auto">
          <a:xfrm>
            <a:off x="0" y="0"/>
            <a:ext cx="97631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Atomic Positions Refined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447800"/>
            <a:ext cx="77374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Slide Number Placeholder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7827566-BD63-4323-AB05-AF9DF01351B1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6261" name="Picture 2" descr="D:\Documents and Settings\Jimbo\My Documents\Research\Papers &amp; Presentations\Seminar\Surface.BMP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00FF80"/>
              </a:clrFrom>
              <a:clrTo>
                <a:srgbClr val="00FF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-139700"/>
            <a:ext cx="8340725" cy="826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wien2k_logo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39713"/>
            <a:ext cx="7032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SrTiO</a:t>
            </a:r>
            <a:r>
              <a:rPr lang="en-US" altLang="en-US" baseline="-25000" smtClean="0"/>
              <a:t>3</a:t>
            </a:r>
            <a:r>
              <a:rPr lang="en-US" altLang="en-US" smtClean="0"/>
              <a:t> (110) 3x1 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4294967295"/>
          </p:nvPr>
        </p:nvSpPr>
        <p:spPr>
          <a:xfrm>
            <a:off x="203200" y="1905000"/>
            <a:ext cx="6553200" cy="3810000"/>
          </a:xfrm>
        </p:spPr>
        <p:txBody>
          <a:bodyPr lIns="91440" tIns="45720" rIns="91440" bIns="45720"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600" smtClean="0"/>
              <a:t>TiO</a:t>
            </a:r>
            <a:r>
              <a:rPr lang="en-US" altLang="en-US" sz="2600" baseline="-25000" smtClean="0"/>
              <a:t>2</a:t>
            </a:r>
            <a:r>
              <a:rPr lang="en-US" altLang="en-US" sz="2600" smtClean="0"/>
              <a:t> overall surface stoichiometry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smtClean="0"/>
              <a:t>Ti</a:t>
            </a:r>
            <a:r>
              <a:rPr lang="en-US" altLang="en-US" sz="2200" baseline="-25000" smtClean="0"/>
              <a:t>5</a:t>
            </a:r>
            <a:r>
              <a:rPr lang="en-US" altLang="en-US" sz="2200" smtClean="0"/>
              <a:t>O</a:t>
            </a:r>
            <a:r>
              <a:rPr lang="en-US" altLang="en-US" sz="2200" baseline="-25000" smtClean="0"/>
              <a:t>7</a:t>
            </a:r>
            <a:r>
              <a:rPr lang="en-US" altLang="en-US" sz="2200" smtClean="0"/>
              <a:t> atop O</a:t>
            </a:r>
            <a:r>
              <a:rPr lang="en-US" altLang="en-US" sz="2200" baseline="-25000" smtClean="0"/>
              <a:t>2</a:t>
            </a:r>
            <a:r>
              <a:rPr lang="en-US" altLang="en-US" sz="2200" smtClean="0"/>
              <a:t> termination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smtClean="0"/>
              <a:t>Ti</a:t>
            </a:r>
            <a:r>
              <a:rPr lang="en-US" altLang="en-US" sz="2200" baseline="-25000" smtClean="0"/>
              <a:t>5</a:t>
            </a:r>
            <a:r>
              <a:rPr lang="en-US" altLang="en-US" sz="2200" smtClean="0"/>
              <a:t>O</a:t>
            </a:r>
            <a:r>
              <a:rPr lang="en-US" altLang="en-US" sz="2200" baseline="-25000" smtClean="0"/>
              <a:t>13</a:t>
            </a:r>
            <a:r>
              <a:rPr lang="en-US" altLang="en-US" sz="2200" smtClean="0"/>
              <a:t> atop SrTiO termination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600" smtClean="0"/>
              <a:t>Surface composed of corner sharing TiO</a:t>
            </a:r>
            <a:r>
              <a:rPr lang="en-US" altLang="en-US" sz="2600" baseline="-25000" smtClean="0"/>
              <a:t>4</a:t>
            </a:r>
            <a:r>
              <a:rPr lang="en-US" altLang="en-US" sz="2600" smtClean="0"/>
              <a:t> tetrahedra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smtClean="0"/>
              <a:t>Arranged in rings of 6 or 8 tetrahedra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smtClean="0"/>
              <a:t>4 corner share with bulk octahedra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smtClean="0"/>
              <a:t>1 edge shares with bulk octahedron</a:t>
            </a:r>
          </a:p>
        </p:txBody>
      </p:sp>
      <p:sp>
        <p:nvSpPr>
          <p:cNvPr id="98308" name="TextBox 3"/>
          <p:cNvSpPr txBox="1">
            <a:spLocks noChangeArrowheads="1"/>
          </p:cNvSpPr>
          <p:nvPr/>
        </p:nvSpPr>
        <p:spPr bwMode="auto">
          <a:xfrm>
            <a:off x="0" y="6611938"/>
            <a:ext cx="220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latin typeface="Calibri" panose="020F0502020204030204" pitchFamily="34" charset="0"/>
                <a:cs typeface="Arial" panose="020B0604020202020204" pitchFamily="34" charset="0"/>
              </a:rPr>
              <a:t>Enterkin et. al., Nature Materials, 2010</a:t>
            </a:r>
          </a:p>
        </p:txBody>
      </p:sp>
      <p:pic>
        <p:nvPicPr>
          <p:cNvPr id="98309" name="Picture 3" descr="C:\Documents and Settings\Jimbo\Desktop\STO110_pics_for_LDM\3x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905000"/>
            <a:ext cx="32035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Box 7"/>
          <p:cNvSpPr txBox="1">
            <a:spLocks noChangeArrowheads="1"/>
          </p:cNvSpPr>
          <p:nvPr/>
        </p:nvSpPr>
        <p:spPr bwMode="auto">
          <a:xfrm>
            <a:off x="5029200" y="6396038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Calibri" panose="020F0502020204030204" pitchFamily="34" charset="0"/>
                <a:cs typeface="Arial" panose="020B0604020202020204" pitchFamily="34" charset="0"/>
              </a:rPr>
              <a:t>Blue polyhedra are surface polyhedra, gold are bulk octahedra, orange spheres Sr, blue spheres Ti, red spheres O</a:t>
            </a:r>
          </a:p>
        </p:txBody>
      </p:sp>
      <p:pic>
        <p:nvPicPr>
          <p:cNvPr id="98311" name="Picture 8" descr="C:\Documents and Settings\Jimbo\Desktop\STO110_pics_for_LDM\3x1_surface2.t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4114800"/>
            <a:ext cx="11430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When does it work?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Kinematical Diffraction (surfaces)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accent2"/>
                </a:solidFill>
              </a:rPr>
              <a:t>1s-</a:t>
            </a:r>
            <a:r>
              <a:rPr lang="en-US" altLang="en-US" dirty="0" err="1" smtClean="0">
                <a:solidFill>
                  <a:schemeClr val="accent2"/>
                </a:solidFill>
              </a:rPr>
              <a:t>Channelling</a:t>
            </a:r>
            <a:endParaRPr lang="en-US" altLang="en-US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r>
              <a:rPr lang="en-US" altLang="en-US" dirty="0" smtClean="0"/>
              <a:t>Intensity ordering (</a:t>
            </a:r>
            <a:r>
              <a:rPr lang="en-US" altLang="en-US" dirty="0" err="1" smtClean="0"/>
              <a:t>PED</a:t>
            </a:r>
            <a:r>
              <a:rPr lang="en-US" altLang="en-US" dirty="0" smtClean="0"/>
              <a:t>)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en-US" dirty="0" smtClean="0"/>
          </a:p>
          <a:p>
            <a:pPr eaLnBrk="1" hangingPunct="1">
              <a:buFont typeface="Monotype Sorts" pitchFamily="2" charset="2"/>
              <a:buNone/>
              <a:defRPr/>
            </a:pPr>
            <a:endParaRPr lang="en-US" altLang="en-US" dirty="0" smtClean="0"/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000" dirty="0" smtClean="0"/>
              <a:t>	L. D. Marks, W. </a:t>
            </a:r>
            <a:r>
              <a:rPr lang="en-US" altLang="en-US" sz="2000" dirty="0" err="1" smtClean="0"/>
              <a:t>Sinkler</a:t>
            </a:r>
            <a:r>
              <a:rPr lang="en-US" altLang="en-US" sz="2000" dirty="0" smtClean="0"/>
              <a:t>, Sufficient conditions for direct methods with swift electrons. </a:t>
            </a:r>
            <a:r>
              <a:rPr lang="en-US" altLang="en-US" sz="2000" i="1" dirty="0" err="1" smtClean="0"/>
              <a:t>Microsc</a:t>
            </a:r>
            <a:r>
              <a:rPr lang="en-US" altLang="en-US" sz="2000" i="1" dirty="0" smtClean="0"/>
              <a:t>. </a:t>
            </a:r>
            <a:r>
              <a:rPr lang="en-US" altLang="en-US" sz="2000" i="1" dirty="0" err="1" smtClean="0"/>
              <a:t>Microanal</a:t>
            </a:r>
            <a:r>
              <a:rPr lang="en-US" altLang="en-US" sz="2000" i="1" dirty="0" smtClean="0"/>
              <a:t>.</a:t>
            </a:r>
            <a:r>
              <a:rPr lang="en-US" altLang="en-US" sz="2000" dirty="0" smtClean="0"/>
              <a:t> </a:t>
            </a:r>
            <a:r>
              <a:rPr lang="en-US" altLang="en-US" sz="2000" b="1" dirty="0" smtClean="0"/>
              <a:t>9</a:t>
            </a:r>
            <a:r>
              <a:rPr lang="en-US" altLang="en-US" sz="2000" dirty="0" smtClean="0"/>
              <a:t>, 399 (2003).</a:t>
            </a:r>
          </a:p>
          <a:p>
            <a:pPr eaLnBrk="1" hangingPunct="1">
              <a:buFont typeface="Monotype Sorts" pitchFamily="2" charset="2"/>
              <a:buNone/>
              <a:defRPr/>
            </a:pPr>
            <a:endParaRPr lang="en-US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Method</a:t>
            </a:r>
          </a:p>
        </p:txBody>
      </p:sp>
      <p:pic>
        <p:nvPicPr>
          <p:cNvPr id="1024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152900"/>
            <a:ext cx="4068763" cy="2036763"/>
          </a:xfrm>
          <a:prstGeom prst="rect">
            <a:avLst/>
          </a:prstGeom>
          <a:noFill/>
          <a:ln w="25399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968500"/>
            <a:ext cx="34417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5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673100"/>
            <a:ext cx="26924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1027113" y="6216650"/>
            <a:ext cx="30432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Conventional HREM Image</a:t>
            </a: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6196013" y="5454650"/>
            <a:ext cx="184943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Nanoprobe</a:t>
            </a:r>
          </a:p>
          <a:p>
            <a:r>
              <a:rPr lang="en-US" altLang="en-US" sz="2000">
                <a:latin typeface="Times New Roman" panose="02020603050405020304" pitchFamily="18" charset="0"/>
              </a:rPr>
              <a:t>Diffraction Data</a:t>
            </a: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 flipV="1">
            <a:off x="1930400" y="3365500"/>
            <a:ext cx="0" cy="762000"/>
          </a:xfrm>
          <a:prstGeom prst="line">
            <a:avLst/>
          </a:prstGeom>
          <a:noFill/>
          <a:ln w="50799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2055813" y="3498850"/>
            <a:ext cx="6191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FFT</a:t>
            </a: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4154488" y="1808163"/>
            <a:ext cx="87153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Initial</a:t>
            </a:r>
          </a:p>
          <a:p>
            <a:r>
              <a:rPr lang="en-US" altLang="en-US" sz="2000">
                <a:latin typeface="Times New Roman" panose="02020603050405020304" pitchFamily="18" charset="0"/>
              </a:rPr>
              <a:t>Phases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3827463" y="2392363"/>
            <a:ext cx="1430337" cy="719137"/>
          </a:xfrm>
          <a:prstGeom prst="line">
            <a:avLst/>
          </a:prstGeom>
          <a:noFill/>
          <a:ln w="50799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12" name="Picture 12" descr="ws_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30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4076700" y="6397625"/>
            <a:ext cx="4849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</a:rPr>
              <a:t>W. Sinkler et al. </a:t>
            </a:r>
            <a:r>
              <a:rPr lang="en-US" altLang="en-US" sz="1600" i="1">
                <a:latin typeface="Times New Roman" panose="02020603050405020304" pitchFamily="18" charset="0"/>
              </a:rPr>
              <a:t>Acta Crystallogr. Sect. A</a:t>
            </a:r>
            <a:r>
              <a:rPr lang="en-US" altLang="en-US" sz="1600">
                <a:latin typeface="Times New Roman" panose="02020603050405020304" pitchFamily="18" charset="0"/>
              </a:rPr>
              <a:t> </a:t>
            </a:r>
            <a:r>
              <a:rPr lang="en-US" altLang="en-US" sz="1600" b="1">
                <a:latin typeface="Times New Roman" panose="02020603050405020304" pitchFamily="18" charset="0"/>
              </a:rPr>
              <a:t>54</a:t>
            </a:r>
            <a:r>
              <a:rPr lang="en-US" altLang="en-US" sz="1600">
                <a:latin typeface="Times New Roman" panose="02020603050405020304" pitchFamily="18" charset="0"/>
              </a:rPr>
              <a:t>, 591 (1998)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479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623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529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3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7673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4" name="Line 6"/>
          <p:cNvSpPr>
            <a:spLocks noChangeShapeType="1"/>
          </p:cNvSpPr>
          <p:nvPr/>
        </p:nvSpPr>
        <p:spPr bwMode="auto">
          <a:xfrm>
            <a:off x="844550" y="3000375"/>
            <a:ext cx="1511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>
            <a:off x="8382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6" name="Line 8"/>
          <p:cNvSpPr>
            <a:spLocks noChangeShapeType="1"/>
          </p:cNvSpPr>
          <p:nvPr/>
        </p:nvSpPr>
        <p:spPr bwMode="auto">
          <a:xfrm>
            <a:off x="11430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Line 9"/>
          <p:cNvSpPr>
            <a:spLocks noChangeShapeType="1"/>
          </p:cNvSpPr>
          <p:nvPr/>
        </p:nvSpPr>
        <p:spPr bwMode="auto">
          <a:xfrm>
            <a:off x="14478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>
            <a:off x="17526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9" name="Line 11"/>
          <p:cNvSpPr>
            <a:spLocks noChangeShapeType="1"/>
          </p:cNvSpPr>
          <p:nvPr/>
        </p:nvSpPr>
        <p:spPr bwMode="auto">
          <a:xfrm>
            <a:off x="20574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0" name="Line 12"/>
          <p:cNvSpPr>
            <a:spLocks noChangeShapeType="1"/>
          </p:cNvSpPr>
          <p:nvPr/>
        </p:nvSpPr>
        <p:spPr bwMode="auto">
          <a:xfrm>
            <a:off x="23622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1" name="Rectangle 13"/>
          <p:cNvSpPr>
            <a:spLocks noChangeArrowheads="1"/>
          </p:cNvSpPr>
          <p:nvPr/>
        </p:nvSpPr>
        <p:spPr bwMode="auto">
          <a:xfrm>
            <a:off x="2500313" y="2300288"/>
            <a:ext cx="38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e</a:t>
            </a:r>
            <a:r>
              <a:rPr lang="en-US" altLang="en-US" sz="2400" baseline="30000">
                <a:latin typeface="Times New Roman" panose="02020603050405020304" pitchFamily="18" charset="0"/>
              </a:rPr>
              <a:t>-</a:t>
            </a:r>
          </a:p>
        </p:txBody>
      </p:sp>
      <p:graphicFrame>
        <p:nvGraphicFramePr>
          <p:cNvPr id="104462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933700" y="2224088"/>
          <a:ext cx="3209925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8" name="Equation" r:id="rId5" imgW="3218847" imgH="1015163" progId="Equation.3">
                  <p:embed/>
                </p:oleObj>
              </mc:Choice>
              <mc:Fallback>
                <p:oleObj name="Equation" r:id="rId5" imgW="3218847" imgH="1015163" progId="Equation.3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2224088"/>
                        <a:ext cx="3209925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3" name="Line 15"/>
          <p:cNvSpPr>
            <a:spLocks noChangeShapeType="1"/>
          </p:cNvSpPr>
          <p:nvPr/>
        </p:nvSpPr>
        <p:spPr bwMode="auto">
          <a:xfrm>
            <a:off x="1954213" y="397668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4" name="Line 16"/>
          <p:cNvSpPr>
            <a:spLocks noChangeShapeType="1"/>
          </p:cNvSpPr>
          <p:nvPr/>
        </p:nvSpPr>
        <p:spPr bwMode="auto">
          <a:xfrm>
            <a:off x="1963738" y="492918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>
            <a:off x="2100263" y="3992563"/>
            <a:ext cx="0" cy="930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6" name="Rectangle 18"/>
          <p:cNvSpPr>
            <a:spLocks noChangeArrowheads="1"/>
          </p:cNvSpPr>
          <p:nvPr/>
        </p:nvSpPr>
        <p:spPr bwMode="auto">
          <a:xfrm>
            <a:off x="2138363" y="4195763"/>
            <a:ext cx="333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104467" name="Object 19">
            <a:hlinkClick r:id="" action="ppaction://ole?verb=0"/>
          </p:cNvPr>
          <p:cNvGraphicFramePr>
            <a:graphicFrameLocks/>
          </p:cNvGraphicFramePr>
          <p:nvPr/>
        </p:nvGraphicFramePr>
        <p:xfrm>
          <a:off x="2628900" y="3552825"/>
          <a:ext cx="4065588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9" name="Equation" r:id="rId7" imgW="4074535" imgH="1161546" progId="Equation.3">
                  <p:embed/>
                </p:oleObj>
              </mc:Choice>
              <mc:Fallback>
                <p:oleObj name="Equation" r:id="rId7" imgW="4074535" imgH="1161546" progId="Equation.3">
                  <p:embed/>
                  <p:pic>
                    <p:nvPicPr>
                      <p:cNvPr id="0" name="Object 1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0" y="3552825"/>
                        <a:ext cx="4065588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8" name="Rectangle 20"/>
          <p:cNvSpPr>
            <a:spLocks noChangeArrowheads="1"/>
          </p:cNvSpPr>
          <p:nvPr/>
        </p:nvSpPr>
        <p:spPr bwMode="auto">
          <a:xfrm>
            <a:off x="2995613" y="4186238"/>
            <a:ext cx="21002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2-D Eigenvalue</a:t>
            </a:r>
          </a:p>
        </p:txBody>
      </p:sp>
      <p:sp>
        <p:nvSpPr>
          <p:cNvPr id="104469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Channeling Approximation</a:t>
            </a:r>
          </a:p>
        </p:txBody>
      </p:sp>
      <p:sp>
        <p:nvSpPr>
          <p:cNvPr id="104470" name="Text Box 22"/>
          <p:cNvSpPr txBox="1">
            <a:spLocks noChangeArrowheads="1"/>
          </p:cNvSpPr>
          <p:nvPr/>
        </p:nvSpPr>
        <p:spPr bwMode="auto">
          <a:xfrm>
            <a:off x="3048000" y="4791075"/>
            <a:ext cx="314483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Talks later by Van Dyck and Chukhovskii will explain more details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Symbol" panose="05050102010706020507" pitchFamily="18" charset="2"/>
              </a:rPr>
              <a:t>S</a:t>
            </a:r>
            <a:r>
              <a:rPr lang="en-US" altLang="en-US" baseline="-25000"/>
              <a:t>0</a:t>
            </a:r>
            <a:r>
              <a:rPr lang="en-US" altLang="en-US"/>
              <a:t> distribution is statistically kinematical</a:t>
            </a:r>
          </a:p>
        </p:txBody>
      </p:sp>
      <p:graphicFrame>
        <p:nvGraphicFramePr>
          <p:cNvPr id="2" name="Object 23"/>
          <p:cNvGraphicFramePr>
            <a:graphicFrameLocks noChangeAspect="1"/>
          </p:cNvGraphicFramePr>
          <p:nvPr/>
        </p:nvGraphicFramePr>
        <p:xfrm>
          <a:off x="6535738" y="3527425"/>
          <a:ext cx="2217737" cy="239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4472" name="Text Box 24"/>
          <p:cNvSpPr txBox="1">
            <a:spLocks noChangeArrowheads="1"/>
          </p:cNvSpPr>
          <p:nvPr/>
        </p:nvSpPr>
        <p:spPr bwMode="auto">
          <a:xfrm>
            <a:off x="6251575" y="5969000"/>
            <a:ext cx="2636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</a:rPr>
              <a:t>F. N. Chukhovskii, et al </a:t>
            </a:r>
            <a:r>
              <a:rPr lang="en-US" altLang="en-US" sz="1600" i="1">
                <a:latin typeface="Times New Roman" panose="02020603050405020304" pitchFamily="18" charset="0"/>
              </a:rPr>
              <a:t>Acta Cryst A</a:t>
            </a:r>
            <a:r>
              <a:rPr lang="en-US" altLang="en-US" sz="1600">
                <a:latin typeface="Times New Roman" panose="02020603050405020304" pitchFamily="18" charset="0"/>
              </a:rPr>
              <a:t> </a:t>
            </a:r>
            <a:r>
              <a:rPr lang="en-US" altLang="en-US" sz="1600" b="1">
                <a:latin typeface="Times New Roman" panose="02020603050405020304" pitchFamily="18" charset="0"/>
              </a:rPr>
              <a:t>57</a:t>
            </a:r>
            <a:r>
              <a:rPr lang="en-US" altLang="en-US" sz="1600">
                <a:latin typeface="Times New Roman" panose="02020603050405020304" pitchFamily="18" charset="0"/>
              </a:rPr>
              <a:t>, 231 (2001)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4400">
                <a:solidFill>
                  <a:schemeClr val="tx2"/>
                </a:solidFill>
                <a:latin typeface="Times New Roman" panose="02020603050405020304" pitchFamily="18" charset="0"/>
              </a:rPr>
              <a:t>Calculated Wave</a:t>
            </a:r>
          </a:p>
        </p:txBody>
      </p:sp>
      <p:graphicFrame>
        <p:nvGraphicFramePr>
          <p:cNvPr id="106499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6688" y="1727200"/>
          <a:ext cx="4268787" cy="426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0" name="Bitmap Image" r:id="rId4" imgW="4942880" imgH="4942880" progId="Paint.Picture">
                  <p:embed/>
                </p:oleObj>
              </mc:Choice>
              <mc:Fallback>
                <p:oleObj name="Bitmap Image" r:id="rId4" imgW="4942880" imgH="494288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1727200"/>
                        <a:ext cx="4268787" cy="426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476500"/>
            <a:ext cx="3482975" cy="27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1" name="Rectangle 6"/>
          <p:cNvSpPr>
            <a:spLocks noChangeAspect="1" noChangeArrowheads="1"/>
          </p:cNvSpPr>
          <p:nvPr/>
        </p:nvSpPr>
        <p:spPr bwMode="auto">
          <a:xfrm>
            <a:off x="890588" y="6018213"/>
            <a:ext cx="34051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|</a:t>
            </a:r>
            <a:r>
              <a:rPr lang="en-US" altLang="en-US" sz="2400">
                <a:latin typeface="Symbol" panose="05050102010706020507" pitchFamily="18" charset="2"/>
              </a:rPr>
              <a:t>y</a:t>
            </a:r>
            <a:r>
              <a:rPr lang="en-US" altLang="en-US" sz="2400">
                <a:latin typeface="Times New Roman" panose="02020603050405020304" pitchFamily="18" charset="0"/>
              </a:rPr>
              <a:t>(r)-1| at 113 A thickness</a:t>
            </a:r>
          </a:p>
        </p:txBody>
      </p:sp>
      <p:grpSp>
        <p:nvGrpSpPr>
          <p:cNvPr id="106502" name="Group 7"/>
          <p:cNvGrpSpPr>
            <a:grpSpLocks noChangeAspect="1"/>
          </p:cNvGrpSpPr>
          <p:nvPr/>
        </p:nvGrpSpPr>
        <p:grpSpPr bwMode="auto">
          <a:xfrm>
            <a:off x="4468813" y="1725613"/>
            <a:ext cx="4222750" cy="4222750"/>
            <a:chOff x="2823" y="574"/>
            <a:chExt cx="3108" cy="3108"/>
          </a:xfrm>
        </p:grpSpPr>
        <p:graphicFrame>
          <p:nvGraphicFramePr>
            <p:cNvPr id="106504" name="Object 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2823" y="574"/>
            <a:ext cx="3108" cy="3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31" name="Bitmap Image" r:id="rId7" imgW="4942880" imgH="4942880" progId="Paint.Picture">
                    <p:embed/>
                  </p:oleObj>
                </mc:Choice>
                <mc:Fallback>
                  <p:oleObj name="Bitmap Image" r:id="rId7" imgW="4942880" imgH="4942880" progId="Paint.Picture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3" y="574"/>
                          <a:ext cx="3108" cy="3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650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" y="1116"/>
              <a:ext cx="2536" cy="2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6503" name="Rectangle 10"/>
          <p:cNvSpPr>
            <a:spLocks noChangeArrowheads="1"/>
          </p:cNvSpPr>
          <p:nvPr/>
        </p:nvSpPr>
        <p:spPr bwMode="auto">
          <a:xfrm>
            <a:off x="4746625" y="6007100"/>
            <a:ext cx="34051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|</a:t>
            </a:r>
            <a:r>
              <a:rPr lang="en-US" altLang="en-US" sz="2400">
                <a:latin typeface="Symbol" panose="05050102010706020507" pitchFamily="18" charset="2"/>
              </a:rPr>
              <a:t>y</a:t>
            </a:r>
            <a:r>
              <a:rPr lang="en-US" altLang="en-US" sz="2400">
                <a:latin typeface="Times New Roman" panose="02020603050405020304" pitchFamily="18" charset="0"/>
              </a:rPr>
              <a:t>(r)-1| at 202 A thickness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457200" y="-8731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408" name="AutoShape 8"/>
          <p:cNvSpPr>
            <a:spLocks noChangeArrowheads="1"/>
          </p:cNvSpPr>
          <p:nvPr/>
        </p:nvSpPr>
        <p:spPr bwMode="auto">
          <a:xfrm>
            <a:off x="1852613" y="4645025"/>
            <a:ext cx="2371725" cy="1341438"/>
          </a:xfrm>
          <a:prstGeom prst="parallelogram">
            <a:avLst>
              <a:gd name="adj" fmla="val 4420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V="1">
            <a:off x="1319213" y="4621213"/>
            <a:ext cx="0" cy="669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>
            <a:off x="1317625" y="5291138"/>
            <a:ext cx="477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1506538" y="51816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altLang="en-US"/>
              <a:t> 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1085850" y="50831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altLang="en-US"/>
              <a:t> </a:t>
            </a:r>
          </a:p>
        </p:txBody>
      </p:sp>
      <p:sp>
        <p:nvSpPr>
          <p:cNvPr id="102413" name="AutoShape 13"/>
          <p:cNvSpPr>
            <a:spLocks noChangeArrowheads="1"/>
          </p:cNvSpPr>
          <p:nvPr/>
        </p:nvSpPr>
        <p:spPr bwMode="auto">
          <a:xfrm>
            <a:off x="5418138" y="4667250"/>
            <a:ext cx="2371725" cy="1341438"/>
          </a:xfrm>
          <a:prstGeom prst="parallelogram">
            <a:avLst>
              <a:gd name="adj" fmla="val 4420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 flipV="1">
            <a:off x="4976813" y="4570413"/>
            <a:ext cx="0" cy="669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5" name="Line 15"/>
          <p:cNvSpPr>
            <a:spLocks noChangeShapeType="1"/>
          </p:cNvSpPr>
          <p:nvPr/>
        </p:nvSpPr>
        <p:spPr bwMode="auto">
          <a:xfrm>
            <a:off x="4975225" y="5240338"/>
            <a:ext cx="477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5164138" y="5130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u</a:t>
            </a:r>
            <a:r>
              <a:rPr lang="en-US" altLang="en-US"/>
              <a:t> </a:t>
            </a:r>
          </a:p>
        </p:txBody>
      </p:sp>
      <p:sp>
        <p:nvSpPr>
          <p:cNvPr id="102417" name="Rectangle 17"/>
          <p:cNvSpPr>
            <a:spLocks noChangeArrowheads="1"/>
          </p:cNvSpPr>
          <p:nvPr/>
        </p:nvSpPr>
        <p:spPr bwMode="auto">
          <a:xfrm>
            <a:off x="4743450" y="50323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/>
              <a:t> </a:t>
            </a:r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1127125" y="2962275"/>
            <a:ext cx="7254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Patterson map will contain points corresponding to vectors between atoms in the real cell</a:t>
            </a:r>
          </a:p>
        </p:txBody>
      </p:sp>
      <p:sp>
        <p:nvSpPr>
          <p:cNvPr id="102419" name="Oval 19"/>
          <p:cNvSpPr>
            <a:spLocks noChangeArrowheads="1"/>
          </p:cNvSpPr>
          <p:nvPr/>
        </p:nvSpPr>
        <p:spPr bwMode="auto">
          <a:xfrm>
            <a:off x="2317750" y="5519738"/>
            <a:ext cx="182563" cy="163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0" name="Oval 20"/>
          <p:cNvSpPr>
            <a:spLocks noChangeArrowheads="1"/>
          </p:cNvSpPr>
          <p:nvPr/>
        </p:nvSpPr>
        <p:spPr bwMode="auto">
          <a:xfrm>
            <a:off x="2906713" y="5164138"/>
            <a:ext cx="182562" cy="163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2540000" y="4186238"/>
            <a:ext cx="1503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Real Cell</a:t>
            </a:r>
          </a:p>
        </p:txBody>
      </p:sp>
      <p:sp>
        <p:nvSpPr>
          <p:cNvPr id="102422" name="Text Box 22"/>
          <p:cNvSpPr txBox="1">
            <a:spLocks noChangeArrowheads="1"/>
          </p:cNvSpPr>
          <p:nvPr/>
        </p:nvSpPr>
        <p:spPr bwMode="auto">
          <a:xfrm>
            <a:off x="6075363" y="4256088"/>
            <a:ext cx="220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Patterson Cell</a:t>
            </a:r>
          </a:p>
        </p:txBody>
      </p:sp>
      <p:sp>
        <p:nvSpPr>
          <p:cNvPr id="102423" name="Oval 23"/>
          <p:cNvSpPr>
            <a:spLocks noChangeArrowheads="1"/>
          </p:cNvSpPr>
          <p:nvPr/>
        </p:nvSpPr>
        <p:spPr bwMode="auto">
          <a:xfrm>
            <a:off x="5270500" y="5776913"/>
            <a:ext cx="355600" cy="365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4" name="Line 24"/>
          <p:cNvSpPr>
            <a:spLocks noChangeShapeType="1"/>
          </p:cNvSpPr>
          <p:nvPr/>
        </p:nvSpPr>
        <p:spPr bwMode="auto">
          <a:xfrm flipV="1">
            <a:off x="2408238" y="5246688"/>
            <a:ext cx="579437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5" name="Line 25"/>
          <p:cNvSpPr>
            <a:spLocks noChangeShapeType="1"/>
          </p:cNvSpPr>
          <p:nvPr/>
        </p:nvSpPr>
        <p:spPr bwMode="auto">
          <a:xfrm flipV="1">
            <a:off x="5476875" y="5583238"/>
            <a:ext cx="5794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6" name="Oval 26"/>
          <p:cNvSpPr>
            <a:spLocks noChangeArrowheads="1"/>
          </p:cNvSpPr>
          <p:nvPr/>
        </p:nvSpPr>
        <p:spPr bwMode="auto">
          <a:xfrm>
            <a:off x="6035675" y="5449888"/>
            <a:ext cx="182563" cy="163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7" name="Line 27"/>
          <p:cNvSpPr>
            <a:spLocks noChangeShapeType="1"/>
          </p:cNvSpPr>
          <p:nvPr/>
        </p:nvSpPr>
        <p:spPr bwMode="auto">
          <a:xfrm flipH="1">
            <a:off x="2387600" y="5257800"/>
            <a:ext cx="619125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8" name="Line 28"/>
          <p:cNvSpPr>
            <a:spLocks noChangeShapeType="1"/>
          </p:cNvSpPr>
          <p:nvPr/>
        </p:nvSpPr>
        <p:spPr bwMode="auto">
          <a:xfrm flipH="1">
            <a:off x="4837113" y="5959475"/>
            <a:ext cx="619125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9" name="Oval 29"/>
          <p:cNvSpPr>
            <a:spLocks noChangeArrowheads="1"/>
          </p:cNvSpPr>
          <p:nvPr/>
        </p:nvSpPr>
        <p:spPr bwMode="auto">
          <a:xfrm>
            <a:off x="4641850" y="6292850"/>
            <a:ext cx="182563" cy="1635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0" name="Oval 30"/>
          <p:cNvSpPr>
            <a:spLocks noChangeArrowheads="1"/>
          </p:cNvSpPr>
          <p:nvPr/>
        </p:nvSpPr>
        <p:spPr bwMode="auto">
          <a:xfrm>
            <a:off x="6997700" y="5827713"/>
            <a:ext cx="355600" cy="365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1" name="Oval 31"/>
          <p:cNvSpPr>
            <a:spLocks noChangeArrowheads="1"/>
          </p:cNvSpPr>
          <p:nvPr/>
        </p:nvSpPr>
        <p:spPr bwMode="auto">
          <a:xfrm>
            <a:off x="7762875" y="5500688"/>
            <a:ext cx="182563" cy="163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2" name="Oval 32"/>
          <p:cNvSpPr>
            <a:spLocks noChangeArrowheads="1"/>
          </p:cNvSpPr>
          <p:nvPr/>
        </p:nvSpPr>
        <p:spPr bwMode="auto">
          <a:xfrm>
            <a:off x="6416675" y="6381750"/>
            <a:ext cx="182563" cy="1635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3" name="Oval 33"/>
          <p:cNvSpPr>
            <a:spLocks noChangeArrowheads="1"/>
          </p:cNvSpPr>
          <p:nvPr/>
        </p:nvSpPr>
        <p:spPr bwMode="auto">
          <a:xfrm>
            <a:off x="7567613" y="4497388"/>
            <a:ext cx="355600" cy="365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4" name="Oval 34"/>
          <p:cNvSpPr>
            <a:spLocks noChangeArrowheads="1"/>
          </p:cNvSpPr>
          <p:nvPr/>
        </p:nvSpPr>
        <p:spPr bwMode="auto">
          <a:xfrm>
            <a:off x="8332788" y="4170363"/>
            <a:ext cx="182562" cy="163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5" name="Oval 35"/>
          <p:cNvSpPr>
            <a:spLocks noChangeArrowheads="1"/>
          </p:cNvSpPr>
          <p:nvPr/>
        </p:nvSpPr>
        <p:spPr bwMode="auto">
          <a:xfrm>
            <a:off x="6938963" y="5013325"/>
            <a:ext cx="182562" cy="1635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6" name="Oval 36"/>
          <p:cNvSpPr>
            <a:spLocks noChangeArrowheads="1"/>
          </p:cNvSpPr>
          <p:nvPr/>
        </p:nvSpPr>
        <p:spPr bwMode="auto">
          <a:xfrm>
            <a:off x="5859463" y="4497388"/>
            <a:ext cx="355600" cy="365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7" name="Oval 37"/>
          <p:cNvSpPr>
            <a:spLocks noChangeArrowheads="1"/>
          </p:cNvSpPr>
          <p:nvPr/>
        </p:nvSpPr>
        <p:spPr bwMode="auto">
          <a:xfrm>
            <a:off x="6624638" y="4170363"/>
            <a:ext cx="182562" cy="1635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8" name="Oval 38"/>
          <p:cNvSpPr>
            <a:spLocks noChangeArrowheads="1"/>
          </p:cNvSpPr>
          <p:nvPr/>
        </p:nvSpPr>
        <p:spPr bwMode="auto">
          <a:xfrm>
            <a:off x="5230813" y="5013325"/>
            <a:ext cx="182562" cy="1635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9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Patterson Function II</a:t>
            </a:r>
          </a:p>
        </p:txBody>
      </p:sp>
      <p:sp>
        <p:nvSpPr>
          <p:cNvPr id="102440" name="Text Box 40"/>
          <p:cNvSpPr txBox="1">
            <a:spLocks noChangeArrowheads="1"/>
          </p:cNvSpPr>
          <p:nvPr/>
        </p:nvSpPr>
        <p:spPr bwMode="auto">
          <a:xfrm>
            <a:off x="1201738" y="1979613"/>
            <a:ext cx="7254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Solids normally contain well-separated atoms, and majority of scattering is near the core -- peaked</a:t>
            </a:r>
          </a:p>
        </p:txBody>
      </p:sp>
    </p:spTree>
    <p:extLst>
      <p:ext uri="{BB962C8B-B14F-4D97-AF65-F5344CB8AC3E}">
        <p14:creationId xmlns:p14="http://schemas.microsoft.com/office/powerpoint/2010/main" val="25718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9" grpId="0" animBg="1"/>
      <p:bldP spid="102420" grpId="0" animBg="1"/>
      <p:bldP spid="102423" grpId="0" animBg="1"/>
      <p:bldP spid="102424" grpId="0" animBg="1"/>
      <p:bldP spid="102424" grpId="1" animBg="1"/>
      <p:bldP spid="102425" grpId="0" animBg="1"/>
      <p:bldP spid="102425" grpId="1" animBg="1"/>
      <p:bldP spid="102426" grpId="0" animBg="1"/>
      <p:bldP spid="102427" grpId="0" animBg="1"/>
      <p:bldP spid="102427" grpId="1" animBg="1"/>
      <p:bldP spid="102428" grpId="0" animBg="1"/>
      <p:bldP spid="102428" grpId="1" animBg="1"/>
      <p:bldP spid="102429" grpId="0" animBg="1"/>
      <p:bldP spid="102430" grpId="0" animBg="1"/>
      <p:bldP spid="102431" grpId="0" animBg="1"/>
      <p:bldP spid="102432" grpId="0" animBg="1"/>
      <p:bldP spid="102433" grpId="0" animBg="1"/>
      <p:bldP spid="102434" grpId="0" animBg="1"/>
      <p:bldP spid="102435" grpId="0" animBg="1"/>
      <p:bldP spid="102436" grpId="0" animBg="1"/>
      <p:bldP spid="102437" grpId="0" animBg="1"/>
      <p:bldP spid="10243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1893888" y="304800"/>
            <a:ext cx="65198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O sites in (Ga,In)</a:t>
            </a:r>
            <a:r>
              <a:rPr lang="en-US" altLang="en-US" sz="2900" b="1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SnO</a:t>
            </a:r>
            <a:r>
              <a:rPr lang="en-US" altLang="en-US" sz="2900" b="1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 determined using </a:t>
            </a:r>
          </a:p>
          <a:p>
            <a:pPr algn="ctr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direct phasing of TED data.  </a:t>
            </a:r>
          </a:p>
        </p:txBody>
      </p:sp>
      <p:grpSp>
        <p:nvGrpSpPr>
          <p:cNvPr id="108547" name="Group 3"/>
          <p:cNvGrpSpPr>
            <a:grpSpLocks noChangeAspect="1"/>
          </p:cNvGrpSpPr>
          <p:nvPr/>
        </p:nvGrpSpPr>
        <p:grpSpPr bwMode="auto">
          <a:xfrm>
            <a:off x="5049838" y="1874838"/>
            <a:ext cx="2735262" cy="2735262"/>
            <a:chOff x="584" y="1374"/>
            <a:chExt cx="3066" cy="3066"/>
          </a:xfrm>
        </p:grpSpPr>
        <p:pic>
          <p:nvPicPr>
            <p:cNvPr id="1085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" y="1374"/>
              <a:ext cx="3066" cy="3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55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" y="1910"/>
              <a:ext cx="2536" cy="2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8548" name="Group 6"/>
          <p:cNvGrpSpPr>
            <a:grpSpLocks noChangeAspect="1"/>
          </p:cNvGrpSpPr>
          <p:nvPr/>
        </p:nvGrpSpPr>
        <p:grpSpPr bwMode="auto">
          <a:xfrm>
            <a:off x="1090613" y="1835150"/>
            <a:ext cx="2905125" cy="2774950"/>
            <a:chOff x="608" y="1264"/>
            <a:chExt cx="3108" cy="2968"/>
          </a:xfrm>
        </p:grpSpPr>
        <p:graphicFrame>
          <p:nvGraphicFramePr>
            <p:cNvPr id="108550" name="Object 7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08" y="1264"/>
            <a:ext cx="3108" cy="2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66" name="Bitmap Image" r:id="rId6" imgW="4942880" imgH="4714976" progId="Paint.Picture">
                    <p:embed/>
                  </p:oleObj>
                </mc:Choice>
                <mc:Fallback>
                  <p:oleObj name="Bitmap Image" r:id="rId6" imgW="4942880" imgH="4714976" progId="Paint.Picture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" y="1264"/>
                          <a:ext cx="3108" cy="2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8551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" y="1764"/>
              <a:ext cx="2584" cy="2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85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4449763"/>
            <a:ext cx="275272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When does it work?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Kinematical Diffraction (surfaces)</a:t>
            </a:r>
          </a:p>
          <a:p>
            <a:pPr eaLnBrk="1" hangingPunct="1">
              <a:defRPr/>
            </a:pPr>
            <a:r>
              <a:rPr lang="en-US" altLang="en-US" dirty="0" smtClean="0"/>
              <a:t>1s-</a:t>
            </a:r>
            <a:r>
              <a:rPr lang="en-US" altLang="en-US" dirty="0" err="1" smtClean="0"/>
              <a:t>Channelling</a:t>
            </a: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accent2"/>
                </a:solidFill>
              </a:rPr>
              <a:t>Intensity ordering (</a:t>
            </a:r>
            <a:r>
              <a:rPr lang="en-US" altLang="en-US" dirty="0" err="1" smtClean="0">
                <a:solidFill>
                  <a:schemeClr val="accent2"/>
                </a:solidFill>
              </a:rPr>
              <a:t>PED</a:t>
            </a:r>
            <a:r>
              <a:rPr lang="en-US" altLang="en-US" dirty="0" smtClean="0">
                <a:solidFill>
                  <a:schemeClr val="accent2"/>
                </a:solidFill>
              </a:rPr>
              <a:t>)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en-US" dirty="0" smtClean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en-US" altLang="en-US" dirty="0" smtClean="0">
              <a:solidFill>
                <a:schemeClr val="accent2"/>
              </a:solidFill>
            </a:endParaRP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en-US" altLang="en-US" sz="2000" dirty="0" smtClean="0"/>
              <a:t>	L. D. Marks, W. </a:t>
            </a:r>
            <a:r>
              <a:rPr lang="en-US" altLang="en-US" sz="2000" dirty="0" err="1" smtClean="0"/>
              <a:t>Sinkler</a:t>
            </a:r>
            <a:r>
              <a:rPr lang="en-US" altLang="en-US" sz="2000" dirty="0" smtClean="0"/>
              <a:t>, Sufficient conditions for direct methods with swift electrons. </a:t>
            </a:r>
            <a:r>
              <a:rPr lang="en-US" altLang="en-US" sz="2000" i="1" dirty="0" err="1" smtClean="0"/>
              <a:t>Microsc</a:t>
            </a:r>
            <a:r>
              <a:rPr lang="en-US" altLang="en-US" sz="2000" i="1" dirty="0" smtClean="0"/>
              <a:t>. </a:t>
            </a:r>
            <a:r>
              <a:rPr lang="en-US" altLang="en-US" sz="2000" i="1" dirty="0" err="1" smtClean="0"/>
              <a:t>Microanal</a:t>
            </a:r>
            <a:r>
              <a:rPr lang="en-US" altLang="en-US" sz="2000" i="1" dirty="0" smtClean="0"/>
              <a:t>.</a:t>
            </a:r>
            <a:r>
              <a:rPr lang="en-US" altLang="en-US" sz="2000" dirty="0" smtClean="0"/>
              <a:t> </a:t>
            </a:r>
            <a:r>
              <a:rPr lang="en-US" altLang="en-US" sz="2000" b="1" dirty="0" smtClean="0"/>
              <a:t>9</a:t>
            </a:r>
            <a:r>
              <a:rPr lang="en-US" altLang="en-US" sz="2000" dirty="0" smtClean="0"/>
              <a:t>, 399 (2003).</a:t>
            </a:r>
          </a:p>
          <a:p>
            <a:pPr eaLnBrk="1" hangingPunct="1">
              <a:buFont typeface="Monotype Sorts" pitchFamily="2" charset="2"/>
              <a:buNone/>
              <a:defRPr/>
            </a:pPr>
            <a:endParaRPr lang="en-US" altLang="en-US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Precession Electron Diffraction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Quasi-Kinematical Data</a:t>
            </a:r>
          </a:p>
          <a:p>
            <a:pPr eaLnBrk="1" hangingPunct="1"/>
            <a:r>
              <a:rPr lang="en-US" altLang="en-US" smtClean="0"/>
              <a:t>Averaging over angle/phase (and thickness) damps dynamical contributions</a:t>
            </a:r>
          </a:p>
          <a:p>
            <a:pPr eaLnBrk="1" hangingPunct="1"/>
            <a:r>
              <a:rPr lang="en-US" altLang="en-US" smtClean="0"/>
              <a:t>Intensities are close to monatomic with structure factors (statistically)</a:t>
            </a:r>
          </a:p>
          <a:p>
            <a:pPr eaLnBrk="1" hangingPunct="1">
              <a:buFont typeface="Monotype Sorts" pitchFamily="2" charset="2"/>
              <a:buNone/>
            </a:pPr>
            <a:endParaRPr lang="en-US" altLang="en-US" smtClean="0"/>
          </a:p>
          <a:p>
            <a:pPr eaLnBrk="1" hangingPunct="1">
              <a:buFont typeface="Monotype Sorts" pitchFamily="2" charset="2"/>
              <a:buNone/>
            </a:pPr>
            <a:r>
              <a:rPr lang="en-US" altLang="en-US" smtClean="0"/>
              <a:t>  </a:t>
            </a:r>
            <a:endParaRPr lang="en-US" altLang="en-US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300" smtClean="0"/>
              <a:t>(Ga,In)</a:t>
            </a:r>
            <a:r>
              <a:rPr lang="en-US" altLang="en-US" sz="3300" baseline="-25000" smtClean="0"/>
              <a:t>2</a:t>
            </a:r>
            <a:r>
              <a:rPr lang="en-US" altLang="en-US" sz="3300" smtClean="0"/>
              <a:t>SnO</a:t>
            </a:r>
            <a:r>
              <a:rPr lang="en-US" altLang="en-US" sz="3300" baseline="-25000" smtClean="0"/>
              <a:t>4</a:t>
            </a:r>
            <a:r>
              <a:rPr lang="en-US" altLang="en-US" sz="3300" smtClean="0"/>
              <a:t> precession data: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Direct methods solution </a:t>
            </a:r>
          </a:p>
        </p:txBody>
      </p:sp>
      <p:pic>
        <p:nvPicPr>
          <p:cNvPr id="114691" name="Picture 3" descr="fina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55763"/>
            <a:ext cx="8763000" cy="291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5410200" y="5638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R</a:t>
            </a:r>
            <a:r>
              <a:rPr lang="en-US" altLang="en-US" sz="2400" baseline="-25000"/>
              <a:t>mean</a:t>
            </a:r>
            <a:r>
              <a:rPr lang="en-US" altLang="en-US" sz="2400"/>
              <a:t> &lt; </a:t>
            </a:r>
            <a:r>
              <a:rPr lang="en-US" altLang="en-US" sz="2400" b="1">
                <a:solidFill>
                  <a:srgbClr val="FF0000"/>
                </a:solidFill>
              </a:rPr>
              <a:t>4*10</a:t>
            </a:r>
            <a:r>
              <a:rPr lang="en-US" altLang="en-US" sz="2400" b="1" baseline="30000">
                <a:solidFill>
                  <a:srgbClr val="FF0000"/>
                </a:solidFill>
              </a:rPr>
              <a:t>-2</a:t>
            </a:r>
            <a:r>
              <a:rPr lang="en-US" altLang="en-US" sz="2400" b="1">
                <a:solidFill>
                  <a:srgbClr val="FF0000"/>
                </a:solidFill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Arial Unicode MS" panose="020B0604020202020204" pitchFamily="34" charset="-128"/>
              </a:rPr>
              <a:t>Å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6400800" y="6324600"/>
            <a:ext cx="2667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000"/>
              <a:t>(Sinkler, et al. J. Solid State Chem, 1998). </a:t>
            </a:r>
          </a:p>
          <a:p>
            <a:pPr algn="r">
              <a:spcBef>
                <a:spcPct val="50000"/>
              </a:spcBef>
            </a:pPr>
            <a:r>
              <a:rPr lang="en-US" altLang="en-US" sz="1000"/>
              <a:t>(Own, Sinkler, &amp; Marks, submitted.)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33400" y="16144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(Real Space)</a:t>
            </a:r>
          </a:p>
        </p:txBody>
      </p:sp>
      <p:graphicFrame>
        <p:nvGraphicFramePr>
          <p:cNvPr id="366599" name="Group 7"/>
          <p:cNvGraphicFramePr>
            <a:graphicFrameLocks noGrp="1"/>
          </p:cNvGraphicFramePr>
          <p:nvPr>
            <p:ph sz="half" idx="2"/>
          </p:nvPr>
        </p:nvGraphicFramePr>
        <p:xfrm>
          <a:off x="1981200" y="4610100"/>
          <a:ext cx="1981200" cy="2095504"/>
        </p:xfrm>
        <a:graphic>
          <a:graphicData uri="http://schemas.openxmlformats.org/drawingml/2006/table">
            <a:tbl>
              <a:tblPr/>
              <a:tblGrid>
                <a:gridCol w="727075"/>
                <a:gridCol w="1254125"/>
              </a:tblGrid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 (Å)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Sn1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0.00E+00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Sn2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0.00E+00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Sn3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6.55E-03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In/Ga1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5.17E-02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In/Ga2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2.37E-03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Ga1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6.85E-02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Ga2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1.22E-01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728" name="Text Box 40"/>
          <p:cNvSpPr txBox="1">
            <a:spLocks noChangeArrowheads="1"/>
          </p:cNvSpPr>
          <p:nvPr/>
        </p:nvSpPr>
        <p:spPr bwMode="auto">
          <a:xfrm>
            <a:off x="4038600" y="50292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Displacement (R</a:t>
            </a:r>
            <a:r>
              <a:rPr lang="en-US" altLang="en-US" baseline="-25000"/>
              <a:t>neutron</a:t>
            </a:r>
            <a:r>
              <a:rPr lang="en-US" altLang="en-US"/>
              <a:t> – R</a:t>
            </a:r>
            <a:r>
              <a:rPr lang="en-US" altLang="en-US" baseline="-25000"/>
              <a:t>precession</a:t>
            </a:r>
            <a:r>
              <a:rPr lang="en-US" altLang="en-US"/>
              <a:t>):</a:t>
            </a:r>
          </a:p>
        </p:txBody>
      </p:sp>
      <p:pic>
        <p:nvPicPr>
          <p:cNvPr id="114729" name="Picture 42" descr="cs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8100"/>
            <a:ext cx="13033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Conclusion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2800" smtClean="0"/>
              <a:t>The “Phase Problem” with electrons is no longer really a problem….assuming ideal data of course</a:t>
            </a:r>
          </a:p>
          <a:p>
            <a:pPr eaLnBrk="1" hangingPunct="1"/>
            <a:r>
              <a:rPr lang="en-US" altLang="en-US" sz="2800" smtClean="0"/>
              <a:t>Many technique work most of the time</a:t>
            </a:r>
          </a:p>
          <a:p>
            <a:pPr eaLnBrk="1" hangingPunct="1"/>
            <a:r>
              <a:rPr lang="en-US" altLang="en-US" sz="2800" smtClean="0"/>
              <a:t>Few techniques work all the time</a:t>
            </a:r>
          </a:p>
          <a:p>
            <a:pPr eaLnBrk="1" hangingPunct="1"/>
            <a:r>
              <a:rPr lang="en-US" altLang="en-US" sz="2800" smtClean="0"/>
              <a:t>Some unresolved issues (proper dynamical refinement)</a:t>
            </a:r>
          </a:p>
          <a:p>
            <a:pPr eaLnBrk="1" hangingPunct="1"/>
            <a:r>
              <a:rPr lang="en-US" altLang="en-US" sz="2800" smtClean="0"/>
              <a:t>Rember that we are solving an inversion problem, and these are susceptible to ill-conditioning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Four basic elements are required to solve a recovery problem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1. A data formation model</a:t>
            </a:r>
          </a:p>
          <a:p>
            <a:pPr marL="990600" lvl="1" indent="-5334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3200" smtClean="0"/>
              <a:t>	</a:t>
            </a:r>
            <a:r>
              <a:rPr lang="en-US" altLang="en-US" i="1" smtClean="0"/>
              <a:t>Imaging/Diffraction/Measurement</a:t>
            </a:r>
          </a:p>
          <a:p>
            <a:pPr marL="609600" indent="-6096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2. A priori information</a:t>
            </a:r>
          </a:p>
          <a:p>
            <a:pPr marL="609600" indent="-6096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		</a:t>
            </a:r>
            <a:r>
              <a:rPr lang="en-US" altLang="en-US" sz="2800" i="1" smtClean="0"/>
              <a:t>The presence of atoms or similar</a:t>
            </a:r>
          </a:p>
          <a:p>
            <a:pPr marL="609600" indent="-6096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3. A recovery criterion:</a:t>
            </a:r>
          </a:p>
          <a:p>
            <a:pPr marL="990600" lvl="1" indent="-5334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3200" smtClean="0"/>
              <a:t>	</a:t>
            </a:r>
            <a:r>
              <a:rPr lang="en-US" altLang="en-US" i="1" smtClean="0"/>
              <a:t>A numerical test of Goodness-of-Fit</a:t>
            </a:r>
          </a:p>
          <a:p>
            <a:pPr marL="609600" indent="-6096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4. A solution method.</a:t>
            </a:r>
          </a:p>
          <a:p>
            <a:pPr marL="990600" lvl="1" indent="-533400"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3200" smtClean="0"/>
              <a:t>	</a:t>
            </a:r>
            <a:r>
              <a:rPr lang="en-US" altLang="en-US" i="1" smtClean="0"/>
              <a:t>Mathematical details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651000" y="6400800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Patrick Combettes</a:t>
            </a:r>
            <a:r>
              <a:rPr lang="en-US" altLang="en-US" sz="2000" i="1">
                <a:latin typeface="Times New Roman" panose="02020603050405020304" pitchFamily="18" charset="0"/>
              </a:rPr>
              <a:t>, </a:t>
            </a:r>
            <a:r>
              <a:rPr lang="en-US" altLang="en-US" sz="2000">
                <a:latin typeface="Times New Roman" panose="02020603050405020304" pitchFamily="18" charset="0"/>
              </a:rPr>
              <a:t>(1996). Adv. Imag. Elec. Phys. 95, 155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Questions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2020888" y="2305050"/>
            <a:ext cx="1503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Real Cell</a:t>
            </a:r>
          </a:p>
        </p:txBody>
      </p: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5556250" y="2260600"/>
            <a:ext cx="220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Patterson Cell</a:t>
            </a:r>
          </a:p>
        </p:txBody>
      </p:sp>
      <p:grpSp>
        <p:nvGrpSpPr>
          <p:cNvPr id="24580" name="Group 48"/>
          <p:cNvGrpSpPr>
            <a:grpSpLocks/>
          </p:cNvGrpSpPr>
          <p:nvPr/>
        </p:nvGrpSpPr>
        <p:grpSpPr bwMode="auto">
          <a:xfrm>
            <a:off x="1333500" y="2689225"/>
            <a:ext cx="6491288" cy="2514600"/>
            <a:chOff x="840" y="1126"/>
            <a:chExt cx="4089" cy="1584"/>
          </a:xfrm>
        </p:grpSpPr>
        <p:sp>
          <p:nvSpPr>
            <p:cNvPr id="24587" name="AutoShape 3"/>
            <p:cNvSpPr>
              <a:spLocks noChangeArrowheads="1"/>
            </p:cNvSpPr>
            <p:nvPr/>
          </p:nvSpPr>
          <p:spPr bwMode="auto">
            <a:xfrm>
              <a:off x="840" y="1483"/>
              <a:ext cx="1494" cy="845"/>
            </a:xfrm>
            <a:prstGeom prst="parallelogram">
              <a:avLst>
                <a:gd name="adj" fmla="val 4420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8" name="AutoShape 4"/>
            <p:cNvSpPr>
              <a:spLocks noChangeArrowheads="1"/>
            </p:cNvSpPr>
            <p:nvPr/>
          </p:nvSpPr>
          <p:spPr bwMode="auto">
            <a:xfrm>
              <a:off x="3086" y="1497"/>
              <a:ext cx="1494" cy="845"/>
            </a:xfrm>
            <a:prstGeom prst="parallelogram">
              <a:avLst>
                <a:gd name="adj" fmla="val 4420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9" name="Oval 5"/>
            <p:cNvSpPr>
              <a:spLocks noChangeArrowheads="1"/>
            </p:cNvSpPr>
            <p:nvPr/>
          </p:nvSpPr>
          <p:spPr bwMode="auto">
            <a:xfrm>
              <a:off x="1248" y="2021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0" name="Oval 6"/>
            <p:cNvSpPr>
              <a:spLocks noChangeArrowheads="1"/>
            </p:cNvSpPr>
            <p:nvPr/>
          </p:nvSpPr>
          <p:spPr bwMode="auto">
            <a:xfrm>
              <a:off x="1370" y="1708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1" name="Oval 9"/>
            <p:cNvSpPr>
              <a:spLocks noChangeArrowheads="1"/>
            </p:cNvSpPr>
            <p:nvPr/>
          </p:nvSpPr>
          <p:spPr bwMode="auto">
            <a:xfrm>
              <a:off x="2993" y="2196"/>
              <a:ext cx="224" cy="23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2" name="Line 10"/>
            <p:cNvSpPr>
              <a:spLocks noChangeShapeType="1"/>
            </p:cNvSpPr>
            <p:nvPr/>
          </p:nvSpPr>
          <p:spPr bwMode="auto">
            <a:xfrm flipV="1">
              <a:off x="1298" y="1741"/>
              <a:ext cx="135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Oval 11"/>
            <p:cNvSpPr>
              <a:spLocks noChangeArrowheads="1"/>
            </p:cNvSpPr>
            <p:nvPr/>
          </p:nvSpPr>
          <p:spPr bwMode="auto">
            <a:xfrm>
              <a:off x="4081" y="2228"/>
              <a:ext cx="224" cy="23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4" name="Oval 12"/>
            <p:cNvSpPr>
              <a:spLocks noChangeArrowheads="1"/>
            </p:cNvSpPr>
            <p:nvPr/>
          </p:nvSpPr>
          <p:spPr bwMode="auto">
            <a:xfrm>
              <a:off x="4440" y="1390"/>
              <a:ext cx="224" cy="23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5" name="Oval 13"/>
            <p:cNvSpPr>
              <a:spLocks noChangeArrowheads="1"/>
            </p:cNvSpPr>
            <p:nvPr/>
          </p:nvSpPr>
          <p:spPr bwMode="auto">
            <a:xfrm>
              <a:off x="3364" y="1390"/>
              <a:ext cx="224" cy="23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6" name="Oval 14"/>
            <p:cNvSpPr>
              <a:spLocks noChangeArrowheads="1"/>
            </p:cNvSpPr>
            <p:nvPr/>
          </p:nvSpPr>
          <p:spPr bwMode="auto">
            <a:xfrm>
              <a:off x="1575" y="1880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7" name="Line 15"/>
            <p:cNvSpPr>
              <a:spLocks noChangeShapeType="1"/>
            </p:cNvSpPr>
            <p:nvPr/>
          </p:nvSpPr>
          <p:spPr bwMode="auto">
            <a:xfrm flipV="1">
              <a:off x="1299" y="1933"/>
              <a:ext cx="352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Oval 16"/>
            <p:cNvSpPr>
              <a:spLocks noChangeArrowheads="1"/>
            </p:cNvSpPr>
            <p:nvPr/>
          </p:nvSpPr>
          <p:spPr bwMode="auto">
            <a:xfrm>
              <a:off x="3169" y="1951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9" name="Oval 17"/>
            <p:cNvSpPr>
              <a:spLocks noChangeArrowheads="1"/>
            </p:cNvSpPr>
            <p:nvPr/>
          </p:nvSpPr>
          <p:spPr bwMode="auto">
            <a:xfrm>
              <a:off x="3374" y="2123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0" name="Line 18"/>
            <p:cNvSpPr>
              <a:spLocks noChangeShapeType="1"/>
            </p:cNvSpPr>
            <p:nvPr/>
          </p:nvSpPr>
          <p:spPr bwMode="auto">
            <a:xfrm flipH="1">
              <a:off x="1301" y="1753"/>
              <a:ext cx="128" cy="3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Line 19"/>
            <p:cNvSpPr>
              <a:spLocks noChangeShapeType="1"/>
            </p:cNvSpPr>
            <p:nvPr/>
          </p:nvSpPr>
          <p:spPr bwMode="auto">
            <a:xfrm>
              <a:off x="1421" y="1760"/>
              <a:ext cx="19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2" name="Oval 20"/>
            <p:cNvSpPr>
              <a:spLocks noChangeArrowheads="1"/>
            </p:cNvSpPr>
            <p:nvPr/>
          </p:nvSpPr>
          <p:spPr bwMode="auto">
            <a:xfrm>
              <a:off x="2902" y="2569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3" name="Oval 21"/>
            <p:cNvSpPr>
              <a:spLocks noChangeArrowheads="1"/>
            </p:cNvSpPr>
            <p:nvPr/>
          </p:nvSpPr>
          <p:spPr bwMode="auto">
            <a:xfrm>
              <a:off x="3253" y="2458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4" name="Line 22"/>
            <p:cNvSpPr>
              <a:spLocks noChangeShapeType="1"/>
            </p:cNvSpPr>
            <p:nvPr/>
          </p:nvSpPr>
          <p:spPr bwMode="auto">
            <a:xfrm flipH="1" flipV="1">
              <a:off x="1427" y="1773"/>
              <a:ext cx="179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Line 23"/>
            <p:cNvSpPr>
              <a:spLocks noChangeShapeType="1"/>
            </p:cNvSpPr>
            <p:nvPr/>
          </p:nvSpPr>
          <p:spPr bwMode="auto">
            <a:xfrm flipH="1">
              <a:off x="1306" y="1939"/>
              <a:ext cx="307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Oval 24"/>
            <p:cNvSpPr>
              <a:spLocks noChangeArrowheads="1"/>
            </p:cNvSpPr>
            <p:nvPr/>
          </p:nvSpPr>
          <p:spPr bwMode="auto">
            <a:xfrm>
              <a:off x="2739" y="2371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7" name="Oval 25"/>
            <p:cNvSpPr>
              <a:spLocks noChangeArrowheads="1"/>
            </p:cNvSpPr>
            <p:nvPr/>
          </p:nvSpPr>
          <p:spPr bwMode="auto">
            <a:xfrm>
              <a:off x="2849" y="2034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8" name="Oval 26"/>
            <p:cNvSpPr>
              <a:spLocks noChangeArrowheads="1"/>
            </p:cNvSpPr>
            <p:nvPr/>
          </p:nvSpPr>
          <p:spPr bwMode="auto">
            <a:xfrm>
              <a:off x="4269" y="1989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9" name="Oval 27"/>
            <p:cNvSpPr>
              <a:spLocks noChangeArrowheads="1"/>
            </p:cNvSpPr>
            <p:nvPr/>
          </p:nvSpPr>
          <p:spPr bwMode="auto">
            <a:xfrm>
              <a:off x="4456" y="2161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0" name="Oval 28"/>
            <p:cNvSpPr>
              <a:spLocks noChangeArrowheads="1"/>
            </p:cNvSpPr>
            <p:nvPr/>
          </p:nvSpPr>
          <p:spPr bwMode="auto">
            <a:xfrm>
              <a:off x="3990" y="2607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1" name="Oval 29"/>
            <p:cNvSpPr>
              <a:spLocks noChangeArrowheads="1"/>
            </p:cNvSpPr>
            <p:nvPr/>
          </p:nvSpPr>
          <p:spPr bwMode="auto">
            <a:xfrm>
              <a:off x="4335" y="2496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2" name="Oval 30"/>
            <p:cNvSpPr>
              <a:spLocks noChangeArrowheads="1"/>
            </p:cNvSpPr>
            <p:nvPr/>
          </p:nvSpPr>
          <p:spPr bwMode="auto">
            <a:xfrm>
              <a:off x="3821" y="2409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3" name="Oval 31"/>
            <p:cNvSpPr>
              <a:spLocks noChangeArrowheads="1"/>
            </p:cNvSpPr>
            <p:nvPr/>
          </p:nvSpPr>
          <p:spPr bwMode="auto">
            <a:xfrm>
              <a:off x="3931" y="2072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4" name="Oval 32"/>
            <p:cNvSpPr>
              <a:spLocks noChangeArrowheads="1"/>
            </p:cNvSpPr>
            <p:nvPr/>
          </p:nvSpPr>
          <p:spPr bwMode="auto">
            <a:xfrm>
              <a:off x="4609" y="1126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5" name="Oval 33"/>
            <p:cNvSpPr>
              <a:spLocks noChangeArrowheads="1"/>
            </p:cNvSpPr>
            <p:nvPr/>
          </p:nvSpPr>
          <p:spPr bwMode="auto">
            <a:xfrm>
              <a:off x="4814" y="1298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6" name="Oval 34"/>
            <p:cNvSpPr>
              <a:spLocks noChangeArrowheads="1"/>
            </p:cNvSpPr>
            <p:nvPr/>
          </p:nvSpPr>
          <p:spPr bwMode="auto">
            <a:xfrm>
              <a:off x="4390" y="1744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7" name="Oval 35"/>
            <p:cNvSpPr>
              <a:spLocks noChangeArrowheads="1"/>
            </p:cNvSpPr>
            <p:nvPr/>
          </p:nvSpPr>
          <p:spPr bwMode="auto">
            <a:xfrm>
              <a:off x="4693" y="1633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8" name="Oval 36"/>
            <p:cNvSpPr>
              <a:spLocks noChangeArrowheads="1"/>
            </p:cNvSpPr>
            <p:nvPr/>
          </p:nvSpPr>
          <p:spPr bwMode="auto">
            <a:xfrm>
              <a:off x="4179" y="1546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19" name="Oval 37"/>
            <p:cNvSpPr>
              <a:spLocks noChangeArrowheads="1"/>
            </p:cNvSpPr>
            <p:nvPr/>
          </p:nvSpPr>
          <p:spPr bwMode="auto">
            <a:xfrm>
              <a:off x="4289" y="1209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20" name="Oval 38"/>
            <p:cNvSpPr>
              <a:spLocks noChangeArrowheads="1"/>
            </p:cNvSpPr>
            <p:nvPr/>
          </p:nvSpPr>
          <p:spPr bwMode="auto">
            <a:xfrm>
              <a:off x="3545" y="1138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21" name="Oval 39"/>
            <p:cNvSpPr>
              <a:spLocks noChangeArrowheads="1"/>
            </p:cNvSpPr>
            <p:nvPr/>
          </p:nvSpPr>
          <p:spPr bwMode="auto">
            <a:xfrm>
              <a:off x="3750" y="1310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22" name="Oval 40"/>
            <p:cNvSpPr>
              <a:spLocks noChangeArrowheads="1"/>
            </p:cNvSpPr>
            <p:nvPr/>
          </p:nvSpPr>
          <p:spPr bwMode="auto">
            <a:xfrm>
              <a:off x="3272" y="1738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23" name="Oval 41"/>
            <p:cNvSpPr>
              <a:spLocks noChangeArrowheads="1"/>
            </p:cNvSpPr>
            <p:nvPr/>
          </p:nvSpPr>
          <p:spPr bwMode="auto">
            <a:xfrm>
              <a:off x="3629" y="1645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24" name="Oval 42"/>
            <p:cNvSpPr>
              <a:spLocks noChangeArrowheads="1"/>
            </p:cNvSpPr>
            <p:nvPr/>
          </p:nvSpPr>
          <p:spPr bwMode="auto">
            <a:xfrm>
              <a:off x="3115" y="1558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25" name="Oval 43"/>
            <p:cNvSpPr>
              <a:spLocks noChangeArrowheads="1"/>
            </p:cNvSpPr>
            <p:nvPr/>
          </p:nvSpPr>
          <p:spPr bwMode="auto">
            <a:xfrm>
              <a:off x="3225" y="1221"/>
              <a:ext cx="115" cy="1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4581" name="Group 49"/>
          <p:cNvGrpSpPr>
            <a:grpSpLocks/>
          </p:cNvGrpSpPr>
          <p:nvPr/>
        </p:nvGrpSpPr>
        <p:grpSpPr bwMode="auto">
          <a:xfrm>
            <a:off x="1231900" y="5149850"/>
            <a:ext cx="7404100" cy="1057275"/>
            <a:chOff x="776" y="3010"/>
            <a:chExt cx="4664" cy="666"/>
          </a:xfrm>
        </p:grpSpPr>
        <p:sp>
          <p:nvSpPr>
            <p:cNvPr id="24584" name="Text Box 44"/>
            <p:cNvSpPr txBox="1">
              <a:spLocks noChangeArrowheads="1"/>
            </p:cNvSpPr>
            <p:nvPr/>
          </p:nvSpPr>
          <p:spPr bwMode="auto">
            <a:xfrm>
              <a:off x="776" y="3010"/>
              <a:ext cx="40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1) Patterson is symmetric about origin (centrosymmetry)</a:t>
              </a:r>
            </a:p>
          </p:txBody>
        </p:sp>
        <p:sp>
          <p:nvSpPr>
            <p:cNvPr id="24585" name="Text Box 45"/>
            <p:cNvSpPr txBox="1">
              <a:spLocks noChangeArrowheads="1"/>
            </p:cNvSpPr>
            <p:nvPr/>
          </p:nvSpPr>
          <p:spPr bwMode="auto">
            <a:xfrm>
              <a:off x="786" y="3445"/>
              <a:ext cx="46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3) Contains N(N-1) peaks (not counting origin) </a:t>
              </a:r>
              <a:r>
                <a:rPr lang="en-US" altLang="en-US">
                  <a:sym typeface="Wingdings" panose="05000000000000000000" pitchFamily="2" charset="2"/>
                </a:rPr>
                <a:t> gets complicated!</a:t>
              </a:r>
              <a:endParaRPr lang="en-US" altLang="en-US"/>
            </a:p>
          </p:txBody>
        </p:sp>
        <p:sp>
          <p:nvSpPr>
            <p:cNvPr id="24586" name="Text Box 46"/>
            <p:cNvSpPr txBox="1">
              <a:spLocks noChangeArrowheads="1"/>
            </p:cNvSpPr>
            <p:nvPr/>
          </p:nvSpPr>
          <p:spPr bwMode="auto">
            <a:xfrm>
              <a:off x="786" y="3236"/>
              <a:ext cx="46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2) Can see pattern of real cell in Patterson cell repeated N times</a:t>
              </a:r>
            </a:p>
          </p:txBody>
        </p:sp>
      </p:grpSp>
      <p:sp>
        <p:nvSpPr>
          <p:cNvPr id="24582" name="Rectangle 47"/>
          <p:cNvSpPr>
            <a:spLocks noChangeArrowheads="1"/>
          </p:cNvSpPr>
          <p:nvPr/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4400">
                <a:solidFill>
                  <a:schemeClr val="tx2"/>
                </a:solidFill>
                <a:latin typeface="Times New Roman" panose="02020603050405020304" pitchFamily="18" charset="0"/>
              </a:rPr>
              <a:t>Patterson Function </a:t>
            </a:r>
          </a:p>
        </p:txBody>
      </p:sp>
      <p:graphicFrame>
        <p:nvGraphicFramePr>
          <p:cNvPr id="24583" name="Object 50"/>
          <p:cNvGraphicFramePr>
            <a:graphicFrameLocks noChangeAspect="1"/>
          </p:cNvGraphicFramePr>
          <p:nvPr/>
        </p:nvGraphicFramePr>
        <p:xfrm>
          <a:off x="249238" y="484188"/>
          <a:ext cx="3763962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name="Equation" r:id="rId4" imgW="2146300" imgH="965200" progId="Equation.3">
                  <p:embed/>
                </p:oleObj>
              </mc:Choice>
              <mc:Fallback>
                <p:oleObj name="Equation" r:id="rId4" imgW="2146300" imgH="96520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484188"/>
                        <a:ext cx="3763962" cy="1692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-8731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en-US" altLang="en-US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7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3100388"/>
            <a:ext cx="7621587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42"/>
          <p:cNvSpPr txBox="1">
            <a:spLocks noChangeArrowheads="1"/>
          </p:cNvSpPr>
          <p:nvPr/>
        </p:nvSpPr>
        <p:spPr bwMode="auto">
          <a:xfrm>
            <a:off x="954088" y="5700713"/>
            <a:ext cx="6440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J Vac Sci Technol A3, 1502 (1986) &gt; 1800 Citations</a:t>
            </a:r>
          </a:p>
        </p:txBody>
      </p:sp>
      <p:pic>
        <p:nvPicPr>
          <p:cNvPr id="26629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1350"/>
            <a:ext cx="4048125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Patterson Function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2"/>
          <p:cNvSpPr>
            <a:spLocks noChangeShapeType="1"/>
          </p:cNvSpPr>
          <p:nvPr/>
        </p:nvSpPr>
        <p:spPr bwMode="auto">
          <a:xfrm flipH="1">
            <a:off x="3492500" y="2527300"/>
            <a:ext cx="1473200" cy="1117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871913" y="2119313"/>
            <a:ext cx="33639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F(</a:t>
            </a:r>
            <a:r>
              <a:rPr lang="en-US" altLang="en-US" sz="2400" b="1">
                <a:latin typeface="Times New Roman" panose="02020603050405020304" pitchFamily="18" charset="0"/>
              </a:rPr>
              <a:t>h</a:t>
            </a:r>
            <a:r>
              <a:rPr lang="en-US" altLang="en-US" sz="2400">
                <a:latin typeface="Times New Roman" panose="02020603050405020304" pitchFamily="18" charset="0"/>
              </a:rPr>
              <a:t>) = 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|F(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)|</a:t>
            </a:r>
            <a:r>
              <a:rPr lang="en-US" altLang="en-US" sz="2400">
                <a:latin typeface="Times New Roman" panose="02020603050405020304" pitchFamily="18" charset="0"/>
              </a:rPr>
              <a:t>exp[2</a:t>
            </a:r>
            <a:r>
              <a:rPr lang="en-US" altLang="en-US" sz="2400">
                <a:latin typeface="Symbol" panose="05050102010706020507" pitchFamily="18" charset="2"/>
              </a:rPr>
              <a:t></a:t>
            </a:r>
            <a:r>
              <a:rPr lang="en-US" altLang="en-US" sz="2400">
                <a:latin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srgbClr val="FC0128"/>
                </a:solidFill>
                <a:latin typeface="Symbol" panose="05050102010706020507" pitchFamily="18" charset="2"/>
              </a:rPr>
              <a:t></a:t>
            </a:r>
            <a:r>
              <a:rPr lang="en-US" altLang="en-US" sz="2400">
                <a:solidFill>
                  <a:srgbClr val="FC0128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>
                <a:solidFill>
                  <a:srgbClr val="FC0128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400">
                <a:solidFill>
                  <a:srgbClr val="FC0128"/>
                </a:solidFill>
                <a:latin typeface="Times New Roman" panose="02020603050405020304" pitchFamily="18" charset="0"/>
              </a:rPr>
              <a:t>)</a:t>
            </a:r>
            <a:r>
              <a:rPr lang="en-US" altLang="en-US" sz="2400">
                <a:latin typeface="Times New Roman" panose="02020603050405020304" pitchFamily="18" charset="0"/>
              </a:rPr>
              <a:t>]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4244975" y="2187575"/>
            <a:ext cx="130175" cy="22225"/>
            <a:chOff x="2674" y="1378"/>
            <a:chExt cx="82" cy="14"/>
          </a:xfrm>
        </p:grpSpPr>
        <p:sp>
          <p:nvSpPr>
            <p:cNvPr id="30725" name="Line 5"/>
            <p:cNvSpPr>
              <a:spLocks noChangeShapeType="1"/>
            </p:cNvSpPr>
            <p:nvPr/>
          </p:nvSpPr>
          <p:spPr bwMode="auto">
            <a:xfrm>
              <a:off x="2674" y="1392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>
              <a:off x="2728" y="1378"/>
              <a:ext cx="28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5178425" y="2187575"/>
            <a:ext cx="130175" cy="22225"/>
            <a:chOff x="3262" y="1378"/>
            <a:chExt cx="82" cy="14"/>
          </a:xfrm>
        </p:grpSpPr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>
              <a:off x="3262" y="1392"/>
              <a:ext cx="8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>
              <a:off x="3316" y="1378"/>
              <a:ext cx="28" cy="1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0" name="Group 10"/>
          <p:cNvGrpSpPr>
            <a:grpSpLocks/>
          </p:cNvGrpSpPr>
          <p:nvPr/>
        </p:nvGrpSpPr>
        <p:grpSpPr bwMode="auto">
          <a:xfrm>
            <a:off x="6797675" y="2187575"/>
            <a:ext cx="130175" cy="22225"/>
            <a:chOff x="4282" y="1378"/>
            <a:chExt cx="82" cy="14"/>
          </a:xfrm>
        </p:grpSpPr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>
              <a:off x="4282" y="1392"/>
              <a:ext cx="82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>
              <a:off x="4336" y="1378"/>
              <a:ext cx="28" cy="1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3149600" y="2085975"/>
            <a:ext cx="736600" cy="530225"/>
          </a:xfrm>
          <a:prstGeom prst="rightArrow">
            <a:avLst>
              <a:gd name="adj1" fmla="val 50000"/>
              <a:gd name="adj2" fmla="val 69468"/>
            </a:avLst>
          </a:prstGeom>
          <a:solidFill>
            <a:schemeClr val="tx2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173413" y="2174875"/>
            <a:ext cx="5746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>
                <a:latin typeface="Times New Roman" panose="02020603050405020304" pitchFamily="18" charset="0"/>
              </a:rPr>
              <a:t>FFT</a:t>
            </a:r>
          </a:p>
        </p:txBody>
      </p:sp>
      <p:grpSp>
        <p:nvGrpSpPr>
          <p:cNvPr id="30735" name="Group 15"/>
          <p:cNvGrpSpPr>
            <a:grpSpLocks/>
          </p:cNvGrpSpPr>
          <p:nvPr/>
        </p:nvGrpSpPr>
        <p:grpSpPr bwMode="auto">
          <a:xfrm>
            <a:off x="1357313" y="2119313"/>
            <a:ext cx="1844675" cy="454025"/>
            <a:chOff x="855" y="1335"/>
            <a:chExt cx="1162" cy="286"/>
          </a:xfrm>
        </p:grpSpPr>
        <p:grpSp>
          <p:nvGrpSpPr>
            <p:cNvPr id="30736" name="Group 16"/>
            <p:cNvGrpSpPr>
              <a:grpSpLocks/>
            </p:cNvGrpSpPr>
            <p:nvPr/>
          </p:nvGrpSpPr>
          <p:grpSpPr bwMode="auto">
            <a:xfrm>
              <a:off x="855" y="1335"/>
              <a:ext cx="1162" cy="286"/>
              <a:chOff x="855" y="1335"/>
              <a:chExt cx="1162" cy="286"/>
            </a:xfrm>
          </p:grpSpPr>
          <p:sp>
            <p:nvSpPr>
              <p:cNvPr id="30737" name="Rectangle 17"/>
              <p:cNvSpPr>
                <a:spLocks noChangeArrowheads="1"/>
              </p:cNvSpPr>
              <p:nvPr/>
            </p:nvSpPr>
            <p:spPr bwMode="auto">
              <a:xfrm>
                <a:off x="855" y="1335"/>
                <a:ext cx="1162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sz="2400">
                    <a:latin typeface="Times New Roman" panose="02020603050405020304" pitchFamily="18" charset="0"/>
                  </a:rPr>
                  <a:t>Surface   </a:t>
                </a:r>
                <a:r>
                  <a:rPr lang="en-US" altLang="en-US" sz="2400">
                    <a:latin typeface="Symbol" panose="05050102010706020507" pitchFamily="18" charset="2"/>
                  </a:rPr>
                  <a:t>r</a:t>
                </a:r>
                <a:r>
                  <a:rPr lang="en-US" altLang="en-US" sz="2400">
                    <a:latin typeface="Times New Roman" panose="02020603050405020304" pitchFamily="18" charset="0"/>
                  </a:rPr>
                  <a:t>(</a:t>
                </a:r>
                <a:r>
                  <a:rPr lang="en-US" altLang="en-US" sz="2400" b="1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2400">
                    <a:latin typeface="Times New Roman" panose="02020603050405020304" pitchFamily="18" charset="0"/>
                  </a:rPr>
                  <a:t>)</a:t>
                </a:r>
              </a:p>
            </p:txBody>
          </p:sp>
          <p:grpSp>
            <p:nvGrpSpPr>
              <p:cNvPr id="30738" name="Group 18"/>
              <p:cNvGrpSpPr>
                <a:grpSpLocks/>
              </p:cNvGrpSpPr>
              <p:nvPr/>
            </p:nvGrpSpPr>
            <p:grpSpPr bwMode="auto">
              <a:xfrm>
                <a:off x="1534" y="1440"/>
                <a:ext cx="82" cy="64"/>
                <a:chOff x="1534" y="1440"/>
                <a:chExt cx="82" cy="64"/>
              </a:xfrm>
            </p:grpSpPr>
            <p:sp>
              <p:nvSpPr>
                <p:cNvPr id="30739" name="Line 19"/>
                <p:cNvSpPr>
                  <a:spLocks noChangeShapeType="1"/>
                </p:cNvSpPr>
                <p:nvPr/>
              </p:nvSpPr>
              <p:spPr bwMode="auto">
                <a:xfrm>
                  <a:off x="1534" y="1440"/>
                  <a:ext cx="8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40" name="Line 20"/>
                <p:cNvSpPr>
                  <a:spLocks noChangeShapeType="1"/>
                </p:cNvSpPr>
                <p:nvPr/>
              </p:nvSpPr>
              <p:spPr bwMode="auto">
                <a:xfrm>
                  <a:off x="1534" y="1472"/>
                  <a:ext cx="8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41" name="Line 21"/>
                <p:cNvSpPr>
                  <a:spLocks noChangeShapeType="1"/>
                </p:cNvSpPr>
                <p:nvPr/>
              </p:nvSpPr>
              <p:spPr bwMode="auto">
                <a:xfrm>
                  <a:off x="1534" y="1504"/>
                  <a:ext cx="8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42" name="Group 22"/>
            <p:cNvGrpSpPr>
              <a:grpSpLocks/>
            </p:cNvGrpSpPr>
            <p:nvPr/>
          </p:nvGrpSpPr>
          <p:grpSpPr bwMode="auto">
            <a:xfrm>
              <a:off x="1780" y="1420"/>
              <a:ext cx="82" cy="14"/>
              <a:chOff x="1780" y="1420"/>
              <a:chExt cx="82" cy="14"/>
            </a:xfrm>
          </p:grpSpPr>
          <p:sp>
            <p:nvSpPr>
              <p:cNvPr id="30743" name="Line 23"/>
              <p:cNvSpPr>
                <a:spLocks noChangeShapeType="1"/>
              </p:cNvSpPr>
              <p:nvPr/>
            </p:nvSpPr>
            <p:spPr bwMode="auto">
              <a:xfrm>
                <a:off x="1780" y="143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>
                <a:off x="1834" y="1420"/>
                <a:ext cx="28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745" name="Line 25"/>
          <p:cNvSpPr>
            <a:spLocks noChangeShapeType="1"/>
          </p:cNvSpPr>
          <p:nvPr/>
        </p:nvSpPr>
        <p:spPr bwMode="auto">
          <a:xfrm>
            <a:off x="6642100" y="2527300"/>
            <a:ext cx="431800" cy="187960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6284913" y="4418013"/>
            <a:ext cx="1746250" cy="479425"/>
          </a:xfrm>
          <a:prstGeom prst="rect">
            <a:avLst/>
          </a:prstGeom>
          <a:noFill/>
          <a:ln w="25400">
            <a:solidFill>
              <a:srgbClr val="FC012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Unmeasured</a:t>
            </a: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1509713" y="3719513"/>
            <a:ext cx="40528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Measured diffraction intensities</a:t>
            </a: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1498600" y="3670300"/>
            <a:ext cx="4089400" cy="9652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49" name="Group 29"/>
          <p:cNvGrpSpPr>
            <a:grpSpLocks/>
          </p:cNvGrpSpPr>
          <p:nvPr/>
        </p:nvGrpSpPr>
        <p:grpSpPr bwMode="auto">
          <a:xfrm>
            <a:off x="2513013" y="4176713"/>
            <a:ext cx="2106612" cy="454025"/>
            <a:chOff x="1583" y="2631"/>
            <a:chExt cx="1327" cy="286"/>
          </a:xfrm>
        </p:grpSpPr>
        <p:grpSp>
          <p:nvGrpSpPr>
            <p:cNvPr id="30750" name="Group 30"/>
            <p:cNvGrpSpPr>
              <a:grpSpLocks/>
            </p:cNvGrpSpPr>
            <p:nvPr/>
          </p:nvGrpSpPr>
          <p:grpSpPr bwMode="auto">
            <a:xfrm>
              <a:off x="1583" y="2631"/>
              <a:ext cx="1327" cy="286"/>
              <a:chOff x="1583" y="2631"/>
              <a:chExt cx="1327" cy="286"/>
            </a:xfrm>
          </p:grpSpPr>
          <p:sp>
            <p:nvSpPr>
              <p:cNvPr id="30751" name="Rectangle 31"/>
              <p:cNvSpPr>
                <a:spLocks noChangeArrowheads="1"/>
              </p:cNvSpPr>
              <p:nvPr/>
            </p:nvSpPr>
            <p:spPr bwMode="auto">
              <a:xfrm>
                <a:off x="1583" y="2631"/>
                <a:ext cx="1327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sz="240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|F(</a:t>
                </a:r>
                <a:r>
                  <a:rPr lang="en-US" altLang="en-US" sz="2400" b="1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h</a:t>
                </a:r>
                <a:r>
                  <a:rPr lang="en-US" altLang="en-US" sz="2400">
                    <a:solidFill>
                      <a:schemeClr val="accent2"/>
                    </a:solidFill>
                    <a:latin typeface="Times New Roman" panose="02020603050405020304" pitchFamily="18" charset="0"/>
                  </a:rPr>
                  <a:t>)| </a:t>
                </a:r>
                <a:r>
                  <a:rPr lang="en-US" altLang="en-US" sz="2400">
                    <a:latin typeface="Times New Roman" panose="02020603050405020304" pitchFamily="18" charset="0"/>
                  </a:rPr>
                  <a:t>= [I(</a:t>
                </a:r>
                <a:r>
                  <a:rPr lang="en-US" altLang="en-US" sz="2400" b="1">
                    <a:latin typeface="Times New Roman" panose="02020603050405020304" pitchFamily="18" charset="0"/>
                  </a:rPr>
                  <a:t>h</a:t>
                </a:r>
                <a:r>
                  <a:rPr lang="en-US" altLang="en-US" sz="2400">
                    <a:latin typeface="Times New Roman" panose="02020603050405020304" pitchFamily="18" charset="0"/>
                  </a:rPr>
                  <a:t>)]</a:t>
                </a:r>
                <a:r>
                  <a:rPr lang="en-US" altLang="en-US" sz="2400" baseline="30000">
                    <a:latin typeface="Times New Roman" panose="02020603050405020304" pitchFamily="18" charset="0"/>
                  </a:rPr>
                  <a:t>1/2</a:t>
                </a:r>
              </a:p>
            </p:txBody>
          </p:sp>
          <p:grpSp>
            <p:nvGrpSpPr>
              <p:cNvPr id="30752" name="Group 32"/>
              <p:cNvGrpSpPr>
                <a:grpSpLocks/>
              </p:cNvGrpSpPr>
              <p:nvPr/>
            </p:nvGrpSpPr>
            <p:grpSpPr bwMode="auto">
              <a:xfrm>
                <a:off x="1866" y="2670"/>
                <a:ext cx="90" cy="18"/>
                <a:chOff x="1866" y="2670"/>
                <a:chExt cx="90" cy="18"/>
              </a:xfrm>
            </p:grpSpPr>
            <p:sp>
              <p:nvSpPr>
                <p:cNvPr id="30753" name="Line 33"/>
                <p:cNvSpPr>
                  <a:spLocks noChangeShapeType="1"/>
                </p:cNvSpPr>
                <p:nvPr/>
              </p:nvSpPr>
              <p:spPr bwMode="auto">
                <a:xfrm>
                  <a:off x="1866" y="2688"/>
                  <a:ext cx="90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54" name="Line 34"/>
                <p:cNvSpPr>
                  <a:spLocks noChangeShapeType="1"/>
                </p:cNvSpPr>
                <p:nvPr/>
              </p:nvSpPr>
              <p:spPr bwMode="auto">
                <a:xfrm>
                  <a:off x="1920" y="2670"/>
                  <a:ext cx="36" cy="18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755" name="Group 35"/>
              <p:cNvGrpSpPr>
                <a:grpSpLocks/>
              </p:cNvGrpSpPr>
              <p:nvPr/>
            </p:nvGrpSpPr>
            <p:grpSpPr bwMode="auto">
              <a:xfrm>
                <a:off x="2464" y="2672"/>
                <a:ext cx="90" cy="18"/>
                <a:chOff x="2464" y="2672"/>
                <a:chExt cx="90" cy="18"/>
              </a:xfrm>
            </p:grpSpPr>
            <p:sp>
              <p:nvSpPr>
                <p:cNvPr id="30756" name="Line 36"/>
                <p:cNvSpPr>
                  <a:spLocks noChangeShapeType="1"/>
                </p:cNvSpPr>
                <p:nvPr/>
              </p:nvSpPr>
              <p:spPr bwMode="auto">
                <a:xfrm>
                  <a:off x="2464" y="2690"/>
                  <a:ext cx="90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57" name="Line 37"/>
                <p:cNvSpPr>
                  <a:spLocks noChangeShapeType="1"/>
                </p:cNvSpPr>
                <p:nvPr/>
              </p:nvSpPr>
              <p:spPr bwMode="auto">
                <a:xfrm>
                  <a:off x="2518" y="2672"/>
                  <a:ext cx="36" cy="18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58" name="Group 38"/>
            <p:cNvGrpSpPr>
              <a:grpSpLocks/>
            </p:cNvGrpSpPr>
            <p:nvPr/>
          </p:nvGrpSpPr>
          <p:grpSpPr bwMode="auto">
            <a:xfrm>
              <a:off x="1860" y="2668"/>
              <a:ext cx="82" cy="14"/>
              <a:chOff x="1860" y="2668"/>
              <a:chExt cx="82" cy="14"/>
            </a:xfrm>
          </p:grpSpPr>
          <p:sp>
            <p:nvSpPr>
              <p:cNvPr id="30759" name="Line 39"/>
              <p:cNvSpPr>
                <a:spLocks noChangeShapeType="1"/>
              </p:cNvSpPr>
              <p:nvPr/>
            </p:nvSpPr>
            <p:spPr bwMode="auto">
              <a:xfrm>
                <a:off x="1860" y="2682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0" name="Line 40"/>
              <p:cNvSpPr>
                <a:spLocks noChangeShapeType="1"/>
              </p:cNvSpPr>
              <p:nvPr/>
            </p:nvSpPr>
            <p:spPr bwMode="auto">
              <a:xfrm>
                <a:off x="1914" y="2668"/>
                <a:ext cx="28" cy="1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61" name="Group 41"/>
            <p:cNvGrpSpPr>
              <a:grpSpLocks/>
            </p:cNvGrpSpPr>
            <p:nvPr/>
          </p:nvGrpSpPr>
          <p:grpSpPr bwMode="auto">
            <a:xfrm>
              <a:off x="2468" y="2668"/>
              <a:ext cx="82" cy="14"/>
              <a:chOff x="2468" y="2668"/>
              <a:chExt cx="82" cy="14"/>
            </a:xfrm>
          </p:grpSpPr>
          <p:sp>
            <p:nvSpPr>
              <p:cNvPr id="30762" name="Line 42"/>
              <p:cNvSpPr>
                <a:spLocks noChangeShapeType="1"/>
              </p:cNvSpPr>
              <p:nvPr/>
            </p:nvSpPr>
            <p:spPr bwMode="auto">
              <a:xfrm>
                <a:off x="2468" y="2682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3" name="Line 43"/>
              <p:cNvSpPr>
                <a:spLocks noChangeShapeType="1"/>
              </p:cNvSpPr>
              <p:nvPr/>
            </p:nvSpPr>
            <p:spPr bwMode="auto">
              <a:xfrm>
                <a:off x="2522" y="2668"/>
                <a:ext cx="28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764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Diffraction Phase Problem</a:t>
            </a:r>
          </a:p>
        </p:txBody>
      </p:sp>
      <p:sp>
        <p:nvSpPr>
          <p:cNvPr id="30765" name="Text Box 45"/>
          <p:cNvSpPr txBox="1">
            <a:spLocks noChangeArrowheads="1"/>
          </p:cNvSpPr>
          <p:nvPr/>
        </p:nvSpPr>
        <p:spPr bwMode="auto">
          <a:xfrm>
            <a:off x="1282700" y="5359400"/>
            <a:ext cx="698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An equal opportunity problem – true for x-ray and electron diffraction</a:t>
            </a:r>
          </a:p>
        </p:txBody>
      </p:sp>
    </p:spTree>
    <p:extLst>
      <p:ext uri="{BB962C8B-B14F-4D97-AF65-F5344CB8AC3E}">
        <p14:creationId xmlns:p14="http://schemas.microsoft.com/office/powerpoint/2010/main" val="2533325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We know the amplitudes</a:t>
            </a:r>
          </a:p>
          <a:p>
            <a:r>
              <a:rPr lang="en-US" altLang="en-US"/>
              <a:t>We want to find the phases</a:t>
            </a:r>
          </a:p>
          <a:p>
            <a:r>
              <a:rPr lang="en-US" altLang="en-US"/>
              <a:t>Problem is insolvable without additional information – constraints</a:t>
            </a:r>
          </a:p>
          <a:p>
            <a:r>
              <a:rPr lang="en-US" altLang="en-US"/>
              <a:t>Use an iterative approach</a:t>
            </a:r>
          </a:p>
        </p:txBody>
      </p:sp>
    </p:spTree>
    <p:extLst>
      <p:ext uri="{BB962C8B-B14F-4D97-AF65-F5344CB8AC3E}">
        <p14:creationId xmlns:p14="http://schemas.microsoft.com/office/powerpoint/2010/main" val="340967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Phase Problem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We have an exit wave from the sample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Symbol" panose="05050102010706020507" pitchFamily="18" charset="2"/>
              </a:rPr>
              <a:t>y</a:t>
            </a:r>
            <a:r>
              <a:rPr lang="en-US" altLang="en-US" dirty="0" smtClean="0"/>
              <a:t>(r)   wave in real space = a(r)</a:t>
            </a:r>
            <a:r>
              <a:rPr lang="en-US" altLang="en-US" dirty="0" err="1" smtClean="0"/>
              <a:t>exp</a:t>
            </a:r>
            <a:r>
              <a:rPr lang="en-US" altLang="en-US" dirty="0" smtClean="0"/>
              <a:t>(-i</a:t>
            </a:r>
            <a:r>
              <a:rPr lang="en-US" altLang="en-US" dirty="0" smtClean="0">
                <a:latin typeface="Symbol" panose="05050102010706020507" pitchFamily="18" charset="2"/>
              </a:rPr>
              <a:t>f</a:t>
            </a:r>
            <a:r>
              <a:rPr lang="en-US" altLang="en-US" dirty="0" smtClean="0"/>
              <a:t>(r))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latin typeface="Symbol" panose="05050102010706020507" pitchFamily="18" charset="2"/>
              </a:rPr>
              <a:t>Y</a:t>
            </a:r>
            <a:r>
              <a:rPr lang="en-US" altLang="en-US" dirty="0" smtClean="0"/>
              <a:t>(u) = </a:t>
            </a:r>
            <a:r>
              <a:rPr lang="en-US" altLang="en-US" dirty="0" err="1" smtClean="0">
                <a:latin typeface="Symbol" panose="05050102010706020507" pitchFamily="18" charset="2"/>
              </a:rPr>
              <a:t>ò</a:t>
            </a:r>
            <a:r>
              <a:rPr lang="en-US" altLang="en-US" dirty="0" err="1" smtClean="0"/>
              <a:t>exp</a:t>
            </a:r>
            <a:r>
              <a:rPr lang="en-US" altLang="en-US" dirty="0" smtClean="0"/>
              <a:t>(-</a:t>
            </a:r>
            <a:r>
              <a:rPr lang="en-US" altLang="en-US" dirty="0" err="1" smtClean="0"/>
              <a:t>2</a:t>
            </a:r>
            <a:r>
              <a:rPr lang="en-US" altLang="en-US" dirty="0" err="1" smtClean="0">
                <a:latin typeface="Symbol" panose="05050102010706020507" pitchFamily="18" charset="2"/>
              </a:rPr>
              <a:t>p</a:t>
            </a:r>
            <a:r>
              <a:rPr lang="en-US" altLang="en-US" dirty="0" err="1" smtClean="0"/>
              <a:t>iu.r</a:t>
            </a:r>
            <a:r>
              <a:rPr lang="en-US" altLang="en-US" dirty="0" smtClean="0"/>
              <a:t>)</a:t>
            </a:r>
            <a:r>
              <a:rPr lang="en-US" altLang="en-US" dirty="0" smtClean="0">
                <a:latin typeface="Symbol" panose="05050102010706020507" pitchFamily="18" charset="2"/>
              </a:rPr>
              <a:t>y</a:t>
            </a:r>
            <a:r>
              <a:rPr lang="en-US" altLang="en-US" dirty="0" smtClean="0"/>
              <a:t>(r)</a:t>
            </a:r>
            <a:r>
              <a:rPr lang="en-US" altLang="en-US" dirty="0" err="1" smtClean="0"/>
              <a:t>dr</a:t>
            </a:r>
            <a:r>
              <a:rPr lang="en-US" altLang="en-US" dirty="0" smtClean="0"/>
              <a:t> = A(u)</a:t>
            </a:r>
            <a:r>
              <a:rPr lang="en-US" altLang="en-US" dirty="0" err="1" smtClean="0"/>
              <a:t>exp</a:t>
            </a:r>
            <a:r>
              <a:rPr lang="en-US" altLang="en-US" dirty="0" smtClean="0"/>
              <a:t>(-i</a:t>
            </a:r>
            <a:r>
              <a:rPr lang="en-US" altLang="en-US" dirty="0" smtClean="0">
                <a:latin typeface="Symbol" panose="05050102010706020507" pitchFamily="18" charset="2"/>
              </a:rPr>
              <a:t>f</a:t>
            </a:r>
            <a:r>
              <a:rPr lang="en-US" altLang="en-US" dirty="0" smtClean="0"/>
              <a:t>(u))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Observables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I(r) = &lt;|</a:t>
            </a:r>
            <a:r>
              <a:rPr lang="en-US" altLang="en-US" dirty="0" smtClean="0">
                <a:latin typeface="Symbol" panose="05050102010706020507" pitchFamily="18" charset="2"/>
              </a:rPr>
              <a:t>y</a:t>
            </a:r>
            <a:r>
              <a:rPr lang="en-US" altLang="en-US" dirty="0" smtClean="0"/>
              <a:t>(r)|</a:t>
            </a:r>
            <a:r>
              <a:rPr lang="en-US" altLang="en-US" baseline="30000" dirty="0" smtClean="0"/>
              <a:t>2</a:t>
            </a:r>
            <a:r>
              <a:rPr lang="en-US" altLang="en-US" dirty="0" smtClean="0"/>
              <a:t>&gt; = &lt;a(r)</a:t>
            </a:r>
            <a:r>
              <a:rPr lang="en-US" altLang="en-US" baseline="30000" dirty="0" smtClean="0"/>
              <a:t>2</a:t>
            </a:r>
            <a:r>
              <a:rPr lang="en-US" altLang="en-US" dirty="0" smtClean="0"/>
              <a:t>&gt;	 Real Space Image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I(u) = &lt;|</a:t>
            </a:r>
            <a:r>
              <a:rPr lang="en-US" altLang="en-US" dirty="0" smtClean="0">
                <a:latin typeface="Symbol" panose="05050102010706020507" pitchFamily="18" charset="2"/>
              </a:rPr>
              <a:t>Y</a:t>
            </a:r>
            <a:r>
              <a:rPr lang="en-US" altLang="en-US" dirty="0" smtClean="0"/>
              <a:t>(u)|</a:t>
            </a:r>
            <a:r>
              <a:rPr lang="en-US" altLang="en-US" baseline="30000" dirty="0" smtClean="0"/>
              <a:t>2</a:t>
            </a:r>
            <a:r>
              <a:rPr lang="en-US" altLang="en-US" dirty="0" smtClean="0"/>
              <a:t>&gt; = &lt;A(u)</a:t>
            </a:r>
            <a:r>
              <a:rPr lang="en-US" altLang="en-US" baseline="30000" dirty="0" smtClean="0"/>
              <a:t>2</a:t>
            </a:r>
            <a:r>
              <a:rPr lang="en-US" altLang="en-US" dirty="0" smtClean="0"/>
              <a:t>&gt; Diffraction Pattern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Note: “&lt;&gt;” is average over incoherent aberrations and other statistical terms</a:t>
            </a:r>
          </a:p>
          <a:p>
            <a:pPr lvl="1">
              <a:lnSpc>
                <a:spcPct val="90000"/>
              </a:lnSpc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Phase: Apples &amp; Oranges</a:t>
            </a:r>
          </a:p>
        </p:txBody>
      </p:sp>
      <p:pic>
        <p:nvPicPr>
          <p:cNvPr id="30723" name="Picture 3" descr="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1143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or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11430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133600" y="2235200"/>
            <a:ext cx="3330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  <a:latin typeface="Times New Roman" panose="02020603050405020304" pitchFamily="18" charset="0"/>
              </a:rPr>
              <a:t>FT  	</a:t>
            </a:r>
            <a:r>
              <a:rPr lang="en-US" altLang="en-US" sz="3200">
                <a:solidFill>
                  <a:srgbClr val="008000"/>
                </a:solidFill>
                <a:latin typeface="Times New Roman" panose="02020603050405020304" pitchFamily="18" charset="0"/>
              </a:rPr>
              <a:t> A</a:t>
            </a:r>
            <a:r>
              <a:rPr lang="en-US" altLang="en-US" sz="3200" baseline="-25000">
                <a:solidFill>
                  <a:srgbClr val="008000"/>
                </a:solidFill>
                <a:latin typeface="Times New Roman" panose="02020603050405020304" pitchFamily="18" charset="0"/>
              </a:rPr>
              <a:t>a </a:t>
            </a:r>
            <a:r>
              <a:rPr lang="en-US" altLang="en-US" sz="3200">
                <a:solidFill>
                  <a:srgbClr val="008000"/>
                </a:solidFill>
                <a:latin typeface="Times New Roman" panose="02020603050405020304" pitchFamily="18" charset="0"/>
              </a:rPr>
              <a:t>exp(-i </a:t>
            </a:r>
            <a:r>
              <a:rPr lang="en-US" altLang="en-US" sz="3200">
                <a:solidFill>
                  <a:srgbClr val="008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en-US" sz="3200" baseline="-25000">
                <a:solidFill>
                  <a:srgbClr val="008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altLang="en-US" sz="3200">
                <a:solidFill>
                  <a:srgbClr val="008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sz="3600" b="1">
                <a:latin typeface="Times New Roman" panose="02020603050405020304" pitchFamily="18" charset="0"/>
              </a:rPr>
              <a:t> 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124200" y="4648200"/>
            <a:ext cx="3432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32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o </a:t>
            </a:r>
            <a:r>
              <a:rPr lang="en-US" altLang="en-US" sz="3200">
                <a:solidFill>
                  <a:srgbClr val="008000"/>
                </a:solidFill>
                <a:latin typeface="Times New Roman" panose="02020603050405020304" pitchFamily="18" charset="0"/>
              </a:rPr>
              <a:t>exp(-i </a:t>
            </a:r>
            <a:r>
              <a:rPr lang="en-US" altLang="en-US" sz="3200">
                <a:solidFill>
                  <a:srgbClr val="008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en-US" sz="3200" baseline="-25000">
                <a:solidFill>
                  <a:srgbClr val="008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altLang="en-US" sz="3200">
                <a:solidFill>
                  <a:srgbClr val="008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sz="3200">
                <a:latin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3200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IFT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133600" y="3573463"/>
            <a:ext cx="3346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  <a:latin typeface="Times New Roman" panose="02020603050405020304" pitchFamily="18" charset="0"/>
              </a:rPr>
              <a:t>FT 	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32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o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exp(-i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en-US" sz="32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o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2743200" y="25146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43200" y="38100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>
            <a:off x="3505200" y="2895600"/>
            <a:ext cx="762000" cy="838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3124200" y="4495800"/>
            <a:ext cx="2133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2971800" y="4114800"/>
            <a:ext cx="35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+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6477000" y="4876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5334000" y="48768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934200" y="4495800"/>
            <a:ext cx="4762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chemeClr val="accent2"/>
                </a:solidFill>
                <a:latin typeface="Times New Roman" panose="02020603050405020304" pitchFamily="18" charset="0"/>
              </a:rPr>
              <a:t>{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315200" y="4495800"/>
            <a:ext cx="12239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Oran</a:t>
            </a:r>
            <a:r>
              <a:rPr lang="en-US" altLang="en-US" sz="2400">
                <a:solidFill>
                  <a:srgbClr val="008000"/>
                </a:solidFill>
                <a:latin typeface="Times New Roman" panose="02020603050405020304" pitchFamily="18" charset="0"/>
              </a:rPr>
              <a:t>le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 ?</a:t>
            </a:r>
            <a:endParaRPr lang="en-US" altLang="en-US" sz="2400">
              <a:latin typeface="Times New Roman" panose="02020603050405020304" pitchFamily="18" charset="0"/>
            </a:endParaRPr>
          </a:p>
          <a:p>
            <a:r>
              <a:rPr lang="en-US" altLang="en-US" sz="2400">
                <a:solidFill>
                  <a:srgbClr val="008000"/>
                </a:solidFill>
                <a:latin typeface="Times New Roman" panose="02020603050405020304" pitchFamily="18" charset="0"/>
              </a:rPr>
              <a:t>App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ge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914400" y="56388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Phase of Apple + Amplitude of Orange =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of Apple = Apple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1295400" y="1858963"/>
            <a:ext cx="6172200" cy="3779837"/>
            <a:chOff x="816" y="1392"/>
            <a:chExt cx="3888" cy="2381"/>
          </a:xfrm>
        </p:grpSpPr>
        <p:pic>
          <p:nvPicPr>
            <p:cNvPr id="32774" name="Picture 4" descr="app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392"/>
              <a:ext cx="1755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 Box 5"/>
            <p:cNvSpPr txBox="1">
              <a:spLocks noChangeArrowheads="1"/>
            </p:cNvSpPr>
            <p:nvPr/>
          </p:nvSpPr>
          <p:spPr bwMode="auto">
            <a:xfrm>
              <a:off x="816" y="3408"/>
              <a:ext cx="239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FT</a:t>
              </a:r>
              <a:r>
                <a:rPr lang="en-US" altLang="en-US" sz="3200" baseline="30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-1</a:t>
              </a:r>
              <a:r>
                <a:rPr lang="en-US" altLang="en-US" sz="32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 {</a:t>
              </a:r>
              <a:r>
                <a:rPr lang="en-US" altLang="en-US" sz="3200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sz="3200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o </a:t>
              </a:r>
              <a:r>
                <a:rPr lang="en-US" altLang="en-US" sz="3200">
                  <a:solidFill>
                    <a:srgbClr val="008000"/>
                  </a:solidFill>
                  <a:latin typeface="Times New Roman" panose="02020603050405020304" pitchFamily="18" charset="0"/>
                </a:rPr>
                <a:t>exp(-i </a:t>
              </a:r>
              <a:r>
                <a:rPr lang="en-US" altLang="en-US" sz="3200">
                  <a:solidFill>
                    <a:srgbClr val="008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</a:t>
              </a:r>
              <a:r>
                <a:rPr lang="en-US" altLang="en-US" sz="3200" baseline="-25000">
                  <a:solidFill>
                    <a:srgbClr val="008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altLang="en-US" sz="3200">
                  <a:solidFill>
                    <a:srgbClr val="008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3200">
                  <a:solidFill>
                    <a:schemeClr val="accent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}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2776" name="Group 6"/>
            <p:cNvGrpSpPr>
              <a:grpSpLocks/>
            </p:cNvGrpSpPr>
            <p:nvPr/>
          </p:nvGrpSpPr>
          <p:grpSpPr bwMode="auto">
            <a:xfrm>
              <a:off x="2949" y="1392"/>
              <a:ext cx="1755" cy="2352"/>
              <a:chOff x="2949" y="1392"/>
              <a:chExt cx="1755" cy="2352"/>
            </a:xfrm>
          </p:grpSpPr>
          <p:pic>
            <p:nvPicPr>
              <p:cNvPr id="32777" name="Picture 7" descr="RESULT"/>
              <p:cNvPicPr>
                <a:picLocks noChangeAspect="1" noChangeArrowheads="1"/>
              </p:cNvPicPr>
              <p:nvPr/>
            </p:nvPicPr>
            <p:blipFill>
              <a:blip r:embed="rId4">
                <a:lum bright="56000" contrast="10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9" y="1392"/>
                <a:ext cx="1755" cy="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8" name="AutoShape 8"/>
              <p:cNvSpPr>
                <a:spLocks noChangeArrowheads="1"/>
              </p:cNvSpPr>
              <p:nvPr/>
            </p:nvSpPr>
            <p:spPr bwMode="auto">
              <a:xfrm>
                <a:off x="3024" y="3552"/>
                <a:ext cx="384" cy="144"/>
              </a:xfrm>
              <a:custGeom>
                <a:avLst/>
                <a:gdLst>
                  <a:gd name="T0" fmla="*/ 288 w 21600"/>
                  <a:gd name="T1" fmla="*/ 0 h 21600"/>
                  <a:gd name="T2" fmla="*/ 0 w 21600"/>
                  <a:gd name="T3" fmla="*/ 72 h 21600"/>
                  <a:gd name="T4" fmla="*/ 288 w 21600"/>
                  <a:gd name="T5" fmla="*/ 144 h 21600"/>
                  <a:gd name="T6" fmla="*/ 384 w 21600"/>
                  <a:gd name="T7" fmla="*/ 72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79" name="Text Box 9"/>
              <p:cNvSpPr txBox="1">
                <a:spLocks noChangeArrowheads="1"/>
              </p:cNvSpPr>
              <p:nvPr/>
            </p:nvSpPr>
            <p:spPr bwMode="auto">
              <a:xfrm>
                <a:off x="3456" y="3456"/>
                <a:ext cx="58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Apple</a:t>
                </a: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2772" name="Line 10"/>
          <p:cNvSpPr>
            <a:spLocks noChangeShapeType="1"/>
          </p:cNvSpPr>
          <p:nvPr/>
        </p:nvSpPr>
        <p:spPr bwMode="auto">
          <a:xfrm>
            <a:off x="2895600" y="5638800"/>
            <a:ext cx="152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1295400" y="5880100"/>
            <a:ext cx="544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Phase is </a:t>
            </a:r>
            <a:r>
              <a:rPr lang="en-US" altLang="en-US" sz="2400" u="sng">
                <a:solidFill>
                  <a:schemeClr val="accent2"/>
                </a:solidFill>
                <a:latin typeface="Times New Roman" panose="02020603050405020304" pitchFamily="18" charset="0"/>
              </a:rPr>
              <a:t>more</a:t>
            </a:r>
            <a:r>
              <a:rPr lang="en-US" altLang="en-US" sz="2400">
                <a:latin typeface="Times New Roman" panose="02020603050405020304" pitchFamily="18" charset="0"/>
              </a:rPr>
              <a:t> important than amplitude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the science?</a:t>
            </a:r>
          </a:p>
        </p:txBody>
      </p:sp>
      <p:pic>
        <p:nvPicPr>
          <p:cNvPr id="6147" name="Picture 4" descr="objec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036763"/>
            <a:ext cx="5972175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Oval 5"/>
          <p:cNvSpPr>
            <a:spLocks noChangeArrowheads="1"/>
          </p:cNvSpPr>
          <p:nvPr/>
        </p:nvSpPr>
        <p:spPr bwMode="auto">
          <a:xfrm>
            <a:off x="3028950" y="1871663"/>
            <a:ext cx="2686050" cy="85725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0"/>
            <a:ext cx="8763000" cy="1181100"/>
          </a:xfrm>
        </p:spPr>
        <p:txBody>
          <a:bodyPr/>
          <a:lstStyle/>
          <a:p>
            <a:r>
              <a:rPr lang="en-US" altLang="en-US"/>
              <a:t>The importance of phase information</a:t>
            </a:r>
          </a:p>
        </p:txBody>
      </p:sp>
      <p:pic>
        <p:nvPicPr>
          <p:cNvPr id="22531" name="Picture 3" descr="suz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97200"/>
            <a:ext cx="2193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suz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866900"/>
            <a:ext cx="2193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187700" y="2438400"/>
            <a:ext cx="25527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Correct Modulus Random Phases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Correct Phase Random Modulus</a:t>
            </a:r>
          </a:p>
        </p:txBody>
      </p:sp>
      <p:pic>
        <p:nvPicPr>
          <p:cNvPr id="22534" name="Picture 6" descr="suz3b"/>
          <p:cNvPicPr>
            <a:picLocks noChangeAspect="1" noChangeArrowheads="1"/>
          </p:cNvPicPr>
          <p:nvPr/>
        </p:nvPicPr>
        <p:blipFill>
          <a:blip r:embed="rId5">
            <a:lum bright="12000" contrast="1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140200"/>
            <a:ext cx="2193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155700" y="5232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Suzy</a:t>
            </a:r>
          </a:p>
        </p:txBody>
      </p:sp>
    </p:spTree>
    <p:extLst>
      <p:ext uri="{BB962C8B-B14F-4D97-AF65-F5344CB8AC3E}">
        <p14:creationId xmlns:p14="http://schemas.microsoft.com/office/powerpoint/2010/main" val="25443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Role of error in phases (degrees)</a:t>
            </a:r>
          </a:p>
        </p:txBody>
      </p:sp>
      <p:pic>
        <p:nvPicPr>
          <p:cNvPr id="24579" name="Picture 3" descr="suz1"/>
          <p:cNvPicPr preferRelativeResize="0"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828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suz8"/>
          <p:cNvPicPr preferRelativeResize="0"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828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suz9"/>
          <p:cNvPicPr preferRelativeResize="0"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8161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409700" y="1828800"/>
            <a:ext cx="552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0                           10                         20</a:t>
            </a:r>
          </a:p>
        </p:txBody>
      </p:sp>
      <p:grpSp>
        <p:nvGrpSpPr>
          <p:cNvPr id="24583" name="Group 7"/>
          <p:cNvGrpSpPr>
            <a:grpSpLocks/>
          </p:cNvGrpSpPr>
          <p:nvPr/>
        </p:nvGrpSpPr>
        <p:grpSpPr bwMode="auto">
          <a:xfrm>
            <a:off x="1409700" y="4038600"/>
            <a:ext cx="6502400" cy="2057400"/>
            <a:chOff x="888" y="2576"/>
            <a:chExt cx="4096" cy="1296"/>
          </a:xfrm>
        </p:grpSpPr>
        <p:pic>
          <p:nvPicPr>
            <p:cNvPr id="24584" name="Picture 8" descr="suz10"/>
            <p:cNvPicPr preferRelativeResize="0"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" y="2576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9" descr="suz11"/>
            <p:cNvPicPr preferRelativeResize="0"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576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Picture 10" descr="suz12"/>
            <p:cNvPicPr preferRelativeResize="0"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2576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888" y="2576"/>
              <a:ext cx="3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30                         40                         50</a:t>
              </a:r>
            </a:p>
          </p:txBody>
        </p:sp>
      </p:grp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85800" y="62484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We would like to find the phases exactly, but we don’t have to</a:t>
            </a:r>
          </a:p>
        </p:txBody>
      </p:sp>
    </p:spTree>
    <p:extLst>
      <p:ext uri="{BB962C8B-B14F-4D97-AF65-F5344CB8AC3E}">
        <p14:creationId xmlns:p14="http://schemas.microsoft.com/office/powerpoint/2010/main" val="32330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and Modulus Errors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1924050" y="1666875"/>
            <a:ext cx="5395913" cy="3790950"/>
            <a:chOff x="749" y="1087"/>
            <a:chExt cx="2832" cy="2074"/>
          </a:xfrm>
        </p:grpSpPr>
        <p:pic>
          <p:nvPicPr>
            <p:cNvPr id="34823" name="Picture 4" descr="er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344"/>
              <a:ext cx="2745" cy="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Text Box 5"/>
            <p:cNvSpPr txBox="1">
              <a:spLocks noChangeArrowheads="1"/>
            </p:cNvSpPr>
            <p:nvPr/>
          </p:nvSpPr>
          <p:spPr bwMode="auto">
            <a:xfrm>
              <a:off x="797" y="1087"/>
              <a:ext cx="26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   </a:t>
              </a:r>
              <a:r>
                <a:rPr lang="en-US" altLang="en-US" sz="2000">
                  <a:latin typeface="Times New Roman" panose="02020603050405020304" pitchFamily="18" charset="0"/>
                </a:rPr>
                <a:t>0              10°           20°           30°           40°</a:t>
              </a:r>
            </a:p>
          </p:txBody>
        </p:sp>
        <p:graphicFrame>
          <p:nvGraphicFramePr>
            <p:cNvPr id="34825" name="Object 6"/>
            <p:cNvGraphicFramePr>
              <a:graphicFrameLocks noChangeAspect="1"/>
            </p:cNvGraphicFramePr>
            <p:nvPr/>
          </p:nvGraphicFramePr>
          <p:xfrm>
            <a:off x="2085" y="2087"/>
            <a:ext cx="112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9" name="Equation" r:id="rId5" imgW="177492" imgH="177492" progId="Equation.3">
                    <p:embed/>
                  </p:oleObj>
                </mc:Choice>
                <mc:Fallback>
                  <p:oleObj name="Equation" r:id="rId5" imgW="177492" imgH="177492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5" y="2087"/>
                          <a:ext cx="112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26" name="Text Box 7"/>
            <p:cNvSpPr txBox="1">
              <a:spLocks noChangeArrowheads="1"/>
            </p:cNvSpPr>
            <p:nvPr/>
          </p:nvSpPr>
          <p:spPr bwMode="auto">
            <a:xfrm>
              <a:off x="749" y="2911"/>
              <a:ext cx="28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R   </a:t>
              </a:r>
              <a:r>
                <a:rPr lang="en-US" altLang="en-US" sz="2000">
                  <a:latin typeface="Times New Roman" panose="02020603050405020304" pitchFamily="18" charset="0"/>
                </a:rPr>
                <a:t>0             26%        52%         78%        104%</a:t>
              </a:r>
            </a:p>
          </p:txBody>
        </p:sp>
      </p:grp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542925" y="2481263"/>
            <a:ext cx="1509713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Phase Error</a:t>
            </a:r>
          </a:p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Modulus Error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     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812800" y="5429250"/>
            <a:ext cx="67325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We only need </a:t>
            </a: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approximately correct</a:t>
            </a:r>
            <a:r>
              <a:rPr lang="en-US" altLang="en-US" sz="2800">
                <a:latin typeface="Times New Roman" panose="02020603050405020304" pitchFamily="18" charset="0"/>
              </a:rPr>
              <a:t> phases We can </a:t>
            </a: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tolerate</a:t>
            </a:r>
            <a:r>
              <a:rPr lang="en-US" altLang="en-US" sz="2800">
                <a:latin typeface="Times New Roman" panose="02020603050405020304" pitchFamily="18" charset="0"/>
              </a:rPr>
              <a:t> modulus errors</a:t>
            </a:r>
          </a:p>
        </p:txBody>
      </p:sp>
      <p:sp>
        <p:nvSpPr>
          <p:cNvPr id="34822" name="Text Box 10"/>
          <p:cNvSpPr txBox="1">
            <a:spLocks noChangeArrowheads="1"/>
          </p:cNvSpPr>
          <p:nvPr/>
        </p:nvSpPr>
        <p:spPr bwMode="auto">
          <a:xfrm>
            <a:off x="7273925" y="2481263"/>
            <a:ext cx="15097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Modulus Correct</a:t>
            </a:r>
          </a:p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Phase Correct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do we overcome this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Recover phase information from a series of images at different defocus.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Classic inversion problem which can be ill-conditioned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Recover phase information for special cases where solution is exact (in principle)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Recover approximate phase information using constraints (direct methods)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Inversion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I(r) ~ </a:t>
            </a:r>
            <a:r>
              <a:rPr lang="en-US" altLang="en-US" smtClean="0">
                <a:latin typeface="Symbol" panose="05050102010706020507" pitchFamily="18" charset="2"/>
              </a:rPr>
              <a:t>òY</a:t>
            </a:r>
            <a:r>
              <a:rPr lang="en-US" altLang="en-US" smtClean="0"/>
              <a:t>(u)T(u)exp(2</a:t>
            </a:r>
            <a:r>
              <a:rPr lang="en-US" altLang="en-US" smtClean="0">
                <a:latin typeface="Symbol" panose="05050102010706020507" pitchFamily="18" charset="2"/>
              </a:rPr>
              <a:t>p</a:t>
            </a:r>
            <a:r>
              <a:rPr lang="en-US" altLang="en-US" smtClean="0"/>
              <a:t>iu.r)du + noise</a:t>
            </a:r>
          </a:p>
          <a:p>
            <a:pPr>
              <a:buFont typeface="Monotype Sorts" pitchFamily="2" charset="2"/>
              <a:buNone/>
            </a:pPr>
            <a:r>
              <a:rPr lang="en-US" altLang="en-US" smtClean="0"/>
              <a:t>	write A(u)=</a:t>
            </a:r>
            <a:r>
              <a:rPr lang="en-US" altLang="en-US" smtClean="0">
                <a:latin typeface="Symbol" panose="05050102010706020507" pitchFamily="18" charset="2"/>
              </a:rPr>
              <a:t>Y</a:t>
            </a:r>
            <a:r>
              <a:rPr lang="en-US" altLang="en-US" smtClean="0"/>
              <a:t>(u)T(u)</a:t>
            </a:r>
          </a:p>
          <a:p>
            <a:r>
              <a:rPr lang="en-US" altLang="en-US" smtClean="0"/>
              <a:t>The optimal filter (L2) F(u) to apply is given by (Wiener, 1940)</a:t>
            </a:r>
          </a:p>
          <a:p>
            <a:pPr>
              <a:buFont typeface="Monotype Sorts" pitchFamily="2" charset="2"/>
              <a:buNone/>
            </a:pPr>
            <a:r>
              <a:rPr lang="en-US" altLang="en-US" smtClean="0"/>
              <a:t>		F(u) = T</a:t>
            </a:r>
            <a:r>
              <a:rPr lang="en-US" altLang="en-US" baseline="30000" smtClean="0"/>
              <a:t>*</a:t>
            </a:r>
            <a:r>
              <a:rPr lang="en-US" altLang="en-US" smtClean="0"/>
              <a:t>(u)/{|T(u)|</a:t>
            </a:r>
            <a:r>
              <a:rPr lang="en-US" altLang="en-US" baseline="30000" smtClean="0"/>
              <a:t>2</a:t>
            </a:r>
            <a:r>
              <a:rPr lang="en-US" altLang="en-US" smtClean="0"/>
              <a:t>+n(u)</a:t>
            </a:r>
            <a:r>
              <a:rPr lang="en-US" altLang="en-US" baseline="30000" smtClean="0"/>
              <a:t>2</a:t>
            </a:r>
            <a:r>
              <a:rPr lang="en-US" altLang="en-US" smtClean="0"/>
              <a:t>/S(u)</a:t>
            </a:r>
            <a:r>
              <a:rPr lang="en-US" altLang="en-US" baseline="30000" smtClean="0"/>
              <a:t>2</a:t>
            </a:r>
            <a:r>
              <a:rPr lang="en-US" altLang="en-US" smtClean="0"/>
              <a:t>}</a:t>
            </a:r>
          </a:p>
          <a:p>
            <a:pPr>
              <a:buFont typeface="Monotype Sorts" pitchFamily="2" charset="2"/>
              <a:buNone/>
            </a:pPr>
            <a:r>
              <a:rPr lang="en-US" altLang="en-US" smtClean="0"/>
              <a:t>	n(u) = spectral distribution of noise</a:t>
            </a:r>
          </a:p>
          <a:p>
            <a:pPr>
              <a:buFont typeface="Monotype Sorts" pitchFamily="2" charset="2"/>
              <a:buNone/>
            </a:pPr>
            <a:r>
              <a:rPr lang="en-US" altLang="en-US" smtClean="0"/>
              <a:t>   S(u) = estimate of signal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Wiener Filtering</a:t>
            </a:r>
          </a:p>
        </p:txBody>
      </p:sp>
      <p:grpSp>
        <p:nvGrpSpPr>
          <p:cNvPr id="40963" name="Group 7"/>
          <p:cNvGrpSpPr>
            <a:grpSpLocks/>
          </p:cNvGrpSpPr>
          <p:nvPr/>
        </p:nvGrpSpPr>
        <p:grpSpPr bwMode="auto">
          <a:xfrm>
            <a:off x="749300" y="1995488"/>
            <a:ext cx="3797300" cy="3797300"/>
            <a:chOff x="472" y="1257"/>
            <a:chExt cx="2392" cy="2392"/>
          </a:xfrm>
        </p:grpSpPr>
        <p:pic>
          <p:nvPicPr>
            <p:cNvPr id="40974" name="Picture 4" descr="Origin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257"/>
              <a:ext cx="2392" cy="2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Text Box 5"/>
            <p:cNvSpPr txBox="1">
              <a:spLocks noChangeArrowheads="1"/>
            </p:cNvSpPr>
            <p:nvPr/>
          </p:nvSpPr>
          <p:spPr bwMode="auto">
            <a:xfrm>
              <a:off x="772" y="1330"/>
              <a:ext cx="18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chemeClr val="bg1"/>
                  </a:solidFill>
                </a:rPr>
                <a:t>Original Test Object</a:t>
              </a:r>
            </a:p>
          </p:txBody>
        </p:sp>
      </p:grpSp>
      <p:grpSp>
        <p:nvGrpSpPr>
          <p:cNvPr id="40964" name="Group 9"/>
          <p:cNvGrpSpPr>
            <a:grpSpLocks/>
          </p:cNvGrpSpPr>
          <p:nvPr/>
        </p:nvGrpSpPr>
        <p:grpSpPr bwMode="auto">
          <a:xfrm>
            <a:off x="4899025" y="2693988"/>
            <a:ext cx="3689350" cy="3689350"/>
            <a:chOff x="3086" y="1697"/>
            <a:chExt cx="2324" cy="2324"/>
          </a:xfrm>
        </p:grpSpPr>
        <p:pic>
          <p:nvPicPr>
            <p:cNvPr id="40972" name="Picture 6" descr="ct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1697"/>
              <a:ext cx="2324" cy="2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3" name="Text Box 8"/>
            <p:cNvSpPr txBox="1">
              <a:spLocks noChangeArrowheads="1"/>
            </p:cNvSpPr>
            <p:nvPr/>
          </p:nvSpPr>
          <p:spPr bwMode="auto">
            <a:xfrm>
              <a:off x="3253" y="1712"/>
              <a:ext cx="199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Linear CTF                (close to correct)</a:t>
              </a:r>
            </a:p>
          </p:txBody>
        </p:sp>
      </p:grpSp>
      <p:grpSp>
        <p:nvGrpSpPr>
          <p:cNvPr id="308236" name="Group 12"/>
          <p:cNvGrpSpPr>
            <a:grpSpLocks/>
          </p:cNvGrpSpPr>
          <p:nvPr/>
        </p:nvGrpSpPr>
        <p:grpSpPr bwMode="auto">
          <a:xfrm>
            <a:off x="755650" y="2006600"/>
            <a:ext cx="3797300" cy="3797300"/>
            <a:chOff x="476" y="1264"/>
            <a:chExt cx="2392" cy="2392"/>
          </a:xfrm>
        </p:grpSpPr>
        <p:pic>
          <p:nvPicPr>
            <p:cNvPr id="40970" name="Picture 10" descr="Ab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264"/>
              <a:ext cx="2392" cy="2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Text Box 11"/>
            <p:cNvSpPr txBox="1">
              <a:spLocks noChangeArrowheads="1"/>
            </p:cNvSpPr>
            <p:nvPr/>
          </p:nvSpPr>
          <p:spPr bwMode="auto">
            <a:xfrm>
              <a:off x="1012" y="1320"/>
              <a:ext cx="130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bg1"/>
                  </a:solidFill>
                </a:rPr>
                <a:t>Aberrated Image</a:t>
              </a:r>
            </a:p>
          </p:txBody>
        </p:sp>
      </p:grpSp>
      <p:grpSp>
        <p:nvGrpSpPr>
          <p:cNvPr id="308240" name="Group 16"/>
          <p:cNvGrpSpPr>
            <a:grpSpLocks/>
          </p:cNvGrpSpPr>
          <p:nvPr/>
        </p:nvGrpSpPr>
        <p:grpSpPr bwMode="auto">
          <a:xfrm>
            <a:off x="4910138" y="2681288"/>
            <a:ext cx="3698875" cy="3698875"/>
            <a:chOff x="3093" y="1689"/>
            <a:chExt cx="2330" cy="2330"/>
          </a:xfrm>
        </p:grpSpPr>
        <p:pic>
          <p:nvPicPr>
            <p:cNvPr id="40968" name="Picture 13" descr="Restor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" y="1689"/>
              <a:ext cx="2330" cy="2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9" name="Text Box 14"/>
            <p:cNvSpPr txBox="1">
              <a:spLocks noChangeArrowheads="1"/>
            </p:cNvSpPr>
            <p:nvPr/>
          </p:nvSpPr>
          <p:spPr bwMode="auto">
            <a:xfrm>
              <a:off x="3678" y="1840"/>
              <a:ext cx="151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Wiener Filtered</a:t>
              </a:r>
            </a:p>
          </p:txBody>
        </p:sp>
      </p:grpSp>
      <p:sp>
        <p:nvSpPr>
          <p:cNvPr id="40967" name="Text Box 15"/>
          <p:cNvSpPr txBox="1">
            <a:spLocks noChangeArrowheads="1"/>
          </p:cNvSpPr>
          <p:nvPr/>
        </p:nvSpPr>
        <p:spPr bwMode="auto">
          <a:xfrm>
            <a:off x="688975" y="6108700"/>
            <a:ext cx="4170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Simple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4797425" y="4160838"/>
            <a:ext cx="0" cy="904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606425" y="219075"/>
            <a:ext cx="8154988" cy="430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00" b="1" u="sng"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Aberration control &amp; reconstruction of electron wave function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4360863" y="4160838"/>
            <a:ext cx="0" cy="904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3127375" y="5054600"/>
            <a:ext cx="124301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1804988" y="4427538"/>
            <a:ext cx="0" cy="6270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5" name="Picture 7" descr="titan-mo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295400"/>
            <a:ext cx="2532063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img_pct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539875"/>
            <a:ext cx="13223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AutoShape 9" descr="img_dif_007"/>
          <p:cNvSpPr>
            <a:spLocks noChangeArrowheads="1"/>
          </p:cNvSpPr>
          <p:nvPr/>
        </p:nvSpPr>
        <p:spPr bwMode="auto">
          <a:xfrm>
            <a:off x="3395663" y="5307013"/>
            <a:ext cx="1016000" cy="442912"/>
          </a:xfrm>
          <a:prstGeom prst="parallelogram">
            <a:avLst>
              <a:gd name="adj" fmla="val 60215"/>
            </a:avLst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1838325" y="4635500"/>
            <a:ext cx="2459038" cy="3667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illumination tilt series</a:t>
            </a:r>
          </a:p>
        </p:txBody>
      </p:sp>
      <p:sp>
        <p:nvSpPr>
          <p:cNvPr id="43019" name="AutoShape 11" descr="img_dif_010"/>
          <p:cNvSpPr>
            <a:spLocks noChangeArrowheads="1"/>
          </p:cNvSpPr>
          <p:nvPr/>
        </p:nvSpPr>
        <p:spPr bwMode="auto">
          <a:xfrm>
            <a:off x="2341563" y="5308600"/>
            <a:ext cx="1016000" cy="444500"/>
          </a:xfrm>
          <a:prstGeom prst="parallelogram">
            <a:avLst>
              <a:gd name="adj" fmla="val 60000"/>
            </a:avLst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43020" name="AutoShape 12" descr="img_dif_009"/>
          <p:cNvSpPr>
            <a:spLocks noChangeArrowheads="1"/>
          </p:cNvSpPr>
          <p:nvPr/>
        </p:nvSpPr>
        <p:spPr bwMode="auto">
          <a:xfrm>
            <a:off x="1285875" y="5307013"/>
            <a:ext cx="1016000" cy="442912"/>
          </a:xfrm>
          <a:prstGeom prst="parallelogram">
            <a:avLst>
              <a:gd name="adj" fmla="val 60215"/>
            </a:avLst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43021" name="Line 14"/>
          <p:cNvSpPr>
            <a:spLocks noChangeShapeType="1"/>
          </p:cNvSpPr>
          <p:nvPr/>
        </p:nvSpPr>
        <p:spPr bwMode="auto">
          <a:xfrm>
            <a:off x="1806575" y="5054600"/>
            <a:ext cx="14747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5"/>
          <p:cNvSpPr>
            <a:spLocks noChangeShapeType="1"/>
          </p:cNvSpPr>
          <p:nvPr/>
        </p:nvSpPr>
        <p:spPr bwMode="auto">
          <a:xfrm flipV="1">
            <a:off x="1806575" y="2895600"/>
            <a:ext cx="0" cy="4302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Line 16"/>
          <p:cNvSpPr>
            <a:spLocks noChangeShapeType="1"/>
          </p:cNvSpPr>
          <p:nvPr/>
        </p:nvSpPr>
        <p:spPr bwMode="auto">
          <a:xfrm rot="5400000" flipV="1">
            <a:off x="3294063" y="1606550"/>
            <a:ext cx="0" cy="13811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2651125" y="1731963"/>
            <a:ext cx="11366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hardware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feedback</a:t>
            </a:r>
          </a:p>
        </p:txBody>
      </p:sp>
      <p:pic>
        <p:nvPicPr>
          <p:cNvPr id="43025" name="Picture 22" descr="powerboo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348038"/>
            <a:ext cx="12922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7" name="Rectangle 23"/>
          <p:cNvSpPr>
            <a:spLocks noChangeArrowheads="1"/>
          </p:cNvSpPr>
          <p:nvPr/>
        </p:nvSpPr>
        <p:spPr bwMode="auto">
          <a:xfrm rot="642567">
            <a:off x="1443038" y="3622675"/>
            <a:ext cx="862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ATLAS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 charset="0"/>
            </a:endParaRPr>
          </a:p>
        </p:txBody>
      </p:sp>
      <p:sp>
        <p:nvSpPr>
          <p:cNvPr id="43027" name="AutoShape 24" descr="003"/>
          <p:cNvSpPr>
            <a:spLocks noChangeArrowheads="1"/>
          </p:cNvSpPr>
          <p:nvPr/>
        </p:nvSpPr>
        <p:spPr bwMode="auto">
          <a:xfrm>
            <a:off x="4810125" y="5307013"/>
            <a:ext cx="1017588" cy="442912"/>
          </a:xfrm>
          <a:prstGeom prst="parallelogram">
            <a:avLst>
              <a:gd name="adj" fmla="val 57437"/>
            </a:avLst>
          </a:prstGeom>
          <a:blipFill dpi="0" rotWithShape="0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43028" name="AutoShape 25" descr="004"/>
          <p:cNvSpPr>
            <a:spLocks noChangeArrowheads="1"/>
          </p:cNvSpPr>
          <p:nvPr/>
        </p:nvSpPr>
        <p:spPr bwMode="auto">
          <a:xfrm>
            <a:off x="5845175" y="5307013"/>
            <a:ext cx="1016000" cy="442912"/>
          </a:xfrm>
          <a:prstGeom prst="parallelogram">
            <a:avLst>
              <a:gd name="adj" fmla="val 57348"/>
            </a:avLst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43029" name="AutoShape 26" descr="005"/>
          <p:cNvSpPr>
            <a:spLocks noChangeArrowheads="1"/>
          </p:cNvSpPr>
          <p:nvPr/>
        </p:nvSpPr>
        <p:spPr bwMode="auto">
          <a:xfrm>
            <a:off x="6883400" y="5307013"/>
            <a:ext cx="1014413" cy="442912"/>
          </a:xfrm>
          <a:prstGeom prst="parallelogram">
            <a:avLst>
              <a:gd name="adj" fmla="val 57258"/>
            </a:avLst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43030" name="Line 27"/>
          <p:cNvSpPr>
            <a:spLocks noChangeShapeType="1"/>
          </p:cNvSpPr>
          <p:nvPr/>
        </p:nvSpPr>
        <p:spPr bwMode="auto">
          <a:xfrm>
            <a:off x="6134100" y="5054600"/>
            <a:ext cx="12890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Line 28"/>
          <p:cNvSpPr>
            <a:spLocks noChangeShapeType="1"/>
          </p:cNvSpPr>
          <p:nvPr/>
        </p:nvSpPr>
        <p:spPr bwMode="auto">
          <a:xfrm>
            <a:off x="4797425" y="5054600"/>
            <a:ext cx="13747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Line 29"/>
          <p:cNvSpPr>
            <a:spLocks noChangeShapeType="1"/>
          </p:cNvSpPr>
          <p:nvPr/>
        </p:nvSpPr>
        <p:spPr bwMode="auto">
          <a:xfrm flipV="1">
            <a:off x="7405688" y="4427538"/>
            <a:ext cx="0" cy="6270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4" name="Rectangle 30"/>
          <p:cNvSpPr>
            <a:spLocks noChangeArrowheads="1"/>
          </p:cNvSpPr>
          <p:nvPr/>
        </p:nvSpPr>
        <p:spPr bwMode="auto">
          <a:xfrm>
            <a:off x="4979988" y="4635500"/>
            <a:ext cx="2366962" cy="369888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through-focus series</a:t>
            </a:r>
          </a:p>
        </p:txBody>
      </p:sp>
      <p:sp>
        <p:nvSpPr>
          <p:cNvPr id="43034" name="Line 32"/>
          <p:cNvSpPr>
            <a:spLocks noChangeShapeType="1"/>
          </p:cNvSpPr>
          <p:nvPr/>
        </p:nvSpPr>
        <p:spPr bwMode="auto">
          <a:xfrm flipV="1">
            <a:off x="7416800" y="2873375"/>
            <a:ext cx="0" cy="4286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35" name="Picture 33" descr="powerboo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3351213"/>
            <a:ext cx="129381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6" name="Picture 34" descr="test0p7_a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538288"/>
            <a:ext cx="125253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7" name="Picture 35" descr="test0p7_ph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1847850"/>
            <a:ext cx="12541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40" name="Rectangle 36"/>
          <p:cNvSpPr>
            <a:spLocks noChangeArrowheads="1"/>
          </p:cNvSpPr>
          <p:nvPr/>
        </p:nvSpPr>
        <p:spPr bwMode="auto">
          <a:xfrm rot="642567">
            <a:off x="6751638" y="3630613"/>
            <a:ext cx="1290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TrueImage</a:t>
            </a:r>
          </a:p>
        </p:txBody>
      </p:sp>
      <p:sp>
        <p:nvSpPr>
          <p:cNvPr id="43039" name="Line 37"/>
          <p:cNvSpPr>
            <a:spLocks noChangeShapeType="1"/>
          </p:cNvSpPr>
          <p:nvPr/>
        </p:nvSpPr>
        <p:spPr bwMode="auto">
          <a:xfrm flipV="1">
            <a:off x="1079500" y="3806825"/>
            <a:ext cx="0" cy="2159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Line 38"/>
          <p:cNvSpPr>
            <a:spLocks noChangeShapeType="1"/>
          </p:cNvSpPr>
          <p:nvPr/>
        </p:nvSpPr>
        <p:spPr bwMode="auto">
          <a:xfrm rot="16200000" flipV="1">
            <a:off x="1181101" y="3735387"/>
            <a:ext cx="0" cy="1746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Line 39"/>
          <p:cNvSpPr>
            <a:spLocks noChangeShapeType="1"/>
          </p:cNvSpPr>
          <p:nvPr/>
        </p:nvSpPr>
        <p:spPr bwMode="auto">
          <a:xfrm>
            <a:off x="1079500" y="4406900"/>
            <a:ext cx="0" cy="6270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Line 40"/>
          <p:cNvSpPr>
            <a:spLocks noChangeShapeType="1"/>
          </p:cNvSpPr>
          <p:nvPr/>
        </p:nvSpPr>
        <p:spPr bwMode="auto">
          <a:xfrm flipV="1">
            <a:off x="8147050" y="3800475"/>
            <a:ext cx="0" cy="2159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3" name="Line 41"/>
          <p:cNvSpPr>
            <a:spLocks noChangeShapeType="1"/>
          </p:cNvSpPr>
          <p:nvPr/>
        </p:nvSpPr>
        <p:spPr bwMode="auto">
          <a:xfrm rot="16200000" flipV="1">
            <a:off x="8052594" y="3715544"/>
            <a:ext cx="0" cy="2016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Line 42"/>
          <p:cNvSpPr>
            <a:spLocks noChangeShapeType="1"/>
          </p:cNvSpPr>
          <p:nvPr/>
        </p:nvSpPr>
        <p:spPr bwMode="auto">
          <a:xfrm flipV="1">
            <a:off x="8147050" y="4637088"/>
            <a:ext cx="0" cy="6254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5" name="Line 43"/>
          <p:cNvSpPr>
            <a:spLocks noChangeShapeType="1"/>
          </p:cNvSpPr>
          <p:nvPr/>
        </p:nvSpPr>
        <p:spPr bwMode="auto">
          <a:xfrm>
            <a:off x="1066800" y="5956300"/>
            <a:ext cx="708183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6" name="Line 44"/>
          <p:cNvSpPr>
            <a:spLocks noChangeShapeType="1"/>
          </p:cNvSpPr>
          <p:nvPr/>
        </p:nvSpPr>
        <p:spPr bwMode="auto">
          <a:xfrm rot="5400000" flipV="1">
            <a:off x="4637882" y="5642768"/>
            <a:ext cx="0" cy="6270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49" name="Rectangle 45"/>
          <p:cNvSpPr>
            <a:spLocks noChangeArrowheads="1"/>
          </p:cNvSpPr>
          <p:nvPr/>
        </p:nvSpPr>
        <p:spPr bwMode="auto">
          <a:xfrm>
            <a:off x="2522538" y="6054725"/>
            <a:ext cx="472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</a:rPr>
              <a:t>software correction of residual </a:t>
            </a: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Chalkboard"/>
                <a:cs typeface="Chalkboard"/>
              </a:rPr>
              <a:t>aberrations</a:t>
            </a:r>
          </a:p>
        </p:txBody>
      </p:sp>
      <p:sp>
        <p:nvSpPr>
          <p:cNvPr id="43048" name="Textfeld 46"/>
          <p:cNvSpPr txBox="1">
            <a:spLocks noChangeArrowheads="1"/>
          </p:cNvSpPr>
          <p:nvPr/>
        </p:nvSpPr>
        <p:spPr bwMode="auto">
          <a:xfrm>
            <a:off x="862013" y="1016000"/>
            <a:ext cx="2825750" cy="3683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en-US" sz="1800">
                <a:latin typeface="Chalkboard"/>
                <a:ea typeface="Chalkboard"/>
                <a:cs typeface="Chalkboard"/>
              </a:rPr>
              <a:t>Aberration Function χ(g)</a:t>
            </a:r>
          </a:p>
        </p:txBody>
      </p:sp>
      <p:sp>
        <p:nvSpPr>
          <p:cNvPr id="43049" name="Textfeld 47"/>
          <p:cNvSpPr txBox="1">
            <a:spLocks noChangeArrowheads="1"/>
          </p:cNvSpPr>
          <p:nvPr/>
        </p:nvSpPr>
        <p:spPr bwMode="auto">
          <a:xfrm>
            <a:off x="6134100" y="1016000"/>
            <a:ext cx="2249488" cy="3683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en-US" sz="1800">
                <a:latin typeface="Chalkboard"/>
                <a:ea typeface="Chalkboard"/>
                <a:cs typeface="Chalkboard"/>
              </a:rPr>
              <a:t>Wave Function Ψ(r)</a:t>
            </a:r>
          </a:p>
        </p:txBody>
      </p:sp>
      <p:sp>
        <p:nvSpPr>
          <p:cNvPr id="43050" name="Text Box 24"/>
          <p:cNvSpPr txBox="1">
            <a:spLocks noChangeArrowheads="1"/>
          </p:cNvSpPr>
          <p:nvPr/>
        </p:nvSpPr>
        <p:spPr bwMode="auto">
          <a:xfrm>
            <a:off x="8043863" y="6326188"/>
            <a:ext cx="9096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>
                <a:tab pos="10541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400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FZ Jülich</a:t>
            </a: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269875" y="6400800"/>
            <a:ext cx="3903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Curtesy Rafal Dunin-Borkowski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55"/>
          <p:cNvGrpSpPr>
            <a:grpSpLocks/>
          </p:cNvGrpSpPr>
          <p:nvPr/>
        </p:nvGrpSpPr>
        <p:grpSpPr bwMode="auto">
          <a:xfrm>
            <a:off x="5727700" y="4702175"/>
            <a:ext cx="349250" cy="476250"/>
            <a:chOff x="3280" y="3472"/>
            <a:chExt cx="220" cy="300"/>
          </a:xfrm>
        </p:grpSpPr>
        <p:sp>
          <p:nvSpPr>
            <p:cNvPr id="45077" name="Line 56"/>
            <p:cNvSpPr>
              <a:spLocks noChangeShapeType="1"/>
            </p:cNvSpPr>
            <p:nvPr/>
          </p:nvSpPr>
          <p:spPr bwMode="auto">
            <a:xfrm>
              <a:off x="3280" y="3472"/>
              <a:ext cx="92" cy="300"/>
            </a:xfrm>
            <a:prstGeom prst="line">
              <a:avLst/>
            </a:prstGeom>
            <a:noFill/>
            <a:ln w="31750">
              <a:solidFill>
                <a:srgbClr val="003D59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8" name="Line 57"/>
            <p:cNvSpPr>
              <a:spLocks noChangeShapeType="1"/>
            </p:cNvSpPr>
            <p:nvPr/>
          </p:nvSpPr>
          <p:spPr bwMode="auto">
            <a:xfrm>
              <a:off x="3408" y="3472"/>
              <a:ext cx="92" cy="300"/>
            </a:xfrm>
            <a:prstGeom prst="line">
              <a:avLst/>
            </a:prstGeom>
            <a:noFill/>
            <a:ln w="31750">
              <a:solidFill>
                <a:srgbClr val="003D59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059" name="Picture 48" descr="bild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74850"/>
            <a:ext cx="57578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431800" y="138113"/>
            <a:ext cx="6570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20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ATLAS &amp; TrueImage:: Stacking Faults in SrTiO</a:t>
            </a:r>
            <a:r>
              <a:rPr lang="en-GB" altLang="en-US" sz="2000" b="1" baseline="-25000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</a:t>
            </a:r>
            <a:r>
              <a:rPr lang="en-GB" altLang="en-US" sz="20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(110)</a:t>
            </a:r>
          </a:p>
        </p:txBody>
      </p:sp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5867400" y="1092200"/>
            <a:ext cx="3200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Z</a:t>
            </a:r>
            <a:r>
              <a:rPr lang="en-GB" altLang="en-US" sz="1800" baseline="-25000">
                <a:solidFill>
                  <a:srgbClr val="003D59"/>
                </a:solidFill>
                <a:latin typeface="Calibri" panose="020F0502020204030204" pitchFamily="34" charset="0"/>
              </a:rPr>
              <a:t>opt</a:t>
            </a: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 micrograph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Titan 80-300 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deficiencies: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shaded columns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inf. signal-to-noise ratio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spurious contrast peaks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003D59"/>
              </a:solidFill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grpSp>
        <p:nvGrpSpPr>
          <p:cNvPr id="45062" name="Group 65"/>
          <p:cNvGrpSpPr>
            <a:grpSpLocks/>
          </p:cNvGrpSpPr>
          <p:nvPr/>
        </p:nvGrpSpPr>
        <p:grpSpPr bwMode="auto">
          <a:xfrm>
            <a:off x="533400" y="5121275"/>
            <a:ext cx="1920875" cy="974725"/>
            <a:chOff x="336" y="3405"/>
            <a:chExt cx="1210" cy="614"/>
          </a:xfrm>
        </p:grpSpPr>
        <p:grpSp>
          <p:nvGrpSpPr>
            <p:cNvPr id="45071" name="Group 21"/>
            <p:cNvGrpSpPr>
              <a:grpSpLocks/>
            </p:cNvGrpSpPr>
            <p:nvPr/>
          </p:nvGrpSpPr>
          <p:grpSpPr bwMode="auto">
            <a:xfrm rot="-900000">
              <a:off x="637" y="3602"/>
              <a:ext cx="387" cy="387"/>
              <a:chOff x="4833" y="2891"/>
              <a:chExt cx="387" cy="387"/>
            </a:xfrm>
          </p:grpSpPr>
          <p:sp>
            <p:nvSpPr>
              <p:cNvPr id="45075" name="Line 22"/>
              <p:cNvSpPr>
                <a:spLocks noChangeShapeType="1"/>
              </p:cNvSpPr>
              <p:nvPr/>
            </p:nvSpPr>
            <p:spPr bwMode="auto">
              <a:xfrm flipV="1">
                <a:off x="4833" y="2891"/>
                <a:ext cx="0" cy="387"/>
              </a:xfrm>
              <a:prstGeom prst="line">
                <a:avLst/>
              </a:prstGeom>
              <a:noFill/>
              <a:ln w="25400">
                <a:solidFill>
                  <a:srgbClr val="003D59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076" name="Line 23"/>
              <p:cNvSpPr>
                <a:spLocks noChangeShapeType="1"/>
              </p:cNvSpPr>
              <p:nvPr/>
            </p:nvSpPr>
            <p:spPr bwMode="auto">
              <a:xfrm rot="5400000" flipV="1">
                <a:off x="5027" y="3081"/>
                <a:ext cx="0" cy="387"/>
              </a:xfrm>
              <a:prstGeom prst="line">
                <a:avLst/>
              </a:prstGeom>
              <a:noFill/>
              <a:ln w="25400">
                <a:solidFill>
                  <a:srgbClr val="003D59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5072" name="Text Box 24"/>
            <p:cNvSpPr txBox="1">
              <a:spLocks noChangeArrowheads="1"/>
            </p:cNvSpPr>
            <p:nvPr/>
          </p:nvSpPr>
          <p:spPr bwMode="auto">
            <a:xfrm>
              <a:off x="336" y="3405"/>
              <a:ext cx="4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rgbClr val="003D59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[001]</a:t>
              </a:r>
            </a:p>
          </p:txBody>
        </p:sp>
        <p:sp>
          <p:nvSpPr>
            <p:cNvPr id="45073" name="Text Box 25"/>
            <p:cNvSpPr txBox="1">
              <a:spLocks noChangeArrowheads="1"/>
            </p:cNvSpPr>
            <p:nvPr/>
          </p:nvSpPr>
          <p:spPr bwMode="auto">
            <a:xfrm>
              <a:off x="1096" y="3788"/>
              <a:ext cx="4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rgbClr val="003D59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[110]</a:t>
              </a:r>
            </a:p>
          </p:txBody>
        </p:sp>
        <p:sp>
          <p:nvSpPr>
            <p:cNvPr id="45074" name="Rectangle 26"/>
            <p:cNvSpPr>
              <a:spLocks noChangeArrowheads="1"/>
            </p:cNvSpPr>
            <p:nvPr/>
          </p:nvSpPr>
          <p:spPr bwMode="auto">
            <a:xfrm>
              <a:off x="1176" y="368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rgbClr val="003D59"/>
                  </a:solidFill>
                  <a:latin typeface="Calibri" panose="020F0502020204030204" pitchFamily="34" charset="0"/>
                </a:rPr>
                <a:t>-</a:t>
              </a:r>
              <a:endParaRPr lang="en-US" altLang="en-US" sz="1800">
                <a:solidFill>
                  <a:srgbClr val="003D59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5063" name="Rectangle 58"/>
          <p:cNvSpPr>
            <a:spLocks noChangeArrowheads="1"/>
          </p:cNvSpPr>
          <p:nvPr/>
        </p:nvSpPr>
        <p:spPr bwMode="auto">
          <a:xfrm>
            <a:off x="5568950" y="5176838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1.38 Å</a:t>
            </a:r>
            <a:endParaRPr lang="en-US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</p:txBody>
      </p:sp>
      <p:grpSp>
        <p:nvGrpSpPr>
          <p:cNvPr id="45064" name="Group 59"/>
          <p:cNvGrpSpPr>
            <a:grpSpLocks/>
          </p:cNvGrpSpPr>
          <p:nvPr/>
        </p:nvGrpSpPr>
        <p:grpSpPr bwMode="auto">
          <a:xfrm>
            <a:off x="5292725" y="4027488"/>
            <a:ext cx="687388" cy="493712"/>
            <a:chOff x="3238" y="2537"/>
            <a:chExt cx="433" cy="311"/>
          </a:xfrm>
        </p:grpSpPr>
        <p:sp>
          <p:nvSpPr>
            <p:cNvPr id="45067" name="Oval 60"/>
            <p:cNvSpPr>
              <a:spLocks noChangeArrowheads="1"/>
            </p:cNvSpPr>
            <p:nvPr/>
          </p:nvSpPr>
          <p:spPr bwMode="auto">
            <a:xfrm>
              <a:off x="3444" y="2752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5068" name="Oval 61"/>
            <p:cNvSpPr>
              <a:spLocks noChangeArrowheads="1"/>
            </p:cNvSpPr>
            <p:nvPr/>
          </p:nvSpPr>
          <p:spPr bwMode="auto">
            <a:xfrm>
              <a:off x="3552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5069" name="Rectangle 62"/>
            <p:cNvSpPr>
              <a:spLocks noChangeArrowheads="1"/>
            </p:cNvSpPr>
            <p:nvPr/>
          </p:nvSpPr>
          <p:spPr bwMode="auto">
            <a:xfrm>
              <a:off x="3238" y="256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chemeClr val="hlink"/>
                  </a:solidFill>
                  <a:latin typeface="Calibri" panose="020F0502020204030204" pitchFamily="34" charset="0"/>
                </a:rPr>
                <a:t>Ti</a:t>
              </a:r>
              <a:endParaRPr lang="en-US" altLang="en-US" sz="1800">
                <a:solidFill>
                  <a:srgbClr val="003D59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070" name="Rectangle 63"/>
            <p:cNvSpPr>
              <a:spLocks noChangeArrowheads="1"/>
            </p:cNvSpPr>
            <p:nvPr/>
          </p:nvSpPr>
          <p:spPr bwMode="auto">
            <a:xfrm>
              <a:off x="3443" y="2537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rgbClr val="FFFF00"/>
                  </a:solidFill>
                  <a:latin typeface="Calibri" panose="020F0502020204030204" pitchFamily="34" charset="0"/>
                </a:rPr>
                <a:t>O</a:t>
              </a:r>
              <a:endParaRPr lang="en-US" altLang="en-US" sz="180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5065" name="Text Box 64"/>
          <p:cNvSpPr txBox="1">
            <a:spLocks noChangeArrowheads="1"/>
          </p:cNvSpPr>
          <p:nvPr/>
        </p:nvSpPr>
        <p:spPr bwMode="auto">
          <a:xfrm>
            <a:off x="533400" y="6167438"/>
            <a:ext cx="26209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>
                <a:tab pos="10541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4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J. Barthel, PhD Thesis (2007)</a:t>
            </a:r>
          </a:p>
        </p:txBody>
      </p:sp>
      <p:sp>
        <p:nvSpPr>
          <p:cNvPr id="45066" name="Text Box 22"/>
          <p:cNvSpPr txBox="1">
            <a:spLocks noChangeArrowheads="1"/>
          </p:cNvSpPr>
          <p:nvPr/>
        </p:nvSpPr>
        <p:spPr bwMode="auto">
          <a:xfrm>
            <a:off x="5087938" y="6342063"/>
            <a:ext cx="3903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Curtesy Rafal Dunin-Borkowski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88"/>
          <p:cNvGrpSpPr>
            <a:grpSpLocks/>
          </p:cNvGrpSpPr>
          <p:nvPr/>
        </p:nvGrpSpPr>
        <p:grpSpPr bwMode="auto">
          <a:xfrm>
            <a:off x="5727700" y="4702175"/>
            <a:ext cx="349250" cy="476250"/>
            <a:chOff x="3280" y="3472"/>
            <a:chExt cx="220" cy="300"/>
          </a:xfrm>
        </p:grpSpPr>
        <p:sp>
          <p:nvSpPr>
            <p:cNvPr id="47125" name="Line 89"/>
            <p:cNvSpPr>
              <a:spLocks noChangeShapeType="1"/>
            </p:cNvSpPr>
            <p:nvPr/>
          </p:nvSpPr>
          <p:spPr bwMode="auto">
            <a:xfrm>
              <a:off x="3280" y="3472"/>
              <a:ext cx="92" cy="300"/>
            </a:xfrm>
            <a:prstGeom prst="line">
              <a:avLst/>
            </a:prstGeom>
            <a:noFill/>
            <a:ln w="31750">
              <a:solidFill>
                <a:srgbClr val="003D59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6" name="Line 90"/>
            <p:cNvSpPr>
              <a:spLocks noChangeShapeType="1"/>
            </p:cNvSpPr>
            <p:nvPr/>
          </p:nvSpPr>
          <p:spPr bwMode="auto">
            <a:xfrm>
              <a:off x="3408" y="3472"/>
              <a:ext cx="92" cy="300"/>
            </a:xfrm>
            <a:prstGeom prst="line">
              <a:avLst/>
            </a:prstGeom>
            <a:noFill/>
            <a:ln w="31750">
              <a:solidFill>
                <a:srgbClr val="003D59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107" name="Picture 45" descr="srtio3-phase-unc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981200"/>
            <a:ext cx="5757862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8"/>
          <p:cNvSpPr>
            <a:spLocks noChangeArrowheads="1"/>
          </p:cNvSpPr>
          <p:nvPr/>
        </p:nvSpPr>
        <p:spPr bwMode="auto">
          <a:xfrm>
            <a:off x="6248400" y="1092200"/>
            <a:ext cx="28194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uncorrected</a:t>
            </a:r>
            <a:r>
              <a:rPr lang="en-GB" altLang="en-US" sz="1800">
                <a:latin typeface="Calibri" panose="020F0502020204030204" pitchFamily="34" charset="0"/>
              </a:rPr>
              <a:t> </a:t>
            </a: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phase image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Titan 80-300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deficiencies: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shaded columns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sp>
        <p:nvSpPr>
          <p:cNvPr id="47109" name="Text Box 62"/>
          <p:cNvSpPr txBox="1">
            <a:spLocks noChangeArrowheads="1"/>
          </p:cNvSpPr>
          <p:nvPr/>
        </p:nvSpPr>
        <p:spPr bwMode="auto">
          <a:xfrm>
            <a:off x="431800" y="138113"/>
            <a:ext cx="6570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20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ATLAS &amp; TrueImage:: Stacking Faults in SrTiO</a:t>
            </a:r>
            <a:r>
              <a:rPr lang="en-GB" altLang="en-US" sz="2000" b="1" baseline="-25000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</a:t>
            </a:r>
            <a:r>
              <a:rPr lang="en-GB" altLang="en-US" sz="20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(110)</a:t>
            </a:r>
          </a:p>
        </p:txBody>
      </p:sp>
      <p:sp>
        <p:nvSpPr>
          <p:cNvPr id="47110" name="Rectangle 91"/>
          <p:cNvSpPr>
            <a:spLocks noChangeArrowheads="1"/>
          </p:cNvSpPr>
          <p:nvPr/>
        </p:nvSpPr>
        <p:spPr bwMode="auto">
          <a:xfrm>
            <a:off x="5568950" y="5176838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1.38 Å</a:t>
            </a:r>
            <a:endParaRPr lang="en-US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</p:txBody>
      </p:sp>
      <p:grpSp>
        <p:nvGrpSpPr>
          <p:cNvPr id="47111" name="Group 92"/>
          <p:cNvGrpSpPr>
            <a:grpSpLocks/>
          </p:cNvGrpSpPr>
          <p:nvPr/>
        </p:nvGrpSpPr>
        <p:grpSpPr bwMode="auto">
          <a:xfrm>
            <a:off x="5292725" y="4027488"/>
            <a:ext cx="687388" cy="493712"/>
            <a:chOff x="3238" y="2537"/>
            <a:chExt cx="433" cy="311"/>
          </a:xfrm>
        </p:grpSpPr>
        <p:sp>
          <p:nvSpPr>
            <p:cNvPr id="47121" name="Oval 93"/>
            <p:cNvSpPr>
              <a:spLocks noChangeArrowheads="1"/>
            </p:cNvSpPr>
            <p:nvPr/>
          </p:nvSpPr>
          <p:spPr bwMode="auto">
            <a:xfrm>
              <a:off x="3444" y="2752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7122" name="Oval 94"/>
            <p:cNvSpPr>
              <a:spLocks noChangeArrowheads="1"/>
            </p:cNvSpPr>
            <p:nvPr/>
          </p:nvSpPr>
          <p:spPr bwMode="auto">
            <a:xfrm>
              <a:off x="3552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7123" name="Rectangle 95"/>
            <p:cNvSpPr>
              <a:spLocks noChangeArrowheads="1"/>
            </p:cNvSpPr>
            <p:nvPr/>
          </p:nvSpPr>
          <p:spPr bwMode="auto">
            <a:xfrm>
              <a:off x="3238" y="256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chemeClr val="hlink"/>
                  </a:solidFill>
                  <a:latin typeface="Calibri" panose="020F0502020204030204" pitchFamily="34" charset="0"/>
                </a:rPr>
                <a:t>Ti</a:t>
              </a:r>
              <a:endParaRPr lang="en-US" altLang="en-US" sz="1800">
                <a:solidFill>
                  <a:srgbClr val="003D59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124" name="Rectangle 96"/>
            <p:cNvSpPr>
              <a:spLocks noChangeArrowheads="1"/>
            </p:cNvSpPr>
            <p:nvPr/>
          </p:nvSpPr>
          <p:spPr bwMode="auto">
            <a:xfrm>
              <a:off x="3443" y="2537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rgbClr val="FFFF00"/>
                  </a:solidFill>
                  <a:latin typeface="Calibri" panose="020F0502020204030204" pitchFamily="34" charset="0"/>
                </a:rPr>
                <a:t>O</a:t>
              </a:r>
              <a:endParaRPr lang="en-US" altLang="en-US" sz="180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7112" name="Group 97"/>
          <p:cNvGrpSpPr>
            <a:grpSpLocks/>
          </p:cNvGrpSpPr>
          <p:nvPr/>
        </p:nvGrpSpPr>
        <p:grpSpPr bwMode="auto">
          <a:xfrm>
            <a:off x="533400" y="5121275"/>
            <a:ext cx="1920875" cy="974725"/>
            <a:chOff x="336" y="3405"/>
            <a:chExt cx="1210" cy="614"/>
          </a:xfrm>
        </p:grpSpPr>
        <p:grpSp>
          <p:nvGrpSpPr>
            <p:cNvPr id="47115" name="Group 98"/>
            <p:cNvGrpSpPr>
              <a:grpSpLocks/>
            </p:cNvGrpSpPr>
            <p:nvPr/>
          </p:nvGrpSpPr>
          <p:grpSpPr bwMode="auto">
            <a:xfrm rot="-900000">
              <a:off x="637" y="3602"/>
              <a:ext cx="387" cy="387"/>
              <a:chOff x="4833" y="2891"/>
              <a:chExt cx="387" cy="387"/>
            </a:xfrm>
          </p:grpSpPr>
          <p:sp>
            <p:nvSpPr>
              <p:cNvPr id="47119" name="Line 99"/>
              <p:cNvSpPr>
                <a:spLocks noChangeShapeType="1"/>
              </p:cNvSpPr>
              <p:nvPr/>
            </p:nvSpPr>
            <p:spPr bwMode="auto">
              <a:xfrm flipV="1">
                <a:off x="4833" y="2891"/>
                <a:ext cx="0" cy="387"/>
              </a:xfrm>
              <a:prstGeom prst="line">
                <a:avLst/>
              </a:prstGeom>
              <a:noFill/>
              <a:ln w="25400">
                <a:solidFill>
                  <a:srgbClr val="003D59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120" name="Line 100"/>
              <p:cNvSpPr>
                <a:spLocks noChangeShapeType="1"/>
              </p:cNvSpPr>
              <p:nvPr/>
            </p:nvSpPr>
            <p:spPr bwMode="auto">
              <a:xfrm rot="5400000" flipV="1">
                <a:off x="5027" y="3081"/>
                <a:ext cx="0" cy="387"/>
              </a:xfrm>
              <a:prstGeom prst="line">
                <a:avLst/>
              </a:prstGeom>
              <a:noFill/>
              <a:ln w="25400">
                <a:solidFill>
                  <a:srgbClr val="003D59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7116" name="Text Box 101"/>
            <p:cNvSpPr txBox="1">
              <a:spLocks noChangeArrowheads="1"/>
            </p:cNvSpPr>
            <p:nvPr/>
          </p:nvSpPr>
          <p:spPr bwMode="auto">
            <a:xfrm>
              <a:off x="336" y="3405"/>
              <a:ext cx="4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rgbClr val="003D59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[001]</a:t>
              </a:r>
            </a:p>
          </p:txBody>
        </p:sp>
        <p:sp>
          <p:nvSpPr>
            <p:cNvPr id="47117" name="Text Box 102"/>
            <p:cNvSpPr txBox="1">
              <a:spLocks noChangeArrowheads="1"/>
            </p:cNvSpPr>
            <p:nvPr/>
          </p:nvSpPr>
          <p:spPr bwMode="auto">
            <a:xfrm>
              <a:off x="1096" y="3788"/>
              <a:ext cx="4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rgbClr val="003D59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[110]</a:t>
              </a:r>
            </a:p>
          </p:txBody>
        </p:sp>
        <p:sp>
          <p:nvSpPr>
            <p:cNvPr id="47118" name="Rectangle 103"/>
            <p:cNvSpPr>
              <a:spLocks noChangeArrowheads="1"/>
            </p:cNvSpPr>
            <p:nvPr/>
          </p:nvSpPr>
          <p:spPr bwMode="auto">
            <a:xfrm>
              <a:off x="1176" y="368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rgbClr val="003D59"/>
                  </a:solidFill>
                  <a:latin typeface="Calibri" panose="020F0502020204030204" pitchFamily="34" charset="0"/>
                </a:rPr>
                <a:t>-</a:t>
              </a:r>
              <a:endParaRPr lang="en-US" altLang="en-US" sz="1800">
                <a:solidFill>
                  <a:srgbClr val="003D59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7113" name="Text Box 104"/>
          <p:cNvSpPr txBox="1">
            <a:spLocks noChangeArrowheads="1"/>
          </p:cNvSpPr>
          <p:nvPr/>
        </p:nvSpPr>
        <p:spPr bwMode="auto">
          <a:xfrm>
            <a:off x="533400" y="6167438"/>
            <a:ext cx="26209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>
                <a:tab pos="10541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4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J. Barthel, PhD Thesis (2007)</a:t>
            </a:r>
          </a:p>
        </p:txBody>
      </p:sp>
      <p:sp>
        <p:nvSpPr>
          <p:cNvPr id="47114" name="Text Box 22"/>
          <p:cNvSpPr txBox="1">
            <a:spLocks noChangeArrowheads="1"/>
          </p:cNvSpPr>
          <p:nvPr/>
        </p:nvSpPr>
        <p:spPr bwMode="auto">
          <a:xfrm>
            <a:off x="5087938" y="6353175"/>
            <a:ext cx="3903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Curtesy Rafal Dunin-Borkowski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79"/>
          <p:cNvGrpSpPr>
            <a:grpSpLocks/>
          </p:cNvGrpSpPr>
          <p:nvPr/>
        </p:nvGrpSpPr>
        <p:grpSpPr bwMode="auto">
          <a:xfrm>
            <a:off x="5727700" y="4702175"/>
            <a:ext cx="349250" cy="476250"/>
            <a:chOff x="3280" y="3472"/>
            <a:chExt cx="220" cy="300"/>
          </a:xfrm>
        </p:grpSpPr>
        <p:sp>
          <p:nvSpPr>
            <p:cNvPr id="49173" name="Line 80"/>
            <p:cNvSpPr>
              <a:spLocks noChangeShapeType="1"/>
            </p:cNvSpPr>
            <p:nvPr/>
          </p:nvSpPr>
          <p:spPr bwMode="auto">
            <a:xfrm>
              <a:off x="3280" y="3472"/>
              <a:ext cx="92" cy="300"/>
            </a:xfrm>
            <a:prstGeom prst="line">
              <a:avLst/>
            </a:prstGeom>
            <a:noFill/>
            <a:ln w="31750">
              <a:solidFill>
                <a:srgbClr val="003D59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4" name="Line 81"/>
            <p:cNvSpPr>
              <a:spLocks noChangeShapeType="1"/>
            </p:cNvSpPr>
            <p:nvPr/>
          </p:nvSpPr>
          <p:spPr bwMode="auto">
            <a:xfrm>
              <a:off x="3408" y="3472"/>
              <a:ext cx="92" cy="300"/>
            </a:xfrm>
            <a:prstGeom prst="line">
              <a:avLst/>
            </a:prstGeom>
            <a:noFill/>
            <a:ln w="31750">
              <a:solidFill>
                <a:srgbClr val="003D59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155" name="Picture 53" descr="srtio3-phase-c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981200"/>
            <a:ext cx="5757862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6248400" y="1092200"/>
            <a:ext cx="28194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corrected</a:t>
            </a:r>
            <a:r>
              <a:rPr lang="en-GB" altLang="en-US" sz="1800">
                <a:latin typeface="Calibri" panose="020F0502020204030204" pitchFamily="34" charset="0"/>
              </a:rPr>
              <a:t> </a:t>
            </a: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phase image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Titan 80-300</a:t>
            </a: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deficiencies: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none</a:t>
            </a:r>
          </a:p>
          <a:p>
            <a:pPr algn="r"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GB" altLang="en-US" sz="1800"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sp>
        <p:nvSpPr>
          <p:cNvPr id="49157" name="Text Box 62"/>
          <p:cNvSpPr txBox="1">
            <a:spLocks noChangeArrowheads="1"/>
          </p:cNvSpPr>
          <p:nvPr/>
        </p:nvSpPr>
        <p:spPr bwMode="auto">
          <a:xfrm>
            <a:off x="431800" y="138113"/>
            <a:ext cx="6570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20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ATLAS &amp; TrueImage:: Stacking Faults in SrTiO</a:t>
            </a:r>
            <a:r>
              <a:rPr lang="en-GB" altLang="en-US" sz="2000" b="1" baseline="-25000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3</a:t>
            </a:r>
            <a:r>
              <a:rPr lang="en-GB" altLang="en-US" sz="20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(110)</a:t>
            </a:r>
          </a:p>
        </p:txBody>
      </p:sp>
      <p:sp>
        <p:nvSpPr>
          <p:cNvPr id="49158" name="Rectangle 82"/>
          <p:cNvSpPr>
            <a:spLocks noChangeArrowheads="1"/>
          </p:cNvSpPr>
          <p:nvPr/>
        </p:nvSpPr>
        <p:spPr bwMode="auto">
          <a:xfrm>
            <a:off x="5568950" y="5176838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800">
                <a:solidFill>
                  <a:srgbClr val="003D59"/>
                </a:solidFill>
                <a:latin typeface="Calibri" panose="020F0502020204030204" pitchFamily="34" charset="0"/>
              </a:rPr>
              <a:t>1.38 Å</a:t>
            </a:r>
            <a:endParaRPr lang="en-US" altLang="en-US" sz="1800">
              <a:solidFill>
                <a:srgbClr val="003D59"/>
              </a:solidFill>
              <a:latin typeface="Calibri" panose="020F0502020204030204" pitchFamily="34" charset="0"/>
            </a:endParaRPr>
          </a:p>
        </p:txBody>
      </p:sp>
      <p:grpSp>
        <p:nvGrpSpPr>
          <p:cNvPr id="49159" name="Group 83"/>
          <p:cNvGrpSpPr>
            <a:grpSpLocks/>
          </p:cNvGrpSpPr>
          <p:nvPr/>
        </p:nvGrpSpPr>
        <p:grpSpPr bwMode="auto">
          <a:xfrm>
            <a:off x="5292725" y="4027488"/>
            <a:ext cx="687388" cy="493712"/>
            <a:chOff x="3238" y="2537"/>
            <a:chExt cx="433" cy="311"/>
          </a:xfrm>
        </p:grpSpPr>
        <p:sp>
          <p:nvSpPr>
            <p:cNvPr id="49169" name="Oval 84"/>
            <p:cNvSpPr>
              <a:spLocks noChangeArrowheads="1"/>
            </p:cNvSpPr>
            <p:nvPr/>
          </p:nvSpPr>
          <p:spPr bwMode="auto">
            <a:xfrm>
              <a:off x="3444" y="2752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9170" name="Oval 85"/>
            <p:cNvSpPr>
              <a:spLocks noChangeArrowheads="1"/>
            </p:cNvSpPr>
            <p:nvPr/>
          </p:nvSpPr>
          <p:spPr bwMode="auto">
            <a:xfrm>
              <a:off x="3552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49171" name="Rectangle 86"/>
            <p:cNvSpPr>
              <a:spLocks noChangeArrowheads="1"/>
            </p:cNvSpPr>
            <p:nvPr/>
          </p:nvSpPr>
          <p:spPr bwMode="auto">
            <a:xfrm>
              <a:off x="3238" y="256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chemeClr val="hlink"/>
                  </a:solidFill>
                  <a:latin typeface="Calibri" panose="020F0502020204030204" pitchFamily="34" charset="0"/>
                </a:rPr>
                <a:t>Ti</a:t>
              </a:r>
              <a:endParaRPr lang="en-US" altLang="en-US" sz="1800">
                <a:solidFill>
                  <a:srgbClr val="003D59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172" name="Rectangle 87"/>
            <p:cNvSpPr>
              <a:spLocks noChangeArrowheads="1"/>
            </p:cNvSpPr>
            <p:nvPr/>
          </p:nvSpPr>
          <p:spPr bwMode="auto">
            <a:xfrm>
              <a:off x="3443" y="2537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rgbClr val="FFFF00"/>
                  </a:solidFill>
                  <a:latin typeface="Calibri" panose="020F0502020204030204" pitchFamily="34" charset="0"/>
                </a:rPr>
                <a:t>O</a:t>
              </a:r>
              <a:endParaRPr lang="en-US" altLang="en-US" sz="180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9160" name="Group 88"/>
          <p:cNvGrpSpPr>
            <a:grpSpLocks/>
          </p:cNvGrpSpPr>
          <p:nvPr/>
        </p:nvGrpSpPr>
        <p:grpSpPr bwMode="auto">
          <a:xfrm>
            <a:off x="533400" y="5121275"/>
            <a:ext cx="1920875" cy="974725"/>
            <a:chOff x="336" y="3405"/>
            <a:chExt cx="1210" cy="614"/>
          </a:xfrm>
        </p:grpSpPr>
        <p:grpSp>
          <p:nvGrpSpPr>
            <p:cNvPr id="49163" name="Group 89"/>
            <p:cNvGrpSpPr>
              <a:grpSpLocks/>
            </p:cNvGrpSpPr>
            <p:nvPr/>
          </p:nvGrpSpPr>
          <p:grpSpPr bwMode="auto">
            <a:xfrm rot="-900000">
              <a:off x="637" y="3602"/>
              <a:ext cx="387" cy="387"/>
              <a:chOff x="4833" y="2891"/>
              <a:chExt cx="387" cy="387"/>
            </a:xfrm>
          </p:grpSpPr>
          <p:sp>
            <p:nvSpPr>
              <p:cNvPr id="49167" name="Line 90"/>
              <p:cNvSpPr>
                <a:spLocks noChangeShapeType="1"/>
              </p:cNvSpPr>
              <p:nvPr/>
            </p:nvSpPr>
            <p:spPr bwMode="auto">
              <a:xfrm flipV="1">
                <a:off x="4833" y="2891"/>
                <a:ext cx="0" cy="387"/>
              </a:xfrm>
              <a:prstGeom prst="line">
                <a:avLst/>
              </a:prstGeom>
              <a:noFill/>
              <a:ln w="25400">
                <a:solidFill>
                  <a:srgbClr val="003D59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68" name="Line 91"/>
              <p:cNvSpPr>
                <a:spLocks noChangeShapeType="1"/>
              </p:cNvSpPr>
              <p:nvPr/>
            </p:nvSpPr>
            <p:spPr bwMode="auto">
              <a:xfrm rot="5400000" flipV="1">
                <a:off x="5027" y="3081"/>
                <a:ext cx="0" cy="387"/>
              </a:xfrm>
              <a:prstGeom prst="line">
                <a:avLst/>
              </a:prstGeom>
              <a:noFill/>
              <a:ln w="25400">
                <a:solidFill>
                  <a:srgbClr val="003D59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9164" name="Text Box 92"/>
            <p:cNvSpPr txBox="1">
              <a:spLocks noChangeArrowheads="1"/>
            </p:cNvSpPr>
            <p:nvPr/>
          </p:nvSpPr>
          <p:spPr bwMode="auto">
            <a:xfrm>
              <a:off x="336" y="3405"/>
              <a:ext cx="4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rgbClr val="003D59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[001]</a:t>
              </a:r>
            </a:p>
          </p:txBody>
        </p:sp>
        <p:sp>
          <p:nvSpPr>
            <p:cNvPr id="49165" name="Text Box 93"/>
            <p:cNvSpPr txBox="1">
              <a:spLocks noChangeArrowheads="1"/>
            </p:cNvSpPr>
            <p:nvPr/>
          </p:nvSpPr>
          <p:spPr bwMode="auto">
            <a:xfrm>
              <a:off x="1096" y="3788"/>
              <a:ext cx="4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 b="1">
                  <a:solidFill>
                    <a:srgbClr val="003D59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[110]</a:t>
              </a:r>
            </a:p>
          </p:txBody>
        </p:sp>
        <p:sp>
          <p:nvSpPr>
            <p:cNvPr id="49166" name="Rectangle 94"/>
            <p:cNvSpPr>
              <a:spLocks noChangeArrowheads="1"/>
            </p:cNvSpPr>
            <p:nvPr/>
          </p:nvSpPr>
          <p:spPr bwMode="auto">
            <a:xfrm>
              <a:off x="1176" y="368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fontAlgn="base"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75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800">
                  <a:solidFill>
                    <a:srgbClr val="003D59"/>
                  </a:solidFill>
                  <a:latin typeface="Calibri" panose="020F0502020204030204" pitchFamily="34" charset="0"/>
                </a:rPr>
                <a:t>-</a:t>
              </a:r>
              <a:endParaRPr lang="en-US" altLang="en-US" sz="1800">
                <a:solidFill>
                  <a:srgbClr val="003D59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9161" name="Text Box 95"/>
          <p:cNvSpPr txBox="1">
            <a:spLocks noChangeArrowheads="1"/>
          </p:cNvSpPr>
          <p:nvPr/>
        </p:nvSpPr>
        <p:spPr bwMode="auto">
          <a:xfrm>
            <a:off x="533400" y="6167438"/>
            <a:ext cx="26209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>
                <a:tab pos="10541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tabLst>
                <a:tab pos="1054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400" b="1">
                <a:solidFill>
                  <a:srgbClr val="003D5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J. Barthel, PhD Thesis (2007)</a:t>
            </a:r>
          </a:p>
        </p:txBody>
      </p:sp>
      <p:sp>
        <p:nvSpPr>
          <p:cNvPr id="49162" name="Text Box 22"/>
          <p:cNvSpPr txBox="1">
            <a:spLocks noChangeArrowheads="1"/>
          </p:cNvSpPr>
          <p:nvPr/>
        </p:nvSpPr>
        <p:spPr bwMode="auto">
          <a:xfrm>
            <a:off x="5087938" y="6342063"/>
            <a:ext cx="3903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Curtesy Rafal Dunin-Borkowski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determine the structure?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To finish my PhD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To get/keep my job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Because structure </a:t>
            </a:r>
            <a:r>
              <a:rPr lang="en-US" altLang="en-US" i="1" smtClean="0"/>
              <a:t>coupled</a:t>
            </a:r>
            <a:r>
              <a:rPr lang="en-US" altLang="en-US" smtClean="0"/>
              <a:t> with other science really matters – but only when coupled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Follow the science, not the electron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Exact Cases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Suppose we have N pixels, and N/2 are known to be zero (compact support)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Wave is described by N/2 moduli, N/2 phases (for a real wave) in reciprocal space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Unkowns – N ; measurements N/2 ; contraints N/2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Problem is in principle fully solveable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 smtClean="0"/>
              <a:t>	(It can be shown to be unique in 2 or more dimensions, based upon the fundamental theorem of algebra)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6858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smtClean="0"/>
              <a:t>Example: Diffractive Imaging</a:t>
            </a:r>
          </a:p>
        </p:txBody>
      </p:sp>
      <p:pic>
        <p:nvPicPr>
          <p:cNvPr id="53251" name="Picture 3" descr="D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/>
          <p:cNvSpPr txBox="1">
            <a:spLocks noChangeAspect="1" noChangeArrowheads="1"/>
          </p:cNvSpPr>
          <p:nvPr/>
        </p:nvSpPr>
        <p:spPr bwMode="auto">
          <a:xfrm>
            <a:off x="381000" y="4953000"/>
            <a:ext cx="2819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True diffraction pattern for small particle model</a:t>
            </a:r>
          </a:p>
          <a:p>
            <a:r>
              <a:rPr lang="en-US" altLang="en-US" sz="2000">
                <a:latin typeface="Times New Roman" panose="02020603050405020304" pitchFamily="18" charset="0"/>
              </a:rPr>
              <a:t>(Non-Convex Constraint)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3235325" y="3186113"/>
            <a:ext cx="7048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7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+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6988175" y="2835275"/>
            <a:ext cx="156845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7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=</a:t>
            </a:r>
            <a:r>
              <a:rPr lang="en-US" altLang="en-US" sz="6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0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114800" y="2286000"/>
            <a:ext cx="2667000" cy="266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5029200" y="2667000"/>
            <a:ext cx="1371600" cy="12954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038600" y="4953000"/>
            <a:ext cx="2173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Convex Support</a:t>
            </a:r>
          </a:p>
          <a:p>
            <a:r>
              <a:rPr lang="en-US" altLang="en-US" sz="2400">
                <a:latin typeface="Times New Roman" panose="02020603050405020304" pitchFamily="18" charset="0"/>
              </a:rPr>
              <a:t>Constraint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343400" y="3962400"/>
            <a:ext cx="2132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|</a:t>
            </a: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(x,y)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|=1</a:t>
            </a:r>
            <a:endParaRPr lang="en-US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5029200" y="3048000"/>
            <a:ext cx="131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latin typeface="Times New Roman" panose="02020603050405020304" pitchFamily="18" charset="0"/>
                <a:sym typeface="Symbol" panose="05050102010706020507" pitchFamily="18" charset="2"/>
              </a:rPr>
              <a:t>|</a:t>
            </a:r>
            <a:r>
              <a:rPr lang="en-US" altLang="en-US" sz="2000" b="1">
                <a:latin typeface="Times New Roman" panose="02020603050405020304" pitchFamily="18" charset="0"/>
                <a:sym typeface="Symbol" panose="05050102010706020507" pitchFamily="18" charset="2"/>
              </a:rPr>
              <a:t>(x,y)</a:t>
            </a:r>
            <a:r>
              <a:rPr lang="en-US" altLang="en-US" sz="2400" b="1">
                <a:latin typeface="Times New Roman" panose="02020603050405020304" pitchFamily="18" charset="0"/>
                <a:sym typeface="Symbol" panose="05050102010706020507" pitchFamily="18" charset="2"/>
              </a:rPr>
              <a:t>|=?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Example: Diffractive imaging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Constraint: part of real-space x is zero</a:t>
            </a:r>
          </a:p>
          <a:p>
            <a:pPr>
              <a:buFont typeface="Monotype Sorts" pitchFamily="2" charset="2"/>
              <a:buNone/>
            </a:pPr>
            <a:r>
              <a:rPr lang="en-US" altLang="en-US" smtClean="0"/>
              <a:t>	(Convex constraint)</a:t>
            </a:r>
          </a:p>
          <a:p>
            <a:r>
              <a:rPr lang="en-US" altLang="en-US" smtClean="0"/>
              <a:t>Iteration</a:t>
            </a:r>
          </a:p>
          <a:p>
            <a:pPr lvl="1"/>
            <a:r>
              <a:rPr lang="en-US" altLang="en-US" smtClean="0"/>
              <a:t>x = 0, part of map</a:t>
            </a:r>
          </a:p>
          <a:p>
            <a:pPr lvl="1"/>
            <a:r>
              <a:rPr lang="en-US" altLang="en-US" smtClean="0"/>
              <a:t>|X| = |X</a:t>
            </a:r>
            <a:r>
              <a:rPr lang="en-US" altLang="en-US" baseline="-25000" smtClean="0"/>
              <a:t>observed</a:t>
            </a:r>
            <a:r>
              <a:rPr lang="en-US" altLang="en-US" smtClean="0"/>
              <a:t>|</a:t>
            </a: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4546600" y="3810000"/>
            <a:ext cx="2514600" cy="685800"/>
            <a:chOff x="3744" y="2496"/>
            <a:chExt cx="1584" cy="432"/>
          </a:xfrm>
        </p:grpSpPr>
        <p:sp>
          <p:nvSpPr>
            <p:cNvPr id="55301" name="AutoShape 5"/>
            <p:cNvSpPr>
              <a:spLocks noChangeArrowheads="1"/>
            </p:cNvSpPr>
            <p:nvPr/>
          </p:nvSpPr>
          <p:spPr bwMode="auto">
            <a:xfrm flipV="1">
              <a:off x="3744" y="2496"/>
              <a:ext cx="288" cy="432"/>
            </a:xfrm>
            <a:prstGeom prst="curvedLef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5302" name="Text Box 6"/>
            <p:cNvSpPr txBox="1">
              <a:spLocks noChangeArrowheads="1"/>
            </p:cNvSpPr>
            <p:nvPr/>
          </p:nvSpPr>
          <p:spPr bwMode="auto">
            <a:xfrm>
              <a:off x="4128" y="2544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Iterate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543800" cy="723900"/>
          </a:xfrm>
        </p:spPr>
        <p:txBody>
          <a:bodyPr/>
          <a:lstStyle/>
          <a:p>
            <a:r>
              <a:rPr lang="en-US" altLang="en-US" sz="4000" smtClean="0"/>
              <a:t>Phase Recovery</a:t>
            </a:r>
            <a:endParaRPr lang="en-US" altLang="en-US" smtClean="0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876800" y="4572000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Reconstructed exit wave after 3000 iterations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81000" y="4572000"/>
            <a:ext cx="381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latin typeface="Times New Roman" panose="02020603050405020304" pitchFamily="18" charset="0"/>
              </a:rPr>
              <a:t>True real space exit wave for small particle model</a:t>
            </a:r>
          </a:p>
        </p:txBody>
      </p:sp>
      <p:pic>
        <p:nvPicPr>
          <p:cNvPr id="57349" name="Picture 5" descr="dan1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38100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dan2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38862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8" descr="sal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1613"/>
            <a:ext cx="9256713" cy="762000"/>
          </a:xfrm>
        </p:spPr>
        <p:txBody>
          <a:bodyPr/>
          <a:lstStyle/>
          <a:p>
            <a:r>
              <a:rPr lang="en-US" altLang="en-US" sz="3600" b="1" smtClean="0">
                <a:solidFill>
                  <a:srgbClr val="FF0000"/>
                </a:solidFill>
              </a:rPr>
              <a:t>Electron Nanoprobe formation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429260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5283200" y="1019175"/>
          <a:ext cx="3116263" cy="326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6" name="Image" r:id="rId5" imgW="3860317" imgH="4038808" progId="Photoshop.Image.7">
                  <p:embed/>
                </p:oleObj>
              </mc:Choice>
              <mc:Fallback>
                <p:oleObj name="Image" r:id="rId5" imgW="3860317" imgH="4038808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1019175"/>
                        <a:ext cx="3116263" cy="326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444500" y="1030288"/>
            <a:ext cx="3870325" cy="4398962"/>
            <a:chOff x="2100" y="594"/>
            <a:chExt cx="1534" cy="1660"/>
          </a:xfrm>
        </p:grpSpPr>
        <p:sp>
          <p:nvSpPr>
            <p:cNvPr id="59400" name="Text Box 6"/>
            <p:cNvSpPr txBox="1">
              <a:spLocks noChangeAspect="1" noChangeArrowheads="1"/>
            </p:cNvSpPr>
            <p:nvPr/>
          </p:nvSpPr>
          <p:spPr bwMode="auto">
            <a:xfrm>
              <a:off x="2100" y="1718"/>
              <a:ext cx="482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Lower Objective</a:t>
              </a:r>
            </a:p>
          </p:txBody>
        </p:sp>
        <p:sp>
          <p:nvSpPr>
            <p:cNvPr id="59401" name="Oval 7"/>
            <p:cNvSpPr>
              <a:spLocks noChangeAspect="1" noChangeArrowheads="1"/>
            </p:cNvSpPr>
            <p:nvPr/>
          </p:nvSpPr>
          <p:spPr bwMode="auto">
            <a:xfrm>
              <a:off x="2389" y="840"/>
              <a:ext cx="1221" cy="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02" name="Oval 8"/>
            <p:cNvSpPr>
              <a:spLocks noChangeAspect="1" noChangeArrowheads="1"/>
            </p:cNvSpPr>
            <p:nvPr/>
          </p:nvSpPr>
          <p:spPr bwMode="auto">
            <a:xfrm>
              <a:off x="2385" y="1664"/>
              <a:ext cx="1221" cy="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03" name="Oval 9"/>
            <p:cNvSpPr>
              <a:spLocks noChangeAspect="1" noChangeArrowheads="1"/>
            </p:cNvSpPr>
            <p:nvPr/>
          </p:nvSpPr>
          <p:spPr bwMode="auto">
            <a:xfrm>
              <a:off x="2385" y="1939"/>
              <a:ext cx="1221" cy="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04" name="Line 10"/>
            <p:cNvSpPr>
              <a:spLocks noChangeAspect="1" noChangeShapeType="1"/>
            </p:cNvSpPr>
            <p:nvPr/>
          </p:nvSpPr>
          <p:spPr bwMode="auto">
            <a:xfrm>
              <a:off x="2938" y="1397"/>
              <a:ext cx="111" cy="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05" name="Line 11"/>
            <p:cNvSpPr>
              <a:spLocks noChangeAspect="1" noChangeShapeType="1"/>
            </p:cNvSpPr>
            <p:nvPr/>
          </p:nvSpPr>
          <p:spPr bwMode="auto">
            <a:xfrm>
              <a:off x="3049" y="1722"/>
              <a:ext cx="0" cy="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06" name="Line 12"/>
            <p:cNvSpPr>
              <a:spLocks noChangeAspect="1" noChangeShapeType="1"/>
            </p:cNvSpPr>
            <p:nvPr/>
          </p:nvSpPr>
          <p:spPr bwMode="auto">
            <a:xfrm flipH="1">
              <a:off x="3010" y="1985"/>
              <a:ext cx="39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07" name="Line 13"/>
            <p:cNvSpPr>
              <a:spLocks noChangeAspect="1" noChangeShapeType="1"/>
            </p:cNvSpPr>
            <p:nvPr/>
          </p:nvSpPr>
          <p:spPr bwMode="auto">
            <a:xfrm flipH="1">
              <a:off x="2965" y="1397"/>
              <a:ext cx="111" cy="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08" name="Line 14"/>
            <p:cNvSpPr>
              <a:spLocks noChangeAspect="1" noChangeShapeType="1"/>
            </p:cNvSpPr>
            <p:nvPr/>
          </p:nvSpPr>
          <p:spPr bwMode="auto">
            <a:xfrm flipH="1">
              <a:off x="2965" y="1722"/>
              <a:ext cx="0" cy="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09" name="Line 15"/>
            <p:cNvSpPr>
              <a:spLocks noChangeAspect="1" noChangeShapeType="1"/>
            </p:cNvSpPr>
            <p:nvPr/>
          </p:nvSpPr>
          <p:spPr bwMode="auto">
            <a:xfrm>
              <a:off x="2965" y="1985"/>
              <a:ext cx="41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10" name="Text Box 16"/>
            <p:cNvSpPr txBox="1">
              <a:spLocks noChangeAspect="1" noChangeArrowheads="1"/>
            </p:cNvSpPr>
            <p:nvPr/>
          </p:nvSpPr>
          <p:spPr bwMode="auto">
            <a:xfrm>
              <a:off x="3121" y="1784"/>
              <a:ext cx="312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Specimen</a:t>
              </a:r>
            </a:p>
          </p:txBody>
        </p:sp>
        <p:sp>
          <p:nvSpPr>
            <p:cNvPr id="59411" name="Text Box 17"/>
            <p:cNvSpPr txBox="1">
              <a:spLocks noChangeAspect="1" noChangeArrowheads="1"/>
            </p:cNvSpPr>
            <p:nvPr/>
          </p:nvSpPr>
          <p:spPr bwMode="auto">
            <a:xfrm>
              <a:off x="2184" y="1192"/>
              <a:ext cx="540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Condenser Lens III</a:t>
              </a:r>
            </a:p>
          </p:txBody>
        </p:sp>
        <p:sp>
          <p:nvSpPr>
            <p:cNvPr id="59412" name="Oval 18"/>
            <p:cNvSpPr>
              <a:spLocks noChangeAspect="1" noChangeArrowheads="1"/>
            </p:cNvSpPr>
            <p:nvPr/>
          </p:nvSpPr>
          <p:spPr bwMode="auto">
            <a:xfrm>
              <a:off x="2385" y="1359"/>
              <a:ext cx="1221" cy="9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13" name="Line 19"/>
            <p:cNvSpPr>
              <a:spLocks noChangeAspect="1" noChangeShapeType="1"/>
            </p:cNvSpPr>
            <p:nvPr/>
          </p:nvSpPr>
          <p:spPr bwMode="auto">
            <a:xfrm flipH="1">
              <a:off x="2847" y="1848"/>
              <a:ext cx="122" cy="12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14" name="Line 20"/>
            <p:cNvSpPr>
              <a:spLocks noChangeAspect="1" noChangeShapeType="1"/>
            </p:cNvSpPr>
            <p:nvPr/>
          </p:nvSpPr>
          <p:spPr bwMode="auto">
            <a:xfrm flipH="1">
              <a:off x="2938" y="1848"/>
              <a:ext cx="122" cy="12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15" name="Line 21"/>
            <p:cNvSpPr>
              <a:spLocks noChangeAspect="1" noChangeShapeType="1"/>
            </p:cNvSpPr>
            <p:nvPr/>
          </p:nvSpPr>
          <p:spPr bwMode="auto">
            <a:xfrm>
              <a:off x="2847" y="1970"/>
              <a:ext cx="77" cy="13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16" name="Line 22"/>
            <p:cNvSpPr>
              <a:spLocks noChangeAspect="1" noChangeShapeType="1"/>
            </p:cNvSpPr>
            <p:nvPr/>
          </p:nvSpPr>
          <p:spPr bwMode="auto">
            <a:xfrm flipH="1">
              <a:off x="2925" y="1973"/>
              <a:ext cx="13" cy="11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17" name="Line 23"/>
            <p:cNvSpPr>
              <a:spLocks noChangeAspect="1" noChangeShapeType="1"/>
            </p:cNvSpPr>
            <p:nvPr/>
          </p:nvSpPr>
          <p:spPr bwMode="auto">
            <a:xfrm>
              <a:off x="3048" y="1848"/>
              <a:ext cx="122" cy="122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18" name="Line 24"/>
            <p:cNvSpPr>
              <a:spLocks noChangeAspect="1" noChangeShapeType="1"/>
            </p:cNvSpPr>
            <p:nvPr/>
          </p:nvSpPr>
          <p:spPr bwMode="auto">
            <a:xfrm>
              <a:off x="2957" y="1848"/>
              <a:ext cx="122" cy="122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19" name="Line 25"/>
            <p:cNvSpPr>
              <a:spLocks noChangeAspect="1" noChangeShapeType="1"/>
            </p:cNvSpPr>
            <p:nvPr/>
          </p:nvSpPr>
          <p:spPr bwMode="auto">
            <a:xfrm flipH="1">
              <a:off x="3098" y="1970"/>
              <a:ext cx="72" cy="122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20" name="Line 26"/>
            <p:cNvSpPr>
              <a:spLocks noChangeAspect="1" noChangeShapeType="1"/>
            </p:cNvSpPr>
            <p:nvPr/>
          </p:nvSpPr>
          <p:spPr bwMode="auto">
            <a:xfrm>
              <a:off x="3079" y="1973"/>
              <a:ext cx="15" cy="135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9421" name="Rectangle 27" descr="20%"/>
            <p:cNvSpPr>
              <a:spLocks noChangeArrowheads="1"/>
            </p:cNvSpPr>
            <p:nvPr/>
          </p:nvSpPr>
          <p:spPr bwMode="auto">
            <a:xfrm>
              <a:off x="2880" y="1848"/>
              <a:ext cx="253" cy="36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59422" name="Group 28"/>
            <p:cNvGrpSpPr>
              <a:grpSpLocks/>
            </p:cNvGrpSpPr>
            <p:nvPr/>
          </p:nvGrpSpPr>
          <p:grpSpPr bwMode="auto">
            <a:xfrm>
              <a:off x="2376" y="744"/>
              <a:ext cx="1258" cy="72"/>
              <a:chOff x="2486" y="831"/>
              <a:chExt cx="1258" cy="72"/>
            </a:xfrm>
          </p:grpSpPr>
          <p:sp>
            <p:nvSpPr>
              <p:cNvPr id="59429" name="Freeform 29"/>
              <p:cNvSpPr>
                <a:spLocks/>
              </p:cNvSpPr>
              <p:nvPr/>
            </p:nvSpPr>
            <p:spPr bwMode="auto">
              <a:xfrm>
                <a:off x="2486" y="831"/>
                <a:ext cx="462" cy="64"/>
              </a:xfrm>
              <a:custGeom>
                <a:avLst/>
                <a:gdLst>
                  <a:gd name="T0" fmla="*/ 8 w 462"/>
                  <a:gd name="T1" fmla="*/ 0 h 64"/>
                  <a:gd name="T2" fmla="*/ 462 w 462"/>
                  <a:gd name="T3" fmla="*/ 0 h 64"/>
                  <a:gd name="T4" fmla="*/ 390 w 462"/>
                  <a:gd name="T5" fmla="*/ 64 h 64"/>
                  <a:gd name="T6" fmla="*/ 0 w 462"/>
                  <a:gd name="T7" fmla="*/ 64 h 64"/>
                  <a:gd name="T8" fmla="*/ 0 w 462"/>
                  <a:gd name="T9" fmla="*/ 0 h 64"/>
                  <a:gd name="T10" fmla="*/ 8 w 462"/>
                  <a:gd name="T11" fmla="*/ 0 h 64"/>
                  <a:gd name="T12" fmla="*/ 8 w 462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2" h="64">
                    <a:moveTo>
                      <a:pt x="8" y="0"/>
                    </a:moveTo>
                    <a:lnTo>
                      <a:pt x="462" y="0"/>
                    </a:lnTo>
                    <a:lnTo>
                      <a:pt x="390" y="64"/>
                    </a:lnTo>
                    <a:lnTo>
                      <a:pt x="0" y="64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9430" name="Group 30"/>
              <p:cNvGrpSpPr>
                <a:grpSpLocks/>
              </p:cNvGrpSpPr>
              <p:nvPr/>
            </p:nvGrpSpPr>
            <p:grpSpPr bwMode="auto">
              <a:xfrm>
                <a:off x="2494" y="831"/>
                <a:ext cx="1250" cy="72"/>
                <a:chOff x="2494" y="831"/>
                <a:chExt cx="1250" cy="72"/>
              </a:xfrm>
            </p:grpSpPr>
            <p:sp>
              <p:nvSpPr>
                <p:cNvPr id="59432" name="Freeform 31"/>
                <p:cNvSpPr>
                  <a:spLocks/>
                </p:cNvSpPr>
                <p:nvPr/>
              </p:nvSpPr>
              <p:spPr bwMode="auto">
                <a:xfrm>
                  <a:off x="2494" y="839"/>
                  <a:ext cx="454" cy="64"/>
                </a:xfrm>
                <a:custGeom>
                  <a:avLst/>
                  <a:gdLst>
                    <a:gd name="T0" fmla="*/ 0 w 454"/>
                    <a:gd name="T1" fmla="*/ 0 h 64"/>
                    <a:gd name="T2" fmla="*/ 454 w 454"/>
                    <a:gd name="T3" fmla="*/ 0 h 64"/>
                    <a:gd name="T4" fmla="*/ 390 w 454"/>
                    <a:gd name="T5" fmla="*/ 64 h 64"/>
                    <a:gd name="T6" fmla="*/ 0 w 454"/>
                    <a:gd name="T7" fmla="*/ 64 h 64"/>
                    <a:gd name="T8" fmla="*/ 0 w 454"/>
                    <a:gd name="T9" fmla="*/ 0 h 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4" h="64">
                      <a:moveTo>
                        <a:pt x="0" y="0"/>
                      </a:moveTo>
                      <a:lnTo>
                        <a:pt x="454" y="0"/>
                      </a:lnTo>
                      <a:lnTo>
                        <a:pt x="390" y="64"/>
                      </a:lnTo>
                      <a:lnTo>
                        <a:pt x="0" y="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3" name="Freeform 32"/>
                <p:cNvSpPr>
                  <a:spLocks/>
                </p:cNvSpPr>
                <p:nvPr/>
              </p:nvSpPr>
              <p:spPr bwMode="auto">
                <a:xfrm>
                  <a:off x="3282" y="831"/>
                  <a:ext cx="462" cy="64"/>
                </a:xfrm>
                <a:custGeom>
                  <a:avLst/>
                  <a:gdLst>
                    <a:gd name="T0" fmla="*/ 454 w 462"/>
                    <a:gd name="T1" fmla="*/ 0 h 64"/>
                    <a:gd name="T2" fmla="*/ 0 w 462"/>
                    <a:gd name="T3" fmla="*/ 0 h 64"/>
                    <a:gd name="T4" fmla="*/ 72 w 462"/>
                    <a:gd name="T5" fmla="*/ 64 h 64"/>
                    <a:gd name="T6" fmla="*/ 462 w 462"/>
                    <a:gd name="T7" fmla="*/ 64 h 64"/>
                    <a:gd name="T8" fmla="*/ 462 w 462"/>
                    <a:gd name="T9" fmla="*/ 0 h 64"/>
                    <a:gd name="T10" fmla="*/ 454 w 462"/>
                    <a:gd name="T11" fmla="*/ 0 h 64"/>
                    <a:gd name="T12" fmla="*/ 454 w 462"/>
                    <a:gd name="T13" fmla="*/ 0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2" h="64">
                      <a:moveTo>
                        <a:pt x="454" y="0"/>
                      </a:moveTo>
                      <a:lnTo>
                        <a:pt x="0" y="0"/>
                      </a:lnTo>
                      <a:lnTo>
                        <a:pt x="72" y="64"/>
                      </a:lnTo>
                      <a:lnTo>
                        <a:pt x="462" y="64"/>
                      </a:lnTo>
                      <a:lnTo>
                        <a:pt x="462" y="0"/>
                      </a:lnTo>
                      <a:lnTo>
                        <a:pt x="4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9431" name="Freeform 33"/>
              <p:cNvSpPr>
                <a:spLocks/>
              </p:cNvSpPr>
              <p:nvPr/>
            </p:nvSpPr>
            <p:spPr bwMode="auto">
              <a:xfrm>
                <a:off x="3290" y="839"/>
                <a:ext cx="454" cy="64"/>
              </a:xfrm>
              <a:custGeom>
                <a:avLst/>
                <a:gdLst>
                  <a:gd name="T0" fmla="*/ 454 w 454"/>
                  <a:gd name="T1" fmla="*/ 0 h 64"/>
                  <a:gd name="T2" fmla="*/ 0 w 454"/>
                  <a:gd name="T3" fmla="*/ 0 h 64"/>
                  <a:gd name="T4" fmla="*/ 64 w 454"/>
                  <a:gd name="T5" fmla="*/ 64 h 64"/>
                  <a:gd name="T6" fmla="*/ 454 w 454"/>
                  <a:gd name="T7" fmla="*/ 64 h 64"/>
                  <a:gd name="T8" fmla="*/ 454 w 454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4" h="64">
                    <a:moveTo>
                      <a:pt x="454" y="0"/>
                    </a:moveTo>
                    <a:lnTo>
                      <a:pt x="0" y="0"/>
                    </a:lnTo>
                    <a:lnTo>
                      <a:pt x="64" y="64"/>
                    </a:lnTo>
                    <a:lnTo>
                      <a:pt x="454" y="64"/>
                    </a:lnTo>
                    <a:lnTo>
                      <a:pt x="454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23" name="Oval 34"/>
            <p:cNvSpPr>
              <a:spLocks noChangeArrowheads="1"/>
            </p:cNvSpPr>
            <p:nvPr/>
          </p:nvSpPr>
          <p:spPr bwMode="auto">
            <a:xfrm>
              <a:off x="2856" y="696"/>
              <a:ext cx="326" cy="11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24" name="Line 35"/>
            <p:cNvSpPr>
              <a:spLocks noChangeShapeType="1"/>
            </p:cNvSpPr>
            <p:nvPr/>
          </p:nvSpPr>
          <p:spPr bwMode="auto">
            <a:xfrm flipH="1">
              <a:off x="2826" y="600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5" name="Line 36"/>
            <p:cNvSpPr>
              <a:spLocks noChangeShapeType="1"/>
            </p:cNvSpPr>
            <p:nvPr/>
          </p:nvSpPr>
          <p:spPr bwMode="auto">
            <a:xfrm>
              <a:off x="3156" y="594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6" name="Line 37"/>
            <p:cNvSpPr>
              <a:spLocks noChangeShapeType="1"/>
            </p:cNvSpPr>
            <p:nvPr/>
          </p:nvSpPr>
          <p:spPr bwMode="auto">
            <a:xfrm>
              <a:off x="2820" y="894"/>
              <a:ext cx="258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7" name="Line 38"/>
            <p:cNvSpPr>
              <a:spLocks noChangeShapeType="1"/>
            </p:cNvSpPr>
            <p:nvPr/>
          </p:nvSpPr>
          <p:spPr bwMode="auto">
            <a:xfrm flipH="1">
              <a:off x="2940" y="888"/>
              <a:ext cx="264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8" name="Text Box 39"/>
            <p:cNvSpPr txBox="1">
              <a:spLocks noChangeAspect="1" noChangeArrowheads="1"/>
            </p:cNvSpPr>
            <p:nvPr/>
          </p:nvSpPr>
          <p:spPr bwMode="auto">
            <a:xfrm>
              <a:off x="2593" y="2150"/>
              <a:ext cx="497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</a:rPr>
                <a:t>Back Focal Plane</a:t>
              </a:r>
            </a:p>
          </p:txBody>
        </p:sp>
      </p:grpSp>
      <p:sp>
        <p:nvSpPr>
          <p:cNvPr id="59398" name="Text Box 40"/>
          <p:cNvSpPr txBox="1">
            <a:spLocks noChangeArrowheads="1"/>
          </p:cNvSpPr>
          <p:nvPr/>
        </p:nvSpPr>
        <p:spPr bwMode="auto">
          <a:xfrm>
            <a:off x="531813" y="5445125"/>
            <a:ext cx="3981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10 </a:t>
            </a:r>
            <a:r>
              <a:rPr lang="en-US" altLang="en-US" sz="2400">
                <a:latin typeface="Symbol" panose="05050102010706020507" pitchFamily="18" charset="2"/>
              </a:rPr>
              <a:t>m</a:t>
            </a:r>
            <a:r>
              <a:rPr lang="en-US" altLang="en-US" sz="2400">
                <a:latin typeface="Times New Roman" panose="02020603050405020304" pitchFamily="18" charset="0"/>
              </a:rPr>
              <a:t>m aperture -&gt; 50 nm beam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M = 1/200</a:t>
            </a:r>
          </a:p>
        </p:txBody>
      </p:sp>
      <p:sp>
        <p:nvSpPr>
          <p:cNvPr id="59399" name="Text Box 41"/>
          <p:cNvSpPr txBox="1">
            <a:spLocks noChangeArrowheads="1"/>
          </p:cNvSpPr>
          <p:nvPr/>
        </p:nvSpPr>
        <p:spPr bwMode="auto">
          <a:xfrm>
            <a:off x="541338" y="6303963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JM Zuo et al, Science 300, 1419 (2003)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0"/>
            <a:ext cx="3367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0"/>
            <a:ext cx="3976688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030788" y="5603875"/>
            <a:ext cx="4113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Coherence length &gt; 15 nm</a:t>
            </a:r>
          </a:p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Convergence angle &lt;0.2 mrad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257175"/>
            <a:ext cx="7772400" cy="13287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Direct Methods vs. </a:t>
            </a:r>
            <a:br>
              <a:rPr lang="en-US" altLang="en-US" smtClean="0"/>
            </a:br>
            <a:r>
              <a:rPr lang="en-US" altLang="en-US" smtClean="0"/>
              <a:t>Indirect Methods</a:t>
            </a:r>
          </a:p>
        </p:txBody>
      </p:sp>
      <p:grpSp>
        <p:nvGrpSpPr>
          <p:cNvPr id="63491" name="Group 3"/>
          <p:cNvGrpSpPr>
            <a:grpSpLocks/>
          </p:cNvGrpSpPr>
          <p:nvPr/>
        </p:nvGrpSpPr>
        <p:grpSpPr bwMode="auto">
          <a:xfrm>
            <a:off x="304800" y="1724025"/>
            <a:ext cx="3595688" cy="4735513"/>
            <a:chOff x="192" y="1086"/>
            <a:chExt cx="2265" cy="2983"/>
          </a:xfrm>
        </p:grpSpPr>
        <p:grpSp>
          <p:nvGrpSpPr>
            <p:cNvPr id="63520" name="Group 4"/>
            <p:cNvGrpSpPr>
              <a:grpSpLocks/>
            </p:cNvGrpSpPr>
            <p:nvPr/>
          </p:nvGrpSpPr>
          <p:grpSpPr bwMode="auto">
            <a:xfrm>
              <a:off x="192" y="1935"/>
              <a:ext cx="2265" cy="2134"/>
              <a:chOff x="192" y="1935"/>
              <a:chExt cx="2265" cy="2134"/>
            </a:xfrm>
          </p:grpSpPr>
          <p:sp>
            <p:nvSpPr>
              <p:cNvPr id="63522" name="Rectangle 5"/>
              <p:cNvSpPr>
                <a:spLocks noChangeArrowheads="1"/>
              </p:cNvSpPr>
              <p:nvPr/>
            </p:nvSpPr>
            <p:spPr bwMode="auto">
              <a:xfrm>
                <a:off x="192" y="1935"/>
                <a:ext cx="1398" cy="1307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63523" name="Group 6"/>
              <p:cNvGrpSpPr>
                <a:grpSpLocks/>
              </p:cNvGrpSpPr>
              <p:nvPr/>
            </p:nvGrpSpPr>
            <p:grpSpPr bwMode="auto">
              <a:xfrm>
                <a:off x="1408" y="2050"/>
                <a:ext cx="1049" cy="2019"/>
                <a:chOff x="1408" y="2050"/>
                <a:chExt cx="1049" cy="2019"/>
              </a:xfrm>
            </p:grpSpPr>
            <p:grpSp>
              <p:nvGrpSpPr>
                <p:cNvPr id="63556" name="Group 7"/>
                <p:cNvGrpSpPr>
                  <a:grpSpLocks/>
                </p:cNvGrpSpPr>
                <p:nvPr/>
              </p:nvGrpSpPr>
              <p:grpSpPr bwMode="auto">
                <a:xfrm>
                  <a:off x="1412" y="2810"/>
                  <a:ext cx="187" cy="491"/>
                  <a:chOff x="1412" y="2810"/>
                  <a:chExt cx="187" cy="491"/>
                </a:xfrm>
              </p:grpSpPr>
              <p:grpSp>
                <p:nvGrpSpPr>
                  <p:cNvPr id="63564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412" y="2865"/>
                    <a:ext cx="146" cy="436"/>
                    <a:chOff x="1412" y="2865"/>
                    <a:chExt cx="146" cy="436"/>
                  </a:xfrm>
                </p:grpSpPr>
                <p:sp>
                  <p:nvSpPr>
                    <p:cNvPr id="63566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1412" y="2865"/>
                      <a:ext cx="136" cy="298"/>
                    </a:xfrm>
                    <a:custGeom>
                      <a:avLst/>
                      <a:gdLst>
                        <a:gd name="T0" fmla="*/ 66 w 136"/>
                        <a:gd name="T1" fmla="*/ 42 h 298"/>
                        <a:gd name="T2" fmla="*/ 82 w 136"/>
                        <a:gd name="T3" fmla="*/ 68 h 298"/>
                        <a:gd name="T4" fmla="*/ 93 w 136"/>
                        <a:gd name="T5" fmla="*/ 88 h 298"/>
                        <a:gd name="T6" fmla="*/ 100 w 136"/>
                        <a:gd name="T7" fmla="*/ 103 h 298"/>
                        <a:gd name="T8" fmla="*/ 103 w 136"/>
                        <a:gd name="T9" fmla="*/ 118 h 298"/>
                        <a:gd name="T10" fmla="*/ 104 w 136"/>
                        <a:gd name="T11" fmla="*/ 128 h 298"/>
                        <a:gd name="T12" fmla="*/ 102 w 136"/>
                        <a:gd name="T13" fmla="*/ 137 h 298"/>
                        <a:gd name="T14" fmla="*/ 97 w 136"/>
                        <a:gd name="T15" fmla="*/ 141 h 298"/>
                        <a:gd name="T16" fmla="*/ 76 w 136"/>
                        <a:gd name="T17" fmla="*/ 153 h 298"/>
                        <a:gd name="T18" fmla="*/ 59 w 136"/>
                        <a:gd name="T19" fmla="*/ 155 h 298"/>
                        <a:gd name="T20" fmla="*/ 43 w 136"/>
                        <a:gd name="T21" fmla="*/ 160 h 298"/>
                        <a:gd name="T22" fmla="*/ 20 w 136"/>
                        <a:gd name="T23" fmla="*/ 168 h 298"/>
                        <a:gd name="T24" fmla="*/ 7 w 136"/>
                        <a:gd name="T25" fmla="*/ 177 h 298"/>
                        <a:gd name="T26" fmla="*/ 1 w 136"/>
                        <a:gd name="T27" fmla="*/ 189 h 298"/>
                        <a:gd name="T28" fmla="*/ 0 w 136"/>
                        <a:gd name="T29" fmla="*/ 205 h 298"/>
                        <a:gd name="T30" fmla="*/ 2 w 136"/>
                        <a:gd name="T31" fmla="*/ 224 h 298"/>
                        <a:gd name="T32" fmla="*/ 13 w 136"/>
                        <a:gd name="T33" fmla="*/ 260 h 298"/>
                        <a:gd name="T34" fmla="*/ 21 w 136"/>
                        <a:gd name="T35" fmla="*/ 286 h 298"/>
                        <a:gd name="T36" fmla="*/ 29 w 136"/>
                        <a:gd name="T37" fmla="*/ 297 h 298"/>
                        <a:gd name="T38" fmla="*/ 58 w 136"/>
                        <a:gd name="T39" fmla="*/ 284 h 298"/>
                        <a:gd name="T40" fmla="*/ 39 w 136"/>
                        <a:gd name="T41" fmla="*/ 241 h 298"/>
                        <a:gd name="T42" fmla="*/ 32 w 136"/>
                        <a:gd name="T43" fmla="*/ 216 h 298"/>
                        <a:gd name="T44" fmla="*/ 35 w 136"/>
                        <a:gd name="T45" fmla="*/ 196 h 298"/>
                        <a:gd name="T46" fmla="*/ 47 w 136"/>
                        <a:gd name="T47" fmla="*/ 185 h 298"/>
                        <a:gd name="T48" fmla="*/ 69 w 136"/>
                        <a:gd name="T49" fmla="*/ 184 h 298"/>
                        <a:gd name="T50" fmla="*/ 98 w 136"/>
                        <a:gd name="T51" fmla="*/ 178 h 298"/>
                        <a:gd name="T52" fmla="*/ 120 w 136"/>
                        <a:gd name="T53" fmla="*/ 162 h 298"/>
                        <a:gd name="T54" fmla="*/ 130 w 136"/>
                        <a:gd name="T55" fmla="*/ 153 h 298"/>
                        <a:gd name="T56" fmla="*/ 134 w 136"/>
                        <a:gd name="T57" fmla="*/ 142 h 298"/>
                        <a:gd name="T58" fmla="*/ 135 w 136"/>
                        <a:gd name="T59" fmla="*/ 127 h 298"/>
                        <a:gd name="T60" fmla="*/ 134 w 136"/>
                        <a:gd name="T61" fmla="*/ 111 h 298"/>
                        <a:gd name="T62" fmla="*/ 120 w 136"/>
                        <a:gd name="T63" fmla="*/ 74 h 298"/>
                        <a:gd name="T64" fmla="*/ 104 w 136"/>
                        <a:gd name="T65" fmla="*/ 42 h 298"/>
                        <a:gd name="T66" fmla="*/ 90 w 136"/>
                        <a:gd name="T67" fmla="*/ 17 h 298"/>
                        <a:gd name="T68" fmla="*/ 78 w 136"/>
                        <a:gd name="T69" fmla="*/ 0 h 298"/>
                        <a:gd name="T70" fmla="*/ 66 w 136"/>
                        <a:gd name="T71" fmla="*/ 42 h 298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0" t="0" r="r" b="b"/>
                      <a:pathLst>
                        <a:path w="136" h="298">
                          <a:moveTo>
                            <a:pt x="66" y="42"/>
                          </a:moveTo>
                          <a:lnTo>
                            <a:pt x="82" y="68"/>
                          </a:lnTo>
                          <a:lnTo>
                            <a:pt x="93" y="88"/>
                          </a:lnTo>
                          <a:lnTo>
                            <a:pt x="100" y="103"/>
                          </a:lnTo>
                          <a:lnTo>
                            <a:pt x="103" y="118"/>
                          </a:lnTo>
                          <a:lnTo>
                            <a:pt x="104" y="128"/>
                          </a:lnTo>
                          <a:lnTo>
                            <a:pt x="102" y="137"/>
                          </a:lnTo>
                          <a:lnTo>
                            <a:pt x="97" y="141"/>
                          </a:lnTo>
                          <a:lnTo>
                            <a:pt x="76" y="153"/>
                          </a:lnTo>
                          <a:lnTo>
                            <a:pt x="59" y="155"/>
                          </a:lnTo>
                          <a:lnTo>
                            <a:pt x="43" y="160"/>
                          </a:lnTo>
                          <a:lnTo>
                            <a:pt x="20" y="168"/>
                          </a:lnTo>
                          <a:lnTo>
                            <a:pt x="7" y="177"/>
                          </a:lnTo>
                          <a:lnTo>
                            <a:pt x="1" y="189"/>
                          </a:lnTo>
                          <a:lnTo>
                            <a:pt x="0" y="205"/>
                          </a:lnTo>
                          <a:lnTo>
                            <a:pt x="2" y="224"/>
                          </a:lnTo>
                          <a:lnTo>
                            <a:pt x="13" y="260"/>
                          </a:lnTo>
                          <a:lnTo>
                            <a:pt x="21" y="286"/>
                          </a:lnTo>
                          <a:lnTo>
                            <a:pt x="29" y="297"/>
                          </a:lnTo>
                          <a:lnTo>
                            <a:pt x="58" y="284"/>
                          </a:lnTo>
                          <a:lnTo>
                            <a:pt x="39" y="241"/>
                          </a:lnTo>
                          <a:lnTo>
                            <a:pt x="32" y="216"/>
                          </a:lnTo>
                          <a:lnTo>
                            <a:pt x="35" y="196"/>
                          </a:lnTo>
                          <a:lnTo>
                            <a:pt x="47" y="185"/>
                          </a:lnTo>
                          <a:lnTo>
                            <a:pt x="69" y="184"/>
                          </a:lnTo>
                          <a:lnTo>
                            <a:pt x="98" y="178"/>
                          </a:lnTo>
                          <a:lnTo>
                            <a:pt x="120" y="162"/>
                          </a:lnTo>
                          <a:lnTo>
                            <a:pt x="130" y="153"/>
                          </a:lnTo>
                          <a:lnTo>
                            <a:pt x="134" y="142"/>
                          </a:lnTo>
                          <a:lnTo>
                            <a:pt x="135" y="127"/>
                          </a:lnTo>
                          <a:lnTo>
                            <a:pt x="134" y="111"/>
                          </a:lnTo>
                          <a:lnTo>
                            <a:pt x="120" y="74"/>
                          </a:lnTo>
                          <a:lnTo>
                            <a:pt x="104" y="42"/>
                          </a:lnTo>
                          <a:lnTo>
                            <a:pt x="90" y="17"/>
                          </a:lnTo>
                          <a:lnTo>
                            <a:pt x="78" y="0"/>
                          </a:lnTo>
                          <a:lnTo>
                            <a:pt x="66" y="42"/>
                          </a:lnTo>
                        </a:path>
                      </a:pathLst>
                    </a:custGeom>
                    <a:solidFill>
                      <a:srgbClr val="9F3F00"/>
                    </a:solidFill>
                    <a:ln w="12699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56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1426" y="3142"/>
                      <a:ext cx="132" cy="159"/>
                    </a:xfrm>
                    <a:custGeom>
                      <a:avLst/>
                      <a:gdLst>
                        <a:gd name="T0" fmla="*/ 14 w 132"/>
                        <a:gd name="T1" fmla="*/ 5 h 159"/>
                        <a:gd name="T2" fmla="*/ 6 w 132"/>
                        <a:gd name="T3" fmla="*/ 13 h 159"/>
                        <a:gd name="T4" fmla="*/ 0 w 132"/>
                        <a:gd name="T5" fmla="*/ 22 h 159"/>
                        <a:gd name="T6" fmla="*/ 0 w 132"/>
                        <a:gd name="T7" fmla="*/ 34 h 159"/>
                        <a:gd name="T8" fmla="*/ 0 w 132"/>
                        <a:gd name="T9" fmla="*/ 45 h 159"/>
                        <a:gd name="T10" fmla="*/ 3 w 132"/>
                        <a:gd name="T11" fmla="*/ 58 h 159"/>
                        <a:gd name="T12" fmla="*/ 10 w 132"/>
                        <a:gd name="T13" fmla="*/ 71 h 159"/>
                        <a:gd name="T14" fmla="*/ 18 w 132"/>
                        <a:gd name="T15" fmla="*/ 79 h 159"/>
                        <a:gd name="T16" fmla="*/ 28 w 132"/>
                        <a:gd name="T17" fmla="*/ 85 h 159"/>
                        <a:gd name="T18" fmla="*/ 39 w 132"/>
                        <a:gd name="T19" fmla="*/ 87 h 159"/>
                        <a:gd name="T20" fmla="*/ 54 w 132"/>
                        <a:gd name="T21" fmla="*/ 87 h 159"/>
                        <a:gd name="T22" fmla="*/ 71 w 132"/>
                        <a:gd name="T23" fmla="*/ 92 h 159"/>
                        <a:gd name="T24" fmla="*/ 82 w 132"/>
                        <a:gd name="T25" fmla="*/ 97 h 159"/>
                        <a:gd name="T26" fmla="*/ 92 w 132"/>
                        <a:gd name="T27" fmla="*/ 104 h 159"/>
                        <a:gd name="T28" fmla="*/ 97 w 132"/>
                        <a:gd name="T29" fmla="*/ 119 h 159"/>
                        <a:gd name="T30" fmla="*/ 99 w 132"/>
                        <a:gd name="T31" fmla="*/ 140 h 159"/>
                        <a:gd name="T32" fmla="*/ 97 w 132"/>
                        <a:gd name="T33" fmla="*/ 158 h 159"/>
                        <a:gd name="T34" fmla="*/ 111 w 132"/>
                        <a:gd name="T35" fmla="*/ 148 h 159"/>
                        <a:gd name="T36" fmla="*/ 121 w 132"/>
                        <a:gd name="T37" fmla="*/ 135 h 159"/>
                        <a:gd name="T38" fmla="*/ 127 w 132"/>
                        <a:gd name="T39" fmla="*/ 127 h 159"/>
                        <a:gd name="T40" fmla="*/ 129 w 132"/>
                        <a:gd name="T41" fmla="*/ 116 h 159"/>
                        <a:gd name="T42" fmla="*/ 131 w 132"/>
                        <a:gd name="T43" fmla="*/ 103 h 159"/>
                        <a:gd name="T44" fmla="*/ 126 w 132"/>
                        <a:gd name="T45" fmla="*/ 88 h 159"/>
                        <a:gd name="T46" fmla="*/ 117 w 132"/>
                        <a:gd name="T47" fmla="*/ 70 h 159"/>
                        <a:gd name="T48" fmla="*/ 105 w 132"/>
                        <a:gd name="T49" fmla="*/ 55 h 159"/>
                        <a:gd name="T50" fmla="*/ 92 w 132"/>
                        <a:gd name="T51" fmla="*/ 41 h 159"/>
                        <a:gd name="T52" fmla="*/ 65 w 132"/>
                        <a:gd name="T53" fmla="*/ 19 h 159"/>
                        <a:gd name="T54" fmla="*/ 49 w 132"/>
                        <a:gd name="T55" fmla="*/ 6 h 159"/>
                        <a:gd name="T56" fmla="*/ 38 w 132"/>
                        <a:gd name="T57" fmla="*/ 0 h 159"/>
                        <a:gd name="T58" fmla="*/ 23 w 132"/>
                        <a:gd name="T59" fmla="*/ 0 h 159"/>
                        <a:gd name="T60" fmla="*/ 14 w 132"/>
                        <a:gd name="T61" fmla="*/ 5 h 159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132" h="159">
                          <a:moveTo>
                            <a:pt x="14" y="5"/>
                          </a:moveTo>
                          <a:lnTo>
                            <a:pt x="6" y="13"/>
                          </a:lnTo>
                          <a:lnTo>
                            <a:pt x="0" y="22"/>
                          </a:lnTo>
                          <a:lnTo>
                            <a:pt x="0" y="34"/>
                          </a:lnTo>
                          <a:lnTo>
                            <a:pt x="0" y="45"/>
                          </a:lnTo>
                          <a:lnTo>
                            <a:pt x="3" y="58"/>
                          </a:lnTo>
                          <a:lnTo>
                            <a:pt x="10" y="71"/>
                          </a:lnTo>
                          <a:lnTo>
                            <a:pt x="18" y="79"/>
                          </a:lnTo>
                          <a:lnTo>
                            <a:pt x="28" y="85"/>
                          </a:lnTo>
                          <a:lnTo>
                            <a:pt x="39" y="87"/>
                          </a:lnTo>
                          <a:lnTo>
                            <a:pt x="54" y="87"/>
                          </a:lnTo>
                          <a:lnTo>
                            <a:pt x="71" y="92"/>
                          </a:lnTo>
                          <a:lnTo>
                            <a:pt x="82" y="97"/>
                          </a:lnTo>
                          <a:lnTo>
                            <a:pt x="92" y="104"/>
                          </a:lnTo>
                          <a:lnTo>
                            <a:pt x="97" y="119"/>
                          </a:lnTo>
                          <a:lnTo>
                            <a:pt x="99" y="140"/>
                          </a:lnTo>
                          <a:lnTo>
                            <a:pt x="97" y="158"/>
                          </a:lnTo>
                          <a:lnTo>
                            <a:pt x="111" y="148"/>
                          </a:lnTo>
                          <a:lnTo>
                            <a:pt x="121" y="135"/>
                          </a:lnTo>
                          <a:lnTo>
                            <a:pt x="127" y="127"/>
                          </a:lnTo>
                          <a:lnTo>
                            <a:pt x="129" y="116"/>
                          </a:lnTo>
                          <a:lnTo>
                            <a:pt x="131" y="103"/>
                          </a:lnTo>
                          <a:lnTo>
                            <a:pt x="126" y="88"/>
                          </a:lnTo>
                          <a:lnTo>
                            <a:pt x="117" y="70"/>
                          </a:lnTo>
                          <a:lnTo>
                            <a:pt x="105" y="55"/>
                          </a:lnTo>
                          <a:lnTo>
                            <a:pt x="92" y="41"/>
                          </a:lnTo>
                          <a:lnTo>
                            <a:pt x="65" y="19"/>
                          </a:lnTo>
                          <a:lnTo>
                            <a:pt x="49" y="6"/>
                          </a:lnTo>
                          <a:lnTo>
                            <a:pt x="38" y="0"/>
                          </a:lnTo>
                          <a:lnTo>
                            <a:pt x="23" y="0"/>
                          </a:lnTo>
                          <a:lnTo>
                            <a:pt x="14" y="5"/>
                          </a:lnTo>
                        </a:path>
                      </a:pathLst>
                    </a:custGeom>
                    <a:solidFill>
                      <a:srgbClr val="3F1F00"/>
                    </a:solidFill>
                    <a:ln w="12699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3565" name="Freeform 11"/>
                  <p:cNvSpPr>
                    <a:spLocks/>
                  </p:cNvSpPr>
                  <p:nvPr/>
                </p:nvSpPr>
                <p:spPr bwMode="auto">
                  <a:xfrm>
                    <a:off x="1493" y="2810"/>
                    <a:ext cx="106" cy="84"/>
                  </a:xfrm>
                  <a:custGeom>
                    <a:avLst/>
                    <a:gdLst>
                      <a:gd name="T0" fmla="*/ 0 w 106"/>
                      <a:gd name="T1" fmla="*/ 83 h 84"/>
                      <a:gd name="T2" fmla="*/ 84 w 106"/>
                      <a:gd name="T3" fmla="*/ 0 h 84"/>
                      <a:gd name="T4" fmla="*/ 105 w 106"/>
                      <a:gd name="T5" fmla="*/ 29 h 84"/>
                      <a:gd name="T6" fmla="*/ 0 w 106"/>
                      <a:gd name="T7" fmla="*/ 83 h 8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06" h="84">
                        <a:moveTo>
                          <a:pt x="0" y="83"/>
                        </a:moveTo>
                        <a:lnTo>
                          <a:pt x="84" y="0"/>
                        </a:lnTo>
                        <a:lnTo>
                          <a:pt x="105" y="29"/>
                        </a:lnTo>
                        <a:lnTo>
                          <a:pt x="0" y="83"/>
                        </a:lnTo>
                      </a:path>
                    </a:pathLst>
                  </a:custGeom>
                  <a:solidFill>
                    <a:schemeClr val="tx1"/>
                  </a:solidFill>
                  <a:ln w="12699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557" name="Group 12"/>
                <p:cNvGrpSpPr>
                  <a:grpSpLocks/>
                </p:cNvGrpSpPr>
                <p:nvPr/>
              </p:nvGrpSpPr>
              <p:grpSpPr bwMode="auto">
                <a:xfrm>
                  <a:off x="1408" y="2050"/>
                  <a:ext cx="1049" cy="2019"/>
                  <a:chOff x="1408" y="2050"/>
                  <a:chExt cx="1049" cy="2019"/>
                </a:xfrm>
              </p:grpSpPr>
              <p:graphicFrame>
                <p:nvGraphicFramePr>
                  <p:cNvPr id="63558" name="Object 13">
                    <a:hlinkClick r:id="" action="ppaction://ole?verb=0"/>
                  </p:cNvPr>
                  <p:cNvGraphicFramePr>
                    <a:graphicFrameLocks/>
                  </p:cNvGraphicFramePr>
                  <p:nvPr/>
                </p:nvGraphicFramePr>
                <p:xfrm>
                  <a:off x="1408" y="2050"/>
                  <a:ext cx="1049" cy="201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3592" name="Microsoft ClipArt Gallery" r:id="rId4" imgW="1676400" imgH="3216275" progId="MS_ClipArt_Gallery">
                          <p:embed/>
                        </p:oleObj>
                      </mc:Choice>
                      <mc:Fallback>
                        <p:oleObj name="Microsoft ClipArt Gallery" r:id="rId4" imgW="1676400" imgH="3216275" progId="MS_ClipArt_Gallery">
                          <p:embed/>
                          <p:pic>
                            <p:nvPicPr>
                              <p:cNvPr id="0" name="Object 13"/>
                              <p:cNvPicPr>
                                <a:picLocks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08" y="2050"/>
                                <a:ext cx="1049" cy="201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12699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63559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971" y="2189"/>
                    <a:ext cx="451" cy="811"/>
                    <a:chOff x="1971" y="2189"/>
                    <a:chExt cx="451" cy="811"/>
                  </a:xfrm>
                </p:grpSpPr>
                <p:sp>
                  <p:nvSpPr>
                    <p:cNvPr id="63560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277" y="2477"/>
                      <a:ext cx="145" cy="523"/>
                    </a:xfrm>
                    <a:custGeom>
                      <a:avLst/>
                      <a:gdLst>
                        <a:gd name="T0" fmla="*/ 55 w 145"/>
                        <a:gd name="T1" fmla="*/ 0 h 523"/>
                        <a:gd name="T2" fmla="*/ 0 w 145"/>
                        <a:gd name="T3" fmla="*/ 392 h 523"/>
                        <a:gd name="T4" fmla="*/ 0 w 145"/>
                        <a:gd name="T5" fmla="*/ 482 h 523"/>
                        <a:gd name="T6" fmla="*/ 33 w 145"/>
                        <a:gd name="T7" fmla="*/ 482 h 523"/>
                        <a:gd name="T8" fmla="*/ 55 w 145"/>
                        <a:gd name="T9" fmla="*/ 452 h 523"/>
                        <a:gd name="T10" fmla="*/ 89 w 145"/>
                        <a:gd name="T11" fmla="*/ 432 h 523"/>
                        <a:gd name="T12" fmla="*/ 122 w 145"/>
                        <a:gd name="T13" fmla="*/ 462 h 523"/>
                        <a:gd name="T14" fmla="*/ 133 w 145"/>
                        <a:gd name="T15" fmla="*/ 492 h 523"/>
                        <a:gd name="T16" fmla="*/ 144 w 145"/>
                        <a:gd name="T17" fmla="*/ 522 h 523"/>
                        <a:gd name="T18" fmla="*/ 55 w 145"/>
                        <a:gd name="T19" fmla="*/ 0 h 52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45" h="523">
                          <a:moveTo>
                            <a:pt x="55" y="0"/>
                          </a:moveTo>
                          <a:lnTo>
                            <a:pt x="0" y="392"/>
                          </a:lnTo>
                          <a:lnTo>
                            <a:pt x="0" y="482"/>
                          </a:lnTo>
                          <a:lnTo>
                            <a:pt x="33" y="482"/>
                          </a:lnTo>
                          <a:lnTo>
                            <a:pt x="55" y="452"/>
                          </a:lnTo>
                          <a:lnTo>
                            <a:pt x="89" y="432"/>
                          </a:lnTo>
                          <a:lnTo>
                            <a:pt x="122" y="462"/>
                          </a:lnTo>
                          <a:lnTo>
                            <a:pt x="133" y="492"/>
                          </a:lnTo>
                          <a:lnTo>
                            <a:pt x="144" y="522"/>
                          </a:lnTo>
                          <a:lnTo>
                            <a:pt x="55" y="0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561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971" y="2189"/>
                      <a:ext cx="433" cy="361"/>
                    </a:xfrm>
                    <a:custGeom>
                      <a:avLst/>
                      <a:gdLst>
                        <a:gd name="T0" fmla="*/ 45 w 433"/>
                        <a:gd name="T1" fmla="*/ 0 h 361"/>
                        <a:gd name="T2" fmla="*/ 198 w 433"/>
                        <a:gd name="T3" fmla="*/ 81 h 361"/>
                        <a:gd name="T4" fmla="*/ 261 w 433"/>
                        <a:gd name="T5" fmla="*/ 135 h 361"/>
                        <a:gd name="T6" fmla="*/ 369 w 433"/>
                        <a:gd name="T7" fmla="*/ 198 h 361"/>
                        <a:gd name="T8" fmla="*/ 432 w 433"/>
                        <a:gd name="T9" fmla="*/ 243 h 361"/>
                        <a:gd name="T10" fmla="*/ 387 w 433"/>
                        <a:gd name="T11" fmla="*/ 261 h 361"/>
                        <a:gd name="T12" fmla="*/ 360 w 433"/>
                        <a:gd name="T13" fmla="*/ 324 h 361"/>
                        <a:gd name="T14" fmla="*/ 306 w 433"/>
                        <a:gd name="T15" fmla="*/ 360 h 361"/>
                        <a:gd name="T16" fmla="*/ 234 w 433"/>
                        <a:gd name="T17" fmla="*/ 297 h 361"/>
                        <a:gd name="T18" fmla="*/ 243 w 433"/>
                        <a:gd name="T19" fmla="*/ 297 h 361"/>
                        <a:gd name="T20" fmla="*/ 243 w 433"/>
                        <a:gd name="T21" fmla="*/ 270 h 361"/>
                        <a:gd name="T22" fmla="*/ 234 w 433"/>
                        <a:gd name="T23" fmla="*/ 243 h 361"/>
                        <a:gd name="T24" fmla="*/ 207 w 433"/>
                        <a:gd name="T25" fmla="*/ 234 h 361"/>
                        <a:gd name="T26" fmla="*/ 180 w 433"/>
                        <a:gd name="T27" fmla="*/ 234 h 361"/>
                        <a:gd name="T28" fmla="*/ 99 w 433"/>
                        <a:gd name="T29" fmla="*/ 171 h 361"/>
                        <a:gd name="T30" fmla="*/ 27 w 433"/>
                        <a:gd name="T31" fmla="*/ 135 h 361"/>
                        <a:gd name="T32" fmla="*/ 0 w 433"/>
                        <a:gd name="T33" fmla="*/ 90 h 361"/>
                        <a:gd name="T34" fmla="*/ 45 w 433"/>
                        <a:gd name="T35" fmla="*/ 0 h 361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433" h="361">
                          <a:moveTo>
                            <a:pt x="45" y="0"/>
                          </a:moveTo>
                          <a:lnTo>
                            <a:pt x="198" y="81"/>
                          </a:lnTo>
                          <a:lnTo>
                            <a:pt x="261" y="135"/>
                          </a:lnTo>
                          <a:lnTo>
                            <a:pt x="369" y="198"/>
                          </a:lnTo>
                          <a:lnTo>
                            <a:pt x="432" y="243"/>
                          </a:lnTo>
                          <a:lnTo>
                            <a:pt x="387" y="261"/>
                          </a:lnTo>
                          <a:lnTo>
                            <a:pt x="360" y="324"/>
                          </a:lnTo>
                          <a:lnTo>
                            <a:pt x="306" y="360"/>
                          </a:lnTo>
                          <a:lnTo>
                            <a:pt x="234" y="297"/>
                          </a:lnTo>
                          <a:lnTo>
                            <a:pt x="243" y="297"/>
                          </a:lnTo>
                          <a:lnTo>
                            <a:pt x="243" y="270"/>
                          </a:lnTo>
                          <a:lnTo>
                            <a:pt x="234" y="243"/>
                          </a:lnTo>
                          <a:lnTo>
                            <a:pt x="207" y="234"/>
                          </a:lnTo>
                          <a:lnTo>
                            <a:pt x="180" y="234"/>
                          </a:lnTo>
                          <a:lnTo>
                            <a:pt x="99" y="171"/>
                          </a:lnTo>
                          <a:lnTo>
                            <a:pt x="27" y="135"/>
                          </a:lnTo>
                          <a:lnTo>
                            <a:pt x="0" y="90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562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277" y="2432"/>
                      <a:ext cx="127" cy="100"/>
                    </a:xfrm>
                    <a:custGeom>
                      <a:avLst/>
                      <a:gdLst>
                        <a:gd name="T0" fmla="*/ 18 w 127"/>
                        <a:gd name="T1" fmla="*/ 27 h 100"/>
                        <a:gd name="T2" fmla="*/ 0 w 127"/>
                        <a:gd name="T3" fmla="*/ 99 h 100"/>
                        <a:gd name="T4" fmla="*/ 45 w 127"/>
                        <a:gd name="T5" fmla="*/ 90 h 100"/>
                        <a:gd name="T6" fmla="*/ 81 w 127"/>
                        <a:gd name="T7" fmla="*/ 90 h 100"/>
                        <a:gd name="T8" fmla="*/ 108 w 127"/>
                        <a:gd name="T9" fmla="*/ 63 h 100"/>
                        <a:gd name="T10" fmla="*/ 126 w 127"/>
                        <a:gd name="T11" fmla="*/ 36 h 100"/>
                        <a:gd name="T12" fmla="*/ 99 w 127"/>
                        <a:gd name="T13" fmla="*/ 36 h 100"/>
                        <a:gd name="T14" fmla="*/ 72 w 127"/>
                        <a:gd name="T15" fmla="*/ 36 h 100"/>
                        <a:gd name="T16" fmla="*/ 54 w 127"/>
                        <a:gd name="T17" fmla="*/ 9 h 100"/>
                        <a:gd name="T18" fmla="*/ 27 w 127"/>
                        <a:gd name="T19" fmla="*/ 0 h 100"/>
                        <a:gd name="T20" fmla="*/ 18 w 127"/>
                        <a:gd name="T21" fmla="*/ 27 h 100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0" t="0" r="r" b="b"/>
                      <a:pathLst>
                        <a:path w="127" h="100">
                          <a:moveTo>
                            <a:pt x="18" y="27"/>
                          </a:moveTo>
                          <a:lnTo>
                            <a:pt x="0" y="99"/>
                          </a:lnTo>
                          <a:lnTo>
                            <a:pt x="45" y="90"/>
                          </a:lnTo>
                          <a:lnTo>
                            <a:pt x="81" y="90"/>
                          </a:lnTo>
                          <a:lnTo>
                            <a:pt x="108" y="63"/>
                          </a:lnTo>
                          <a:lnTo>
                            <a:pt x="126" y="36"/>
                          </a:lnTo>
                          <a:lnTo>
                            <a:pt x="99" y="36"/>
                          </a:lnTo>
                          <a:lnTo>
                            <a:pt x="72" y="36"/>
                          </a:lnTo>
                          <a:lnTo>
                            <a:pt x="54" y="9"/>
                          </a:lnTo>
                          <a:lnTo>
                            <a:pt x="27" y="0"/>
                          </a:lnTo>
                          <a:lnTo>
                            <a:pt x="18" y="27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563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2322" y="2477"/>
                      <a:ext cx="100" cy="253"/>
                    </a:xfrm>
                    <a:custGeom>
                      <a:avLst/>
                      <a:gdLst>
                        <a:gd name="T0" fmla="*/ 0 w 100"/>
                        <a:gd name="T1" fmla="*/ 36 h 253"/>
                        <a:gd name="T2" fmla="*/ 9 w 100"/>
                        <a:gd name="T3" fmla="*/ 252 h 253"/>
                        <a:gd name="T4" fmla="*/ 36 w 100"/>
                        <a:gd name="T5" fmla="*/ 252 h 253"/>
                        <a:gd name="T6" fmla="*/ 54 w 100"/>
                        <a:gd name="T7" fmla="*/ 225 h 253"/>
                        <a:gd name="T8" fmla="*/ 81 w 100"/>
                        <a:gd name="T9" fmla="*/ 225 h 253"/>
                        <a:gd name="T10" fmla="*/ 99 w 100"/>
                        <a:gd name="T11" fmla="*/ 252 h 253"/>
                        <a:gd name="T12" fmla="*/ 54 w 100"/>
                        <a:gd name="T13" fmla="*/ 0 h 253"/>
                        <a:gd name="T14" fmla="*/ 0 w 100"/>
                        <a:gd name="T15" fmla="*/ 36 h 2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100" h="253">
                          <a:moveTo>
                            <a:pt x="0" y="36"/>
                          </a:moveTo>
                          <a:lnTo>
                            <a:pt x="9" y="252"/>
                          </a:lnTo>
                          <a:lnTo>
                            <a:pt x="36" y="252"/>
                          </a:lnTo>
                          <a:lnTo>
                            <a:pt x="54" y="225"/>
                          </a:lnTo>
                          <a:lnTo>
                            <a:pt x="81" y="225"/>
                          </a:lnTo>
                          <a:lnTo>
                            <a:pt x="99" y="252"/>
                          </a:lnTo>
                          <a:lnTo>
                            <a:pt x="54" y="0"/>
                          </a:lnTo>
                          <a:lnTo>
                            <a:pt x="0" y="36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699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63524" name="Freeform 19"/>
              <p:cNvSpPr>
                <a:spLocks/>
              </p:cNvSpPr>
              <p:nvPr/>
            </p:nvSpPr>
            <p:spPr bwMode="auto">
              <a:xfrm>
                <a:off x="474" y="2212"/>
                <a:ext cx="267" cy="129"/>
              </a:xfrm>
              <a:custGeom>
                <a:avLst/>
                <a:gdLst>
                  <a:gd name="T0" fmla="*/ 254 w 267"/>
                  <a:gd name="T1" fmla="*/ 95 h 129"/>
                  <a:gd name="T2" fmla="*/ 235 w 267"/>
                  <a:gd name="T3" fmla="*/ 79 h 129"/>
                  <a:gd name="T4" fmla="*/ 211 w 267"/>
                  <a:gd name="T5" fmla="*/ 60 h 129"/>
                  <a:gd name="T6" fmla="*/ 191 w 267"/>
                  <a:gd name="T7" fmla="*/ 45 h 129"/>
                  <a:gd name="T8" fmla="*/ 152 w 267"/>
                  <a:gd name="T9" fmla="*/ 32 h 129"/>
                  <a:gd name="T10" fmla="*/ 103 w 267"/>
                  <a:gd name="T11" fmla="*/ 19 h 129"/>
                  <a:gd name="T12" fmla="*/ 62 w 267"/>
                  <a:gd name="T13" fmla="*/ 6 h 129"/>
                  <a:gd name="T14" fmla="*/ 49 w 267"/>
                  <a:gd name="T15" fmla="*/ 2 h 129"/>
                  <a:gd name="T16" fmla="*/ 19 w 267"/>
                  <a:gd name="T17" fmla="*/ 0 h 129"/>
                  <a:gd name="T18" fmla="*/ 0 w 267"/>
                  <a:gd name="T19" fmla="*/ 1 h 129"/>
                  <a:gd name="T20" fmla="*/ 12 w 267"/>
                  <a:gd name="T21" fmla="*/ 20 h 129"/>
                  <a:gd name="T22" fmla="*/ 21 w 267"/>
                  <a:gd name="T23" fmla="*/ 36 h 129"/>
                  <a:gd name="T24" fmla="*/ 34 w 267"/>
                  <a:gd name="T25" fmla="*/ 56 h 129"/>
                  <a:gd name="T26" fmla="*/ 52 w 267"/>
                  <a:gd name="T27" fmla="*/ 75 h 129"/>
                  <a:gd name="T28" fmla="*/ 62 w 267"/>
                  <a:gd name="T29" fmla="*/ 85 h 129"/>
                  <a:gd name="T30" fmla="*/ 79 w 267"/>
                  <a:gd name="T31" fmla="*/ 95 h 129"/>
                  <a:gd name="T32" fmla="*/ 98 w 267"/>
                  <a:gd name="T33" fmla="*/ 100 h 129"/>
                  <a:gd name="T34" fmla="*/ 116 w 267"/>
                  <a:gd name="T35" fmla="*/ 106 h 129"/>
                  <a:gd name="T36" fmla="*/ 133 w 267"/>
                  <a:gd name="T37" fmla="*/ 106 h 129"/>
                  <a:gd name="T38" fmla="*/ 152 w 267"/>
                  <a:gd name="T39" fmla="*/ 106 h 129"/>
                  <a:gd name="T40" fmla="*/ 166 w 267"/>
                  <a:gd name="T41" fmla="*/ 107 h 129"/>
                  <a:gd name="T42" fmla="*/ 187 w 267"/>
                  <a:gd name="T43" fmla="*/ 112 h 129"/>
                  <a:gd name="T44" fmla="*/ 201 w 267"/>
                  <a:gd name="T45" fmla="*/ 121 h 129"/>
                  <a:gd name="T46" fmla="*/ 208 w 267"/>
                  <a:gd name="T47" fmla="*/ 128 h 129"/>
                  <a:gd name="T48" fmla="*/ 224 w 267"/>
                  <a:gd name="T49" fmla="*/ 116 h 129"/>
                  <a:gd name="T50" fmla="*/ 248 w 267"/>
                  <a:gd name="T51" fmla="*/ 106 h 129"/>
                  <a:gd name="T52" fmla="*/ 266 w 267"/>
                  <a:gd name="T53" fmla="*/ 102 h 129"/>
                  <a:gd name="T54" fmla="*/ 254 w 267"/>
                  <a:gd name="T55" fmla="*/ 95 h 12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67" h="129">
                    <a:moveTo>
                      <a:pt x="254" y="95"/>
                    </a:moveTo>
                    <a:lnTo>
                      <a:pt x="235" y="79"/>
                    </a:lnTo>
                    <a:lnTo>
                      <a:pt x="211" y="60"/>
                    </a:lnTo>
                    <a:lnTo>
                      <a:pt x="191" y="45"/>
                    </a:lnTo>
                    <a:lnTo>
                      <a:pt x="152" y="32"/>
                    </a:lnTo>
                    <a:lnTo>
                      <a:pt x="103" y="19"/>
                    </a:lnTo>
                    <a:lnTo>
                      <a:pt x="62" y="6"/>
                    </a:lnTo>
                    <a:lnTo>
                      <a:pt x="49" y="2"/>
                    </a:lnTo>
                    <a:lnTo>
                      <a:pt x="19" y="0"/>
                    </a:lnTo>
                    <a:lnTo>
                      <a:pt x="0" y="1"/>
                    </a:lnTo>
                    <a:lnTo>
                      <a:pt x="12" y="20"/>
                    </a:lnTo>
                    <a:lnTo>
                      <a:pt x="21" y="36"/>
                    </a:lnTo>
                    <a:lnTo>
                      <a:pt x="34" y="56"/>
                    </a:lnTo>
                    <a:lnTo>
                      <a:pt x="52" y="75"/>
                    </a:lnTo>
                    <a:lnTo>
                      <a:pt x="62" y="85"/>
                    </a:lnTo>
                    <a:lnTo>
                      <a:pt x="79" y="95"/>
                    </a:lnTo>
                    <a:lnTo>
                      <a:pt x="98" y="100"/>
                    </a:lnTo>
                    <a:lnTo>
                      <a:pt x="116" y="106"/>
                    </a:lnTo>
                    <a:lnTo>
                      <a:pt x="133" y="106"/>
                    </a:lnTo>
                    <a:lnTo>
                      <a:pt x="152" y="106"/>
                    </a:lnTo>
                    <a:lnTo>
                      <a:pt x="166" y="107"/>
                    </a:lnTo>
                    <a:lnTo>
                      <a:pt x="187" y="112"/>
                    </a:lnTo>
                    <a:lnTo>
                      <a:pt x="201" y="121"/>
                    </a:lnTo>
                    <a:lnTo>
                      <a:pt x="208" y="128"/>
                    </a:lnTo>
                    <a:lnTo>
                      <a:pt x="224" y="116"/>
                    </a:lnTo>
                    <a:lnTo>
                      <a:pt x="248" y="106"/>
                    </a:lnTo>
                    <a:lnTo>
                      <a:pt x="266" y="102"/>
                    </a:lnTo>
                    <a:lnTo>
                      <a:pt x="254" y="95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5" name="Freeform 20"/>
              <p:cNvSpPr>
                <a:spLocks/>
              </p:cNvSpPr>
              <p:nvPr/>
            </p:nvSpPr>
            <p:spPr bwMode="auto">
              <a:xfrm>
                <a:off x="574" y="2040"/>
                <a:ext cx="770" cy="1045"/>
              </a:xfrm>
              <a:custGeom>
                <a:avLst/>
                <a:gdLst>
                  <a:gd name="T0" fmla="*/ 273 w 770"/>
                  <a:gd name="T1" fmla="*/ 273 h 1045"/>
                  <a:gd name="T2" fmla="*/ 370 w 770"/>
                  <a:gd name="T3" fmla="*/ 359 h 1045"/>
                  <a:gd name="T4" fmla="*/ 491 w 770"/>
                  <a:gd name="T5" fmla="*/ 456 h 1045"/>
                  <a:gd name="T6" fmla="*/ 580 w 770"/>
                  <a:gd name="T7" fmla="*/ 559 h 1045"/>
                  <a:gd name="T8" fmla="*/ 686 w 770"/>
                  <a:gd name="T9" fmla="*/ 709 h 1045"/>
                  <a:gd name="T10" fmla="*/ 749 w 770"/>
                  <a:gd name="T11" fmla="*/ 775 h 1045"/>
                  <a:gd name="T12" fmla="*/ 769 w 770"/>
                  <a:gd name="T13" fmla="*/ 876 h 1045"/>
                  <a:gd name="T14" fmla="*/ 760 w 770"/>
                  <a:gd name="T15" fmla="*/ 932 h 1045"/>
                  <a:gd name="T16" fmla="*/ 711 w 770"/>
                  <a:gd name="T17" fmla="*/ 986 h 1045"/>
                  <a:gd name="T18" fmla="*/ 625 w 770"/>
                  <a:gd name="T19" fmla="*/ 1007 h 1045"/>
                  <a:gd name="T20" fmla="*/ 512 w 770"/>
                  <a:gd name="T21" fmla="*/ 1036 h 1045"/>
                  <a:gd name="T22" fmla="*/ 347 w 770"/>
                  <a:gd name="T23" fmla="*/ 1015 h 1045"/>
                  <a:gd name="T24" fmla="*/ 262 w 770"/>
                  <a:gd name="T25" fmla="*/ 1001 h 1045"/>
                  <a:gd name="T26" fmla="*/ 457 w 770"/>
                  <a:gd name="T27" fmla="*/ 990 h 1045"/>
                  <a:gd name="T28" fmla="*/ 370 w 770"/>
                  <a:gd name="T29" fmla="*/ 961 h 1045"/>
                  <a:gd name="T30" fmla="*/ 393 w 770"/>
                  <a:gd name="T31" fmla="*/ 930 h 1045"/>
                  <a:gd name="T32" fmla="*/ 484 w 770"/>
                  <a:gd name="T33" fmla="*/ 895 h 1045"/>
                  <a:gd name="T34" fmla="*/ 373 w 770"/>
                  <a:gd name="T35" fmla="*/ 829 h 1045"/>
                  <a:gd name="T36" fmla="*/ 304 w 770"/>
                  <a:gd name="T37" fmla="*/ 835 h 1045"/>
                  <a:gd name="T38" fmla="*/ 204 w 770"/>
                  <a:gd name="T39" fmla="*/ 959 h 1045"/>
                  <a:gd name="T40" fmla="*/ 157 w 770"/>
                  <a:gd name="T41" fmla="*/ 1033 h 1045"/>
                  <a:gd name="T42" fmla="*/ 83 w 770"/>
                  <a:gd name="T43" fmla="*/ 1033 h 1045"/>
                  <a:gd name="T44" fmla="*/ 215 w 770"/>
                  <a:gd name="T45" fmla="*/ 844 h 1045"/>
                  <a:gd name="T46" fmla="*/ 221 w 770"/>
                  <a:gd name="T47" fmla="*/ 804 h 1045"/>
                  <a:gd name="T48" fmla="*/ 94 w 770"/>
                  <a:gd name="T49" fmla="*/ 955 h 1045"/>
                  <a:gd name="T50" fmla="*/ 54 w 770"/>
                  <a:gd name="T51" fmla="*/ 1015 h 1045"/>
                  <a:gd name="T52" fmla="*/ 0 w 770"/>
                  <a:gd name="T53" fmla="*/ 1007 h 1045"/>
                  <a:gd name="T54" fmla="*/ 112 w 770"/>
                  <a:gd name="T55" fmla="*/ 861 h 1045"/>
                  <a:gd name="T56" fmla="*/ 178 w 770"/>
                  <a:gd name="T57" fmla="*/ 694 h 1045"/>
                  <a:gd name="T58" fmla="*/ 195 w 770"/>
                  <a:gd name="T59" fmla="*/ 571 h 1045"/>
                  <a:gd name="T60" fmla="*/ 205 w 770"/>
                  <a:gd name="T61" fmla="*/ 516 h 1045"/>
                  <a:gd name="T62" fmla="*/ 166 w 770"/>
                  <a:gd name="T63" fmla="*/ 487 h 1045"/>
                  <a:gd name="T64" fmla="*/ 141 w 770"/>
                  <a:gd name="T65" fmla="*/ 511 h 1045"/>
                  <a:gd name="T66" fmla="*/ 123 w 770"/>
                  <a:gd name="T67" fmla="*/ 513 h 1045"/>
                  <a:gd name="T68" fmla="*/ 121 w 770"/>
                  <a:gd name="T69" fmla="*/ 490 h 1045"/>
                  <a:gd name="T70" fmla="*/ 105 w 770"/>
                  <a:gd name="T71" fmla="*/ 472 h 1045"/>
                  <a:gd name="T72" fmla="*/ 79 w 770"/>
                  <a:gd name="T73" fmla="*/ 467 h 1045"/>
                  <a:gd name="T74" fmla="*/ 59 w 770"/>
                  <a:gd name="T75" fmla="*/ 482 h 1045"/>
                  <a:gd name="T76" fmla="*/ 37 w 770"/>
                  <a:gd name="T77" fmla="*/ 498 h 1045"/>
                  <a:gd name="T78" fmla="*/ 24 w 770"/>
                  <a:gd name="T79" fmla="*/ 483 h 1045"/>
                  <a:gd name="T80" fmla="*/ 14 w 770"/>
                  <a:gd name="T81" fmla="*/ 464 h 1045"/>
                  <a:gd name="T82" fmla="*/ 29 w 770"/>
                  <a:gd name="T83" fmla="*/ 427 h 1045"/>
                  <a:gd name="T84" fmla="*/ 43 w 770"/>
                  <a:gd name="T85" fmla="*/ 361 h 1045"/>
                  <a:gd name="T86" fmla="*/ 54 w 770"/>
                  <a:gd name="T87" fmla="*/ 304 h 1045"/>
                  <a:gd name="T88" fmla="*/ 112 w 770"/>
                  <a:gd name="T89" fmla="*/ 244 h 1045"/>
                  <a:gd name="T90" fmla="*/ 54 w 770"/>
                  <a:gd name="T91" fmla="*/ 89 h 1045"/>
                  <a:gd name="T92" fmla="*/ 91 w 770"/>
                  <a:gd name="T93" fmla="*/ 34 h 1045"/>
                  <a:gd name="T94" fmla="*/ 163 w 770"/>
                  <a:gd name="T95" fmla="*/ 189 h 104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70" h="1045">
                    <a:moveTo>
                      <a:pt x="174" y="249"/>
                    </a:moveTo>
                    <a:lnTo>
                      <a:pt x="224" y="258"/>
                    </a:lnTo>
                    <a:lnTo>
                      <a:pt x="273" y="273"/>
                    </a:lnTo>
                    <a:lnTo>
                      <a:pt x="310" y="288"/>
                    </a:lnTo>
                    <a:lnTo>
                      <a:pt x="336" y="313"/>
                    </a:lnTo>
                    <a:lnTo>
                      <a:pt x="370" y="359"/>
                    </a:lnTo>
                    <a:lnTo>
                      <a:pt x="401" y="404"/>
                    </a:lnTo>
                    <a:lnTo>
                      <a:pt x="439" y="436"/>
                    </a:lnTo>
                    <a:lnTo>
                      <a:pt x="491" y="456"/>
                    </a:lnTo>
                    <a:lnTo>
                      <a:pt x="525" y="483"/>
                    </a:lnTo>
                    <a:lnTo>
                      <a:pt x="551" y="516"/>
                    </a:lnTo>
                    <a:lnTo>
                      <a:pt x="580" y="559"/>
                    </a:lnTo>
                    <a:lnTo>
                      <a:pt x="608" y="608"/>
                    </a:lnTo>
                    <a:lnTo>
                      <a:pt x="654" y="669"/>
                    </a:lnTo>
                    <a:lnTo>
                      <a:pt x="686" y="709"/>
                    </a:lnTo>
                    <a:lnTo>
                      <a:pt x="715" y="735"/>
                    </a:lnTo>
                    <a:lnTo>
                      <a:pt x="734" y="754"/>
                    </a:lnTo>
                    <a:lnTo>
                      <a:pt x="749" y="775"/>
                    </a:lnTo>
                    <a:lnTo>
                      <a:pt x="763" y="813"/>
                    </a:lnTo>
                    <a:lnTo>
                      <a:pt x="769" y="855"/>
                    </a:lnTo>
                    <a:lnTo>
                      <a:pt x="769" y="876"/>
                    </a:lnTo>
                    <a:lnTo>
                      <a:pt x="769" y="895"/>
                    </a:lnTo>
                    <a:lnTo>
                      <a:pt x="765" y="913"/>
                    </a:lnTo>
                    <a:lnTo>
                      <a:pt x="760" y="932"/>
                    </a:lnTo>
                    <a:lnTo>
                      <a:pt x="750" y="949"/>
                    </a:lnTo>
                    <a:lnTo>
                      <a:pt x="737" y="967"/>
                    </a:lnTo>
                    <a:lnTo>
                      <a:pt x="711" y="986"/>
                    </a:lnTo>
                    <a:lnTo>
                      <a:pt x="690" y="995"/>
                    </a:lnTo>
                    <a:lnTo>
                      <a:pt x="664" y="1002"/>
                    </a:lnTo>
                    <a:lnTo>
                      <a:pt x="625" y="1007"/>
                    </a:lnTo>
                    <a:lnTo>
                      <a:pt x="585" y="1007"/>
                    </a:lnTo>
                    <a:lnTo>
                      <a:pt x="563" y="1004"/>
                    </a:lnTo>
                    <a:lnTo>
                      <a:pt x="512" y="1036"/>
                    </a:lnTo>
                    <a:lnTo>
                      <a:pt x="457" y="1015"/>
                    </a:lnTo>
                    <a:lnTo>
                      <a:pt x="381" y="1033"/>
                    </a:lnTo>
                    <a:lnTo>
                      <a:pt x="347" y="1015"/>
                    </a:lnTo>
                    <a:lnTo>
                      <a:pt x="301" y="1036"/>
                    </a:lnTo>
                    <a:lnTo>
                      <a:pt x="281" y="1044"/>
                    </a:lnTo>
                    <a:lnTo>
                      <a:pt x="262" y="1001"/>
                    </a:lnTo>
                    <a:lnTo>
                      <a:pt x="330" y="990"/>
                    </a:lnTo>
                    <a:lnTo>
                      <a:pt x="401" y="992"/>
                    </a:lnTo>
                    <a:lnTo>
                      <a:pt x="457" y="990"/>
                    </a:lnTo>
                    <a:lnTo>
                      <a:pt x="505" y="953"/>
                    </a:lnTo>
                    <a:lnTo>
                      <a:pt x="433" y="961"/>
                    </a:lnTo>
                    <a:lnTo>
                      <a:pt x="370" y="961"/>
                    </a:lnTo>
                    <a:lnTo>
                      <a:pt x="312" y="950"/>
                    </a:lnTo>
                    <a:lnTo>
                      <a:pt x="347" y="910"/>
                    </a:lnTo>
                    <a:lnTo>
                      <a:pt x="393" y="930"/>
                    </a:lnTo>
                    <a:lnTo>
                      <a:pt x="433" y="936"/>
                    </a:lnTo>
                    <a:lnTo>
                      <a:pt x="476" y="927"/>
                    </a:lnTo>
                    <a:lnTo>
                      <a:pt x="484" y="895"/>
                    </a:lnTo>
                    <a:lnTo>
                      <a:pt x="482" y="872"/>
                    </a:lnTo>
                    <a:lnTo>
                      <a:pt x="437" y="858"/>
                    </a:lnTo>
                    <a:lnTo>
                      <a:pt x="373" y="829"/>
                    </a:lnTo>
                    <a:lnTo>
                      <a:pt x="341" y="813"/>
                    </a:lnTo>
                    <a:lnTo>
                      <a:pt x="324" y="800"/>
                    </a:lnTo>
                    <a:lnTo>
                      <a:pt x="304" y="835"/>
                    </a:lnTo>
                    <a:lnTo>
                      <a:pt x="278" y="883"/>
                    </a:lnTo>
                    <a:lnTo>
                      <a:pt x="235" y="924"/>
                    </a:lnTo>
                    <a:lnTo>
                      <a:pt x="204" y="959"/>
                    </a:lnTo>
                    <a:lnTo>
                      <a:pt x="178" y="995"/>
                    </a:lnTo>
                    <a:lnTo>
                      <a:pt x="174" y="1019"/>
                    </a:lnTo>
                    <a:lnTo>
                      <a:pt x="157" y="1033"/>
                    </a:lnTo>
                    <a:lnTo>
                      <a:pt x="132" y="1042"/>
                    </a:lnTo>
                    <a:lnTo>
                      <a:pt x="105" y="1042"/>
                    </a:lnTo>
                    <a:lnTo>
                      <a:pt x="83" y="1033"/>
                    </a:lnTo>
                    <a:lnTo>
                      <a:pt x="143" y="984"/>
                    </a:lnTo>
                    <a:lnTo>
                      <a:pt x="189" y="898"/>
                    </a:lnTo>
                    <a:lnTo>
                      <a:pt x="215" y="844"/>
                    </a:lnTo>
                    <a:lnTo>
                      <a:pt x="233" y="795"/>
                    </a:lnTo>
                    <a:lnTo>
                      <a:pt x="238" y="746"/>
                    </a:lnTo>
                    <a:lnTo>
                      <a:pt x="221" y="804"/>
                    </a:lnTo>
                    <a:lnTo>
                      <a:pt x="184" y="867"/>
                    </a:lnTo>
                    <a:lnTo>
                      <a:pt x="163" y="898"/>
                    </a:lnTo>
                    <a:lnTo>
                      <a:pt x="94" y="955"/>
                    </a:lnTo>
                    <a:lnTo>
                      <a:pt x="65" y="979"/>
                    </a:lnTo>
                    <a:lnTo>
                      <a:pt x="63" y="1001"/>
                    </a:lnTo>
                    <a:lnTo>
                      <a:pt x="54" y="1015"/>
                    </a:lnTo>
                    <a:lnTo>
                      <a:pt x="20" y="1024"/>
                    </a:lnTo>
                    <a:lnTo>
                      <a:pt x="0" y="1024"/>
                    </a:lnTo>
                    <a:lnTo>
                      <a:pt x="0" y="1007"/>
                    </a:lnTo>
                    <a:lnTo>
                      <a:pt x="20" y="990"/>
                    </a:lnTo>
                    <a:lnTo>
                      <a:pt x="54" y="961"/>
                    </a:lnTo>
                    <a:lnTo>
                      <a:pt x="112" y="861"/>
                    </a:lnTo>
                    <a:lnTo>
                      <a:pt x="157" y="797"/>
                    </a:lnTo>
                    <a:lnTo>
                      <a:pt x="181" y="746"/>
                    </a:lnTo>
                    <a:lnTo>
                      <a:pt x="178" y="694"/>
                    </a:lnTo>
                    <a:lnTo>
                      <a:pt x="184" y="631"/>
                    </a:lnTo>
                    <a:lnTo>
                      <a:pt x="188" y="606"/>
                    </a:lnTo>
                    <a:lnTo>
                      <a:pt x="195" y="571"/>
                    </a:lnTo>
                    <a:lnTo>
                      <a:pt x="203" y="551"/>
                    </a:lnTo>
                    <a:lnTo>
                      <a:pt x="205" y="533"/>
                    </a:lnTo>
                    <a:lnTo>
                      <a:pt x="205" y="516"/>
                    </a:lnTo>
                    <a:lnTo>
                      <a:pt x="195" y="500"/>
                    </a:lnTo>
                    <a:lnTo>
                      <a:pt x="181" y="495"/>
                    </a:lnTo>
                    <a:lnTo>
                      <a:pt x="166" y="487"/>
                    </a:lnTo>
                    <a:lnTo>
                      <a:pt x="158" y="496"/>
                    </a:lnTo>
                    <a:lnTo>
                      <a:pt x="148" y="508"/>
                    </a:lnTo>
                    <a:lnTo>
                      <a:pt x="141" y="511"/>
                    </a:lnTo>
                    <a:lnTo>
                      <a:pt x="132" y="517"/>
                    </a:lnTo>
                    <a:lnTo>
                      <a:pt x="123" y="519"/>
                    </a:lnTo>
                    <a:lnTo>
                      <a:pt x="123" y="513"/>
                    </a:lnTo>
                    <a:lnTo>
                      <a:pt x="123" y="506"/>
                    </a:lnTo>
                    <a:lnTo>
                      <a:pt x="122" y="497"/>
                    </a:lnTo>
                    <a:lnTo>
                      <a:pt x="121" y="490"/>
                    </a:lnTo>
                    <a:lnTo>
                      <a:pt x="116" y="484"/>
                    </a:lnTo>
                    <a:lnTo>
                      <a:pt x="112" y="476"/>
                    </a:lnTo>
                    <a:lnTo>
                      <a:pt x="105" y="472"/>
                    </a:lnTo>
                    <a:lnTo>
                      <a:pt x="98" y="468"/>
                    </a:lnTo>
                    <a:lnTo>
                      <a:pt x="89" y="466"/>
                    </a:lnTo>
                    <a:lnTo>
                      <a:pt x="79" y="467"/>
                    </a:lnTo>
                    <a:lnTo>
                      <a:pt x="69" y="471"/>
                    </a:lnTo>
                    <a:lnTo>
                      <a:pt x="62" y="476"/>
                    </a:lnTo>
                    <a:lnTo>
                      <a:pt x="59" y="482"/>
                    </a:lnTo>
                    <a:lnTo>
                      <a:pt x="55" y="488"/>
                    </a:lnTo>
                    <a:lnTo>
                      <a:pt x="47" y="494"/>
                    </a:lnTo>
                    <a:lnTo>
                      <a:pt x="37" y="498"/>
                    </a:lnTo>
                    <a:lnTo>
                      <a:pt x="30" y="497"/>
                    </a:lnTo>
                    <a:lnTo>
                      <a:pt x="25" y="493"/>
                    </a:lnTo>
                    <a:lnTo>
                      <a:pt x="24" y="483"/>
                    </a:lnTo>
                    <a:lnTo>
                      <a:pt x="23" y="476"/>
                    </a:lnTo>
                    <a:lnTo>
                      <a:pt x="20" y="469"/>
                    </a:lnTo>
                    <a:lnTo>
                      <a:pt x="14" y="464"/>
                    </a:lnTo>
                    <a:lnTo>
                      <a:pt x="9" y="458"/>
                    </a:lnTo>
                    <a:lnTo>
                      <a:pt x="3" y="453"/>
                    </a:lnTo>
                    <a:lnTo>
                      <a:pt x="29" y="427"/>
                    </a:lnTo>
                    <a:lnTo>
                      <a:pt x="39" y="406"/>
                    </a:lnTo>
                    <a:lnTo>
                      <a:pt x="43" y="391"/>
                    </a:lnTo>
                    <a:lnTo>
                      <a:pt x="43" y="361"/>
                    </a:lnTo>
                    <a:lnTo>
                      <a:pt x="44" y="342"/>
                    </a:lnTo>
                    <a:lnTo>
                      <a:pt x="49" y="319"/>
                    </a:lnTo>
                    <a:lnTo>
                      <a:pt x="54" y="304"/>
                    </a:lnTo>
                    <a:lnTo>
                      <a:pt x="63" y="276"/>
                    </a:lnTo>
                    <a:lnTo>
                      <a:pt x="85" y="252"/>
                    </a:lnTo>
                    <a:lnTo>
                      <a:pt x="112" y="244"/>
                    </a:lnTo>
                    <a:lnTo>
                      <a:pt x="85" y="186"/>
                    </a:lnTo>
                    <a:lnTo>
                      <a:pt x="60" y="126"/>
                    </a:lnTo>
                    <a:lnTo>
                      <a:pt x="54" y="89"/>
                    </a:lnTo>
                    <a:lnTo>
                      <a:pt x="51" y="45"/>
                    </a:lnTo>
                    <a:lnTo>
                      <a:pt x="54" y="0"/>
                    </a:lnTo>
                    <a:lnTo>
                      <a:pt x="91" y="34"/>
                    </a:lnTo>
                    <a:lnTo>
                      <a:pt x="120" y="74"/>
                    </a:lnTo>
                    <a:lnTo>
                      <a:pt x="141" y="124"/>
                    </a:lnTo>
                    <a:lnTo>
                      <a:pt x="163" y="189"/>
                    </a:lnTo>
                    <a:lnTo>
                      <a:pt x="174" y="249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6" name="Freeform 21"/>
              <p:cNvSpPr>
                <a:spLocks/>
              </p:cNvSpPr>
              <p:nvPr/>
            </p:nvSpPr>
            <p:spPr bwMode="auto">
              <a:xfrm>
                <a:off x="650" y="2341"/>
                <a:ext cx="123" cy="131"/>
              </a:xfrm>
              <a:custGeom>
                <a:avLst/>
                <a:gdLst>
                  <a:gd name="T0" fmla="*/ 89 w 123"/>
                  <a:gd name="T1" fmla="*/ 1 h 131"/>
                  <a:gd name="T2" fmla="*/ 77 w 123"/>
                  <a:gd name="T3" fmla="*/ 7 h 131"/>
                  <a:gd name="T4" fmla="*/ 65 w 123"/>
                  <a:gd name="T5" fmla="*/ 14 h 131"/>
                  <a:gd name="T6" fmla="*/ 57 w 123"/>
                  <a:gd name="T7" fmla="*/ 28 h 131"/>
                  <a:gd name="T8" fmla="*/ 50 w 123"/>
                  <a:gd name="T9" fmla="*/ 41 h 131"/>
                  <a:gd name="T10" fmla="*/ 44 w 123"/>
                  <a:gd name="T11" fmla="*/ 58 h 131"/>
                  <a:gd name="T12" fmla="*/ 41 w 123"/>
                  <a:gd name="T13" fmla="*/ 73 h 131"/>
                  <a:gd name="T14" fmla="*/ 39 w 123"/>
                  <a:gd name="T15" fmla="*/ 86 h 131"/>
                  <a:gd name="T16" fmla="*/ 31 w 123"/>
                  <a:gd name="T17" fmla="*/ 106 h 131"/>
                  <a:gd name="T18" fmla="*/ 23 w 123"/>
                  <a:gd name="T19" fmla="*/ 116 h 131"/>
                  <a:gd name="T20" fmla="*/ 10 w 123"/>
                  <a:gd name="T21" fmla="*/ 123 h 131"/>
                  <a:gd name="T22" fmla="*/ 0 w 123"/>
                  <a:gd name="T23" fmla="*/ 130 h 131"/>
                  <a:gd name="T24" fmla="*/ 19 w 123"/>
                  <a:gd name="T25" fmla="*/ 127 h 131"/>
                  <a:gd name="T26" fmla="*/ 30 w 123"/>
                  <a:gd name="T27" fmla="*/ 124 h 131"/>
                  <a:gd name="T28" fmla="*/ 43 w 123"/>
                  <a:gd name="T29" fmla="*/ 117 h 131"/>
                  <a:gd name="T30" fmla="*/ 50 w 123"/>
                  <a:gd name="T31" fmla="*/ 99 h 131"/>
                  <a:gd name="T32" fmla="*/ 58 w 123"/>
                  <a:gd name="T33" fmla="*/ 74 h 131"/>
                  <a:gd name="T34" fmla="*/ 63 w 123"/>
                  <a:gd name="T35" fmla="*/ 52 h 131"/>
                  <a:gd name="T36" fmla="*/ 68 w 123"/>
                  <a:gd name="T37" fmla="*/ 43 h 131"/>
                  <a:gd name="T38" fmla="*/ 78 w 123"/>
                  <a:gd name="T39" fmla="*/ 34 h 131"/>
                  <a:gd name="T40" fmla="*/ 90 w 123"/>
                  <a:gd name="T41" fmla="*/ 33 h 131"/>
                  <a:gd name="T42" fmla="*/ 98 w 123"/>
                  <a:gd name="T43" fmla="*/ 33 h 131"/>
                  <a:gd name="T44" fmla="*/ 104 w 123"/>
                  <a:gd name="T45" fmla="*/ 33 h 131"/>
                  <a:gd name="T46" fmla="*/ 113 w 123"/>
                  <a:gd name="T47" fmla="*/ 31 h 131"/>
                  <a:gd name="T48" fmla="*/ 118 w 123"/>
                  <a:gd name="T49" fmla="*/ 28 h 131"/>
                  <a:gd name="T50" fmla="*/ 122 w 123"/>
                  <a:gd name="T51" fmla="*/ 20 h 131"/>
                  <a:gd name="T52" fmla="*/ 121 w 123"/>
                  <a:gd name="T53" fmla="*/ 9 h 131"/>
                  <a:gd name="T54" fmla="*/ 115 w 123"/>
                  <a:gd name="T55" fmla="*/ 4 h 131"/>
                  <a:gd name="T56" fmla="*/ 103 w 123"/>
                  <a:gd name="T57" fmla="*/ 0 h 131"/>
                  <a:gd name="T58" fmla="*/ 89 w 123"/>
                  <a:gd name="T59" fmla="*/ 1 h 1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3" h="131">
                    <a:moveTo>
                      <a:pt x="89" y="1"/>
                    </a:moveTo>
                    <a:lnTo>
                      <a:pt x="77" y="7"/>
                    </a:lnTo>
                    <a:lnTo>
                      <a:pt x="65" y="14"/>
                    </a:lnTo>
                    <a:lnTo>
                      <a:pt x="57" y="28"/>
                    </a:lnTo>
                    <a:lnTo>
                      <a:pt x="50" y="41"/>
                    </a:lnTo>
                    <a:lnTo>
                      <a:pt x="44" y="58"/>
                    </a:lnTo>
                    <a:lnTo>
                      <a:pt x="41" y="73"/>
                    </a:lnTo>
                    <a:lnTo>
                      <a:pt x="39" y="86"/>
                    </a:lnTo>
                    <a:lnTo>
                      <a:pt x="31" y="106"/>
                    </a:lnTo>
                    <a:lnTo>
                      <a:pt x="23" y="116"/>
                    </a:lnTo>
                    <a:lnTo>
                      <a:pt x="10" y="123"/>
                    </a:lnTo>
                    <a:lnTo>
                      <a:pt x="0" y="130"/>
                    </a:lnTo>
                    <a:lnTo>
                      <a:pt x="19" y="127"/>
                    </a:lnTo>
                    <a:lnTo>
                      <a:pt x="30" y="124"/>
                    </a:lnTo>
                    <a:lnTo>
                      <a:pt x="43" y="117"/>
                    </a:lnTo>
                    <a:lnTo>
                      <a:pt x="50" y="99"/>
                    </a:lnTo>
                    <a:lnTo>
                      <a:pt x="58" y="74"/>
                    </a:lnTo>
                    <a:lnTo>
                      <a:pt x="63" y="52"/>
                    </a:lnTo>
                    <a:lnTo>
                      <a:pt x="68" y="43"/>
                    </a:lnTo>
                    <a:lnTo>
                      <a:pt x="78" y="34"/>
                    </a:lnTo>
                    <a:lnTo>
                      <a:pt x="90" y="33"/>
                    </a:lnTo>
                    <a:lnTo>
                      <a:pt x="98" y="33"/>
                    </a:lnTo>
                    <a:lnTo>
                      <a:pt x="104" y="33"/>
                    </a:lnTo>
                    <a:lnTo>
                      <a:pt x="113" y="31"/>
                    </a:lnTo>
                    <a:lnTo>
                      <a:pt x="118" y="28"/>
                    </a:lnTo>
                    <a:lnTo>
                      <a:pt x="122" y="20"/>
                    </a:lnTo>
                    <a:lnTo>
                      <a:pt x="121" y="9"/>
                    </a:lnTo>
                    <a:lnTo>
                      <a:pt x="115" y="4"/>
                    </a:lnTo>
                    <a:lnTo>
                      <a:pt x="103" y="0"/>
                    </a:lnTo>
                    <a:lnTo>
                      <a:pt x="89" y="1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7" name="Freeform 22"/>
              <p:cNvSpPr>
                <a:spLocks/>
              </p:cNvSpPr>
              <p:nvPr/>
            </p:nvSpPr>
            <p:spPr bwMode="auto">
              <a:xfrm>
                <a:off x="574" y="2489"/>
                <a:ext cx="159" cy="151"/>
              </a:xfrm>
              <a:custGeom>
                <a:avLst/>
                <a:gdLst>
                  <a:gd name="T0" fmla="*/ 39 w 159"/>
                  <a:gd name="T1" fmla="*/ 0 h 151"/>
                  <a:gd name="T2" fmla="*/ 45 w 159"/>
                  <a:gd name="T3" fmla="*/ 7 h 151"/>
                  <a:gd name="T4" fmla="*/ 51 w 159"/>
                  <a:gd name="T5" fmla="*/ 12 h 151"/>
                  <a:gd name="T6" fmla="*/ 55 w 159"/>
                  <a:gd name="T7" fmla="*/ 17 h 151"/>
                  <a:gd name="T8" fmla="*/ 57 w 159"/>
                  <a:gd name="T9" fmla="*/ 21 h 151"/>
                  <a:gd name="T10" fmla="*/ 60 w 159"/>
                  <a:gd name="T11" fmla="*/ 28 h 151"/>
                  <a:gd name="T12" fmla="*/ 60 w 159"/>
                  <a:gd name="T13" fmla="*/ 32 h 151"/>
                  <a:gd name="T14" fmla="*/ 61 w 159"/>
                  <a:gd name="T15" fmla="*/ 37 h 151"/>
                  <a:gd name="T16" fmla="*/ 61 w 159"/>
                  <a:gd name="T17" fmla="*/ 40 h 151"/>
                  <a:gd name="T18" fmla="*/ 64 w 159"/>
                  <a:gd name="T19" fmla="*/ 44 h 151"/>
                  <a:gd name="T20" fmla="*/ 70 w 159"/>
                  <a:gd name="T21" fmla="*/ 46 h 151"/>
                  <a:gd name="T22" fmla="*/ 77 w 159"/>
                  <a:gd name="T23" fmla="*/ 43 h 151"/>
                  <a:gd name="T24" fmla="*/ 85 w 159"/>
                  <a:gd name="T25" fmla="*/ 39 h 151"/>
                  <a:gd name="T26" fmla="*/ 91 w 159"/>
                  <a:gd name="T27" fmla="*/ 33 h 151"/>
                  <a:gd name="T28" fmla="*/ 96 w 159"/>
                  <a:gd name="T29" fmla="*/ 26 h 151"/>
                  <a:gd name="T30" fmla="*/ 102 w 159"/>
                  <a:gd name="T31" fmla="*/ 19 h 151"/>
                  <a:gd name="T32" fmla="*/ 109 w 159"/>
                  <a:gd name="T33" fmla="*/ 16 h 151"/>
                  <a:gd name="T34" fmla="*/ 116 w 159"/>
                  <a:gd name="T35" fmla="*/ 13 h 151"/>
                  <a:gd name="T36" fmla="*/ 126 w 159"/>
                  <a:gd name="T37" fmla="*/ 14 h 151"/>
                  <a:gd name="T38" fmla="*/ 135 w 159"/>
                  <a:gd name="T39" fmla="*/ 16 h 151"/>
                  <a:gd name="T40" fmla="*/ 144 w 159"/>
                  <a:gd name="T41" fmla="*/ 21 h 151"/>
                  <a:gd name="T42" fmla="*/ 149 w 159"/>
                  <a:gd name="T43" fmla="*/ 28 h 151"/>
                  <a:gd name="T44" fmla="*/ 152 w 159"/>
                  <a:gd name="T45" fmla="*/ 32 h 151"/>
                  <a:gd name="T46" fmla="*/ 156 w 159"/>
                  <a:gd name="T47" fmla="*/ 41 h 151"/>
                  <a:gd name="T48" fmla="*/ 157 w 159"/>
                  <a:gd name="T49" fmla="*/ 50 h 151"/>
                  <a:gd name="T50" fmla="*/ 158 w 159"/>
                  <a:gd name="T51" fmla="*/ 58 h 151"/>
                  <a:gd name="T52" fmla="*/ 158 w 159"/>
                  <a:gd name="T53" fmla="*/ 66 h 151"/>
                  <a:gd name="T54" fmla="*/ 146 w 159"/>
                  <a:gd name="T55" fmla="*/ 77 h 151"/>
                  <a:gd name="T56" fmla="*/ 124 w 159"/>
                  <a:gd name="T57" fmla="*/ 90 h 151"/>
                  <a:gd name="T58" fmla="*/ 112 w 159"/>
                  <a:gd name="T59" fmla="*/ 103 h 151"/>
                  <a:gd name="T60" fmla="*/ 104 w 159"/>
                  <a:gd name="T61" fmla="*/ 122 h 151"/>
                  <a:gd name="T62" fmla="*/ 99 w 159"/>
                  <a:gd name="T63" fmla="*/ 140 h 151"/>
                  <a:gd name="T64" fmla="*/ 94 w 159"/>
                  <a:gd name="T65" fmla="*/ 146 h 151"/>
                  <a:gd name="T66" fmla="*/ 87 w 159"/>
                  <a:gd name="T67" fmla="*/ 147 h 151"/>
                  <a:gd name="T68" fmla="*/ 76 w 159"/>
                  <a:gd name="T69" fmla="*/ 141 h 151"/>
                  <a:gd name="T70" fmla="*/ 69 w 159"/>
                  <a:gd name="T71" fmla="*/ 132 h 151"/>
                  <a:gd name="T72" fmla="*/ 64 w 159"/>
                  <a:gd name="T73" fmla="*/ 133 h 151"/>
                  <a:gd name="T74" fmla="*/ 57 w 159"/>
                  <a:gd name="T75" fmla="*/ 141 h 151"/>
                  <a:gd name="T76" fmla="*/ 51 w 159"/>
                  <a:gd name="T77" fmla="*/ 148 h 151"/>
                  <a:gd name="T78" fmla="*/ 44 w 159"/>
                  <a:gd name="T79" fmla="*/ 150 h 151"/>
                  <a:gd name="T80" fmla="*/ 39 w 159"/>
                  <a:gd name="T81" fmla="*/ 150 h 151"/>
                  <a:gd name="T82" fmla="*/ 32 w 159"/>
                  <a:gd name="T83" fmla="*/ 146 h 151"/>
                  <a:gd name="T84" fmla="*/ 29 w 159"/>
                  <a:gd name="T85" fmla="*/ 138 h 151"/>
                  <a:gd name="T86" fmla="*/ 20 w 159"/>
                  <a:gd name="T87" fmla="*/ 138 h 151"/>
                  <a:gd name="T88" fmla="*/ 12 w 159"/>
                  <a:gd name="T89" fmla="*/ 138 h 151"/>
                  <a:gd name="T90" fmla="*/ 7 w 159"/>
                  <a:gd name="T91" fmla="*/ 134 h 151"/>
                  <a:gd name="T92" fmla="*/ 3 w 159"/>
                  <a:gd name="T93" fmla="*/ 130 h 151"/>
                  <a:gd name="T94" fmla="*/ 1 w 159"/>
                  <a:gd name="T95" fmla="*/ 123 h 151"/>
                  <a:gd name="T96" fmla="*/ 0 w 159"/>
                  <a:gd name="T97" fmla="*/ 116 h 151"/>
                  <a:gd name="T98" fmla="*/ 2 w 159"/>
                  <a:gd name="T99" fmla="*/ 110 h 151"/>
                  <a:gd name="T100" fmla="*/ 4 w 159"/>
                  <a:gd name="T101" fmla="*/ 106 h 151"/>
                  <a:gd name="T102" fmla="*/ 9 w 159"/>
                  <a:gd name="T103" fmla="*/ 100 h 151"/>
                  <a:gd name="T104" fmla="*/ 12 w 159"/>
                  <a:gd name="T105" fmla="*/ 91 h 151"/>
                  <a:gd name="T106" fmla="*/ 13 w 159"/>
                  <a:gd name="T107" fmla="*/ 86 h 151"/>
                  <a:gd name="T108" fmla="*/ 14 w 159"/>
                  <a:gd name="T109" fmla="*/ 78 h 151"/>
                  <a:gd name="T110" fmla="*/ 14 w 159"/>
                  <a:gd name="T111" fmla="*/ 70 h 151"/>
                  <a:gd name="T112" fmla="*/ 12 w 159"/>
                  <a:gd name="T113" fmla="*/ 61 h 151"/>
                  <a:gd name="T114" fmla="*/ 6 w 159"/>
                  <a:gd name="T115" fmla="*/ 56 h 151"/>
                  <a:gd name="T116" fmla="*/ 3 w 159"/>
                  <a:gd name="T117" fmla="*/ 46 h 151"/>
                  <a:gd name="T118" fmla="*/ 6 w 159"/>
                  <a:gd name="T119" fmla="*/ 34 h 151"/>
                  <a:gd name="T120" fmla="*/ 19 w 159"/>
                  <a:gd name="T121" fmla="*/ 19 h 151"/>
                  <a:gd name="T122" fmla="*/ 39 w 159"/>
                  <a:gd name="T123" fmla="*/ 0 h 15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59" h="151">
                    <a:moveTo>
                      <a:pt x="39" y="0"/>
                    </a:moveTo>
                    <a:lnTo>
                      <a:pt x="45" y="7"/>
                    </a:lnTo>
                    <a:lnTo>
                      <a:pt x="51" y="12"/>
                    </a:lnTo>
                    <a:lnTo>
                      <a:pt x="55" y="17"/>
                    </a:lnTo>
                    <a:lnTo>
                      <a:pt x="57" y="21"/>
                    </a:lnTo>
                    <a:lnTo>
                      <a:pt x="60" y="28"/>
                    </a:lnTo>
                    <a:lnTo>
                      <a:pt x="60" y="32"/>
                    </a:lnTo>
                    <a:lnTo>
                      <a:pt x="61" y="37"/>
                    </a:lnTo>
                    <a:lnTo>
                      <a:pt x="61" y="40"/>
                    </a:lnTo>
                    <a:lnTo>
                      <a:pt x="64" y="44"/>
                    </a:lnTo>
                    <a:lnTo>
                      <a:pt x="70" y="46"/>
                    </a:lnTo>
                    <a:lnTo>
                      <a:pt x="77" y="43"/>
                    </a:lnTo>
                    <a:lnTo>
                      <a:pt x="85" y="39"/>
                    </a:lnTo>
                    <a:lnTo>
                      <a:pt x="91" y="33"/>
                    </a:lnTo>
                    <a:lnTo>
                      <a:pt x="96" y="26"/>
                    </a:lnTo>
                    <a:lnTo>
                      <a:pt x="102" y="19"/>
                    </a:lnTo>
                    <a:lnTo>
                      <a:pt x="109" y="16"/>
                    </a:lnTo>
                    <a:lnTo>
                      <a:pt x="116" y="13"/>
                    </a:lnTo>
                    <a:lnTo>
                      <a:pt x="126" y="14"/>
                    </a:lnTo>
                    <a:lnTo>
                      <a:pt x="135" y="16"/>
                    </a:lnTo>
                    <a:lnTo>
                      <a:pt x="144" y="21"/>
                    </a:lnTo>
                    <a:lnTo>
                      <a:pt x="149" y="28"/>
                    </a:lnTo>
                    <a:lnTo>
                      <a:pt x="152" y="32"/>
                    </a:lnTo>
                    <a:lnTo>
                      <a:pt x="156" y="41"/>
                    </a:lnTo>
                    <a:lnTo>
                      <a:pt x="157" y="50"/>
                    </a:lnTo>
                    <a:lnTo>
                      <a:pt x="158" y="58"/>
                    </a:lnTo>
                    <a:lnTo>
                      <a:pt x="158" y="66"/>
                    </a:lnTo>
                    <a:lnTo>
                      <a:pt x="146" y="77"/>
                    </a:lnTo>
                    <a:lnTo>
                      <a:pt x="124" y="90"/>
                    </a:lnTo>
                    <a:lnTo>
                      <a:pt x="112" y="103"/>
                    </a:lnTo>
                    <a:lnTo>
                      <a:pt x="104" y="122"/>
                    </a:lnTo>
                    <a:lnTo>
                      <a:pt x="99" y="140"/>
                    </a:lnTo>
                    <a:lnTo>
                      <a:pt x="94" y="146"/>
                    </a:lnTo>
                    <a:lnTo>
                      <a:pt x="87" y="147"/>
                    </a:lnTo>
                    <a:lnTo>
                      <a:pt x="76" y="141"/>
                    </a:lnTo>
                    <a:lnTo>
                      <a:pt x="69" y="132"/>
                    </a:lnTo>
                    <a:lnTo>
                      <a:pt x="64" y="133"/>
                    </a:lnTo>
                    <a:lnTo>
                      <a:pt x="57" y="141"/>
                    </a:lnTo>
                    <a:lnTo>
                      <a:pt x="51" y="148"/>
                    </a:lnTo>
                    <a:lnTo>
                      <a:pt x="44" y="150"/>
                    </a:lnTo>
                    <a:lnTo>
                      <a:pt x="39" y="150"/>
                    </a:lnTo>
                    <a:lnTo>
                      <a:pt x="32" y="146"/>
                    </a:lnTo>
                    <a:lnTo>
                      <a:pt x="29" y="138"/>
                    </a:lnTo>
                    <a:lnTo>
                      <a:pt x="20" y="138"/>
                    </a:lnTo>
                    <a:lnTo>
                      <a:pt x="12" y="138"/>
                    </a:lnTo>
                    <a:lnTo>
                      <a:pt x="7" y="134"/>
                    </a:lnTo>
                    <a:lnTo>
                      <a:pt x="3" y="130"/>
                    </a:lnTo>
                    <a:lnTo>
                      <a:pt x="1" y="123"/>
                    </a:lnTo>
                    <a:lnTo>
                      <a:pt x="0" y="116"/>
                    </a:lnTo>
                    <a:lnTo>
                      <a:pt x="2" y="110"/>
                    </a:lnTo>
                    <a:lnTo>
                      <a:pt x="4" y="106"/>
                    </a:lnTo>
                    <a:lnTo>
                      <a:pt x="9" y="100"/>
                    </a:lnTo>
                    <a:lnTo>
                      <a:pt x="12" y="91"/>
                    </a:lnTo>
                    <a:lnTo>
                      <a:pt x="13" y="86"/>
                    </a:lnTo>
                    <a:lnTo>
                      <a:pt x="14" y="78"/>
                    </a:lnTo>
                    <a:lnTo>
                      <a:pt x="14" y="70"/>
                    </a:lnTo>
                    <a:lnTo>
                      <a:pt x="12" y="61"/>
                    </a:lnTo>
                    <a:lnTo>
                      <a:pt x="6" y="56"/>
                    </a:lnTo>
                    <a:lnTo>
                      <a:pt x="3" y="46"/>
                    </a:lnTo>
                    <a:lnTo>
                      <a:pt x="6" y="34"/>
                    </a:lnTo>
                    <a:lnTo>
                      <a:pt x="19" y="19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8" name="Freeform 23"/>
              <p:cNvSpPr>
                <a:spLocks/>
              </p:cNvSpPr>
              <p:nvPr/>
            </p:nvSpPr>
            <p:spPr bwMode="auto">
              <a:xfrm>
                <a:off x="603" y="2532"/>
                <a:ext cx="19" cy="27"/>
              </a:xfrm>
              <a:custGeom>
                <a:avLst/>
                <a:gdLst>
                  <a:gd name="T0" fmla="*/ 0 w 19"/>
                  <a:gd name="T1" fmla="*/ 0 h 27"/>
                  <a:gd name="T2" fmla="*/ 8 w 19"/>
                  <a:gd name="T3" fmla="*/ 1 h 27"/>
                  <a:gd name="T4" fmla="*/ 13 w 19"/>
                  <a:gd name="T5" fmla="*/ 4 h 27"/>
                  <a:gd name="T6" fmla="*/ 18 w 19"/>
                  <a:gd name="T7" fmla="*/ 9 h 27"/>
                  <a:gd name="T8" fmla="*/ 18 w 19"/>
                  <a:gd name="T9" fmla="*/ 12 h 27"/>
                  <a:gd name="T10" fmla="*/ 18 w 19"/>
                  <a:gd name="T11" fmla="*/ 16 h 27"/>
                  <a:gd name="T12" fmla="*/ 15 w 19"/>
                  <a:gd name="T13" fmla="*/ 21 h 27"/>
                  <a:gd name="T14" fmla="*/ 3 w 19"/>
                  <a:gd name="T15" fmla="*/ 26 h 27"/>
                  <a:gd name="T16" fmla="*/ 10 w 19"/>
                  <a:gd name="T17" fmla="*/ 22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7">
                    <a:moveTo>
                      <a:pt x="0" y="0"/>
                    </a:moveTo>
                    <a:lnTo>
                      <a:pt x="8" y="1"/>
                    </a:lnTo>
                    <a:lnTo>
                      <a:pt x="13" y="4"/>
                    </a:lnTo>
                    <a:lnTo>
                      <a:pt x="18" y="9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5" y="21"/>
                    </a:lnTo>
                    <a:lnTo>
                      <a:pt x="3" y="26"/>
                    </a:lnTo>
                    <a:lnTo>
                      <a:pt x="10" y="22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9" name="Freeform 24"/>
              <p:cNvSpPr>
                <a:spLocks/>
              </p:cNvSpPr>
              <p:nvPr/>
            </p:nvSpPr>
            <p:spPr bwMode="auto">
              <a:xfrm>
                <a:off x="602" y="2546"/>
                <a:ext cx="97" cy="78"/>
              </a:xfrm>
              <a:custGeom>
                <a:avLst/>
                <a:gdLst>
                  <a:gd name="T0" fmla="*/ 0 w 97"/>
                  <a:gd name="T1" fmla="*/ 77 h 78"/>
                  <a:gd name="T2" fmla="*/ 9 w 97"/>
                  <a:gd name="T3" fmla="*/ 73 h 78"/>
                  <a:gd name="T4" fmla="*/ 16 w 97"/>
                  <a:gd name="T5" fmla="*/ 66 h 78"/>
                  <a:gd name="T6" fmla="*/ 21 w 97"/>
                  <a:gd name="T7" fmla="*/ 59 h 78"/>
                  <a:gd name="T8" fmla="*/ 32 w 97"/>
                  <a:gd name="T9" fmla="*/ 50 h 78"/>
                  <a:gd name="T10" fmla="*/ 39 w 97"/>
                  <a:gd name="T11" fmla="*/ 46 h 78"/>
                  <a:gd name="T12" fmla="*/ 47 w 97"/>
                  <a:gd name="T13" fmla="*/ 42 h 78"/>
                  <a:gd name="T14" fmla="*/ 56 w 97"/>
                  <a:gd name="T15" fmla="*/ 36 h 78"/>
                  <a:gd name="T16" fmla="*/ 63 w 97"/>
                  <a:gd name="T17" fmla="*/ 26 h 78"/>
                  <a:gd name="T18" fmla="*/ 69 w 97"/>
                  <a:gd name="T19" fmla="*/ 15 h 78"/>
                  <a:gd name="T20" fmla="*/ 73 w 97"/>
                  <a:gd name="T21" fmla="*/ 9 h 78"/>
                  <a:gd name="T22" fmla="*/ 81 w 97"/>
                  <a:gd name="T23" fmla="*/ 4 h 78"/>
                  <a:gd name="T24" fmla="*/ 92 w 97"/>
                  <a:gd name="T25" fmla="*/ 1 h 78"/>
                  <a:gd name="T26" fmla="*/ 96 w 97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7" h="78">
                    <a:moveTo>
                      <a:pt x="0" y="77"/>
                    </a:moveTo>
                    <a:lnTo>
                      <a:pt x="9" y="73"/>
                    </a:lnTo>
                    <a:lnTo>
                      <a:pt x="16" y="66"/>
                    </a:lnTo>
                    <a:lnTo>
                      <a:pt x="21" y="59"/>
                    </a:lnTo>
                    <a:lnTo>
                      <a:pt x="32" y="50"/>
                    </a:lnTo>
                    <a:lnTo>
                      <a:pt x="39" y="46"/>
                    </a:lnTo>
                    <a:lnTo>
                      <a:pt x="47" y="42"/>
                    </a:lnTo>
                    <a:lnTo>
                      <a:pt x="56" y="36"/>
                    </a:lnTo>
                    <a:lnTo>
                      <a:pt x="63" y="26"/>
                    </a:lnTo>
                    <a:lnTo>
                      <a:pt x="69" y="15"/>
                    </a:lnTo>
                    <a:lnTo>
                      <a:pt x="73" y="9"/>
                    </a:lnTo>
                    <a:lnTo>
                      <a:pt x="81" y="4"/>
                    </a:lnTo>
                    <a:lnTo>
                      <a:pt x="92" y="1"/>
                    </a:lnTo>
                    <a:lnTo>
                      <a:pt x="96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0" name="Freeform 25"/>
              <p:cNvSpPr>
                <a:spLocks/>
              </p:cNvSpPr>
              <p:nvPr/>
            </p:nvSpPr>
            <p:spPr bwMode="auto">
              <a:xfrm>
                <a:off x="642" y="2601"/>
                <a:ext cx="19" cy="19"/>
              </a:xfrm>
              <a:custGeom>
                <a:avLst/>
                <a:gdLst>
                  <a:gd name="T0" fmla="*/ 0 w 19"/>
                  <a:gd name="T1" fmla="*/ 18 h 19"/>
                  <a:gd name="T2" fmla="*/ 2 w 19"/>
                  <a:gd name="T3" fmla="*/ 14 h 19"/>
                  <a:gd name="T4" fmla="*/ 4 w 19"/>
                  <a:gd name="T5" fmla="*/ 10 h 19"/>
                  <a:gd name="T6" fmla="*/ 8 w 19"/>
                  <a:gd name="T7" fmla="*/ 7 h 19"/>
                  <a:gd name="T8" fmla="*/ 12 w 19"/>
                  <a:gd name="T9" fmla="*/ 6 h 19"/>
                  <a:gd name="T10" fmla="*/ 16 w 19"/>
                  <a:gd name="T11" fmla="*/ 4 h 19"/>
                  <a:gd name="T12" fmla="*/ 18 w 19"/>
                  <a:gd name="T13" fmla="*/ 1 h 19"/>
                  <a:gd name="T14" fmla="*/ 18 w 19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19">
                    <a:moveTo>
                      <a:pt x="0" y="18"/>
                    </a:moveTo>
                    <a:lnTo>
                      <a:pt x="2" y="14"/>
                    </a:lnTo>
                    <a:lnTo>
                      <a:pt x="4" y="10"/>
                    </a:lnTo>
                    <a:lnTo>
                      <a:pt x="8" y="7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18" y="1"/>
                    </a:lnTo>
                    <a:lnTo>
                      <a:pt x="18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1" name="Freeform 26"/>
              <p:cNvSpPr>
                <a:spLocks/>
              </p:cNvSpPr>
              <p:nvPr/>
            </p:nvSpPr>
            <p:spPr bwMode="auto">
              <a:xfrm>
                <a:off x="660" y="2087"/>
                <a:ext cx="89" cy="219"/>
              </a:xfrm>
              <a:custGeom>
                <a:avLst/>
                <a:gdLst>
                  <a:gd name="T0" fmla="*/ 2 w 89"/>
                  <a:gd name="T1" fmla="*/ 0 h 219"/>
                  <a:gd name="T2" fmla="*/ 2 w 89"/>
                  <a:gd name="T3" fmla="*/ 22 h 219"/>
                  <a:gd name="T4" fmla="*/ 0 w 89"/>
                  <a:gd name="T5" fmla="*/ 48 h 219"/>
                  <a:gd name="T6" fmla="*/ 3 w 89"/>
                  <a:gd name="T7" fmla="*/ 77 h 219"/>
                  <a:gd name="T8" fmla="*/ 8 w 89"/>
                  <a:gd name="T9" fmla="*/ 104 h 219"/>
                  <a:gd name="T10" fmla="*/ 18 w 89"/>
                  <a:gd name="T11" fmla="*/ 129 h 219"/>
                  <a:gd name="T12" fmla="*/ 29 w 89"/>
                  <a:gd name="T13" fmla="*/ 153 h 219"/>
                  <a:gd name="T14" fmla="*/ 47 w 89"/>
                  <a:gd name="T15" fmla="*/ 174 h 219"/>
                  <a:gd name="T16" fmla="*/ 66 w 89"/>
                  <a:gd name="T17" fmla="*/ 198 h 219"/>
                  <a:gd name="T18" fmla="*/ 82 w 89"/>
                  <a:gd name="T19" fmla="*/ 218 h 219"/>
                  <a:gd name="T20" fmla="*/ 86 w 89"/>
                  <a:gd name="T21" fmla="*/ 194 h 219"/>
                  <a:gd name="T22" fmla="*/ 88 w 89"/>
                  <a:gd name="T23" fmla="*/ 158 h 219"/>
                  <a:gd name="T24" fmla="*/ 84 w 89"/>
                  <a:gd name="T25" fmla="*/ 133 h 219"/>
                  <a:gd name="T26" fmla="*/ 74 w 89"/>
                  <a:gd name="T27" fmla="*/ 103 h 219"/>
                  <a:gd name="T28" fmla="*/ 60 w 89"/>
                  <a:gd name="T29" fmla="*/ 72 h 219"/>
                  <a:gd name="T30" fmla="*/ 41 w 89"/>
                  <a:gd name="T31" fmla="*/ 43 h 219"/>
                  <a:gd name="T32" fmla="*/ 26 w 89"/>
                  <a:gd name="T33" fmla="*/ 23 h 219"/>
                  <a:gd name="T34" fmla="*/ 2 w 89"/>
                  <a:gd name="T35" fmla="*/ 0 h 2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" h="219">
                    <a:moveTo>
                      <a:pt x="2" y="0"/>
                    </a:moveTo>
                    <a:lnTo>
                      <a:pt x="2" y="22"/>
                    </a:lnTo>
                    <a:lnTo>
                      <a:pt x="0" y="48"/>
                    </a:lnTo>
                    <a:lnTo>
                      <a:pt x="3" y="77"/>
                    </a:lnTo>
                    <a:lnTo>
                      <a:pt x="8" y="104"/>
                    </a:lnTo>
                    <a:lnTo>
                      <a:pt x="18" y="129"/>
                    </a:lnTo>
                    <a:lnTo>
                      <a:pt x="29" y="153"/>
                    </a:lnTo>
                    <a:lnTo>
                      <a:pt x="47" y="174"/>
                    </a:lnTo>
                    <a:lnTo>
                      <a:pt x="66" y="198"/>
                    </a:lnTo>
                    <a:lnTo>
                      <a:pt x="82" y="218"/>
                    </a:lnTo>
                    <a:lnTo>
                      <a:pt x="86" y="194"/>
                    </a:lnTo>
                    <a:lnTo>
                      <a:pt x="88" y="158"/>
                    </a:lnTo>
                    <a:lnTo>
                      <a:pt x="84" y="133"/>
                    </a:lnTo>
                    <a:lnTo>
                      <a:pt x="74" y="103"/>
                    </a:lnTo>
                    <a:lnTo>
                      <a:pt x="60" y="72"/>
                    </a:lnTo>
                    <a:lnTo>
                      <a:pt x="41" y="43"/>
                    </a:lnTo>
                    <a:lnTo>
                      <a:pt x="26" y="2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9F7F5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2" name="Freeform 27"/>
              <p:cNvSpPr>
                <a:spLocks/>
              </p:cNvSpPr>
              <p:nvPr/>
            </p:nvSpPr>
            <p:spPr bwMode="auto">
              <a:xfrm>
                <a:off x="642" y="2304"/>
                <a:ext cx="81" cy="93"/>
              </a:xfrm>
              <a:custGeom>
                <a:avLst/>
                <a:gdLst>
                  <a:gd name="T0" fmla="*/ 19 w 81"/>
                  <a:gd name="T1" fmla="*/ 92 h 93"/>
                  <a:gd name="T2" fmla="*/ 0 w 81"/>
                  <a:gd name="T3" fmla="*/ 92 h 93"/>
                  <a:gd name="T4" fmla="*/ 22 w 81"/>
                  <a:gd name="T5" fmla="*/ 69 h 93"/>
                  <a:gd name="T6" fmla="*/ 3 w 81"/>
                  <a:gd name="T7" fmla="*/ 77 h 93"/>
                  <a:gd name="T8" fmla="*/ 31 w 81"/>
                  <a:gd name="T9" fmla="*/ 54 h 93"/>
                  <a:gd name="T10" fmla="*/ 7 w 81"/>
                  <a:gd name="T11" fmla="*/ 60 h 93"/>
                  <a:gd name="T12" fmla="*/ 38 w 81"/>
                  <a:gd name="T13" fmla="*/ 37 h 93"/>
                  <a:gd name="T14" fmla="*/ 6 w 81"/>
                  <a:gd name="T15" fmla="*/ 43 h 93"/>
                  <a:gd name="T16" fmla="*/ 18 w 81"/>
                  <a:gd name="T17" fmla="*/ 30 h 93"/>
                  <a:gd name="T18" fmla="*/ 31 w 81"/>
                  <a:gd name="T19" fmla="*/ 16 h 93"/>
                  <a:gd name="T20" fmla="*/ 48 w 81"/>
                  <a:gd name="T21" fmla="*/ 7 h 93"/>
                  <a:gd name="T22" fmla="*/ 70 w 81"/>
                  <a:gd name="T23" fmla="*/ 0 h 93"/>
                  <a:gd name="T24" fmla="*/ 80 w 81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1" h="93">
                    <a:moveTo>
                      <a:pt x="19" y="92"/>
                    </a:moveTo>
                    <a:lnTo>
                      <a:pt x="0" y="92"/>
                    </a:lnTo>
                    <a:lnTo>
                      <a:pt x="22" y="69"/>
                    </a:lnTo>
                    <a:lnTo>
                      <a:pt x="3" y="77"/>
                    </a:lnTo>
                    <a:lnTo>
                      <a:pt x="31" y="54"/>
                    </a:lnTo>
                    <a:lnTo>
                      <a:pt x="7" y="60"/>
                    </a:lnTo>
                    <a:lnTo>
                      <a:pt x="38" y="37"/>
                    </a:lnTo>
                    <a:lnTo>
                      <a:pt x="6" y="43"/>
                    </a:lnTo>
                    <a:lnTo>
                      <a:pt x="18" y="30"/>
                    </a:lnTo>
                    <a:lnTo>
                      <a:pt x="31" y="16"/>
                    </a:lnTo>
                    <a:lnTo>
                      <a:pt x="48" y="7"/>
                    </a:lnTo>
                    <a:lnTo>
                      <a:pt x="70" y="0"/>
                    </a:lnTo>
                    <a:lnTo>
                      <a:pt x="80" y="0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3" name="Freeform 28"/>
              <p:cNvSpPr>
                <a:spLocks/>
              </p:cNvSpPr>
              <p:nvPr/>
            </p:nvSpPr>
            <p:spPr bwMode="auto">
              <a:xfrm>
                <a:off x="750" y="2281"/>
                <a:ext cx="344" cy="247"/>
              </a:xfrm>
              <a:custGeom>
                <a:avLst/>
                <a:gdLst>
                  <a:gd name="T0" fmla="*/ 0 w 344"/>
                  <a:gd name="T1" fmla="*/ 9 h 247"/>
                  <a:gd name="T2" fmla="*/ 19 w 344"/>
                  <a:gd name="T3" fmla="*/ 1 h 247"/>
                  <a:gd name="T4" fmla="*/ 32 w 344"/>
                  <a:gd name="T5" fmla="*/ 0 h 247"/>
                  <a:gd name="T6" fmla="*/ 50 w 344"/>
                  <a:gd name="T7" fmla="*/ 4 h 247"/>
                  <a:gd name="T8" fmla="*/ 56 w 344"/>
                  <a:gd name="T9" fmla="*/ 12 h 247"/>
                  <a:gd name="T10" fmla="*/ 41 w 344"/>
                  <a:gd name="T11" fmla="*/ 15 h 247"/>
                  <a:gd name="T12" fmla="*/ 25 w 344"/>
                  <a:gd name="T13" fmla="*/ 26 h 247"/>
                  <a:gd name="T14" fmla="*/ 59 w 344"/>
                  <a:gd name="T15" fmla="*/ 18 h 247"/>
                  <a:gd name="T16" fmla="*/ 82 w 344"/>
                  <a:gd name="T17" fmla="*/ 14 h 247"/>
                  <a:gd name="T18" fmla="*/ 63 w 344"/>
                  <a:gd name="T19" fmla="*/ 29 h 247"/>
                  <a:gd name="T20" fmla="*/ 92 w 344"/>
                  <a:gd name="T21" fmla="*/ 22 h 247"/>
                  <a:gd name="T22" fmla="*/ 110 w 344"/>
                  <a:gd name="T23" fmla="*/ 22 h 247"/>
                  <a:gd name="T24" fmla="*/ 91 w 344"/>
                  <a:gd name="T25" fmla="*/ 32 h 247"/>
                  <a:gd name="T26" fmla="*/ 84 w 344"/>
                  <a:gd name="T27" fmla="*/ 39 h 247"/>
                  <a:gd name="T28" fmla="*/ 117 w 344"/>
                  <a:gd name="T29" fmla="*/ 34 h 247"/>
                  <a:gd name="T30" fmla="*/ 132 w 344"/>
                  <a:gd name="T31" fmla="*/ 34 h 247"/>
                  <a:gd name="T32" fmla="*/ 115 w 344"/>
                  <a:gd name="T33" fmla="*/ 45 h 247"/>
                  <a:gd name="T34" fmla="*/ 112 w 344"/>
                  <a:gd name="T35" fmla="*/ 50 h 247"/>
                  <a:gd name="T36" fmla="*/ 153 w 344"/>
                  <a:gd name="T37" fmla="*/ 47 h 247"/>
                  <a:gd name="T38" fmla="*/ 142 w 344"/>
                  <a:gd name="T39" fmla="*/ 58 h 247"/>
                  <a:gd name="T40" fmla="*/ 175 w 344"/>
                  <a:gd name="T41" fmla="*/ 65 h 247"/>
                  <a:gd name="T42" fmla="*/ 189 w 344"/>
                  <a:gd name="T43" fmla="*/ 73 h 247"/>
                  <a:gd name="T44" fmla="*/ 167 w 344"/>
                  <a:gd name="T45" fmla="*/ 73 h 247"/>
                  <a:gd name="T46" fmla="*/ 198 w 344"/>
                  <a:gd name="T47" fmla="*/ 87 h 247"/>
                  <a:gd name="T48" fmla="*/ 211 w 344"/>
                  <a:gd name="T49" fmla="*/ 101 h 247"/>
                  <a:gd name="T50" fmla="*/ 194 w 344"/>
                  <a:gd name="T51" fmla="*/ 99 h 247"/>
                  <a:gd name="T52" fmla="*/ 179 w 344"/>
                  <a:gd name="T53" fmla="*/ 96 h 247"/>
                  <a:gd name="T54" fmla="*/ 218 w 344"/>
                  <a:gd name="T55" fmla="*/ 118 h 247"/>
                  <a:gd name="T56" fmla="*/ 233 w 344"/>
                  <a:gd name="T57" fmla="*/ 130 h 247"/>
                  <a:gd name="T58" fmla="*/ 206 w 344"/>
                  <a:gd name="T59" fmla="*/ 126 h 247"/>
                  <a:gd name="T60" fmla="*/ 200 w 344"/>
                  <a:gd name="T61" fmla="*/ 128 h 247"/>
                  <a:gd name="T62" fmla="*/ 191 w 344"/>
                  <a:gd name="T63" fmla="*/ 128 h 247"/>
                  <a:gd name="T64" fmla="*/ 241 w 344"/>
                  <a:gd name="T65" fmla="*/ 143 h 247"/>
                  <a:gd name="T66" fmla="*/ 254 w 344"/>
                  <a:gd name="T67" fmla="*/ 151 h 247"/>
                  <a:gd name="T68" fmla="*/ 229 w 344"/>
                  <a:gd name="T69" fmla="*/ 149 h 247"/>
                  <a:gd name="T70" fmla="*/ 210 w 344"/>
                  <a:gd name="T71" fmla="*/ 152 h 247"/>
                  <a:gd name="T72" fmla="*/ 200 w 344"/>
                  <a:gd name="T73" fmla="*/ 158 h 247"/>
                  <a:gd name="T74" fmla="*/ 241 w 344"/>
                  <a:gd name="T75" fmla="*/ 162 h 247"/>
                  <a:gd name="T76" fmla="*/ 260 w 344"/>
                  <a:gd name="T77" fmla="*/ 167 h 247"/>
                  <a:gd name="T78" fmla="*/ 274 w 344"/>
                  <a:gd name="T79" fmla="*/ 172 h 247"/>
                  <a:gd name="T80" fmla="*/ 257 w 344"/>
                  <a:gd name="T81" fmla="*/ 182 h 247"/>
                  <a:gd name="T82" fmla="*/ 251 w 344"/>
                  <a:gd name="T83" fmla="*/ 186 h 247"/>
                  <a:gd name="T84" fmla="*/ 288 w 344"/>
                  <a:gd name="T85" fmla="*/ 192 h 247"/>
                  <a:gd name="T86" fmla="*/ 298 w 344"/>
                  <a:gd name="T87" fmla="*/ 196 h 247"/>
                  <a:gd name="T88" fmla="*/ 287 w 344"/>
                  <a:gd name="T89" fmla="*/ 201 h 247"/>
                  <a:gd name="T90" fmla="*/ 285 w 344"/>
                  <a:gd name="T91" fmla="*/ 205 h 247"/>
                  <a:gd name="T92" fmla="*/ 306 w 344"/>
                  <a:gd name="T93" fmla="*/ 213 h 247"/>
                  <a:gd name="T94" fmla="*/ 325 w 344"/>
                  <a:gd name="T95" fmla="*/ 218 h 247"/>
                  <a:gd name="T96" fmla="*/ 313 w 344"/>
                  <a:gd name="T97" fmla="*/ 224 h 247"/>
                  <a:gd name="T98" fmla="*/ 339 w 344"/>
                  <a:gd name="T99" fmla="*/ 240 h 247"/>
                  <a:gd name="T100" fmla="*/ 343 w 344"/>
                  <a:gd name="T101" fmla="*/ 246 h 24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44" h="247">
                    <a:moveTo>
                      <a:pt x="0" y="9"/>
                    </a:moveTo>
                    <a:lnTo>
                      <a:pt x="19" y="1"/>
                    </a:lnTo>
                    <a:lnTo>
                      <a:pt x="32" y="0"/>
                    </a:lnTo>
                    <a:lnTo>
                      <a:pt x="50" y="4"/>
                    </a:lnTo>
                    <a:lnTo>
                      <a:pt x="56" y="12"/>
                    </a:lnTo>
                    <a:lnTo>
                      <a:pt x="41" y="15"/>
                    </a:lnTo>
                    <a:lnTo>
                      <a:pt x="25" y="26"/>
                    </a:lnTo>
                    <a:lnTo>
                      <a:pt x="59" y="18"/>
                    </a:lnTo>
                    <a:lnTo>
                      <a:pt x="82" y="14"/>
                    </a:lnTo>
                    <a:lnTo>
                      <a:pt x="63" y="29"/>
                    </a:lnTo>
                    <a:lnTo>
                      <a:pt x="92" y="22"/>
                    </a:lnTo>
                    <a:lnTo>
                      <a:pt x="110" y="22"/>
                    </a:lnTo>
                    <a:lnTo>
                      <a:pt x="91" y="32"/>
                    </a:lnTo>
                    <a:lnTo>
                      <a:pt x="84" y="39"/>
                    </a:lnTo>
                    <a:lnTo>
                      <a:pt x="117" y="34"/>
                    </a:lnTo>
                    <a:lnTo>
                      <a:pt x="132" y="34"/>
                    </a:lnTo>
                    <a:lnTo>
                      <a:pt x="115" y="45"/>
                    </a:lnTo>
                    <a:lnTo>
                      <a:pt x="112" y="50"/>
                    </a:lnTo>
                    <a:lnTo>
                      <a:pt x="153" y="47"/>
                    </a:lnTo>
                    <a:lnTo>
                      <a:pt x="142" y="58"/>
                    </a:lnTo>
                    <a:lnTo>
                      <a:pt x="175" y="65"/>
                    </a:lnTo>
                    <a:lnTo>
                      <a:pt x="189" y="73"/>
                    </a:lnTo>
                    <a:lnTo>
                      <a:pt x="167" y="73"/>
                    </a:lnTo>
                    <a:lnTo>
                      <a:pt x="198" y="87"/>
                    </a:lnTo>
                    <a:lnTo>
                      <a:pt x="211" y="101"/>
                    </a:lnTo>
                    <a:lnTo>
                      <a:pt x="194" y="99"/>
                    </a:lnTo>
                    <a:lnTo>
                      <a:pt x="179" y="96"/>
                    </a:lnTo>
                    <a:lnTo>
                      <a:pt x="218" y="118"/>
                    </a:lnTo>
                    <a:lnTo>
                      <a:pt x="233" y="130"/>
                    </a:lnTo>
                    <a:lnTo>
                      <a:pt x="206" y="126"/>
                    </a:lnTo>
                    <a:lnTo>
                      <a:pt x="200" y="128"/>
                    </a:lnTo>
                    <a:lnTo>
                      <a:pt x="191" y="128"/>
                    </a:lnTo>
                    <a:lnTo>
                      <a:pt x="241" y="143"/>
                    </a:lnTo>
                    <a:lnTo>
                      <a:pt x="254" y="151"/>
                    </a:lnTo>
                    <a:lnTo>
                      <a:pt x="229" y="149"/>
                    </a:lnTo>
                    <a:lnTo>
                      <a:pt x="210" y="152"/>
                    </a:lnTo>
                    <a:lnTo>
                      <a:pt x="200" y="158"/>
                    </a:lnTo>
                    <a:lnTo>
                      <a:pt x="241" y="162"/>
                    </a:lnTo>
                    <a:lnTo>
                      <a:pt x="260" y="167"/>
                    </a:lnTo>
                    <a:lnTo>
                      <a:pt x="274" y="172"/>
                    </a:lnTo>
                    <a:lnTo>
                      <a:pt x="257" y="182"/>
                    </a:lnTo>
                    <a:lnTo>
                      <a:pt x="251" y="186"/>
                    </a:lnTo>
                    <a:lnTo>
                      <a:pt x="288" y="192"/>
                    </a:lnTo>
                    <a:lnTo>
                      <a:pt x="298" y="196"/>
                    </a:lnTo>
                    <a:lnTo>
                      <a:pt x="287" y="201"/>
                    </a:lnTo>
                    <a:lnTo>
                      <a:pt x="285" y="205"/>
                    </a:lnTo>
                    <a:lnTo>
                      <a:pt x="306" y="213"/>
                    </a:lnTo>
                    <a:lnTo>
                      <a:pt x="325" y="218"/>
                    </a:lnTo>
                    <a:lnTo>
                      <a:pt x="313" y="224"/>
                    </a:lnTo>
                    <a:lnTo>
                      <a:pt x="339" y="240"/>
                    </a:lnTo>
                    <a:lnTo>
                      <a:pt x="343" y="246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534" name="Group 29"/>
              <p:cNvGrpSpPr>
                <a:grpSpLocks/>
              </p:cNvGrpSpPr>
              <p:nvPr/>
            </p:nvGrpSpPr>
            <p:grpSpPr bwMode="auto">
              <a:xfrm>
                <a:off x="690" y="2363"/>
                <a:ext cx="57" cy="98"/>
                <a:chOff x="690" y="2363"/>
                <a:chExt cx="57" cy="98"/>
              </a:xfrm>
            </p:grpSpPr>
            <p:sp>
              <p:nvSpPr>
                <p:cNvPr id="63552" name="Freeform 30"/>
                <p:cNvSpPr>
                  <a:spLocks/>
                </p:cNvSpPr>
                <p:nvPr/>
              </p:nvSpPr>
              <p:spPr bwMode="auto">
                <a:xfrm>
                  <a:off x="690" y="2363"/>
                  <a:ext cx="57" cy="98"/>
                </a:xfrm>
                <a:custGeom>
                  <a:avLst/>
                  <a:gdLst>
                    <a:gd name="T0" fmla="*/ 52 w 57"/>
                    <a:gd name="T1" fmla="*/ 0 h 98"/>
                    <a:gd name="T2" fmla="*/ 41 w 57"/>
                    <a:gd name="T3" fmla="*/ 2 h 98"/>
                    <a:gd name="T4" fmla="*/ 30 w 57"/>
                    <a:gd name="T5" fmla="*/ 10 h 98"/>
                    <a:gd name="T6" fmla="*/ 21 w 57"/>
                    <a:gd name="T7" fmla="*/ 21 h 98"/>
                    <a:gd name="T8" fmla="*/ 16 w 57"/>
                    <a:gd name="T9" fmla="*/ 30 h 98"/>
                    <a:gd name="T10" fmla="*/ 7 w 57"/>
                    <a:gd name="T11" fmla="*/ 61 h 98"/>
                    <a:gd name="T12" fmla="*/ 1 w 57"/>
                    <a:gd name="T13" fmla="*/ 80 h 98"/>
                    <a:gd name="T14" fmla="*/ 0 w 57"/>
                    <a:gd name="T15" fmla="*/ 93 h 98"/>
                    <a:gd name="T16" fmla="*/ 2 w 57"/>
                    <a:gd name="T17" fmla="*/ 97 h 98"/>
                    <a:gd name="T18" fmla="*/ 15 w 57"/>
                    <a:gd name="T19" fmla="*/ 97 h 98"/>
                    <a:gd name="T20" fmla="*/ 37 w 57"/>
                    <a:gd name="T21" fmla="*/ 97 h 98"/>
                    <a:gd name="T22" fmla="*/ 46 w 57"/>
                    <a:gd name="T23" fmla="*/ 95 h 98"/>
                    <a:gd name="T24" fmla="*/ 48 w 57"/>
                    <a:gd name="T25" fmla="*/ 83 h 98"/>
                    <a:gd name="T26" fmla="*/ 47 w 57"/>
                    <a:gd name="T27" fmla="*/ 68 h 98"/>
                    <a:gd name="T28" fmla="*/ 46 w 57"/>
                    <a:gd name="T29" fmla="*/ 49 h 98"/>
                    <a:gd name="T30" fmla="*/ 48 w 57"/>
                    <a:gd name="T31" fmla="*/ 32 h 98"/>
                    <a:gd name="T32" fmla="*/ 52 w 57"/>
                    <a:gd name="T33" fmla="*/ 19 h 98"/>
                    <a:gd name="T34" fmla="*/ 56 w 57"/>
                    <a:gd name="T35" fmla="*/ 6 h 98"/>
                    <a:gd name="T36" fmla="*/ 52 w 57"/>
                    <a:gd name="T37" fmla="*/ 0 h 9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7" h="98">
                      <a:moveTo>
                        <a:pt x="52" y="0"/>
                      </a:moveTo>
                      <a:lnTo>
                        <a:pt x="41" y="2"/>
                      </a:lnTo>
                      <a:lnTo>
                        <a:pt x="30" y="10"/>
                      </a:lnTo>
                      <a:lnTo>
                        <a:pt x="21" y="21"/>
                      </a:lnTo>
                      <a:lnTo>
                        <a:pt x="16" y="30"/>
                      </a:lnTo>
                      <a:lnTo>
                        <a:pt x="7" y="61"/>
                      </a:lnTo>
                      <a:lnTo>
                        <a:pt x="1" y="80"/>
                      </a:lnTo>
                      <a:lnTo>
                        <a:pt x="0" y="93"/>
                      </a:lnTo>
                      <a:lnTo>
                        <a:pt x="2" y="97"/>
                      </a:lnTo>
                      <a:lnTo>
                        <a:pt x="15" y="97"/>
                      </a:lnTo>
                      <a:lnTo>
                        <a:pt x="37" y="97"/>
                      </a:lnTo>
                      <a:lnTo>
                        <a:pt x="46" y="95"/>
                      </a:lnTo>
                      <a:lnTo>
                        <a:pt x="48" y="83"/>
                      </a:lnTo>
                      <a:lnTo>
                        <a:pt x="47" y="68"/>
                      </a:lnTo>
                      <a:lnTo>
                        <a:pt x="46" y="49"/>
                      </a:lnTo>
                      <a:lnTo>
                        <a:pt x="48" y="32"/>
                      </a:lnTo>
                      <a:lnTo>
                        <a:pt x="52" y="19"/>
                      </a:lnTo>
                      <a:lnTo>
                        <a:pt x="56" y="6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FFFFFF"/>
                </a:solidFill>
                <a:ln w="12699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3553" name="Group 31"/>
                <p:cNvGrpSpPr>
                  <a:grpSpLocks/>
                </p:cNvGrpSpPr>
                <p:nvPr/>
              </p:nvGrpSpPr>
              <p:grpSpPr bwMode="auto">
                <a:xfrm>
                  <a:off x="691" y="2424"/>
                  <a:ext cx="25" cy="27"/>
                  <a:chOff x="691" y="2424"/>
                  <a:chExt cx="25" cy="27"/>
                </a:xfrm>
              </p:grpSpPr>
              <p:sp>
                <p:nvSpPr>
                  <p:cNvPr id="63554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424"/>
                    <a:ext cx="25" cy="27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355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698" y="2432"/>
                    <a:ext cx="1" cy="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sp>
            <p:nvSpPr>
              <p:cNvPr id="63535" name="Freeform 34"/>
              <p:cNvSpPr>
                <a:spLocks/>
              </p:cNvSpPr>
              <p:nvPr/>
            </p:nvSpPr>
            <p:spPr bwMode="auto">
              <a:xfrm>
                <a:off x="967" y="2548"/>
                <a:ext cx="45" cy="184"/>
              </a:xfrm>
              <a:custGeom>
                <a:avLst/>
                <a:gdLst>
                  <a:gd name="T0" fmla="*/ 37 w 45"/>
                  <a:gd name="T1" fmla="*/ 0 h 184"/>
                  <a:gd name="T2" fmla="*/ 23 w 45"/>
                  <a:gd name="T3" fmla="*/ 22 h 184"/>
                  <a:gd name="T4" fmla="*/ 14 w 45"/>
                  <a:gd name="T5" fmla="*/ 47 h 184"/>
                  <a:gd name="T6" fmla="*/ 5 w 45"/>
                  <a:gd name="T7" fmla="*/ 78 h 184"/>
                  <a:gd name="T8" fmla="*/ 1 w 45"/>
                  <a:gd name="T9" fmla="*/ 111 h 184"/>
                  <a:gd name="T10" fmla="*/ 0 w 45"/>
                  <a:gd name="T11" fmla="*/ 131 h 184"/>
                  <a:gd name="T12" fmla="*/ 0 w 45"/>
                  <a:gd name="T13" fmla="*/ 157 h 184"/>
                  <a:gd name="T14" fmla="*/ 2 w 45"/>
                  <a:gd name="T15" fmla="*/ 177 h 184"/>
                  <a:gd name="T16" fmla="*/ 6 w 45"/>
                  <a:gd name="T17" fmla="*/ 183 h 184"/>
                  <a:gd name="T18" fmla="*/ 13 w 45"/>
                  <a:gd name="T19" fmla="*/ 182 h 184"/>
                  <a:gd name="T20" fmla="*/ 13 w 45"/>
                  <a:gd name="T21" fmla="*/ 175 h 184"/>
                  <a:gd name="T22" fmla="*/ 12 w 45"/>
                  <a:gd name="T23" fmla="*/ 151 h 184"/>
                  <a:gd name="T24" fmla="*/ 14 w 45"/>
                  <a:gd name="T25" fmla="*/ 122 h 184"/>
                  <a:gd name="T26" fmla="*/ 17 w 45"/>
                  <a:gd name="T27" fmla="*/ 92 h 184"/>
                  <a:gd name="T28" fmla="*/ 22 w 45"/>
                  <a:gd name="T29" fmla="*/ 66 h 184"/>
                  <a:gd name="T30" fmla="*/ 27 w 45"/>
                  <a:gd name="T31" fmla="*/ 47 h 184"/>
                  <a:gd name="T32" fmla="*/ 35 w 45"/>
                  <a:gd name="T33" fmla="*/ 25 h 184"/>
                  <a:gd name="T34" fmla="*/ 44 w 45"/>
                  <a:gd name="T35" fmla="*/ 11 h 184"/>
                  <a:gd name="T36" fmla="*/ 42 w 45"/>
                  <a:gd name="T37" fmla="*/ 1 h 184"/>
                  <a:gd name="T38" fmla="*/ 37 w 45"/>
                  <a:gd name="T39" fmla="*/ 0 h 1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" h="184">
                    <a:moveTo>
                      <a:pt x="37" y="0"/>
                    </a:moveTo>
                    <a:lnTo>
                      <a:pt x="23" y="22"/>
                    </a:lnTo>
                    <a:lnTo>
                      <a:pt x="14" y="47"/>
                    </a:lnTo>
                    <a:lnTo>
                      <a:pt x="5" y="78"/>
                    </a:lnTo>
                    <a:lnTo>
                      <a:pt x="1" y="111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6" y="183"/>
                    </a:lnTo>
                    <a:lnTo>
                      <a:pt x="13" y="182"/>
                    </a:lnTo>
                    <a:lnTo>
                      <a:pt x="13" y="175"/>
                    </a:lnTo>
                    <a:lnTo>
                      <a:pt x="12" y="151"/>
                    </a:lnTo>
                    <a:lnTo>
                      <a:pt x="14" y="122"/>
                    </a:lnTo>
                    <a:lnTo>
                      <a:pt x="17" y="92"/>
                    </a:lnTo>
                    <a:lnTo>
                      <a:pt x="22" y="66"/>
                    </a:lnTo>
                    <a:lnTo>
                      <a:pt x="27" y="47"/>
                    </a:lnTo>
                    <a:lnTo>
                      <a:pt x="35" y="25"/>
                    </a:lnTo>
                    <a:lnTo>
                      <a:pt x="44" y="11"/>
                    </a:lnTo>
                    <a:lnTo>
                      <a:pt x="42" y="1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F1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99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36" name="Freeform 35"/>
              <p:cNvSpPr>
                <a:spLocks/>
              </p:cNvSpPr>
              <p:nvPr/>
            </p:nvSpPr>
            <p:spPr bwMode="auto">
              <a:xfrm>
                <a:off x="723" y="2391"/>
                <a:ext cx="89" cy="173"/>
              </a:xfrm>
              <a:custGeom>
                <a:avLst/>
                <a:gdLst>
                  <a:gd name="T0" fmla="*/ 0 w 89"/>
                  <a:gd name="T1" fmla="*/ 158 h 173"/>
                  <a:gd name="T2" fmla="*/ 20 w 89"/>
                  <a:gd name="T3" fmla="*/ 172 h 173"/>
                  <a:gd name="T4" fmla="*/ 23 w 89"/>
                  <a:gd name="T5" fmla="*/ 151 h 173"/>
                  <a:gd name="T6" fmla="*/ 36 w 89"/>
                  <a:gd name="T7" fmla="*/ 161 h 173"/>
                  <a:gd name="T8" fmla="*/ 32 w 89"/>
                  <a:gd name="T9" fmla="*/ 138 h 173"/>
                  <a:gd name="T10" fmla="*/ 47 w 89"/>
                  <a:gd name="T11" fmla="*/ 151 h 173"/>
                  <a:gd name="T12" fmla="*/ 49 w 89"/>
                  <a:gd name="T13" fmla="*/ 123 h 173"/>
                  <a:gd name="T14" fmla="*/ 66 w 89"/>
                  <a:gd name="T15" fmla="*/ 131 h 173"/>
                  <a:gd name="T16" fmla="*/ 55 w 89"/>
                  <a:gd name="T17" fmla="*/ 111 h 173"/>
                  <a:gd name="T18" fmla="*/ 76 w 89"/>
                  <a:gd name="T19" fmla="*/ 119 h 173"/>
                  <a:gd name="T20" fmla="*/ 70 w 89"/>
                  <a:gd name="T21" fmla="*/ 101 h 173"/>
                  <a:gd name="T22" fmla="*/ 87 w 89"/>
                  <a:gd name="T23" fmla="*/ 105 h 173"/>
                  <a:gd name="T24" fmla="*/ 76 w 89"/>
                  <a:gd name="T25" fmla="*/ 79 h 173"/>
                  <a:gd name="T26" fmla="*/ 88 w 89"/>
                  <a:gd name="T27" fmla="*/ 81 h 173"/>
                  <a:gd name="T28" fmla="*/ 67 w 89"/>
                  <a:gd name="T29" fmla="*/ 58 h 173"/>
                  <a:gd name="T30" fmla="*/ 80 w 89"/>
                  <a:gd name="T31" fmla="*/ 54 h 173"/>
                  <a:gd name="T32" fmla="*/ 65 w 89"/>
                  <a:gd name="T33" fmla="*/ 16 h 173"/>
                  <a:gd name="T34" fmla="*/ 66 w 89"/>
                  <a:gd name="T35" fmla="*/ 0 h 173"/>
                  <a:gd name="T36" fmla="*/ 88 w 89"/>
                  <a:gd name="T37" fmla="*/ 34 h 173"/>
                  <a:gd name="T38" fmla="*/ 82 w 89"/>
                  <a:gd name="T39" fmla="*/ 1 h 1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9" h="173">
                    <a:moveTo>
                      <a:pt x="0" y="158"/>
                    </a:moveTo>
                    <a:lnTo>
                      <a:pt x="20" y="172"/>
                    </a:lnTo>
                    <a:lnTo>
                      <a:pt x="23" y="151"/>
                    </a:lnTo>
                    <a:lnTo>
                      <a:pt x="36" y="161"/>
                    </a:lnTo>
                    <a:lnTo>
                      <a:pt x="32" y="138"/>
                    </a:lnTo>
                    <a:lnTo>
                      <a:pt x="47" y="151"/>
                    </a:lnTo>
                    <a:lnTo>
                      <a:pt x="49" y="123"/>
                    </a:lnTo>
                    <a:lnTo>
                      <a:pt x="66" y="131"/>
                    </a:lnTo>
                    <a:lnTo>
                      <a:pt x="55" y="111"/>
                    </a:lnTo>
                    <a:lnTo>
                      <a:pt x="76" y="119"/>
                    </a:lnTo>
                    <a:lnTo>
                      <a:pt x="70" y="101"/>
                    </a:lnTo>
                    <a:lnTo>
                      <a:pt x="87" y="105"/>
                    </a:lnTo>
                    <a:lnTo>
                      <a:pt x="76" y="79"/>
                    </a:lnTo>
                    <a:lnTo>
                      <a:pt x="88" y="81"/>
                    </a:lnTo>
                    <a:lnTo>
                      <a:pt x="67" y="58"/>
                    </a:lnTo>
                    <a:lnTo>
                      <a:pt x="80" y="54"/>
                    </a:lnTo>
                    <a:lnTo>
                      <a:pt x="65" y="16"/>
                    </a:lnTo>
                    <a:lnTo>
                      <a:pt x="66" y="0"/>
                    </a:lnTo>
                    <a:lnTo>
                      <a:pt x="88" y="34"/>
                    </a:lnTo>
                    <a:lnTo>
                      <a:pt x="82" y="1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537" name="Group 36"/>
              <p:cNvGrpSpPr>
                <a:grpSpLocks/>
              </p:cNvGrpSpPr>
              <p:nvPr/>
            </p:nvGrpSpPr>
            <p:grpSpPr bwMode="auto">
              <a:xfrm>
                <a:off x="1235" y="2057"/>
                <a:ext cx="187" cy="491"/>
                <a:chOff x="1235" y="2057"/>
                <a:chExt cx="187" cy="491"/>
              </a:xfrm>
            </p:grpSpPr>
            <p:grpSp>
              <p:nvGrpSpPr>
                <p:cNvPr id="63548" name="Group 37"/>
                <p:cNvGrpSpPr>
                  <a:grpSpLocks/>
                </p:cNvGrpSpPr>
                <p:nvPr/>
              </p:nvGrpSpPr>
              <p:grpSpPr bwMode="auto">
                <a:xfrm>
                  <a:off x="1235" y="2112"/>
                  <a:ext cx="146" cy="436"/>
                  <a:chOff x="1235" y="2112"/>
                  <a:chExt cx="146" cy="436"/>
                </a:xfrm>
              </p:grpSpPr>
              <p:sp>
                <p:nvSpPr>
                  <p:cNvPr id="63550" name="Freeform 38"/>
                  <p:cNvSpPr>
                    <a:spLocks/>
                  </p:cNvSpPr>
                  <p:nvPr/>
                </p:nvSpPr>
                <p:spPr bwMode="auto">
                  <a:xfrm>
                    <a:off x="1235" y="2112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51" name="Freeform 39"/>
                  <p:cNvSpPr>
                    <a:spLocks/>
                  </p:cNvSpPr>
                  <p:nvPr/>
                </p:nvSpPr>
                <p:spPr bwMode="auto">
                  <a:xfrm>
                    <a:off x="1249" y="2389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549" name="Freeform 40"/>
                <p:cNvSpPr>
                  <a:spLocks/>
                </p:cNvSpPr>
                <p:nvPr/>
              </p:nvSpPr>
              <p:spPr bwMode="auto">
                <a:xfrm>
                  <a:off x="1316" y="2057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3538" name="Group 41"/>
              <p:cNvGrpSpPr>
                <a:grpSpLocks/>
              </p:cNvGrpSpPr>
              <p:nvPr/>
            </p:nvGrpSpPr>
            <p:grpSpPr bwMode="auto">
              <a:xfrm>
                <a:off x="530" y="2486"/>
                <a:ext cx="187" cy="491"/>
                <a:chOff x="530" y="2486"/>
                <a:chExt cx="187" cy="491"/>
              </a:xfrm>
            </p:grpSpPr>
            <p:grpSp>
              <p:nvGrpSpPr>
                <p:cNvPr id="63544" name="Group 42"/>
                <p:cNvGrpSpPr>
                  <a:grpSpLocks/>
                </p:cNvGrpSpPr>
                <p:nvPr/>
              </p:nvGrpSpPr>
              <p:grpSpPr bwMode="auto">
                <a:xfrm>
                  <a:off x="530" y="2541"/>
                  <a:ext cx="146" cy="436"/>
                  <a:chOff x="530" y="2541"/>
                  <a:chExt cx="146" cy="436"/>
                </a:xfrm>
              </p:grpSpPr>
              <p:sp>
                <p:nvSpPr>
                  <p:cNvPr id="63546" name="Freeform 43"/>
                  <p:cNvSpPr>
                    <a:spLocks/>
                  </p:cNvSpPr>
                  <p:nvPr/>
                </p:nvSpPr>
                <p:spPr bwMode="auto">
                  <a:xfrm>
                    <a:off x="530" y="2541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47" name="Freeform 44"/>
                  <p:cNvSpPr>
                    <a:spLocks/>
                  </p:cNvSpPr>
                  <p:nvPr/>
                </p:nvSpPr>
                <p:spPr bwMode="auto">
                  <a:xfrm>
                    <a:off x="544" y="2818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545" name="Freeform 45"/>
                <p:cNvSpPr>
                  <a:spLocks/>
                </p:cNvSpPr>
                <p:nvPr/>
              </p:nvSpPr>
              <p:spPr bwMode="auto">
                <a:xfrm>
                  <a:off x="611" y="2486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3539" name="Group 46"/>
              <p:cNvGrpSpPr>
                <a:grpSpLocks/>
              </p:cNvGrpSpPr>
              <p:nvPr/>
            </p:nvGrpSpPr>
            <p:grpSpPr bwMode="auto">
              <a:xfrm>
                <a:off x="323" y="2171"/>
                <a:ext cx="187" cy="491"/>
                <a:chOff x="323" y="2171"/>
                <a:chExt cx="187" cy="491"/>
              </a:xfrm>
            </p:grpSpPr>
            <p:grpSp>
              <p:nvGrpSpPr>
                <p:cNvPr id="63540" name="Group 47"/>
                <p:cNvGrpSpPr>
                  <a:grpSpLocks/>
                </p:cNvGrpSpPr>
                <p:nvPr/>
              </p:nvGrpSpPr>
              <p:grpSpPr bwMode="auto">
                <a:xfrm>
                  <a:off x="323" y="2226"/>
                  <a:ext cx="146" cy="436"/>
                  <a:chOff x="323" y="2226"/>
                  <a:chExt cx="146" cy="436"/>
                </a:xfrm>
              </p:grpSpPr>
              <p:sp>
                <p:nvSpPr>
                  <p:cNvPr id="63542" name="Freeform 48"/>
                  <p:cNvSpPr>
                    <a:spLocks/>
                  </p:cNvSpPr>
                  <p:nvPr/>
                </p:nvSpPr>
                <p:spPr bwMode="auto">
                  <a:xfrm>
                    <a:off x="323" y="2226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43" name="Freeform 49"/>
                  <p:cNvSpPr>
                    <a:spLocks/>
                  </p:cNvSpPr>
                  <p:nvPr/>
                </p:nvSpPr>
                <p:spPr bwMode="auto">
                  <a:xfrm>
                    <a:off x="337" y="2503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541" name="Freeform 50"/>
                <p:cNvSpPr>
                  <a:spLocks/>
                </p:cNvSpPr>
                <p:nvPr/>
              </p:nvSpPr>
              <p:spPr bwMode="auto">
                <a:xfrm>
                  <a:off x="404" y="2171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3521" name="Rectangle 51"/>
            <p:cNvSpPr>
              <a:spLocks noChangeArrowheads="1"/>
            </p:cNvSpPr>
            <p:nvPr/>
          </p:nvSpPr>
          <p:spPr bwMode="auto">
            <a:xfrm>
              <a:off x="195" y="1086"/>
              <a:ext cx="2010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 New Roman" panose="02020603050405020304" pitchFamily="18" charset="0"/>
                </a:rPr>
                <a:t>Indirect Methods:</a:t>
              </a:r>
            </a:p>
            <a:p>
              <a:r>
                <a:rPr lang="en-US" altLang="en-US" sz="2400">
                  <a:latin typeface="Times New Roman" panose="02020603050405020304" pitchFamily="18" charset="0"/>
                </a:rPr>
                <a:t>	“Trial and Error”</a:t>
              </a:r>
            </a:p>
          </p:txBody>
        </p:sp>
      </p:grpSp>
      <p:grpSp>
        <p:nvGrpSpPr>
          <p:cNvPr id="117812" name="Group 52"/>
          <p:cNvGrpSpPr>
            <a:grpSpLocks/>
          </p:cNvGrpSpPr>
          <p:nvPr/>
        </p:nvGrpSpPr>
        <p:grpSpPr bwMode="auto">
          <a:xfrm>
            <a:off x="4491038" y="1704975"/>
            <a:ext cx="4510087" cy="4875213"/>
            <a:chOff x="2829" y="1074"/>
            <a:chExt cx="2841" cy="3071"/>
          </a:xfrm>
        </p:grpSpPr>
        <p:grpSp>
          <p:nvGrpSpPr>
            <p:cNvPr id="63494" name="Group 53"/>
            <p:cNvGrpSpPr>
              <a:grpSpLocks/>
            </p:cNvGrpSpPr>
            <p:nvPr/>
          </p:nvGrpSpPr>
          <p:grpSpPr bwMode="auto">
            <a:xfrm>
              <a:off x="3024" y="1986"/>
              <a:ext cx="2368" cy="2159"/>
              <a:chOff x="3024" y="1986"/>
              <a:chExt cx="2368" cy="2159"/>
            </a:xfrm>
          </p:grpSpPr>
          <p:sp>
            <p:nvSpPr>
              <p:cNvPr id="63496" name="Rectangle 54"/>
              <p:cNvSpPr>
                <a:spLocks noChangeArrowheads="1"/>
              </p:cNvSpPr>
              <p:nvPr/>
            </p:nvSpPr>
            <p:spPr bwMode="auto">
              <a:xfrm>
                <a:off x="3024" y="1986"/>
                <a:ext cx="1398" cy="1307"/>
              </a:xfrm>
              <a:prstGeom prst="rect">
                <a:avLst/>
              </a:prstGeom>
              <a:solidFill>
                <a:schemeClr val="bg1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497" name="Freeform 55"/>
              <p:cNvSpPr>
                <a:spLocks/>
              </p:cNvSpPr>
              <p:nvPr/>
            </p:nvSpPr>
            <p:spPr bwMode="auto">
              <a:xfrm>
                <a:off x="3306" y="2263"/>
                <a:ext cx="267" cy="129"/>
              </a:xfrm>
              <a:custGeom>
                <a:avLst/>
                <a:gdLst>
                  <a:gd name="T0" fmla="*/ 254 w 267"/>
                  <a:gd name="T1" fmla="*/ 95 h 129"/>
                  <a:gd name="T2" fmla="*/ 235 w 267"/>
                  <a:gd name="T3" fmla="*/ 79 h 129"/>
                  <a:gd name="T4" fmla="*/ 211 w 267"/>
                  <a:gd name="T5" fmla="*/ 60 h 129"/>
                  <a:gd name="T6" fmla="*/ 191 w 267"/>
                  <a:gd name="T7" fmla="*/ 45 h 129"/>
                  <a:gd name="T8" fmla="*/ 152 w 267"/>
                  <a:gd name="T9" fmla="*/ 32 h 129"/>
                  <a:gd name="T10" fmla="*/ 103 w 267"/>
                  <a:gd name="T11" fmla="*/ 19 h 129"/>
                  <a:gd name="T12" fmla="*/ 62 w 267"/>
                  <a:gd name="T13" fmla="*/ 6 h 129"/>
                  <a:gd name="T14" fmla="*/ 49 w 267"/>
                  <a:gd name="T15" fmla="*/ 2 h 129"/>
                  <a:gd name="T16" fmla="*/ 19 w 267"/>
                  <a:gd name="T17" fmla="*/ 0 h 129"/>
                  <a:gd name="T18" fmla="*/ 0 w 267"/>
                  <a:gd name="T19" fmla="*/ 1 h 129"/>
                  <a:gd name="T20" fmla="*/ 12 w 267"/>
                  <a:gd name="T21" fmla="*/ 20 h 129"/>
                  <a:gd name="T22" fmla="*/ 21 w 267"/>
                  <a:gd name="T23" fmla="*/ 36 h 129"/>
                  <a:gd name="T24" fmla="*/ 34 w 267"/>
                  <a:gd name="T25" fmla="*/ 56 h 129"/>
                  <a:gd name="T26" fmla="*/ 52 w 267"/>
                  <a:gd name="T27" fmla="*/ 75 h 129"/>
                  <a:gd name="T28" fmla="*/ 62 w 267"/>
                  <a:gd name="T29" fmla="*/ 85 h 129"/>
                  <a:gd name="T30" fmla="*/ 79 w 267"/>
                  <a:gd name="T31" fmla="*/ 95 h 129"/>
                  <a:gd name="T32" fmla="*/ 98 w 267"/>
                  <a:gd name="T33" fmla="*/ 100 h 129"/>
                  <a:gd name="T34" fmla="*/ 116 w 267"/>
                  <a:gd name="T35" fmla="*/ 106 h 129"/>
                  <a:gd name="T36" fmla="*/ 133 w 267"/>
                  <a:gd name="T37" fmla="*/ 106 h 129"/>
                  <a:gd name="T38" fmla="*/ 152 w 267"/>
                  <a:gd name="T39" fmla="*/ 106 h 129"/>
                  <a:gd name="T40" fmla="*/ 166 w 267"/>
                  <a:gd name="T41" fmla="*/ 107 h 129"/>
                  <a:gd name="T42" fmla="*/ 187 w 267"/>
                  <a:gd name="T43" fmla="*/ 112 h 129"/>
                  <a:gd name="T44" fmla="*/ 201 w 267"/>
                  <a:gd name="T45" fmla="*/ 121 h 129"/>
                  <a:gd name="T46" fmla="*/ 208 w 267"/>
                  <a:gd name="T47" fmla="*/ 128 h 129"/>
                  <a:gd name="T48" fmla="*/ 224 w 267"/>
                  <a:gd name="T49" fmla="*/ 116 h 129"/>
                  <a:gd name="T50" fmla="*/ 248 w 267"/>
                  <a:gd name="T51" fmla="*/ 106 h 129"/>
                  <a:gd name="T52" fmla="*/ 266 w 267"/>
                  <a:gd name="T53" fmla="*/ 102 h 129"/>
                  <a:gd name="T54" fmla="*/ 254 w 267"/>
                  <a:gd name="T55" fmla="*/ 95 h 12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67" h="129">
                    <a:moveTo>
                      <a:pt x="254" y="95"/>
                    </a:moveTo>
                    <a:lnTo>
                      <a:pt x="235" y="79"/>
                    </a:lnTo>
                    <a:lnTo>
                      <a:pt x="211" y="60"/>
                    </a:lnTo>
                    <a:lnTo>
                      <a:pt x="191" y="45"/>
                    </a:lnTo>
                    <a:lnTo>
                      <a:pt x="152" y="32"/>
                    </a:lnTo>
                    <a:lnTo>
                      <a:pt x="103" y="19"/>
                    </a:lnTo>
                    <a:lnTo>
                      <a:pt x="62" y="6"/>
                    </a:lnTo>
                    <a:lnTo>
                      <a:pt x="49" y="2"/>
                    </a:lnTo>
                    <a:lnTo>
                      <a:pt x="19" y="0"/>
                    </a:lnTo>
                    <a:lnTo>
                      <a:pt x="0" y="1"/>
                    </a:lnTo>
                    <a:lnTo>
                      <a:pt x="12" y="20"/>
                    </a:lnTo>
                    <a:lnTo>
                      <a:pt x="21" y="36"/>
                    </a:lnTo>
                    <a:lnTo>
                      <a:pt x="34" y="56"/>
                    </a:lnTo>
                    <a:lnTo>
                      <a:pt x="52" y="75"/>
                    </a:lnTo>
                    <a:lnTo>
                      <a:pt x="62" y="85"/>
                    </a:lnTo>
                    <a:lnTo>
                      <a:pt x="79" y="95"/>
                    </a:lnTo>
                    <a:lnTo>
                      <a:pt x="98" y="100"/>
                    </a:lnTo>
                    <a:lnTo>
                      <a:pt x="116" y="106"/>
                    </a:lnTo>
                    <a:lnTo>
                      <a:pt x="133" y="106"/>
                    </a:lnTo>
                    <a:lnTo>
                      <a:pt x="152" y="106"/>
                    </a:lnTo>
                    <a:lnTo>
                      <a:pt x="166" y="107"/>
                    </a:lnTo>
                    <a:lnTo>
                      <a:pt x="187" y="112"/>
                    </a:lnTo>
                    <a:lnTo>
                      <a:pt x="201" y="121"/>
                    </a:lnTo>
                    <a:lnTo>
                      <a:pt x="208" y="128"/>
                    </a:lnTo>
                    <a:lnTo>
                      <a:pt x="224" y="116"/>
                    </a:lnTo>
                    <a:lnTo>
                      <a:pt x="248" y="106"/>
                    </a:lnTo>
                    <a:lnTo>
                      <a:pt x="266" y="102"/>
                    </a:lnTo>
                    <a:lnTo>
                      <a:pt x="254" y="95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8" name="Freeform 56"/>
              <p:cNvSpPr>
                <a:spLocks/>
              </p:cNvSpPr>
              <p:nvPr/>
            </p:nvSpPr>
            <p:spPr bwMode="auto">
              <a:xfrm>
                <a:off x="3406" y="2091"/>
                <a:ext cx="770" cy="1045"/>
              </a:xfrm>
              <a:custGeom>
                <a:avLst/>
                <a:gdLst>
                  <a:gd name="T0" fmla="*/ 273 w 770"/>
                  <a:gd name="T1" fmla="*/ 273 h 1045"/>
                  <a:gd name="T2" fmla="*/ 370 w 770"/>
                  <a:gd name="T3" fmla="*/ 359 h 1045"/>
                  <a:gd name="T4" fmla="*/ 491 w 770"/>
                  <a:gd name="T5" fmla="*/ 456 h 1045"/>
                  <a:gd name="T6" fmla="*/ 580 w 770"/>
                  <a:gd name="T7" fmla="*/ 559 h 1045"/>
                  <a:gd name="T8" fmla="*/ 686 w 770"/>
                  <a:gd name="T9" fmla="*/ 709 h 1045"/>
                  <a:gd name="T10" fmla="*/ 749 w 770"/>
                  <a:gd name="T11" fmla="*/ 775 h 1045"/>
                  <a:gd name="T12" fmla="*/ 769 w 770"/>
                  <a:gd name="T13" fmla="*/ 876 h 1045"/>
                  <a:gd name="T14" fmla="*/ 760 w 770"/>
                  <a:gd name="T15" fmla="*/ 932 h 1045"/>
                  <a:gd name="T16" fmla="*/ 711 w 770"/>
                  <a:gd name="T17" fmla="*/ 986 h 1045"/>
                  <a:gd name="T18" fmla="*/ 625 w 770"/>
                  <a:gd name="T19" fmla="*/ 1007 h 1045"/>
                  <a:gd name="T20" fmla="*/ 512 w 770"/>
                  <a:gd name="T21" fmla="*/ 1036 h 1045"/>
                  <a:gd name="T22" fmla="*/ 347 w 770"/>
                  <a:gd name="T23" fmla="*/ 1015 h 1045"/>
                  <a:gd name="T24" fmla="*/ 262 w 770"/>
                  <a:gd name="T25" fmla="*/ 1001 h 1045"/>
                  <a:gd name="T26" fmla="*/ 457 w 770"/>
                  <a:gd name="T27" fmla="*/ 990 h 1045"/>
                  <a:gd name="T28" fmla="*/ 370 w 770"/>
                  <a:gd name="T29" fmla="*/ 961 h 1045"/>
                  <a:gd name="T30" fmla="*/ 393 w 770"/>
                  <a:gd name="T31" fmla="*/ 930 h 1045"/>
                  <a:gd name="T32" fmla="*/ 484 w 770"/>
                  <a:gd name="T33" fmla="*/ 895 h 1045"/>
                  <a:gd name="T34" fmla="*/ 373 w 770"/>
                  <a:gd name="T35" fmla="*/ 829 h 1045"/>
                  <a:gd name="T36" fmla="*/ 304 w 770"/>
                  <a:gd name="T37" fmla="*/ 835 h 1045"/>
                  <a:gd name="T38" fmla="*/ 204 w 770"/>
                  <a:gd name="T39" fmla="*/ 959 h 1045"/>
                  <a:gd name="T40" fmla="*/ 157 w 770"/>
                  <a:gd name="T41" fmla="*/ 1033 h 1045"/>
                  <a:gd name="T42" fmla="*/ 83 w 770"/>
                  <a:gd name="T43" fmla="*/ 1033 h 1045"/>
                  <a:gd name="T44" fmla="*/ 215 w 770"/>
                  <a:gd name="T45" fmla="*/ 844 h 1045"/>
                  <a:gd name="T46" fmla="*/ 221 w 770"/>
                  <a:gd name="T47" fmla="*/ 804 h 1045"/>
                  <a:gd name="T48" fmla="*/ 94 w 770"/>
                  <a:gd name="T49" fmla="*/ 955 h 1045"/>
                  <a:gd name="T50" fmla="*/ 54 w 770"/>
                  <a:gd name="T51" fmla="*/ 1015 h 1045"/>
                  <a:gd name="T52" fmla="*/ 0 w 770"/>
                  <a:gd name="T53" fmla="*/ 1007 h 1045"/>
                  <a:gd name="T54" fmla="*/ 112 w 770"/>
                  <a:gd name="T55" fmla="*/ 861 h 1045"/>
                  <a:gd name="T56" fmla="*/ 178 w 770"/>
                  <a:gd name="T57" fmla="*/ 694 h 1045"/>
                  <a:gd name="T58" fmla="*/ 195 w 770"/>
                  <a:gd name="T59" fmla="*/ 571 h 1045"/>
                  <a:gd name="T60" fmla="*/ 205 w 770"/>
                  <a:gd name="T61" fmla="*/ 516 h 1045"/>
                  <a:gd name="T62" fmla="*/ 166 w 770"/>
                  <a:gd name="T63" fmla="*/ 487 h 1045"/>
                  <a:gd name="T64" fmla="*/ 141 w 770"/>
                  <a:gd name="T65" fmla="*/ 511 h 1045"/>
                  <a:gd name="T66" fmla="*/ 123 w 770"/>
                  <a:gd name="T67" fmla="*/ 513 h 1045"/>
                  <a:gd name="T68" fmla="*/ 121 w 770"/>
                  <a:gd name="T69" fmla="*/ 490 h 1045"/>
                  <a:gd name="T70" fmla="*/ 105 w 770"/>
                  <a:gd name="T71" fmla="*/ 472 h 1045"/>
                  <a:gd name="T72" fmla="*/ 79 w 770"/>
                  <a:gd name="T73" fmla="*/ 467 h 1045"/>
                  <a:gd name="T74" fmla="*/ 59 w 770"/>
                  <a:gd name="T75" fmla="*/ 482 h 1045"/>
                  <a:gd name="T76" fmla="*/ 37 w 770"/>
                  <a:gd name="T77" fmla="*/ 498 h 1045"/>
                  <a:gd name="T78" fmla="*/ 24 w 770"/>
                  <a:gd name="T79" fmla="*/ 483 h 1045"/>
                  <a:gd name="T80" fmla="*/ 14 w 770"/>
                  <a:gd name="T81" fmla="*/ 464 h 1045"/>
                  <a:gd name="T82" fmla="*/ 29 w 770"/>
                  <a:gd name="T83" fmla="*/ 427 h 1045"/>
                  <a:gd name="T84" fmla="*/ 43 w 770"/>
                  <a:gd name="T85" fmla="*/ 361 h 1045"/>
                  <a:gd name="T86" fmla="*/ 54 w 770"/>
                  <a:gd name="T87" fmla="*/ 304 h 1045"/>
                  <a:gd name="T88" fmla="*/ 112 w 770"/>
                  <a:gd name="T89" fmla="*/ 244 h 1045"/>
                  <a:gd name="T90" fmla="*/ 54 w 770"/>
                  <a:gd name="T91" fmla="*/ 89 h 1045"/>
                  <a:gd name="T92" fmla="*/ 91 w 770"/>
                  <a:gd name="T93" fmla="*/ 34 h 1045"/>
                  <a:gd name="T94" fmla="*/ 163 w 770"/>
                  <a:gd name="T95" fmla="*/ 189 h 104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70" h="1045">
                    <a:moveTo>
                      <a:pt x="174" y="249"/>
                    </a:moveTo>
                    <a:lnTo>
                      <a:pt x="224" y="258"/>
                    </a:lnTo>
                    <a:lnTo>
                      <a:pt x="273" y="273"/>
                    </a:lnTo>
                    <a:lnTo>
                      <a:pt x="310" y="288"/>
                    </a:lnTo>
                    <a:lnTo>
                      <a:pt x="336" y="313"/>
                    </a:lnTo>
                    <a:lnTo>
                      <a:pt x="370" y="359"/>
                    </a:lnTo>
                    <a:lnTo>
                      <a:pt x="401" y="404"/>
                    </a:lnTo>
                    <a:lnTo>
                      <a:pt x="439" y="436"/>
                    </a:lnTo>
                    <a:lnTo>
                      <a:pt x="491" y="456"/>
                    </a:lnTo>
                    <a:lnTo>
                      <a:pt x="525" y="483"/>
                    </a:lnTo>
                    <a:lnTo>
                      <a:pt x="551" y="516"/>
                    </a:lnTo>
                    <a:lnTo>
                      <a:pt x="580" y="559"/>
                    </a:lnTo>
                    <a:lnTo>
                      <a:pt x="608" y="608"/>
                    </a:lnTo>
                    <a:lnTo>
                      <a:pt x="654" y="669"/>
                    </a:lnTo>
                    <a:lnTo>
                      <a:pt x="686" y="709"/>
                    </a:lnTo>
                    <a:lnTo>
                      <a:pt x="715" y="735"/>
                    </a:lnTo>
                    <a:lnTo>
                      <a:pt x="734" y="754"/>
                    </a:lnTo>
                    <a:lnTo>
                      <a:pt x="749" y="775"/>
                    </a:lnTo>
                    <a:lnTo>
                      <a:pt x="763" y="813"/>
                    </a:lnTo>
                    <a:lnTo>
                      <a:pt x="769" y="855"/>
                    </a:lnTo>
                    <a:lnTo>
                      <a:pt x="769" y="876"/>
                    </a:lnTo>
                    <a:lnTo>
                      <a:pt x="769" y="895"/>
                    </a:lnTo>
                    <a:lnTo>
                      <a:pt x="765" y="913"/>
                    </a:lnTo>
                    <a:lnTo>
                      <a:pt x="760" y="932"/>
                    </a:lnTo>
                    <a:lnTo>
                      <a:pt x="750" y="949"/>
                    </a:lnTo>
                    <a:lnTo>
                      <a:pt x="737" y="967"/>
                    </a:lnTo>
                    <a:lnTo>
                      <a:pt x="711" y="986"/>
                    </a:lnTo>
                    <a:lnTo>
                      <a:pt x="690" y="995"/>
                    </a:lnTo>
                    <a:lnTo>
                      <a:pt x="664" y="1002"/>
                    </a:lnTo>
                    <a:lnTo>
                      <a:pt x="625" y="1007"/>
                    </a:lnTo>
                    <a:lnTo>
                      <a:pt x="585" y="1007"/>
                    </a:lnTo>
                    <a:lnTo>
                      <a:pt x="563" y="1004"/>
                    </a:lnTo>
                    <a:lnTo>
                      <a:pt x="512" y="1036"/>
                    </a:lnTo>
                    <a:lnTo>
                      <a:pt x="457" y="1015"/>
                    </a:lnTo>
                    <a:lnTo>
                      <a:pt x="381" y="1033"/>
                    </a:lnTo>
                    <a:lnTo>
                      <a:pt x="347" y="1015"/>
                    </a:lnTo>
                    <a:lnTo>
                      <a:pt x="301" y="1036"/>
                    </a:lnTo>
                    <a:lnTo>
                      <a:pt x="281" y="1044"/>
                    </a:lnTo>
                    <a:lnTo>
                      <a:pt x="262" y="1001"/>
                    </a:lnTo>
                    <a:lnTo>
                      <a:pt x="330" y="990"/>
                    </a:lnTo>
                    <a:lnTo>
                      <a:pt x="401" y="992"/>
                    </a:lnTo>
                    <a:lnTo>
                      <a:pt x="457" y="990"/>
                    </a:lnTo>
                    <a:lnTo>
                      <a:pt x="505" y="953"/>
                    </a:lnTo>
                    <a:lnTo>
                      <a:pt x="433" y="961"/>
                    </a:lnTo>
                    <a:lnTo>
                      <a:pt x="370" y="961"/>
                    </a:lnTo>
                    <a:lnTo>
                      <a:pt x="312" y="950"/>
                    </a:lnTo>
                    <a:lnTo>
                      <a:pt x="347" y="910"/>
                    </a:lnTo>
                    <a:lnTo>
                      <a:pt x="393" y="930"/>
                    </a:lnTo>
                    <a:lnTo>
                      <a:pt x="433" y="936"/>
                    </a:lnTo>
                    <a:lnTo>
                      <a:pt x="476" y="927"/>
                    </a:lnTo>
                    <a:lnTo>
                      <a:pt x="484" y="895"/>
                    </a:lnTo>
                    <a:lnTo>
                      <a:pt x="482" y="872"/>
                    </a:lnTo>
                    <a:lnTo>
                      <a:pt x="437" y="858"/>
                    </a:lnTo>
                    <a:lnTo>
                      <a:pt x="373" y="829"/>
                    </a:lnTo>
                    <a:lnTo>
                      <a:pt x="341" y="813"/>
                    </a:lnTo>
                    <a:lnTo>
                      <a:pt x="324" y="800"/>
                    </a:lnTo>
                    <a:lnTo>
                      <a:pt x="304" y="835"/>
                    </a:lnTo>
                    <a:lnTo>
                      <a:pt x="278" y="883"/>
                    </a:lnTo>
                    <a:lnTo>
                      <a:pt x="235" y="924"/>
                    </a:lnTo>
                    <a:lnTo>
                      <a:pt x="204" y="959"/>
                    </a:lnTo>
                    <a:lnTo>
                      <a:pt x="178" y="995"/>
                    </a:lnTo>
                    <a:lnTo>
                      <a:pt x="174" y="1019"/>
                    </a:lnTo>
                    <a:lnTo>
                      <a:pt x="157" y="1033"/>
                    </a:lnTo>
                    <a:lnTo>
                      <a:pt x="132" y="1042"/>
                    </a:lnTo>
                    <a:lnTo>
                      <a:pt x="105" y="1042"/>
                    </a:lnTo>
                    <a:lnTo>
                      <a:pt x="83" y="1033"/>
                    </a:lnTo>
                    <a:lnTo>
                      <a:pt x="143" y="984"/>
                    </a:lnTo>
                    <a:lnTo>
                      <a:pt x="189" y="898"/>
                    </a:lnTo>
                    <a:lnTo>
                      <a:pt x="215" y="844"/>
                    </a:lnTo>
                    <a:lnTo>
                      <a:pt x="233" y="795"/>
                    </a:lnTo>
                    <a:lnTo>
                      <a:pt x="238" y="746"/>
                    </a:lnTo>
                    <a:lnTo>
                      <a:pt x="221" y="804"/>
                    </a:lnTo>
                    <a:lnTo>
                      <a:pt x="184" y="867"/>
                    </a:lnTo>
                    <a:lnTo>
                      <a:pt x="163" y="898"/>
                    </a:lnTo>
                    <a:lnTo>
                      <a:pt x="94" y="955"/>
                    </a:lnTo>
                    <a:lnTo>
                      <a:pt x="65" y="979"/>
                    </a:lnTo>
                    <a:lnTo>
                      <a:pt x="63" y="1001"/>
                    </a:lnTo>
                    <a:lnTo>
                      <a:pt x="54" y="1015"/>
                    </a:lnTo>
                    <a:lnTo>
                      <a:pt x="20" y="1024"/>
                    </a:lnTo>
                    <a:lnTo>
                      <a:pt x="0" y="1024"/>
                    </a:lnTo>
                    <a:lnTo>
                      <a:pt x="0" y="1007"/>
                    </a:lnTo>
                    <a:lnTo>
                      <a:pt x="20" y="990"/>
                    </a:lnTo>
                    <a:lnTo>
                      <a:pt x="54" y="961"/>
                    </a:lnTo>
                    <a:lnTo>
                      <a:pt x="112" y="861"/>
                    </a:lnTo>
                    <a:lnTo>
                      <a:pt x="157" y="797"/>
                    </a:lnTo>
                    <a:lnTo>
                      <a:pt x="181" y="746"/>
                    </a:lnTo>
                    <a:lnTo>
                      <a:pt x="178" y="694"/>
                    </a:lnTo>
                    <a:lnTo>
                      <a:pt x="184" y="631"/>
                    </a:lnTo>
                    <a:lnTo>
                      <a:pt x="188" y="606"/>
                    </a:lnTo>
                    <a:lnTo>
                      <a:pt x="195" y="571"/>
                    </a:lnTo>
                    <a:lnTo>
                      <a:pt x="203" y="551"/>
                    </a:lnTo>
                    <a:lnTo>
                      <a:pt x="205" y="533"/>
                    </a:lnTo>
                    <a:lnTo>
                      <a:pt x="205" y="516"/>
                    </a:lnTo>
                    <a:lnTo>
                      <a:pt x="195" y="500"/>
                    </a:lnTo>
                    <a:lnTo>
                      <a:pt x="181" y="495"/>
                    </a:lnTo>
                    <a:lnTo>
                      <a:pt x="166" y="487"/>
                    </a:lnTo>
                    <a:lnTo>
                      <a:pt x="158" y="496"/>
                    </a:lnTo>
                    <a:lnTo>
                      <a:pt x="148" y="508"/>
                    </a:lnTo>
                    <a:lnTo>
                      <a:pt x="141" y="511"/>
                    </a:lnTo>
                    <a:lnTo>
                      <a:pt x="132" y="517"/>
                    </a:lnTo>
                    <a:lnTo>
                      <a:pt x="123" y="519"/>
                    </a:lnTo>
                    <a:lnTo>
                      <a:pt x="123" y="513"/>
                    </a:lnTo>
                    <a:lnTo>
                      <a:pt x="123" y="506"/>
                    </a:lnTo>
                    <a:lnTo>
                      <a:pt x="122" y="497"/>
                    </a:lnTo>
                    <a:lnTo>
                      <a:pt x="121" y="490"/>
                    </a:lnTo>
                    <a:lnTo>
                      <a:pt x="116" y="484"/>
                    </a:lnTo>
                    <a:lnTo>
                      <a:pt x="112" y="476"/>
                    </a:lnTo>
                    <a:lnTo>
                      <a:pt x="105" y="472"/>
                    </a:lnTo>
                    <a:lnTo>
                      <a:pt x="98" y="468"/>
                    </a:lnTo>
                    <a:lnTo>
                      <a:pt x="89" y="466"/>
                    </a:lnTo>
                    <a:lnTo>
                      <a:pt x="79" y="467"/>
                    </a:lnTo>
                    <a:lnTo>
                      <a:pt x="69" y="471"/>
                    </a:lnTo>
                    <a:lnTo>
                      <a:pt x="62" y="476"/>
                    </a:lnTo>
                    <a:lnTo>
                      <a:pt x="59" y="482"/>
                    </a:lnTo>
                    <a:lnTo>
                      <a:pt x="55" y="488"/>
                    </a:lnTo>
                    <a:lnTo>
                      <a:pt x="47" y="494"/>
                    </a:lnTo>
                    <a:lnTo>
                      <a:pt x="37" y="498"/>
                    </a:lnTo>
                    <a:lnTo>
                      <a:pt x="30" y="497"/>
                    </a:lnTo>
                    <a:lnTo>
                      <a:pt x="25" y="493"/>
                    </a:lnTo>
                    <a:lnTo>
                      <a:pt x="24" y="483"/>
                    </a:lnTo>
                    <a:lnTo>
                      <a:pt x="23" y="476"/>
                    </a:lnTo>
                    <a:lnTo>
                      <a:pt x="20" y="469"/>
                    </a:lnTo>
                    <a:lnTo>
                      <a:pt x="14" y="464"/>
                    </a:lnTo>
                    <a:lnTo>
                      <a:pt x="9" y="458"/>
                    </a:lnTo>
                    <a:lnTo>
                      <a:pt x="3" y="453"/>
                    </a:lnTo>
                    <a:lnTo>
                      <a:pt x="29" y="427"/>
                    </a:lnTo>
                    <a:lnTo>
                      <a:pt x="39" y="406"/>
                    </a:lnTo>
                    <a:lnTo>
                      <a:pt x="43" y="391"/>
                    </a:lnTo>
                    <a:lnTo>
                      <a:pt x="43" y="361"/>
                    </a:lnTo>
                    <a:lnTo>
                      <a:pt x="44" y="342"/>
                    </a:lnTo>
                    <a:lnTo>
                      <a:pt x="49" y="319"/>
                    </a:lnTo>
                    <a:lnTo>
                      <a:pt x="54" y="304"/>
                    </a:lnTo>
                    <a:lnTo>
                      <a:pt x="63" y="276"/>
                    </a:lnTo>
                    <a:lnTo>
                      <a:pt x="85" y="252"/>
                    </a:lnTo>
                    <a:lnTo>
                      <a:pt x="112" y="244"/>
                    </a:lnTo>
                    <a:lnTo>
                      <a:pt x="85" y="186"/>
                    </a:lnTo>
                    <a:lnTo>
                      <a:pt x="60" y="126"/>
                    </a:lnTo>
                    <a:lnTo>
                      <a:pt x="54" y="89"/>
                    </a:lnTo>
                    <a:lnTo>
                      <a:pt x="51" y="45"/>
                    </a:lnTo>
                    <a:lnTo>
                      <a:pt x="54" y="0"/>
                    </a:lnTo>
                    <a:lnTo>
                      <a:pt x="91" y="34"/>
                    </a:lnTo>
                    <a:lnTo>
                      <a:pt x="120" y="74"/>
                    </a:lnTo>
                    <a:lnTo>
                      <a:pt x="141" y="124"/>
                    </a:lnTo>
                    <a:lnTo>
                      <a:pt x="163" y="189"/>
                    </a:lnTo>
                    <a:lnTo>
                      <a:pt x="174" y="249"/>
                    </a:lnTo>
                  </a:path>
                </a:pathLst>
              </a:custGeom>
              <a:solidFill>
                <a:srgbClr val="9F3F00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9" name="Freeform 57"/>
              <p:cNvSpPr>
                <a:spLocks/>
              </p:cNvSpPr>
              <p:nvPr/>
            </p:nvSpPr>
            <p:spPr bwMode="auto">
              <a:xfrm>
                <a:off x="3482" y="2392"/>
                <a:ext cx="123" cy="131"/>
              </a:xfrm>
              <a:custGeom>
                <a:avLst/>
                <a:gdLst>
                  <a:gd name="T0" fmla="*/ 89 w 123"/>
                  <a:gd name="T1" fmla="*/ 1 h 131"/>
                  <a:gd name="T2" fmla="*/ 77 w 123"/>
                  <a:gd name="T3" fmla="*/ 7 h 131"/>
                  <a:gd name="T4" fmla="*/ 65 w 123"/>
                  <a:gd name="T5" fmla="*/ 14 h 131"/>
                  <a:gd name="T6" fmla="*/ 57 w 123"/>
                  <a:gd name="T7" fmla="*/ 28 h 131"/>
                  <a:gd name="T8" fmla="*/ 50 w 123"/>
                  <a:gd name="T9" fmla="*/ 41 h 131"/>
                  <a:gd name="T10" fmla="*/ 44 w 123"/>
                  <a:gd name="T11" fmla="*/ 58 h 131"/>
                  <a:gd name="T12" fmla="*/ 41 w 123"/>
                  <a:gd name="T13" fmla="*/ 73 h 131"/>
                  <a:gd name="T14" fmla="*/ 39 w 123"/>
                  <a:gd name="T15" fmla="*/ 86 h 131"/>
                  <a:gd name="T16" fmla="*/ 31 w 123"/>
                  <a:gd name="T17" fmla="*/ 106 h 131"/>
                  <a:gd name="T18" fmla="*/ 23 w 123"/>
                  <a:gd name="T19" fmla="*/ 116 h 131"/>
                  <a:gd name="T20" fmla="*/ 10 w 123"/>
                  <a:gd name="T21" fmla="*/ 123 h 131"/>
                  <a:gd name="T22" fmla="*/ 0 w 123"/>
                  <a:gd name="T23" fmla="*/ 130 h 131"/>
                  <a:gd name="T24" fmla="*/ 19 w 123"/>
                  <a:gd name="T25" fmla="*/ 127 h 131"/>
                  <a:gd name="T26" fmla="*/ 30 w 123"/>
                  <a:gd name="T27" fmla="*/ 124 h 131"/>
                  <a:gd name="T28" fmla="*/ 43 w 123"/>
                  <a:gd name="T29" fmla="*/ 117 h 131"/>
                  <a:gd name="T30" fmla="*/ 50 w 123"/>
                  <a:gd name="T31" fmla="*/ 99 h 131"/>
                  <a:gd name="T32" fmla="*/ 58 w 123"/>
                  <a:gd name="T33" fmla="*/ 74 h 131"/>
                  <a:gd name="T34" fmla="*/ 63 w 123"/>
                  <a:gd name="T35" fmla="*/ 52 h 131"/>
                  <a:gd name="T36" fmla="*/ 68 w 123"/>
                  <a:gd name="T37" fmla="*/ 43 h 131"/>
                  <a:gd name="T38" fmla="*/ 78 w 123"/>
                  <a:gd name="T39" fmla="*/ 34 h 131"/>
                  <a:gd name="T40" fmla="*/ 90 w 123"/>
                  <a:gd name="T41" fmla="*/ 33 h 131"/>
                  <a:gd name="T42" fmla="*/ 98 w 123"/>
                  <a:gd name="T43" fmla="*/ 33 h 131"/>
                  <a:gd name="T44" fmla="*/ 104 w 123"/>
                  <a:gd name="T45" fmla="*/ 33 h 131"/>
                  <a:gd name="T46" fmla="*/ 113 w 123"/>
                  <a:gd name="T47" fmla="*/ 31 h 131"/>
                  <a:gd name="T48" fmla="*/ 118 w 123"/>
                  <a:gd name="T49" fmla="*/ 28 h 131"/>
                  <a:gd name="T50" fmla="*/ 122 w 123"/>
                  <a:gd name="T51" fmla="*/ 20 h 131"/>
                  <a:gd name="T52" fmla="*/ 121 w 123"/>
                  <a:gd name="T53" fmla="*/ 9 h 131"/>
                  <a:gd name="T54" fmla="*/ 115 w 123"/>
                  <a:gd name="T55" fmla="*/ 4 h 131"/>
                  <a:gd name="T56" fmla="*/ 103 w 123"/>
                  <a:gd name="T57" fmla="*/ 0 h 131"/>
                  <a:gd name="T58" fmla="*/ 89 w 123"/>
                  <a:gd name="T59" fmla="*/ 1 h 1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3" h="131">
                    <a:moveTo>
                      <a:pt x="89" y="1"/>
                    </a:moveTo>
                    <a:lnTo>
                      <a:pt x="77" y="7"/>
                    </a:lnTo>
                    <a:lnTo>
                      <a:pt x="65" y="14"/>
                    </a:lnTo>
                    <a:lnTo>
                      <a:pt x="57" y="28"/>
                    </a:lnTo>
                    <a:lnTo>
                      <a:pt x="50" y="41"/>
                    </a:lnTo>
                    <a:lnTo>
                      <a:pt x="44" y="58"/>
                    </a:lnTo>
                    <a:lnTo>
                      <a:pt x="41" y="73"/>
                    </a:lnTo>
                    <a:lnTo>
                      <a:pt x="39" y="86"/>
                    </a:lnTo>
                    <a:lnTo>
                      <a:pt x="31" y="106"/>
                    </a:lnTo>
                    <a:lnTo>
                      <a:pt x="23" y="116"/>
                    </a:lnTo>
                    <a:lnTo>
                      <a:pt x="10" y="123"/>
                    </a:lnTo>
                    <a:lnTo>
                      <a:pt x="0" y="130"/>
                    </a:lnTo>
                    <a:lnTo>
                      <a:pt x="19" y="127"/>
                    </a:lnTo>
                    <a:lnTo>
                      <a:pt x="30" y="124"/>
                    </a:lnTo>
                    <a:lnTo>
                      <a:pt x="43" y="117"/>
                    </a:lnTo>
                    <a:lnTo>
                      <a:pt x="50" y="99"/>
                    </a:lnTo>
                    <a:lnTo>
                      <a:pt x="58" y="74"/>
                    </a:lnTo>
                    <a:lnTo>
                      <a:pt x="63" y="52"/>
                    </a:lnTo>
                    <a:lnTo>
                      <a:pt x="68" y="43"/>
                    </a:lnTo>
                    <a:lnTo>
                      <a:pt x="78" y="34"/>
                    </a:lnTo>
                    <a:lnTo>
                      <a:pt x="90" y="33"/>
                    </a:lnTo>
                    <a:lnTo>
                      <a:pt x="98" y="33"/>
                    </a:lnTo>
                    <a:lnTo>
                      <a:pt x="104" y="33"/>
                    </a:lnTo>
                    <a:lnTo>
                      <a:pt x="113" y="31"/>
                    </a:lnTo>
                    <a:lnTo>
                      <a:pt x="118" y="28"/>
                    </a:lnTo>
                    <a:lnTo>
                      <a:pt x="122" y="20"/>
                    </a:lnTo>
                    <a:lnTo>
                      <a:pt x="121" y="9"/>
                    </a:lnTo>
                    <a:lnTo>
                      <a:pt x="115" y="4"/>
                    </a:lnTo>
                    <a:lnTo>
                      <a:pt x="103" y="0"/>
                    </a:lnTo>
                    <a:lnTo>
                      <a:pt x="89" y="1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0" name="Freeform 58"/>
              <p:cNvSpPr>
                <a:spLocks/>
              </p:cNvSpPr>
              <p:nvPr/>
            </p:nvSpPr>
            <p:spPr bwMode="auto">
              <a:xfrm>
                <a:off x="3406" y="2540"/>
                <a:ext cx="159" cy="151"/>
              </a:xfrm>
              <a:custGeom>
                <a:avLst/>
                <a:gdLst>
                  <a:gd name="T0" fmla="*/ 39 w 159"/>
                  <a:gd name="T1" fmla="*/ 0 h 151"/>
                  <a:gd name="T2" fmla="*/ 45 w 159"/>
                  <a:gd name="T3" fmla="*/ 7 h 151"/>
                  <a:gd name="T4" fmla="*/ 51 w 159"/>
                  <a:gd name="T5" fmla="*/ 12 h 151"/>
                  <a:gd name="T6" fmla="*/ 55 w 159"/>
                  <a:gd name="T7" fmla="*/ 17 h 151"/>
                  <a:gd name="T8" fmla="*/ 57 w 159"/>
                  <a:gd name="T9" fmla="*/ 21 h 151"/>
                  <a:gd name="T10" fmla="*/ 60 w 159"/>
                  <a:gd name="T11" fmla="*/ 28 h 151"/>
                  <a:gd name="T12" fmla="*/ 60 w 159"/>
                  <a:gd name="T13" fmla="*/ 32 h 151"/>
                  <a:gd name="T14" fmla="*/ 61 w 159"/>
                  <a:gd name="T15" fmla="*/ 37 h 151"/>
                  <a:gd name="T16" fmla="*/ 61 w 159"/>
                  <a:gd name="T17" fmla="*/ 40 h 151"/>
                  <a:gd name="T18" fmla="*/ 64 w 159"/>
                  <a:gd name="T19" fmla="*/ 44 h 151"/>
                  <a:gd name="T20" fmla="*/ 70 w 159"/>
                  <a:gd name="T21" fmla="*/ 46 h 151"/>
                  <a:gd name="T22" fmla="*/ 77 w 159"/>
                  <a:gd name="T23" fmla="*/ 43 h 151"/>
                  <a:gd name="T24" fmla="*/ 85 w 159"/>
                  <a:gd name="T25" fmla="*/ 39 h 151"/>
                  <a:gd name="T26" fmla="*/ 91 w 159"/>
                  <a:gd name="T27" fmla="*/ 33 h 151"/>
                  <a:gd name="T28" fmla="*/ 96 w 159"/>
                  <a:gd name="T29" fmla="*/ 26 h 151"/>
                  <a:gd name="T30" fmla="*/ 102 w 159"/>
                  <a:gd name="T31" fmla="*/ 19 h 151"/>
                  <a:gd name="T32" fmla="*/ 109 w 159"/>
                  <a:gd name="T33" fmla="*/ 16 h 151"/>
                  <a:gd name="T34" fmla="*/ 116 w 159"/>
                  <a:gd name="T35" fmla="*/ 13 h 151"/>
                  <a:gd name="T36" fmla="*/ 126 w 159"/>
                  <a:gd name="T37" fmla="*/ 14 h 151"/>
                  <a:gd name="T38" fmla="*/ 135 w 159"/>
                  <a:gd name="T39" fmla="*/ 16 h 151"/>
                  <a:gd name="T40" fmla="*/ 144 w 159"/>
                  <a:gd name="T41" fmla="*/ 21 h 151"/>
                  <a:gd name="T42" fmla="*/ 149 w 159"/>
                  <a:gd name="T43" fmla="*/ 28 h 151"/>
                  <a:gd name="T44" fmla="*/ 152 w 159"/>
                  <a:gd name="T45" fmla="*/ 32 h 151"/>
                  <a:gd name="T46" fmla="*/ 156 w 159"/>
                  <a:gd name="T47" fmla="*/ 41 h 151"/>
                  <a:gd name="T48" fmla="*/ 157 w 159"/>
                  <a:gd name="T49" fmla="*/ 50 h 151"/>
                  <a:gd name="T50" fmla="*/ 158 w 159"/>
                  <a:gd name="T51" fmla="*/ 58 h 151"/>
                  <a:gd name="T52" fmla="*/ 158 w 159"/>
                  <a:gd name="T53" fmla="*/ 66 h 151"/>
                  <a:gd name="T54" fmla="*/ 146 w 159"/>
                  <a:gd name="T55" fmla="*/ 77 h 151"/>
                  <a:gd name="T56" fmla="*/ 124 w 159"/>
                  <a:gd name="T57" fmla="*/ 90 h 151"/>
                  <a:gd name="T58" fmla="*/ 112 w 159"/>
                  <a:gd name="T59" fmla="*/ 103 h 151"/>
                  <a:gd name="T60" fmla="*/ 104 w 159"/>
                  <a:gd name="T61" fmla="*/ 122 h 151"/>
                  <a:gd name="T62" fmla="*/ 99 w 159"/>
                  <a:gd name="T63" fmla="*/ 140 h 151"/>
                  <a:gd name="T64" fmla="*/ 94 w 159"/>
                  <a:gd name="T65" fmla="*/ 146 h 151"/>
                  <a:gd name="T66" fmla="*/ 87 w 159"/>
                  <a:gd name="T67" fmla="*/ 147 h 151"/>
                  <a:gd name="T68" fmla="*/ 76 w 159"/>
                  <a:gd name="T69" fmla="*/ 141 h 151"/>
                  <a:gd name="T70" fmla="*/ 69 w 159"/>
                  <a:gd name="T71" fmla="*/ 132 h 151"/>
                  <a:gd name="T72" fmla="*/ 64 w 159"/>
                  <a:gd name="T73" fmla="*/ 133 h 151"/>
                  <a:gd name="T74" fmla="*/ 57 w 159"/>
                  <a:gd name="T75" fmla="*/ 141 h 151"/>
                  <a:gd name="T76" fmla="*/ 51 w 159"/>
                  <a:gd name="T77" fmla="*/ 148 h 151"/>
                  <a:gd name="T78" fmla="*/ 44 w 159"/>
                  <a:gd name="T79" fmla="*/ 150 h 151"/>
                  <a:gd name="T80" fmla="*/ 39 w 159"/>
                  <a:gd name="T81" fmla="*/ 150 h 151"/>
                  <a:gd name="T82" fmla="*/ 32 w 159"/>
                  <a:gd name="T83" fmla="*/ 146 h 151"/>
                  <a:gd name="T84" fmla="*/ 29 w 159"/>
                  <a:gd name="T85" fmla="*/ 138 h 151"/>
                  <a:gd name="T86" fmla="*/ 20 w 159"/>
                  <a:gd name="T87" fmla="*/ 138 h 151"/>
                  <a:gd name="T88" fmla="*/ 12 w 159"/>
                  <a:gd name="T89" fmla="*/ 138 h 151"/>
                  <a:gd name="T90" fmla="*/ 7 w 159"/>
                  <a:gd name="T91" fmla="*/ 134 h 151"/>
                  <a:gd name="T92" fmla="*/ 3 w 159"/>
                  <a:gd name="T93" fmla="*/ 130 h 151"/>
                  <a:gd name="T94" fmla="*/ 1 w 159"/>
                  <a:gd name="T95" fmla="*/ 123 h 151"/>
                  <a:gd name="T96" fmla="*/ 0 w 159"/>
                  <a:gd name="T97" fmla="*/ 116 h 151"/>
                  <a:gd name="T98" fmla="*/ 2 w 159"/>
                  <a:gd name="T99" fmla="*/ 110 h 151"/>
                  <a:gd name="T100" fmla="*/ 4 w 159"/>
                  <a:gd name="T101" fmla="*/ 106 h 151"/>
                  <a:gd name="T102" fmla="*/ 9 w 159"/>
                  <a:gd name="T103" fmla="*/ 100 h 151"/>
                  <a:gd name="T104" fmla="*/ 12 w 159"/>
                  <a:gd name="T105" fmla="*/ 91 h 151"/>
                  <a:gd name="T106" fmla="*/ 13 w 159"/>
                  <a:gd name="T107" fmla="*/ 86 h 151"/>
                  <a:gd name="T108" fmla="*/ 14 w 159"/>
                  <a:gd name="T109" fmla="*/ 78 h 151"/>
                  <a:gd name="T110" fmla="*/ 14 w 159"/>
                  <a:gd name="T111" fmla="*/ 70 h 151"/>
                  <a:gd name="T112" fmla="*/ 12 w 159"/>
                  <a:gd name="T113" fmla="*/ 61 h 151"/>
                  <a:gd name="T114" fmla="*/ 6 w 159"/>
                  <a:gd name="T115" fmla="*/ 56 h 151"/>
                  <a:gd name="T116" fmla="*/ 3 w 159"/>
                  <a:gd name="T117" fmla="*/ 46 h 151"/>
                  <a:gd name="T118" fmla="*/ 6 w 159"/>
                  <a:gd name="T119" fmla="*/ 34 h 151"/>
                  <a:gd name="T120" fmla="*/ 19 w 159"/>
                  <a:gd name="T121" fmla="*/ 19 h 151"/>
                  <a:gd name="T122" fmla="*/ 39 w 159"/>
                  <a:gd name="T123" fmla="*/ 0 h 15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59" h="151">
                    <a:moveTo>
                      <a:pt x="39" y="0"/>
                    </a:moveTo>
                    <a:lnTo>
                      <a:pt x="45" y="7"/>
                    </a:lnTo>
                    <a:lnTo>
                      <a:pt x="51" y="12"/>
                    </a:lnTo>
                    <a:lnTo>
                      <a:pt x="55" y="17"/>
                    </a:lnTo>
                    <a:lnTo>
                      <a:pt x="57" y="21"/>
                    </a:lnTo>
                    <a:lnTo>
                      <a:pt x="60" y="28"/>
                    </a:lnTo>
                    <a:lnTo>
                      <a:pt x="60" y="32"/>
                    </a:lnTo>
                    <a:lnTo>
                      <a:pt x="61" y="37"/>
                    </a:lnTo>
                    <a:lnTo>
                      <a:pt x="61" y="40"/>
                    </a:lnTo>
                    <a:lnTo>
                      <a:pt x="64" y="44"/>
                    </a:lnTo>
                    <a:lnTo>
                      <a:pt x="70" y="46"/>
                    </a:lnTo>
                    <a:lnTo>
                      <a:pt x="77" y="43"/>
                    </a:lnTo>
                    <a:lnTo>
                      <a:pt x="85" y="39"/>
                    </a:lnTo>
                    <a:lnTo>
                      <a:pt x="91" y="33"/>
                    </a:lnTo>
                    <a:lnTo>
                      <a:pt x="96" y="26"/>
                    </a:lnTo>
                    <a:lnTo>
                      <a:pt x="102" y="19"/>
                    </a:lnTo>
                    <a:lnTo>
                      <a:pt x="109" y="16"/>
                    </a:lnTo>
                    <a:lnTo>
                      <a:pt x="116" y="13"/>
                    </a:lnTo>
                    <a:lnTo>
                      <a:pt x="126" y="14"/>
                    </a:lnTo>
                    <a:lnTo>
                      <a:pt x="135" y="16"/>
                    </a:lnTo>
                    <a:lnTo>
                      <a:pt x="144" y="21"/>
                    </a:lnTo>
                    <a:lnTo>
                      <a:pt x="149" y="28"/>
                    </a:lnTo>
                    <a:lnTo>
                      <a:pt x="152" y="32"/>
                    </a:lnTo>
                    <a:lnTo>
                      <a:pt x="156" y="41"/>
                    </a:lnTo>
                    <a:lnTo>
                      <a:pt x="157" y="50"/>
                    </a:lnTo>
                    <a:lnTo>
                      <a:pt x="158" y="58"/>
                    </a:lnTo>
                    <a:lnTo>
                      <a:pt x="158" y="66"/>
                    </a:lnTo>
                    <a:lnTo>
                      <a:pt x="146" y="77"/>
                    </a:lnTo>
                    <a:lnTo>
                      <a:pt x="124" y="90"/>
                    </a:lnTo>
                    <a:lnTo>
                      <a:pt x="112" y="103"/>
                    </a:lnTo>
                    <a:lnTo>
                      <a:pt x="104" y="122"/>
                    </a:lnTo>
                    <a:lnTo>
                      <a:pt x="99" y="140"/>
                    </a:lnTo>
                    <a:lnTo>
                      <a:pt x="94" y="146"/>
                    </a:lnTo>
                    <a:lnTo>
                      <a:pt x="87" y="147"/>
                    </a:lnTo>
                    <a:lnTo>
                      <a:pt x="76" y="141"/>
                    </a:lnTo>
                    <a:lnTo>
                      <a:pt x="69" y="132"/>
                    </a:lnTo>
                    <a:lnTo>
                      <a:pt x="64" y="133"/>
                    </a:lnTo>
                    <a:lnTo>
                      <a:pt x="57" y="141"/>
                    </a:lnTo>
                    <a:lnTo>
                      <a:pt x="51" y="148"/>
                    </a:lnTo>
                    <a:lnTo>
                      <a:pt x="44" y="150"/>
                    </a:lnTo>
                    <a:lnTo>
                      <a:pt x="39" y="150"/>
                    </a:lnTo>
                    <a:lnTo>
                      <a:pt x="32" y="146"/>
                    </a:lnTo>
                    <a:lnTo>
                      <a:pt x="29" y="138"/>
                    </a:lnTo>
                    <a:lnTo>
                      <a:pt x="20" y="138"/>
                    </a:lnTo>
                    <a:lnTo>
                      <a:pt x="12" y="138"/>
                    </a:lnTo>
                    <a:lnTo>
                      <a:pt x="7" y="134"/>
                    </a:lnTo>
                    <a:lnTo>
                      <a:pt x="3" y="130"/>
                    </a:lnTo>
                    <a:lnTo>
                      <a:pt x="1" y="123"/>
                    </a:lnTo>
                    <a:lnTo>
                      <a:pt x="0" y="116"/>
                    </a:lnTo>
                    <a:lnTo>
                      <a:pt x="2" y="110"/>
                    </a:lnTo>
                    <a:lnTo>
                      <a:pt x="4" y="106"/>
                    </a:lnTo>
                    <a:lnTo>
                      <a:pt x="9" y="100"/>
                    </a:lnTo>
                    <a:lnTo>
                      <a:pt x="12" y="91"/>
                    </a:lnTo>
                    <a:lnTo>
                      <a:pt x="13" y="86"/>
                    </a:lnTo>
                    <a:lnTo>
                      <a:pt x="14" y="78"/>
                    </a:lnTo>
                    <a:lnTo>
                      <a:pt x="14" y="70"/>
                    </a:lnTo>
                    <a:lnTo>
                      <a:pt x="12" y="61"/>
                    </a:lnTo>
                    <a:lnTo>
                      <a:pt x="6" y="56"/>
                    </a:lnTo>
                    <a:lnTo>
                      <a:pt x="3" y="46"/>
                    </a:lnTo>
                    <a:lnTo>
                      <a:pt x="6" y="34"/>
                    </a:lnTo>
                    <a:lnTo>
                      <a:pt x="19" y="19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BF7F1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1" name="Freeform 59"/>
              <p:cNvSpPr>
                <a:spLocks/>
              </p:cNvSpPr>
              <p:nvPr/>
            </p:nvSpPr>
            <p:spPr bwMode="auto">
              <a:xfrm>
                <a:off x="3435" y="2583"/>
                <a:ext cx="19" cy="27"/>
              </a:xfrm>
              <a:custGeom>
                <a:avLst/>
                <a:gdLst>
                  <a:gd name="T0" fmla="*/ 0 w 19"/>
                  <a:gd name="T1" fmla="*/ 0 h 27"/>
                  <a:gd name="T2" fmla="*/ 8 w 19"/>
                  <a:gd name="T3" fmla="*/ 1 h 27"/>
                  <a:gd name="T4" fmla="*/ 13 w 19"/>
                  <a:gd name="T5" fmla="*/ 4 h 27"/>
                  <a:gd name="T6" fmla="*/ 18 w 19"/>
                  <a:gd name="T7" fmla="*/ 9 h 27"/>
                  <a:gd name="T8" fmla="*/ 18 w 19"/>
                  <a:gd name="T9" fmla="*/ 12 h 27"/>
                  <a:gd name="T10" fmla="*/ 18 w 19"/>
                  <a:gd name="T11" fmla="*/ 16 h 27"/>
                  <a:gd name="T12" fmla="*/ 15 w 19"/>
                  <a:gd name="T13" fmla="*/ 21 h 27"/>
                  <a:gd name="T14" fmla="*/ 3 w 19"/>
                  <a:gd name="T15" fmla="*/ 26 h 27"/>
                  <a:gd name="T16" fmla="*/ 10 w 19"/>
                  <a:gd name="T17" fmla="*/ 22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27">
                    <a:moveTo>
                      <a:pt x="0" y="0"/>
                    </a:moveTo>
                    <a:lnTo>
                      <a:pt x="8" y="1"/>
                    </a:lnTo>
                    <a:lnTo>
                      <a:pt x="13" y="4"/>
                    </a:lnTo>
                    <a:lnTo>
                      <a:pt x="18" y="9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5" y="21"/>
                    </a:lnTo>
                    <a:lnTo>
                      <a:pt x="3" y="26"/>
                    </a:lnTo>
                    <a:lnTo>
                      <a:pt x="10" y="22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2" name="Freeform 60"/>
              <p:cNvSpPr>
                <a:spLocks/>
              </p:cNvSpPr>
              <p:nvPr/>
            </p:nvSpPr>
            <p:spPr bwMode="auto">
              <a:xfrm>
                <a:off x="3434" y="2597"/>
                <a:ext cx="97" cy="78"/>
              </a:xfrm>
              <a:custGeom>
                <a:avLst/>
                <a:gdLst>
                  <a:gd name="T0" fmla="*/ 0 w 97"/>
                  <a:gd name="T1" fmla="*/ 77 h 78"/>
                  <a:gd name="T2" fmla="*/ 9 w 97"/>
                  <a:gd name="T3" fmla="*/ 73 h 78"/>
                  <a:gd name="T4" fmla="*/ 16 w 97"/>
                  <a:gd name="T5" fmla="*/ 66 h 78"/>
                  <a:gd name="T6" fmla="*/ 21 w 97"/>
                  <a:gd name="T7" fmla="*/ 59 h 78"/>
                  <a:gd name="T8" fmla="*/ 32 w 97"/>
                  <a:gd name="T9" fmla="*/ 50 h 78"/>
                  <a:gd name="T10" fmla="*/ 39 w 97"/>
                  <a:gd name="T11" fmla="*/ 46 h 78"/>
                  <a:gd name="T12" fmla="*/ 47 w 97"/>
                  <a:gd name="T13" fmla="*/ 42 h 78"/>
                  <a:gd name="T14" fmla="*/ 56 w 97"/>
                  <a:gd name="T15" fmla="*/ 36 h 78"/>
                  <a:gd name="T16" fmla="*/ 63 w 97"/>
                  <a:gd name="T17" fmla="*/ 26 h 78"/>
                  <a:gd name="T18" fmla="*/ 69 w 97"/>
                  <a:gd name="T19" fmla="*/ 15 h 78"/>
                  <a:gd name="T20" fmla="*/ 73 w 97"/>
                  <a:gd name="T21" fmla="*/ 9 h 78"/>
                  <a:gd name="T22" fmla="*/ 81 w 97"/>
                  <a:gd name="T23" fmla="*/ 4 h 78"/>
                  <a:gd name="T24" fmla="*/ 92 w 97"/>
                  <a:gd name="T25" fmla="*/ 1 h 78"/>
                  <a:gd name="T26" fmla="*/ 96 w 97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7" h="78">
                    <a:moveTo>
                      <a:pt x="0" y="77"/>
                    </a:moveTo>
                    <a:lnTo>
                      <a:pt x="9" y="73"/>
                    </a:lnTo>
                    <a:lnTo>
                      <a:pt x="16" y="66"/>
                    </a:lnTo>
                    <a:lnTo>
                      <a:pt x="21" y="59"/>
                    </a:lnTo>
                    <a:lnTo>
                      <a:pt x="32" y="50"/>
                    </a:lnTo>
                    <a:lnTo>
                      <a:pt x="39" y="46"/>
                    </a:lnTo>
                    <a:lnTo>
                      <a:pt x="47" y="42"/>
                    </a:lnTo>
                    <a:lnTo>
                      <a:pt x="56" y="36"/>
                    </a:lnTo>
                    <a:lnTo>
                      <a:pt x="63" y="26"/>
                    </a:lnTo>
                    <a:lnTo>
                      <a:pt x="69" y="15"/>
                    </a:lnTo>
                    <a:lnTo>
                      <a:pt x="73" y="9"/>
                    </a:lnTo>
                    <a:lnTo>
                      <a:pt x="81" y="4"/>
                    </a:lnTo>
                    <a:lnTo>
                      <a:pt x="92" y="1"/>
                    </a:lnTo>
                    <a:lnTo>
                      <a:pt x="96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3" name="Freeform 61"/>
              <p:cNvSpPr>
                <a:spLocks/>
              </p:cNvSpPr>
              <p:nvPr/>
            </p:nvSpPr>
            <p:spPr bwMode="auto">
              <a:xfrm>
                <a:off x="3474" y="2652"/>
                <a:ext cx="19" cy="19"/>
              </a:xfrm>
              <a:custGeom>
                <a:avLst/>
                <a:gdLst>
                  <a:gd name="T0" fmla="*/ 0 w 19"/>
                  <a:gd name="T1" fmla="*/ 18 h 19"/>
                  <a:gd name="T2" fmla="*/ 2 w 19"/>
                  <a:gd name="T3" fmla="*/ 14 h 19"/>
                  <a:gd name="T4" fmla="*/ 4 w 19"/>
                  <a:gd name="T5" fmla="*/ 10 h 19"/>
                  <a:gd name="T6" fmla="*/ 8 w 19"/>
                  <a:gd name="T7" fmla="*/ 7 h 19"/>
                  <a:gd name="T8" fmla="*/ 12 w 19"/>
                  <a:gd name="T9" fmla="*/ 6 h 19"/>
                  <a:gd name="T10" fmla="*/ 16 w 19"/>
                  <a:gd name="T11" fmla="*/ 4 h 19"/>
                  <a:gd name="T12" fmla="*/ 18 w 19"/>
                  <a:gd name="T13" fmla="*/ 1 h 19"/>
                  <a:gd name="T14" fmla="*/ 18 w 19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19">
                    <a:moveTo>
                      <a:pt x="0" y="18"/>
                    </a:moveTo>
                    <a:lnTo>
                      <a:pt x="2" y="14"/>
                    </a:lnTo>
                    <a:lnTo>
                      <a:pt x="4" y="10"/>
                    </a:lnTo>
                    <a:lnTo>
                      <a:pt x="8" y="7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18" y="1"/>
                    </a:lnTo>
                    <a:lnTo>
                      <a:pt x="18" y="0"/>
                    </a:lnTo>
                  </a:path>
                </a:pathLst>
              </a:custGeom>
              <a:noFill/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4" name="Freeform 62"/>
              <p:cNvSpPr>
                <a:spLocks/>
              </p:cNvSpPr>
              <p:nvPr/>
            </p:nvSpPr>
            <p:spPr bwMode="auto">
              <a:xfrm>
                <a:off x="3492" y="2138"/>
                <a:ext cx="89" cy="219"/>
              </a:xfrm>
              <a:custGeom>
                <a:avLst/>
                <a:gdLst>
                  <a:gd name="T0" fmla="*/ 2 w 89"/>
                  <a:gd name="T1" fmla="*/ 0 h 219"/>
                  <a:gd name="T2" fmla="*/ 2 w 89"/>
                  <a:gd name="T3" fmla="*/ 22 h 219"/>
                  <a:gd name="T4" fmla="*/ 0 w 89"/>
                  <a:gd name="T5" fmla="*/ 48 h 219"/>
                  <a:gd name="T6" fmla="*/ 3 w 89"/>
                  <a:gd name="T7" fmla="*/ 77 h 219"/>
                  <a:gd name="T8" fmla="*/ 8 w 89"/>
                  <a:gd name="T9" fmla="*/ 104 h 219"/>
                  <a:gd name="T10" fmla="*/ 18 w 89"/>
                  <a:gd name="T11" fmla="*/ 129 h 219"/>
                  <a:gd name="T12" fmla="*/ 29 w 89"/>
                  <a:gd name="T13" fmla="*/ 153 h 219"/>
                  <a:gd name="T14" fmla="*/ 47 w 89"/>
                  <a:gd name="T15" fmla="*/ 174 h 219"/>
                  <a:gd name="T16" fmla="*/ 66 w 89"/>
                  <a:gd name="T17" fmla="*/ 198 h 219"/>
                  <a:gd name="T18" fmla="*/ 82 w 89"/>
                  <a:gd name="T19" fmla="*/ 218 h 219"/>
                  <a:gd name="T20" fmla="*/ 86 w 89"/>
                  <a:gd name="T21" fmla="*/ 194 h 219"/>
                  <a:gd name="T22" fmla="*/ 88 w 89"/>
                  <a:gd name="T23" fmla="*/ 158 h 219"/>
                  <a:gd name="T24" fmla="*/ 84 w 89"/>
                  <a:gd name="T25" fmla="*/ 133 h 219"/>
                  <a:gd name="T26" fmla="*/ 74 w 89"/>
                  <a:gd name="T27" fmla="*/ 103 h 219"/>
                  <a:gd name="T28" fmla="*/ 60 w 89"/>
                  <a:gd name="T29" fmla="*/ 72 h 219"/>
                  <a:gd name="T30" fmla="*/ 41 w 89"/>
                  <a:gd name="T31" fmla="*/ 43 h 219"/>
                  <a:gd name="T32" fmla="*/ 26 w 89"/>
                  <a:gd name="T33" fmla="*/ 23 h 219"/>
                  <a:gd name="T34" fmla="*/ 2 w 89"/>
                  <a:gd name="T35" fmla="*/ 0 h 2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" h="219">
                    <a:moveTo>
                      <a:pt x="2" y="0"/>
                    </a:moveTo>
                    <a:lnTo>
                      <a:pt x="2" y="22"/>
                    </a:lnTo>
                    <a:lnTo>
                      <a:pt x="0" y="48"/>
                    </a:lnTo>
                    <a:lnTo>
                      <a:pt x="3" y="77"/>
                    </a:lnTo>
                    <a:lnTo>
                      <a:pt x="8" y="104"/>
                    </a:lnTo>
                    <a:lnTo>
                      <a:pt x="18" y="129"/>
                    </a:lnTo>
                    <a:lnTo>
                      <a:pt x="29" y="153"/>
                    </a:lnTo>
                    <a:lnTo>
                      <a:pt x="47" y="174"/>
                    </a:lnTo>
                    <a:lnTo>
                      <a:pt x="66" y="198"/>
                    </a:lnTo>
                    <a:lnTo>
                      <a:pt x="82" y="218"/>
                    </a:lnTo>
                    <a:lnTo>
                      <a:pt x="86" y="194"/>
                    </a:lnTo>
                    <a:lnTo>
                      <a:pt x="88" y="158"/>
                    </a:lnTo>
                    <a:lnTo>
                      <a:pt x="84" y="133"/>
                    </a:lnTo>
                    <a:lnTo>
                      <a:pt x="74" y="103"/>
                    </a:lnTo>
                    <a:lnTo>
                      <a:pt x="60" y="72"/>
                    </a:lnTo>
                    <a:lnTo>
                      <a:pt x="41" y="43"/>
                    </a:lnTo>
                    <a:lnTo>
                      <a:pt x="26" y="2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9F7F5F"/>
              </a:solidFill>
              <a:ln w="12699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5" name="Freeform 63"/>
              <p:cNvSpPr>
                <a:spLocks/>
              </p:cNvSpPr>
              <p:nvPr/>
            </p:nvSpPr>
            <p:spPr bwMode="auto">
              <a:xfrm>
                <a:off x="3474" y="2355"/>
                <a:ext cx="81" cy="93"/>
              </a:xfrm>
              <a:custGeom>
                <a:avLst/>
                <a:gdLst>
                  <a:gd name="T0" fmla="*/ 19 w 81"/>
                  <a:gd name="T1" fmla="*/ 92 h 93"/>
                  <a:gd name="T2" fmla="*/ 0 w 81"/>
                  <a:gd name="T3" fmla="*/ 92 h 93"/>
                  <a:gd name="T4" fmla="*/ 22 w 81"/>
                  <a:gd name="T5" fmla="*/ 69 h 93"/>
                  <a:gd name="T6" fmla="*/ 3 w 81"/>
                  <a:gd name="T7" fmla="*/ 77 h 93"/>
                  <a:gd name="T8" fmla="*/ 31 w 81"/>
                  <a:gd name="T9" fmla="*/ 54 h 93"/>
                  <a:gd name="T10" fmla="*/ 7 w 81"/>
                  <a:gd name="T11" fmla="*/ 60 h 93"/>
                  <a:gd name="T12" fmla="*/ 38 w 81"/>
                  <a:gd name="T13" fmla="*/ 37 h 93"/>
                  <a:gd name="T14" fmla="*/ 6 w 81"/>
                  <a:gd name="T15" fmla="*/ 43 h 93"/>
                  <a:gd name="T16" fmla="*/ 18 w 81"/>
                  <a:gd name="T17" fmla="*/ 30 h 93"/>
                  <a:gd name="T18" fmla="*/ 31 w 81"/>
                  <a:gd name="T19" fmla="*/ 16 h 93"/>
                  <a:gd name="T20" fmla="*/ 48 w 81"/>
                  <a:gd name="T21" fmla="*/ 7 h 93"/>
                  <a:gd name="T22" fmla="*/ 70 w 81"/>
                  <a:gd name="T23" fmla="*/ 0 h 93"/>
                  <a:gd name="T24" fmla="*/ 80 w 81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1" h="93">
                    <a:moveTo>
                      <a:pt x="19" y="92"/>
                    </a:moveTo>
                    <a:lnTo>
                      <a:pt x="0" y="92"/>
                    </a:lnTo>
                    <a:lnTo>
                      <a:pt x="22" y="69"/>
                    </a:lnTo>
                    <a:lnTo>
                      <a:pt x="3" y="77"/>
                    </a:lnTo>
                    <a:lnTo>
                      <a:pt x="31" y="54"/>
                    </a:lnTo>
                    <a:lnTo>
                      <a:pt x="7" y="60"/>
                    </a:lnTo>
                    <a:lnTo>
                      <a:pt x="38" y="37"/>
                    </a:lnTo>
                    <a:lnTo>
                      <a:pt x="6" y="43"/>
                    </a:lnTo>
                    <a:lnTo>
                      <a:pt x="18" y="30"/>
                    </a:lnTo>
                    <a:lnTo>
                      <a:pt x="31" y="16"/>
                    </a:lnTo>
                    <a:lnTo>
                      <a:pt x="48" y="7"/>
                    </a:lnTo>
                    <a:lnTo>
                      <a:pt x="70" y="0"/>
                    </a:lnTo>
                    <a:lnTo>
                      <a:pt x="80" y="0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6" name="Freeform 64"/>
              <p:cNvSpPr>
                <a:spLocks/>
              </p:cNvSpPr>
              <p:nvPr/>
            </p:nvSpPr>
            <p:spPr bwMode="auto">
              <a:xfrm>
                <a:off x="3582" y="2332"/>
                <a:ext cx="344" cy="247"/>
              </a:xfrm>
              <a:custGeom>
                <a:avLst/>
                <a:gdLst>
                  <a:gd name="T0" fmla="*/ 0 w 344"/>
                  <a:gd name="T1" fmla="*/ 9 h 247"/>
                  <a:gd name="T2" fmla="*/ 19 w 344"/>
                  <a:gd name="T3" fmla="*/ 1 h 247"/>
                  <a:gd name="T4" fmla="*/ 32 w 344"/>
                  <a:gd name="T5" fmla="*/ 0 h 247"/>
                  <a:gd name="T6" fmla="*/ 50 w 344"/>
                  <a:gd name="T7" fmla="*/ 4 h 247"/>
                  <a:gd name="T8" fmla="*/ 56 w 344"/>
                  <a:gd name="T9" fmla="*/ 12 h 247"/>
                  <a:gd name="T10" fmla="*/ 41 w 344"/>
                  <a:gd name="T11" fmla="*/ 15 h 247"/>
                  <a:gd name="T12" fmla="*/ 25 w 344"/>
                  <a:gd name="T13" fmla="*/ 26 h 247"/>
                  <a:gd name="T14" fmla="*/ 59 w 344"/>
                  <a:gd name="T15" fmla="*/ 18 h 247"/>
                  <a:gd name="T16" fmla="*/ 82 w 344"/>
                  <a:gd name="T17" fmla="*/ 14 h 247"/>
                  <a:gd name="T18" fmla="*/ 63 w 344"/>
                  <a:gd name="T19" fmla="*/ 29 h 247"/>
                  <a:gd name="T20" fmla="*/ 92 w 344"/>
                  <a:gd name="T21" fmla="*/ 22 h 247"/>
                  <a:gd name="T22" fmla="*/ 110 w 344"/>
                  <a:gd name="T23" fmla="*/ 22 h 247"/>
                  <a:gd name="T24" fmla="*/ 91 w 344"/>
                  <a:gd name="T25" fmla="*/ 32 h 247"/>
                  <a:gd name="T26" fmla="*/ 84 w 344"/>
                  <a:gd name="T27" fmla="*/ 39 h 247"/>
                  <a:gd name="T28" fmla="*/ 117 w 344"/>
                  <a:gd name="T29" fmla="*/ 34 h 247"/>
                  <a:gd name="T30" fmla="*/ 132 w 344"/>
                  <a:gd name="T31" fmla="*/ 34 h 247"/>
                  <a:gd name="T32" fmla="*/ 115 w 344"/>
                  <a:gd name="T33" fmla="*/ 45 h 247"/>
                  <a:gd name="T34" fmla="*/ 112 w 344"/>
                  <a:gd name="T35" fmla="*/ 50 h 247"/>
                  <a:gd name="T36" fmla="*/ 153 w 344"/>
                  <a:gd name="T37" fmla="*/ 47 h 247"/>
                  <a:gd name="T38" fmla="*/ 142 w 344"/>
                  <a:gd name="T39" fmla="*/ 58 h 247"/>
                  <a:gd name="T40" fmla="*/ 175 w 344"/>
                  <a:gd name="T41" fmla="*/ 65 h 247"/>
                  <a:gd name="T42" fmla="*/ 189 w 344"/>
                  <a:gd name="T43" fmla="*/ 73 h 247"/>
                  <a:gd name="T44" fmla="*/ 167 w 344"/>
                  <a:gd name="T45" fmla="*/ 73 h 247"/>
                  <a:gd name="T46" fmla="*/ 198 w 344"/>
                  <a:gd name="T47" fmla="*/ 87 h 247"/>
                  <a:gd name="T48" fmla="*/ 211 w 344"/>
                  <a:gd name="T49" fmla="*/ 101 h 247"/>
                  <a:gd name="T50" fmla="*/ 194 w 344"/>
                  <a:gd name="T51" fmla="*/ 99 h 247"/>
                  <a:gd name="T52" fmla="*/ 179 w 344"/>
                  <a:gd name="T53" fmla="*/ 96 h 247"/>
                  <a:gd name="T54" fmla="*/ 218 w 344"/>
                  <a:gd name="T55" fmla="*/ 118 h 247"/>
                  <a:gd name="T56" fmla="*/ 233 w 344"/>
                  <a:gd name="T57" fmla="*/ 130 h 247"/>
                  <a:gd name="T58" fmla="*/ 206 w 344"/>
                  <a:gd name="T59" fmla="*/ 126 h 247"/>
                  <a:gd name="T60" fmla="*/ 200 w 344"/>
                  <a:gd name="T61" fmla="*/ 128 h 247"/>
                  <a:gd name="T62" fmla="*/ 191 w 344"/>
                  <a:gd name="T63" fmla="*/ 128 h 247"/>
                  <a:gd name="T64" fmla="*/ 241 w 344"/>
                  <a:gd name="T65" fmla="*/ 143 h 247"/>
                  <a:gd name="T66" fmla="*/ 254 w 344"/>
                  <a:gd name="T67" fmla="*/ 151 h 247"/>
                  <a:gd name="T68" fmla="*/ 229 w 344"/>
                  <a:gd name="T69" fmla="*/ 149 h 247"/>
                  <a:gd name="T70" fmla="*/ 210 w 344"/>
                  <a:gd name="T71" fmla="*/ 152 h 247"/>
                  <a:gd name="T72" fmla="*/ 200 w 344"/>
                  <a:gd name="T73" fmla="*/ 158 h 247"/>
                  <a:gd name="T74" fmla="*/ 241 w 344"/>
                  <a:gd name="T75" fmla="*/ 162 h 247"/>
                  <a:gd name="T76" fmla="*/ 260 w 344"/>
                  <a:gd name="T77" fmla="*/ 167 h 247"/>
                  <a:gd name="T78" fmla="*/ 274 w 344"/>
                  <a:gd name="T79" fmla="*/ 172 h 247"/>
                  <a:gd name="T80" fmla="*/ 257 w 344"/>
                  <a:gd name="T81" fmla="*/ 182 h 247"/>
                  <a:gd name="T82" fmla="*/ 251 w 344"/>
                  <a:gd name="T83" fmla="*/ 186 h 247"/>
                  <a:gd name="T84" fmla="*/ 288 w 344"/>
                  <a:gd name="T85" fmla="*/ 192 h 247"/>
                  <a:gd name="T86" fmla="*/ 298 w 344"/>
                  <a:gd name="T87" fmla="*/ 196 h 247"/>
                  <a:gd name="T88" fmla="*/ 287 w 344"/>
                  <a:gd name="T89" fmla="*/ 201 h 247"/>
                  <a:gd name="T90" fmla="*/ 285 w 344"/>
                  <a:gd name="T91" fmla="*/ 205 h 247"/>
                  <a:gd name="T92" fmla="*/ 306 w 344"/>
                  <a:gd name="T93" fmla="*/ 213 h 247"/>
                  <a:gd name="T94" fmla="*/ 325 w 344"/>
                  <a:gd name="T95" fmla="*/ 218 h 247"/>
                  <a:gd name="T96" fmla="*/ 313 w 344"/>
                  <a:gd name="T97" fmla="*/ 224 h 247"/>
                  <a:gd name="T98" fmla="*/ 339 w 344"/>
                  <a:gd name="T99" fmla="*/ 240 h 247"/>
                  <a:gd name="T100" fmla="*/ 343 w 344"/>
                  <a:gd name="T101" fmla="*/ 246 h 24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44" h="247">
                    <a:moveTo>
                      <a:pt x="0" y="9"/>
                    </a:moveTo>
                    <a:lnTo>
                      <a:pt x="19" y="1"/>
                    </a:lnTo>
                    <a:lnTo>
                      <a:pt x="32" y="0"/>
                    </a:lnTo>
                    <a:lnTo>
                      <a:pt x="50" y="4"/>
                    </a:lnTo>
                    <a:lnTo>
                      <a:pt x="56" y="12"/>
                    </a:lnTo>
                    <a:lnTo>
                      <a:pt x="41" y="15"/>
                    </a:lnTo>
                    <a:lnTo>
                      <a:pt x="25" y="26"/>
                    </a:lnTo>
                    <a:lnTo>
                      <a:pt x="59" y="18"/>
                    </a:lnTo>
                    <a:lnTo>
                      <a:pt x="82" y="14"/>
                    </a:lnTo>
                    <a:lnTo>
                      <a:pt x="63" y="29"/>
                    </a:lnTo>
                    <a:lnTo>
                      <a:pt x="92" y="22"/>
                    </a:lnTo>
                    <a:lnTo>
                      <a:pt x="110" y="22"/>
                    </a:lnTo>
                    <a:lnTo>
                      <a:pt x="91" y="32"/>
                    </a:lnTo>
                    <a:lnTo>
                      <a:pt x="84" y="39"/>
                    </a:lnTo>
                    <a:lnTo>
                      <a:pt x="117" y="34"/>
                    </a:lnTo>
                    <a:lnTo>
                      <a:pt x="132" y="34"/>
                    </a:lnTo>
                    <a:lnTo>
                      <a:pt x="115" y="45"/>
                    </a:lnTo>
                    <a:lnTo>
                      <a:pt x="112" y="50"/>
                    </a:lnTo>
                    <a:lnTo>
                      <a:pt x="153" y="47"/>
                    </a:lnTo>
                    <a:lnTo>
                      <a:pt x="142" y="58"/>
                    </a:lnTo>
                    <a:lnTo>
                      <a:pt x="175" y="65"/>
                    </a:lnTo>
                    <a:lnTo>
                      <a:pt x="189" y="73"/>
                    </a:lnTo>
                    <a:lnTo>
                      <a:pt x="167" y="73"/>
                    </a:lnTo>
                    <a:lnTo>
                      <a:pt x="198" y="87"/>
                    </a:lnTo>
                    <a:lnTo>
                      <a:pt x="211" y="101"/>
                    </a:lnTo>
                    <a:lnTo>
                      <a:pt x="194" y="99"/>
                    </a:lnTo>
                    <a:lnTo>
                      <a:pt x="179" y="96"/>
                    </a:lnTo>
                    <a:lnTo>
                      <a:pt x="218" y="118"/>
                    </a:lnTo>
                    <a:lnTo>
                      <a:pt x="233" y="130"/>
                    </a:lnTo>
                    <a:lnTo>
                      <a:pt x="206" y="126"/>
                    </a:lnTo>
                    <a:lnTo>
                      <a:pt x="200" y="128"/>
                    </a:lnTo>
                    <a:lnTo>
                      <a:pt x="191" y="128"/>
                    </a:lnTo>
                    <a:lnTo>
                      <a:pt x="241" y="143"/>
                    </a:lnTo>
                    <a:lnTo>
                      <a:pt x="254" y="151"/>
                    </a:lnTo>
                    <a:lnTo>
                      <a:pt x="229" y="149"/>
                    </a:lnTo>
                    <a:lnTo>
                      <a:pt x="210" y="152"/>
                    </a:lnTo>
                    <a:lnTo>
                      <a:pt x="200" y="158"/>
                    </a:lnTo>
                    <a:lnTo>
                      <a:pt x="241" y="162"/>
                    </a:lnTo>
                    <a:lnTo>
                      <a:pt x="260" y="167"/>
                    </a:lnTo>
                    <a:lnTo>
                      <a:pt x="274" y="172"/>
                    </a:lnTo>
                    <a:lnTo>
                      <a:pt x="257" y="182"/>
                    </a:lnTo>
                    <a:lnTo>
                      <a:pt x="251" y="186"/>
                    </a:lnTo>
                    <a:lnTo>
                      <a:pt x="288" y="192"/>
                    </a:lnTo>
                    <a:lnTo>
                      <a:pt x="298" y="196"/>
                    </a:lnTo>
                    <a:lnTo>
                      <a:pt x="287" y="201"/>
                    </a:lnTo>
                    <a:lnTo>
                      <a:pt x="285" y="205"/>
                    </a:lnTo>
                    <a:lnTo>
                      <a:pt x="306" y="213"/>
                    </a:lnTo>
                    <a:lnTo>
                      <a:pt x="325" y="218"/>
                    </a:lnTo>
                    <a:lnTo>
                      <a:pt x="313" y="224"/>
                    </a:lnTo>
                    <a:lnTo>
                      <a:pt x="339" y="240"/>
                    </a:lnTo>
                    <a:lnTo>
                      <a:pt x="343" y="246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507" name="Group 65"/>
              <p:cNvGrpSpPr>
                <a:grpSpLocks/>
              </p:cNvGrpSpPr>
              <p:nvPr/>
            </p:nvGrpSpPr>
            <p:grpSpPr bwMode="auto">
              <a:xfrm>
                <a:off x="3522" y="2414"/>
                <a:ext cx="57" cy="98"/>
                <a:chOff x="3522" y="2414"/>
                <a:chExt cx="57" cy="98"/>
              </a:xfrm>
            </p:grpSpPr>
            <p:sp>
              <p:nvSpPr>
                <p:cNvPr id="63516" name="Freeform 66"/>
                <p:cNvSpPr>
                  <a:spLocks/>
                </p:cNvSpPr>
                <p:nvPr/>
              </p:nvSpPr>
              <p:spPr bwMode="auto">
                <a:xfrm>
                  <a:off x="3522" y="2414"/>
                  <a:ext cx="57" cy="98"/>
                </a:xfrm>
                <a:custGeom>
                  <a:avLst/>
                  <a:gdLst>
                    <a:gd name="T0" fmla="*/ 52 w 57"/>
                    <a:gd name="T1" fmla="*/ 0 h 98"/>
                    <a:gd name="T2" fmla="*/ 41 w 57"/>
                    <a:gd name="T3" fmla="*/ 2 h 98"/>
                    <a:gd name="T4" fmla="*/ 30 w 57"/>
                    <a:gd name="T5" fmla="*/ 10 h 98"/>
                    <a:gd name="T6" fmla="*/ 21 w 57"/>
                    <a:gd name="T7" fmla="*/ 21 h 98"/>
                    <a:gd name="T8" fmla="*/ 16 w 57"/>
                    <a:gd name="T9" fmla="*/ 30 h 98"/>
                    <a:gd name="T10" fmla="*/ 7 w 57"/>
                    <a:gd name="T11" fmla="*/ 61 h 98"/>
                    <a:gd name="T12" fmla="*/ 1 w 57"/>
                    <a:gd name="T13" fmla="*/ 80 h 98"/>
                    <a:gd name="T14" fmla="*/ 0 w 57"/>
                    <a:gd name="T15" fmla="*/ 93 h 98"/>
                    <a:gd name="T16" fmla="*/ 2 w 57"/>
                    <a:gd name="T17" fmla="*/ 97 h 98"/>
                    <a:gd name="T18" fmla="*/ 15 w 57"/>
                    <a:gd name="T19" fmla="*/ 97 h 98"/>
                    <a:gd name="T20" fmla="*/ 37 w 57"/>
                    <a:gd name="T21" fmla="*/ 97 h 98"/>
                    <a:gd name="T22" fmla="*/ 46 w 57"/>
                    <a:gd name="T23" fmla="*/ 95 h 98"/>
                    <a:gd name="T24" fmla="*/ 48 w 57"/>
                    <a:gd name="T25" fmla="*/ 83 h 98"/>
                    <a:gd name="T26" fmla="*/ 47 w 57"/>
                    <a:gd name="T27" fmla="*/ 68 h 98"/>
                    <a:gd name="T28" fmla="*/ 46 w 57"/>
                    <a:gd name="T29" fmla="*/ 49 h 98"/>
                    <a:gd name="T30" fmla="*/ 48 w 57"/>
                    <a:gd name="T31" fmla="*/ 32 h 98"/>
                    <a:gd name="T32" fmla="*/ 52 w 57"/>
                    <a:gd name="T33" fmla="*/ 19 h 98"/>
                    <a:gd name="T34" fmla="*/ 56 w 57"/>
                    <a:gd name="T35" fmla="*/ 6 h 98"/>
                    <a:gd name="T36" fmla="*/ 52 w 57"/>
                    <a:gd name="T37" fmla="*/ 0 h 9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7" h="98">
                      <a:moveTo>
                        <a:pt x="52" y="0"/>
                      </a:moveTo>
                      <a:lnTo>
                        <a:pt x="41" y="2"/>
                      </a:lnTo>
                      <a:lnTo>
                        <a:pt x="30" y="10"/>
                      </a:lnTo>
                      <a:lnTo>
                        <a:pt x="21" y="21"/>
                      </a:lnTo>
                      <a:lnTo>
                        <a:pt x="16" y="30"/>
                      </a:lnTo>
                      <a:lnTo>
                        <a:pt x="7" y="61"/>
                      </a:lnTo>
                      <a:lnTo>
                        <a:pt x="1" y="80"/>
                      </a:lnTo>
                      <a:lnTo>
                        <a:pt x="0" y="93"/>
                      </a:lnTo>
                      <a:lnTo>
                        <a:pt x="2" y="97"/>
                      </a:lnTo>
                      <a:lnTo>
                        <a:pt x="15" y="97"/>
                      </a:lnTo>
                      <a:lnTo>
                        <a:pt x="37" y="97"/>
                      </a:lnTo>
                      <a:lnTo>
                        <a:pt x="46" y="95"/>
                      </a:lnTo>
                      <a:lnTo>
                        <a:pt x="48" y="83"/>
                      </a:lnTo>
                      <a:lnTo>
                        <a:pt x="47" y="68"/>
                      </a:lnTo>
                      <a:lnTo>
                        <a:pt x="46" y="49"/>
                      </a:lnTo>
                      <a:lnTo>
                        <a:pt x="48" y="32"/>
                      </a:lnTo>
                      <a:lnTo>
                        <a:pt x="52" y="19"/>
                      </a:lnTo>
                      <a:lnTo>
                        <a:pt x="56" y="6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FFFFFF"/>
                </a:solidFill>
                <a:ln w="12699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3517" name="Group 67"/>
                <p:cNvGrpSpPr>
                  <a:grpSpLocks/>
                </p:cNvGrpSpPr>
                <p:nvPr/>
              </p:nvGrpSpPr>
              <p:grpSpPr bwMode="auto">
                <a:xfrm>
                  <a:off x="3523" y="2475"/>
                  <a:ext cx="25" cy="27"/>
                  <a:chOff x="3523" y="2475"/>
                  <a:chExt cx="25" cy="27"/>
                </a:xfrm>
              </p:grpSpPr>
              <p:sp>
                <p:nvSpPr>
                  <p:cNvPr id="6351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2475"/>
                    <a:ext cx="25" cy="27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351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530" y="2483"/>
                    <a:ext cx="1" cy="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699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sp>
            <p:nvSpPr>
              <p:cNvPr id="63508" name="Freeform 70"/>
              <p:cNvSpPr>
                <a:spLocks/>
              </p:cNvSpPr>
              <p:nvPr/>
            </p:nvSpPr>
            <p:spPr bwMode="auto">
              <a:xfrm>
                <a:off x="3799" y="2599"/>
                <a:ext cx="45" cy="184"/>
              </a:xfrm>
              <a:custGeom>
                <a:avLst/>
                <a:gdLst>
                  <a:gd name="T0" fmla="*/ 37 w 45"/>
                  <a:gd name="T1" fmla="*/ 0 h 184"/>
                  <a:gd name="T2" fmla="*/ 23 w 45"/>
                  <a:gd name="T3" fmla="*/ 22 h 184"/>
                  <a:gd name="T4" fmla="*/ 14 w 45"/>
                  <a:gd name="T5" fmla="*/ 47 h 184"/>
                  <a:gd name="T6" fmla="*/ 5 w 45"/>
                  <a:gd name="T7" fmla="*/ 78 h 184"/>
                  <a:gd name="T8" fmla="*/ 1 w 45"/>
                  <a:gd name="T9" fmla="*/ 111 h 184"/>
                  <a:gd name="T10" fmla="*/ 0 w 45"/>
                  <a:gd name="T11" fmla="*/ 131 h 184"/>
                  <a:gd name="T12" fmla="*/ 0 w 45"/>
                  <a:gd name="T13" fmla="*/ 157 h 184"/>
                  <a:gd name="T14" fmla="*/ 2 w 45"/>
                  <a:gd name="T15" fmla="*/ 177 h 184"/>
                  <a:gd name="T16" fmla="*/ 6 w 45"/>
                  <a:gd name="T17" fmla="*/ 183 h 184"/>
                  <a:gd name="T18" fmla="*/ 13 w 45"/>
                  <a:gd name="T19" fmla="*/ 182 h 184"/>
                  <a:gd name="T20" fmla="*/ 13 w 45"/>
                  <a:gd name="T21" fmla="*/ 175 h 184"/>
                  <a:gd name="T22" fmla="*/ 12 w 45"/>
                  <a:gd name="T23" fmla="*/ 151 h 184"/>
                  <a:gd name="T24" fmla="*/ 14 w 45"/>
                  <a:gd name="T25" fmla="*/ 122 h 184"/>
                  <a:gd name="T26" fmla="*/ 17 w 45"/>
                  <a:gd name="T27" fmla="*/ 92 h 184"/>
                  <a:gd name="T28" fmla="*/ 22 w 45"/>
                  <a:gd name="T29" fmla="*/ 66 h 184"/>
                  <a:gd name="T30" fmla="*/ 27 w 45"/>
                  <a:gd name="T31" fmla="*/ 47 h 184"/>
                  <a:gd name="T32" fmla="*/ 35 w 45"/>
                  <a:gd name="T33" fmla="*/ 25 h 184"/>
                  <a:gd name="T34" fmla="*/ 44 w 45"/>
                  <a:gd name="T35" fmla="*/ 11 h 184"/>
                  <a:gd name="T36" fmla="*/ 42 w 45"/>
                  <a:gd name="T37" fmla="*/ 1 h 184"/>
                  <a:gd name="T38" fmla="*/ 37 w 45"/>
                  <a:gd name="T39" fmla="*/ 0 h 1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" h="184">
                    <a:moveTo>
                      <a:pt x="37" y="0"/>
                    </a:moveTo>
                    <a:lnTo>
                      <a:pt x="23" y="22"/>
                    </a:lnTo>
                    <a:lnTo>
                      <a:pt x="14" y="47"/>
                    </a:lnTo>
                    <a:lnTo>
                      <a:pt x="5" y="78"/>
                    </a:lnTo>
                    <a:lnTo>
                      <a:pt x="1" y="111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6" y="183"/>
                    </a:lnTo>
                    <a:lnTo>
                      <a:pt x="13" y="182"/>
                    </a:lnTo>
                    <a:lnTo>
                      <a:pt x="13" y="175"/>
                    </a:lnTo>
                    <a:lnTo>
                      <a:pt x="12" y="151"/>
                    </a:lnTo>
                    <a:lnTo>
                      <a:pt x="14" y="122"/>
                    </a:lnTo>
                    <a:lnTo>
                      <a:pt x="17" y="92"/>
                    </a:lnTo>
                    <a:lnTo>
                      <a:pt x="22" y="66"/>
                    </a:lnTo>
                    <a:lnTo>
                      <a:pt x="27" y="47"/>
                    </a:lnTo>
                    <a:lnTo>
                      <a:pt x="35" y="25"/>
                    </a:lnTo>
                    <a:lnTo>
                      <a:pt x="44" y="11"/>
                    </a:lnTo>
                    <a:lnTo>
                      <a:pt x="42" y="1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F1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99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09" name="Freeform 71"/>
              <p:cNvSpPr>
                <a:spLocks/>
              </p:cNvSpPr>
              <p:nvPr/>
            </p:nvSpPr>
            <p:spPr bwMode="auto">
              <a:xfrm>
                <a:off x="3555" y="2442"/>
                <a:ext cx="89" cy="173"/>
              </a:xfrm>
              <a:custGeom>
                <a:avLst/>
                <a:gdLst>
                  <a:gd name="T0" fmla="*/ 0 w 89"/>
                  <a:gd name="T1" fmla="*/ 158 h 173"/>
                  <a:gd name="T2" fmla="*/ 20 w 89"/>
                  <a:gd name="T3" fmla="*/ 172 h 173"/>
                  <a:gd name="T4" fmla="*/ 23 w 89"/>
                  <a:gd name="T5" fmla="*/ 151 h 173"/>
                  <a:gd name="T6" fmla="*/ 36 w 89"/>
                  <a:gd name="T7" fmla="*/ 161 h 173"/>
                  <a:gd name="T8" fmla="*/ 32 w 89"/>
                  <a:gd name="T9" fmla="*/ 138 h 173"/>
                  <a:gd name="T10" fmla="*/ 47 w 89"/>
                  <a:gd name="T11" fmla="*/ 151 h 173"/>
                  <a:gd name="T12" fmla="*/ 49 w 89"/>
                  <a:gd name="T13" fmla="*/ 123 h 173"/>
                  <a:gd name="T14" fmla="*/ 66 w 89"/>
                  <a:gd name="T15" fmla="*/ 131 h 173"/>
                  <a:gd name="T16" fmla="*/ 55 w 89"/>
                  <a:gd name="T17" fmla="*/ 111 h 173"/>
                  <a:gd name="T18" fmla="*/ 76 w 89"/>
                  <a:gd name="T19" fmla="*/ 119 h 173"/>
                  <a:gd name="T20" fmla="*/ 70 w 89"/>
                  <a:gd name="T21" fmla="*/ 101 h 173"/>
                  <a:gd name="T22" fmla="*/ 87 w 89"/>
                  <a:gd name="T23" fmla="*/ 105 h 173"/>
                  <a:gd name="T24" fmla="*/ 76 w 89"/>
                  <a:gd name="T25" fmla="*/ 79 h 173"/>
                  <a:gd name="T26" fmla="*/ 88 w 89"/>
                  <a:gd name="T27" fmla="*/ 81 h 173"/>
                  <a:gd name="T28" fmla="*/ 67 w 89"/>
                  <a:gd name="T29" fmla="*/ 58 h 173"/>
                  <a:gd name="T30" fmla="*/ 80 w 89"/>
                  <a:gd name="T31" fmla="*/ 54 h 173"/>
                  <a:gd name="T32" fmla="*/ 65 w 89"/>
                  <a:gd name="T33" fmla="*/ 16 h 173"/>
                  <a:gd name="T34" fmla="*/ 66 w 89"/>
                  <a:gd name="T35" fmla="*/ 0 h 173"/>
                  <a:gd name="T36" fmla="*/ 88 w 89"/>
                  <a:gd name="T37" fmla="*/ 34 h 173"/>
                  <a:gd name="T38" fmla="*/ 82 w 89"/>
                  <a:gd name="T39" fmla="*/ 1 h 1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9" h="173">
                    <a:moveTo>
                      <a:pt x="0" y="158"/>
                    </a:moveTo>
                    <a:lnTo>
                      <a:pt x="20" y="172"/>
                    </a:lnTo>
                    <a:lnTo>
                      <a:pt x="23" y="151"/>
                    </a:lnTo>
                    <a:lnTo>
                      <a:pt x="36" y="161"/>
                    </a:lnTo>
                    <a:lnTo>
                      <a:pt x="32" y="138"/>
                    </a:lnTo>
                    <a:lnTo>
                      <a:pt x="47" y="151"/>
                    </a:lnTo>
                    <a:lnTo>
                      <a:pt x="49" y="123"/>
                    </a:lnTo>
                    <a:lnTo>
                      <a:pt x="66" y="131"/>
                    </a:lnTo>
                    <a:lnTo>
                      <a:pt x="55" y="111"/>
                    </a:lnTo>
                    <a:lnTo>
                      <a:pt x="76" y="119"/>
                    </a:lnTo>
                    <a:lnTo>
                      <a:pt x="70" y="101"/>
                    </a:lnTo>
                    <a:lnTo>
                      <a:pt x="87" y="105"/>
                    </a:lnTo>
                    <a:lnTo>
                      <a:pt x="76" y="79"/>
                    </a:lnTo>
                    <a:lnTo>
                      <a:pt x="88" y="81"/>
                    </a:lnTo>
                    <a:lnTo>
                      <a:pt x="67" y="58"/>
                    </a:lnTo>
                    <a:lnTo>
                      <a:pt x="80" y="54"/>
                    </a:lnTo>
                    <a:lnTo>
                      <a:pt x="65" y="16"/>
                    </a:lnTo>
                    <a:lnTo>
                      <a:pt x="66" y="0"/>
                    </a:lnTo>
                    <a:lnTo>
                      <a:pt x="88" y="34"/>
                    </a:lnTo>
                    <a:lnTo>
                      <a:pt x="82" y="1"/>
                    </a:lnTo>
                  </a:path>
                </a:pathLst>
              </a:custGeom>
              <a:noFill/>
              <a:ln w="12699" cap="rnd" cmpd="sng">
                <a:solidFill>
                  <a:srgbClr val="BF7F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3510" name="Group 72"/>
              <p:cNvGrpSpPr>
                <a:grpSpLocks/>
              </p:cNvGrpSpPr>
              <p:nvPr/>
            </p:nvGrpSpPr>
            <p:grpSpPr bwMode="auto">
              <a:xfrm>
                <a:off x="4085" y="2909"/>
                <a:ext cx="187" cy="491"/>
                <a:chOff x="4085" y="2909"/>
                <a:chExt cx="187" cy="491"/>
              </a:xfrm>
            </p:grpSpPr>
            <p:grpSp>
              <p:nvGrpSpPr>
                <p:cNvPr id="63512" name="Group 73"/>
                <p:cNvGrpSpPr>
                  <a:grpSpLocks/>
                </p:cNvGrpSpPr>
                <p:nvPr/>
              </p:nvGrpSpPr>
              <p:grpSpPr bwMode="auto">
                <a:xfrm>
                  <a:off x="4085" y="2964"/>
                  <a:ext cx="146" cy="436"/>
                  <a:chOff x="4085" y="2964"/>
                  <a:chExt cx="146" cy="436"/>
                </a:xfrm>
              </p:grpSpPr>
              <p:sp>
                <p:nvSpPr>
                  <p:cNvPr id="63514" name="Freeform 74"/>
                  <p:cNvSpPr>
                    <a:spLocks/>
                  </p:cNvSpPr>
                  <p:nvPr/>
                </p:nvSpPr>
                <p:spPr bwMode="auto">
                  <a:xfrm>
                    <a:off x="4085" y="2964"/>
                    <a:ext cx="136" cy="298"/>
                  </a:xfrm>
                  <a:custGeom>
                    <a:avLst/>
                    <a:gdLst>
                      <a:gd name="T0" fmla="*/ 66 w 136"/>
                      <a:gd name="T1" fmla="*/ 42 h 298"/>
                      <a:gd name="T2" fmla="*/ 82 w 136"/>
                      <a:gd name="T3" fmla="*/ 68 h 298"/>
                      <a:gd name="T4" fmla="*/ 93 w 136"/>
                      <a:gd name="T5" fmla="*/ 88 h 298"/>
                      <a:gd name="T6" fmla="*/ 100 w 136"/>
                      <a:gd name="T7" fmla="*/ 103 h 298"/>
                      <a:gd name="T8" fmla="*/ 103 w 136"/>
                      <a:gd name="T9" fmla="*/ 118 h 298"/>
                      <a:gd name="T10" fmla="*/ 104 w 136"/>
                      <a:gd name="T11" fmla="*/ 128 h 298"/>
                      <a:gd name="T12" fmla="*/ 102 w 136"/>
                      <a:gd name="T13" fmla="*/ 137 h 298"/>
                      <a:gd name="T14" fmla="*/ 97 w 136"/>
                      <a:gd name="T15" fmla="*/ 141 h 298"/>
                      <a:gd name="T16" fmla="*/ 76 w 136"/>
                      <a:gd name="T17" fmla="*/ 153 h 298"/>
                      <a:gd name="T18" fmla="*/ 59 w 136"/>
                      <a:gd name="T19" fmla="*/ 155 h 298"/>
                      <a:gd name="T20" fmla="*/ 43 w 136"/>
                      <a:gd name="T21" fmla="*/ 160 h 298"/>
                      <a:gd name="T22" fmla="*/ 20 w 136"/>
                      <a:gd name="T23" fmla="*/ 168 h 298"/>
                      <a:gd name="T24" fmla="*/ 7 w 136"/>
                      <a:gd name="T25" fmla="*/ 177 h 298"/>
                      <a:gd name="T26" fmla="*/ 1 w 136"/>
                      <a:gd name="T27" fmla="*/ 189 h 298"/>
                      <a:gd name="T28" fmla="*/ 0 w 136"/>
                      <a:gd name="T29" fmla="*/ 205 h 298"/>
                      <a:gd name="T30" fmla="*/ 2 w 136"/>
                      <a:gd name="T31" fmla="*/ 224 h 298"/>
                      <a:gd name="T32" fmla="*/ 13 w 136"/>
                      <a:gd name="T33" fmla="*/ 260 h 298"/>
                      <a:gd name="T34" fmla="*/ 21 w 136"/>
                      <a:gd name="T35" fmla="*/ 286 h 298"/>
                      <a:gd name="T36" fmla="*/ 29 w 136"/>
                      <a:gd name="T37" fmla="*/ 297 h 298"/>
                      <a:gd name="T38" fmla="*/ 58 w 136"/>
                      <a:gd name="T39" fmla="*/ 284 h 298"/>
                      <a:gd name="T40" fmla="*/ 39 w 136"/>
                      <a:gd name="T41" fmla="*/ 241 h 298"/>
                      <a:gd name="T42" fmla="*/ 32 w 136"/>
                      <a:gd name="T43" fmla="*/ 216 h 298"/>
                      <a:gd name="T44" fmla="*/ 35 w 136"/>
                      <a:gd name="T45" fmla="*/ 196 h 298"/>
                      <a:gd name="T46" fmla="*/ 47 w 136"/>
                      <a:gd name="T47" fmla="*/ 185 h 298"/>
                      <a:gd name="T48" fmla="*/ 69 w 136"/>
                      <a:gd name="T49" fmla="*/ 184 h 298"/>
                      <a:gd name="T50" fmla="*/ 98 w 136"/>
                      <a:gd name="T51" fmla="*/ 178 h 298"/>
                      <a:gd name="T52" fmla="*/ 120 w 136"/>
                      <a:gd name="T53" fmla="*/ 162 h 298"/>
                      <a:gd name="T54" fmla="*/ 130 w 136"/>
                      <a:gd name="T55" fmla="*/ 153 h 298"/>
                      <a:gd name="T56" fmla="*/ 134 w 136"/>
                      <a:gd name="T57" fmla="*/ 142 h 298"/>
                      <a:gd name="T58" fmla="*/ 135 w 136"/>
                      <a:gd name="T59" fmla="*/ 127 h 298"/>
                      <a:gd name="T60" fmla="*/ 134 w 136"/>
                      <a:gd name="T61" fmla="*/ 111 h 298"/>
                      <a:gd name="T62" fmla="*/ 120 w 136"/>
                      <a:gd name="T63" fmla="*/ 74 h 298"/>
                      <a:gd name="T64" fmla="*/ 104 w 136"/>
                      <a:gd name="T65" fmla="*/ 42 h 298"/>
                      <a:gd name="T66" fmla="*/ 90 w 136"/>
                      <a:gd name="T67" fmla="*/ 17 h 298"/>
                      <a:gd name="T68" fmla="*/ 78 w 136"/>
                      <a:gd name="T69" fmla="*/ 0 h 298"/>
                      <a:gd name="T70" fmla="*/ 66 w 136"/>
                      <a:gd name="T71" fmla="*/ 42 h 29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136" h="298">
                        <a:moveTo>
                          <a:pt x="66" y="42"/>
                        </a:moveTo>
                        <a:lnTo>
                          <a:pt x="82" y="68"/>
                        </a:lnTo>
                        <a:lnTo>
                          <a:pt x="93" y="88"/>
                        </a:lnTo>
                        <a:lnTo>
                          <a:pt x="100" y="103"/>
                        </a:lnTo>
                        <a:lnTo>
                          <a:pt x="103" y="118"/>
                        </a:lnTo>
                        <a:lnTo>
                          <a:pt x="104" y="128"/>
                        </a:lnTo>
                        <a:lnTo>
                          <a:pt x="102" y="137"/>
                        </a:lnTo>
                        <a:lnTo>
                          <a:pt x="97" y="141"/>
                        </a:lnTo>
                        <a:lnTo>
                          <a:pt x="76" y="153"/>
                        </a:lnTo>
                        <a:lnTo>
                          <a:pt x="59" y="155"/>
                        </a:lnTo>
                        <a:lnTo>
                          <a:pt x="43" y="160"/>
                        </a:lnTo>
                        <a:lnTo>
                          <a:pt x="20" y="168"/>
                        </a:lnTo>
                        <a:lnTo>
                          <a:pt x="7" y="177"/>
                        </a:lnTo>
                        <a:lnTo>
                          <a:pt x="1" y="189"/>
                        </a:lnTo>
                        <a:lnTo>
                          <a:pt x="0" y="205"/>
                        </a:lnTo>
                        <a:lnTo>
                          <a:pt x="2" y="224"/>
                        </a:lnTo>
                        <a:lnTo>
                          <a:pt x="13" y="260"/>
                        </a:lnTo>
                        <a:lnTo>
                          <a:pt x="21" y="286"/>
                        </a:lnTo>
                        <a:lnTo>
                          <a:pt x="29" y="297"/>
                        </a:lnTo>
                        <a:lnTo>
                          <a:pt x="58" y="284"/>
                        </a:lnTo>
                        <a:lnTo>
                          <a:pt x="39" y="241"/>
                        </a:lnTo>
                        <a:lnTo>
                          <a:pt x="32" y="216"/>
                        </a:lnTo>
                        <a:lnTo>
                          <a:pt x="35" y="196"/>
                        </a:lnTo>
                        <a:lnTo>
                          <a:pt x="47" y="185"/>
                        </a:lnTo>
                        <a:lnTo>
                          <a:pt x="69" y="184"/>
                        </a:lnTo>
                        <a:lnTo>
                          <a:pt x="98" y="178"/>
                        </a:lnTo>
                        <a:lnTo>
                          <a:pt x="120" y="162"/>
                        </a:lnTo>
                        <a:lnTo>
                          <a:pt x="130" y="153"/>
                        </a:lnTo>
                        <a:lnTo>
                          <a:pt x="134" y="142"/>
                        </a:lnTo>
                        <a:lnTo>
                          <a:pt x="135" y="127"/>
                        </a:lnTo>
                        <a:lnTo>
                          <a:pt x="134" y="111"/>
                        </a:lnTo>
                        <a:lnTo>
                          <a:pt x="120" y="74"/>
                        </a:lnTo>
                        <a:lnTo>
                          <a:pt x="104" y="42"/>
                        </a:lnTo>
                        <a:lnTo>
                          <a:pt x="90" y="17"/>
                        </a:lnTo>
                        <a:lnTo>
                          <a:pt x="78" y="0"/>
                        </a:lnTo>
                        <a:lnTo>
                          <a:pt x="66" y="42"/>
                        </a:lnTo>
                      </a:path>
                    </a:pathLst>
                  </a:custGeom>
                  <a:solidFill>
                    <a:srgbClr val="9F3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15" name="Freeform 75"/>
                  <p:cNvSpPr>
                    <a:spLocks/>
                  </p:cNvSpPr>
                  <p:nvPr/>
                </p:nvSpPr>
                <p:spPr bwMode="auto">
                  <a:xfrm>
                    <a:off x="4099" y="3241"/>
                    <a:ext cx="132" cy="159"/>
                  </a:xfrm>
                  <a:custGeom>
                    <a:avLst/>
                    <a:gdLst>
                      <a:gd name="T0" fmla="*/ 14 w 132"/>
                      <a:gd name="T1" fmla="*/ 5 h 159"/>
                      <a:gd name="T2" fmla="*/ 6 w 132"/>
                      <a:gd name="T3" fmla="*/ 13 h 159"/>
                      <a:gd name="T4" fmla="*/ 0 w 132"/>
                      <a:gd name="T5" fmla="*/ 22 h 159"/>
                      <a:gd name="T6" fmla="*/ 0 w 132"/>
                      <a:gd name="T7" fmla="*/ 34 h 159"/>
                      <a:gd name="T8" fmla="*/ 0 w 132"/>
                      <a:gd name="T9" fmla="*/ 45 h 159"/>
                      <a:gd name="T10" fmla="*/ 3 w 132"/>
                      <a:gd name="T11" fmla="*/ 58 h 159"/>
                      <a:gd name="T12" fmla="*/ 10 w 132"/>
                      <a:gd name="T13" fmla="*/ 71 h 159"/>
                      <a:gd name="T14" fmla="*/ 18 w 132"/>
                      <a:gd name="T15" fmla="*/ 79 h 159"/>
                      <a:gd name="T16" fmla="*/ 28 w 132"/>
                      <a:gd name="T17" fmla="*/ 85 h 159"/>
                      <a:gd name="T18" fmla="*/ 39 w 132"/>
                      <a:gd name="T19" fmla="*/ 87 h 159"/>
                      <a:gd name="T20" fmla="*/ 54 w 132"/>
                      <a:gd name="T21" fmla="*/ 87 h 159"/>
                      <a:gd name="T22" fmla="*/ 71 w 132"/>
                      <a:gd name="T23" fmla="*/ 92 h 159"/>
                      <a:gd name="T24" fmla="*/ 82 w 132"/>
                      <a:gd name="T25" fmla="*/ 97 h 159"/>
                      <a:gd name="T26" fmla="*/ 92 w 132"/>
                      <a:gd name="T27" fmla="*/ 104 h 159"/>
                      <a:gd name="T28" fmla="*/ 97 w 132"/>
                      <a:gd name="T29" fmla="*/ 119 h 159"/>
                      <a:gd name="T30" fmla="*/ 99 w 132"/>
                      <a:gd name="T31" fmla="*/ 140 h 159"/>
                      <a:gd name="T32" fmla="*/ 97 w 132"/>
                      <a:gd name="T33" fmla="*/ 158 h 159"/>
                      <a:gd name="T34" fmla="*/ 111 w 132"/>
                      <a:gd name="T35" fmla="*/ 148 h 159"/>
                      <a:gd name="T36" fmla="*/ 121 w 132"/>
                      <a:gd name="T37" fmla="*/ 135 h 159"/>
                      <a:gd name="T38" fmla="*/ 127 w 132"/>
                      <a:gd name="T39" fmla="*/ 127 h 159"/>
                      <a:gd name="T40" fmla="*/ 129 w 132"/>
                      <a:gd name="T41" fmla="*/ 116 h 159"/>
                      <a:gd name="T42" fmla="*/ 131 w 132"/>
                      <a:gd name="T43" fmla="*/ 103 h 159"/>
                      <a:gd name="T44" fmla="*/ 126 w 132"/>
                      <a:gd name="T45" fmla="*/ 88 h 159"/>
                      <a:gd name="T46" fmla="*/ 117 w 132"/>
                      <a:gd name="T47" fmla="*/ 70 h 159"/>
                      <a:gd name="T48" fmla="*/ 105 w 132"/>
                      <a:gd name="T49" fmla="*/ 55 h 159"/>
                      <a:gd name="T50" fmla="*/ 92 w 132"/>
                      <a:gd name="T51" fmla="*/ 41 h 159"/>
                      <a:gd name="T52" fmla="*/ 65 w 132"/>
                      <a:gd name="T53" fmla="*/ 19 h 159"/>
                      <a:gd name="T54" fmla="*/ 49 w 132"/>
                      <a:gd name="T55" fmla="*/ 6 h 159"/>
                      <a:gd name="T56" fmla="*/ 38 w 132"/>
                      <a:gd name="T57" fmla="*/ 0 h 159"/>
                      <a:gd name="T58" fmla="*/ 23 w 132"/>
                      <a:gd name="T59" fmla="*/ 0 h 159"/>
                      <a:gd name="T60" fmla="*/ 14 w 132"/>
                      <a:gd name="T61" fmla="*/ 5 h 159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132" h="159">
                        <a:moveTo>
                          <a:pt x="14" y="5"/>
                        </a:moveTo>
                        <a:lnTo>
                          <a:pt x="6" y="13"/>
                        </a:lnTo>
                        <a:lnTo>
                          <a:pt x="0" y="22"/>
                        </a:lnTo>
                        <a:lnTo>
                          <a:pt x="0" y="34"/>
                        </a:lnTo>
                        <a:lnTo>
                          <a:pt x="0" y="45"/>
                        </a:lnTo>
                        <a:lnTo>
                          <a:pt x="3" y="58"/>
                        </a:lnTo>
                        <a:lnTo>
                          <a:pt x="10" y="71"/>
                        </a:lnTo>
                        <a:lnTo>
                          <a:pt x="18" y="79"/>
                        </a:lnTo>
                        <a:lnTo>
                          <a:pt x="28" y="85"/>
                        </a:lnTo>
                        <a:lnTo>
                          <a:pt x="39" y="87"/>
                        </a:lnTo>
                        <a:lnTo>
                          <a:pt x="54" y="87"/>
                        </a:lnTo>
                        <a:lnTo>
                          <a:pt x="71" y="92"/>
                        </a:lnTo>
                        <a:lnTo>
                          <a:pt x="82" y="97"/>
                        </a:lnTo>
                        <a:lnTo>
                          <a:pt x="92" y="104"/>
                        </a:lnTo>
                        <a:lnTo>
                          <a:pt x="97" y="119"/>
                        </a:lnTo>
                        <a:lnTo>
                          <a:pt x="99" y="140"/>
                        </a:lnTo>
                        <a:lnTo>
                          <a:pt x="97" y="158"/>
                        </a:lnTo>
                        <a:lnTo>
                          <a:pt x="111" y="148"/>
                        </a:lnTo>
                        <a:lnTo>
                          <a:pt x="121" y="135"/>
                        </a:lnTo>
                        <a:lnTo>
                          <a:pt x="127" y="127"/>
                        </a:lnTo>
                        <a:lnTo>
                          <a:pt x="129" y="116"/>
                        </a:lnTo>
                        <a:lnTo>
                          <a:pt x="131" y="103"/>
                        </a:lnTo>
                        <a:lnTo>
                          <a:pt x="126" y="88"/>
                        </a:lnTo>
                        <a:lnTo>
                          <a:pt x="117" y="70"/>
                        </a:lnTo>
                        <a:lnTo>
                          <a:pt x="105" y="55"/>
                        </a:lnTo>
                        <a:lnTo>
                          <a:pt x="92" y="41"/>
                        </a:lnTo>
                        <a:lnTo>
                          <a:pt x="65" y="19"/>
                        </a:lnTo>
                        <a:lnTo>
                          <a:pt x="49" y="6"/>
                        </a:lnTo>
                        <a:lnTo>
                          <a:pt x="38" y="0"/>
                        </a:lnTo>
                        <a:lnTo>
                          <a:pt x="23" y="0"/>
                        </a:lnTo>
                        <a:lnTo>
                          <a:pt x="14" y="5"/>
                        </a:lnTo>
                      </a:path>
                    </a:pathLst>
                  </a:custGeom>
                  <a:solidFill>
                    <a:srgbClr val="3F1F00"/>
                  </a:solidFill>
                  <a:ln w="12699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513" name="Freeform 76"/>
                <p:cNvSpPr>
                  <a:spLocks/>
                </p:cNvSpPr>
                <p:nvPr/>
              </p:nvSpPr>
              <p:spPr bwMode="auto">
                <a:xfrm>
                  <a:off x="4166" y="2909"/>
                  <a:ext cx="106" cy="84"/>
                </a:xfrm>
                <a:custGeom>
                  <a:avLst/>
                  <a:gdLst>
                    <a:gd name="T0" fmla="*/ 0 w 106"/>
                    <a:gd name="T1" fmla="*/ 83 h 84"/>
                    <a:gd name="T2" fmla="*/ 84 w 106"/>
                    <a:gd name="T3" fmla="*/ 0 h 84"/>
                    <a:gd name="T4" fmla="*/ 105 w 106"/>
                    <a:gd name="T5" fmla="*/ 29 h 84"/>
                    <a:gd name="T6" fmla="*/ 0 w 106"/>
                    <a:gd name="T7" fmla="*/ 83 h 8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6" h="84">
                      <a:moveTo>
                        <a:pt x="0" y="83"/>
                      </a:moveTo>
                      <a:lnTo>
                        <a:pt x="84" y="0"/>
                      </a:lnTo>
                      <a:lnTo>
                        <a:pt x="105" y="29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tx1"/>
                </a:solidFill>
                <a:ln w="12699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63511" name="Object 7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343" y="2126"/>
              <a:ext cx="1049" cy="20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593" name="Microsoft ClipArt Gallery" r:id="rId6" imgW="1676400" imgH="3216275" progId="MS_ClipArt_Gallery">
                      <p:embed/>
                    </p:oleObj>
                  </mc:Choice>
                  <mc:Fallback>
                    <p:oleObj name="Microsoft ClipArt Gallery" r:id="rId6" imgW="1676400" imgH="3216275" progId="MS_ClipArt_Gallery">
                      <p:embed/>
                      <p:pic>
                        <p:nvPicPr>
                          <p:cNvPr id="0" name="Object 77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3" y="2126"/>
                            <a:ext cx="1049" cy="20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699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3495" name="Rectangle 78"/>
            <p:cNvSpPr>
              <a:spLocks noChangeArrowheads="1"/>
            </p:cNvSpPr>
            <p:nvPr/>
          </p:nvSpPr>
          <p:spPr bwMode="auto">
            <a:xfrm>
              <a:off x="2829" y="1074"/>
              <a:ext cx="2841" cy="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 New Roman" panose="02020603050405020304" pitchFamily="18" charset="0"/>
                </a:rPr>
                <a:t>Direct Methods:</a:t>
              </a:r>
            </a:p>
            <a:p>
              <a:r>
                <a:rPr lang="en-US" altLang="en-US" sz="2400">
                  <a:latin typeface="Times New Roman" panose="02020603050405020304" pitchFamily="18" charset="0"/>
                </a:rPr>
                <a:t>	Using available information</a:t>
              </a:r>
            </a:p>
            <a:p>
              <a:r>
                <a:rPr lang="en-US" altLang="en-US" sz="2400">
                  <a:latin typeface="Times New Roman" panose="02020603050405020304" pitchFamily="18" charset="0"/>
                </a:rPr>
                <a:t>	to find solutions</a:t>
              </a:r>
            </a:p>
          </p:txBody>
        </p:sp>
      </p:grpSp>
      <p:sp>
        <p:nvSpPr>
          <p:cNvPr id="63493" name="Line 79"/>
          <p:cNvSpPr>
            <a:spLocks noChangeShapeType="1"/>
          </p:cNvSpPr>
          <p:nvPr/>
        </p:nvSpPr>
        <p:spPr bwMode="auto">
          <a:xfrm>
            <a:off x="4329113" y="1935163"/>
            <a:ext cx="0" cy="4502150"/>
          </a:xfrm>
          <a:prstGeom prst="line">
            <a:avLst/>
          </a:prstGeom>
          <a:noFill/>
          <a:ln w="12699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4514850" y="5305425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1155700" y="766763"/>
            <a:ext cx="6583363" cy="4537075"/>
            <a:chOff x="-112" y="111"/>
            <a:chExt cx="5983" cy="2858"/>
          </a:xfrm>
        </p:grpSpPr>
        <p:graphicFrame>
          <p:nvGraphicFramePr>
            <p:cNvPr id="65547" name="Object 4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-112" y="900"/>
            <a:ext cx="5983" cy="2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61" name="Drawing" r:id="rId4" imgW="7131312" imgH="4389192" progId="WPDraw30.Drawing">
                    <p:embed/>
                  </p:oleObj>
                </mc:Choice>
                <mc:Fallback>
                  <p:oleObj name="Drawing" r:id="rId4" imgW="7131312" imgH="4389192" progId="WPDraw30.Drawing">
                    <p:embed/>
                    <p:pic>
                      <p:nvPicPr>
                        <p:cNvPr id="0" name="Object 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12" y="900"/>
                          <a:ext cx="5983" cy="20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48" name="Oval 5"/>
            <p:cNvSpPr>
              <a:spLocks noChangeArrowheads="1"/>
            </p:cNvSpPr>
            <p:nvPr/>
          </p:nvSpPr>
          <p:spPr bwMode="auto">
            <a:xfrm>
              <a:off x="69" y="111"/>
              <a:ext cx="5622" cy="150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1824038" y="1295400"/>
            <a:ext cx="53371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i="1">
                <a:latin typeface="Times New Roman" panose="02020603050405020304" pitchFamily="18" charset="0"/>
              </a:rPr>
              <a:t>Infinite Number of Possible </a:t>
            </a:r>
          </a:p>
          <a:p>
            <a:pPr algn="ctr"/>
            <a:r>
              <a:rPr lang="en-US" altLang="en-US" sz="3600" i="1">
                <a:latin typeface="Times New Roman" panose="02020603050405020304" pitchFamily="18" charset="0"/>
              </a:rPr>
              <a:t>Arrangements of </a:t>
            </a:r>
          </a:p>
          <a:p>
            <a:pPr algn="ctr"/>
            <a:r>
              <a:rPr lang="en-US" altLang="en-US" sz="3600" i="1">
                <a:latin typeface="Times New Roman" panose="02020603050405020304" pitchFamily="18" charset="0"/>
              </a:rPr>
              <a:t>Atoms</a:t>
            </a:r>
          </a:p>
        </p:txBody>
      </p:sp>
      <p:sp>
        <p:nvSpPr>
          <p:cNvPr id="65541" name="Oval 7"/>
          <p:cNvSpPr>
            <a:spLocks noChangeArrowheads="1"/>
          </p:cNvSpPr>
          <p:nvPr/>
        </p:nvSpPr>
        <p:spPr bwMode="auto">
          <a:xfrm>
            <a:off x="3690938" y="4786313"/>
            <a:ext cx="1571625" cy="5048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2" name="Rectangle 8"/>
          <p:cNvSpPr>
            <a:spLocks noChangeArrowheads="1"/>
          </p:cNvSpPr>
          <p:nvPr/>
        </p:nvSpPr>
        <p:spPr bwMode="auto">
          <a:xfrm>
            <a:off x="4002088" y="4810125"/>
            <a:ext cx="9413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Finite</a:t>
            </a:r>
          </a:p>
        </p:txBody>
      </p:sp>
      <p:sp>
        <p:nvSpPr>
          <p:cNvPr id="65543" name="AutoShape 9"/>
          <p:cNvSpPr>
            <a:spLocks noChangeArrowheads="1"/>
          </p:cNvSpPr>
          <p:nvPr/>
        </p:nvSpPr>
        <p:spPr bwMode="auto">
          <a:xfrm>
            <a:off x="2897188" y="5605463"/>
            <a:ext cx="3336925" cy="942975"/>
          </a:xfrm>
          <a:prstGeom prst="octagon">
            <a:avLst>
              <a:gd name="adj" fmla="val 2928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4" name="Rectangle 10"/>
          <p:cNvSpPr>
            <a:spLocks noChangeArrowheads="1"/>
          </p:cNvSpPr>
          <p:nvPr/>
        </p:nvSpPr>
        <p:spPr bwMode="auto">
          <a:xfrm>
            <a:off x="3130550" y="5684838"/>
            <a:ext cx="27257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R</a:t>
            </a:r>
            <a:r>
              <a:rPr lang="en-US" altLang="en-US" sz="2400">
                <a:latin typeface="Symbol" panose="05050102010706020507" pitchFamily="18" charset="2"/>
              </a:rPr>
              <a:t>, </a:t>
            </a:r>
            <a:r>
              <a:rPr lang="en-US" altLang="en-US" sz="2400" baseline="30000">
                <a:latin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</a:rPr>
              <a:t>, structure, DFT and chemistry</a:t>
            </a:r>
          </a:p>
        </p:txBody>
      </p:sp>
      <p:sp>
        <p:nvSpPr>
          <p:cNvPr id="65545" name="Rectangle 11"/>
          <p:cNvSpPr>
            <a:spLocks noChangeArrowheads="1"/>
          </p:cNvSpPr>
          <p:nvPr/>
        </p:nvSpPr>
        <p:spPr bwMode="auto">
          <a:xfrm>
            <a:off x="3092450" y="3608388"/>
            <a:ext cx="2768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Direct Methods</a:t>
            </a:r>
          </a:p>
        </p:txBody>
      </p:sp>
      <p:sp>
        <p:nvSpPr>
          <p:cNvPr id="65546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43825" cy="585788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Implementation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Caveat: Not Physics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3586163" y="1981200"/>
            <a:ext cx="493712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altLang="en-US" sz="3600">
                <a:latin typeface="Times New Roman" panose="02020603050405020304" pitchFamily="18" charset="0"/>
              </a:rPr>
              <a:t>This is probability, not an exact “answer”</a:t>
            </a:r>
          </a:p>
          <a:p>
            <a:pPr eaLnBrk="0" hangingPunct="0"/>
            <a:endParaRPr lang="en-US" altLang="en-US" sz="3600">
              <a:latin typeface="Times New Roman" panose="02020603050405020304" pitchFamily="18" charset="0"/>
            </a:endParaRPr>
          </a:p>
          <a:p>
            <a:pPr eaLnBrk="0" hangingPunct="0"/>
            <a:r>
              <a:rPr lang="en-US" altLang="en-US" sz="3600">
                <a:latin typeface="Times New Roman" panose="02020603050405020304" pitchFamily="18" charset="0"/>
              </a:rPr>
              <a:t>All one can say is that the “correct” answer will be among those that are found</a:t>
            </a:r>
          </a:p>
        </p:txBody>
      </p:sp>
      <p:graphicFrame>
        <p:nvGraphicFramePr>
          <p:cNvPr id="123908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869950" y="1198563"/>
          <a:ext cx="2022475" cy="337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4" name="Microsoft ClipArt Gallery" r:id="rId4" imgW="2031840" imgH="3389040" progId="MS_ClipArt_Gallery">
                  <p:embed/>
                </p:oleObj>
              </mc:Choice>
              <mc:Fallback>
                <p:oleObj name="Microsoft ClipArt Gallery" r:id="rId4" imgW="2031840" imgH="3389040" progId="MS_ClipArt_Gallery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1198563"/>
                        <a:ext cx="2022475" cy="337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4116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What do D.M. give us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With the moon in the right quarter -- real space potential/charge density</a:t>
            </a:r>
          </a:p>
          <a:p>
            <a:pPr>
              <a:lnSpc>
                <a:spcPct val="90000"/>
              </a:lnSpc>
            </a:pPr>
            <a:r>
              <a:rPr lang="en-US" altLang="en-US"/>
              <a:t>In other cases: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Atom positions may be wrong (0.1-0.2 Å)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Peak Heights may be wrong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Too many (or too few) atoms visible</a:t>
            </a:r>
          </a:p>
          <a:p>
            <a:pPr>
              <a:lnSpc>
                <a:spcPct val="90000"/>
              </a:lnSpc>
            </a:pPr>
            <a:r>
              <a:rPr lang="en-US" altLang="en-US"/>
              <a:t>But... this is often </a:t>
            </a:r>
            <a:r>
              <a:rPr lang="en-US" altLang="en-US" i="1"/>
              <a:t>(not always)</a:t>
            </a:r>
            <a:r>
              <a:rPr lang="en-US" altLang="en-US"/>
              <a:t> enough to complete the structure</a:t>
            </a:r>
          </a:p>
        </p:txBody>
      </p:sp>
      <p:graphicFrame>
        <p:nvGraphicFramePr>
          <p:cNvPr id="125956" name="Object 4">
            <a:hlinkClick r:id="" action="ppaction://ole?verb=0"/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304800" y="342900"/>
          <a:ext cx="1346200" cy="171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8" name="Microsoft ClipArt Gallery" r:id="rId4" imgW="2031840" imgH="3389040" progId="MS_ClipArt_Gallery">
                  <p:embed/>
                </p:oleObj>
              </mc:Choice>
              <mc:Fallback>
                <p:oleObj name="Microsoft ClipArt Gallery" r:id="rId4" imgW="2031840" imgH="3389040" progId="MS_ClipArt_Gallery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2900"/>
                        <a:ext cx="1346200" cy="171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6119813" y="5915025"/>
            <a:ext cx="1870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>
                <a:latin typeface="Times New Roman" panose="02020603050405020304" pitchFamily="18" charset="0"/>
              </a:rPr>
              <a:t>Chris Gimore</a:t>
            </a:r>
          </a:p>
        </p:txBody>
      </p:sp>
    </p:spTree>
    <p:extLst>
      <p:ext uri="{BB962C8B-B14F-4D97-AF65-F5344CB8AC3E}">
        <p14:creationId xmlns:p14="http://schemas.microsoft.com/office/powerpoint/2010/main" val="1797969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640131D-AABB-4D93-820D-898E9719689D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243" name="Picture 6" descr="NC1034B-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938338"/>
            <a:ext cx="4787900" cy="3590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 lIns="91440" tIns="45720" rIns="91440" bIns="45720" anchor="ctr"/>
          <a:lstStyle/>
          <a:p>
            <a:r>
              <a:rPr lang="en-US" altLang="en-US" sz="4000" smtClean="0"/>
              <a:t>Metal-on-Metal </a:t>
            </a:r>
            <a:br>
              <a:rPr lang="en-US" altLang="en-US" sz="4000" smtClean="0"/>
            </a:br>
            <a:r>
              <a:rPr lang="en-US" altLang="en-US" sz="4000" smtClean="0"/>
              <a:t>Hip Replacements</a:t>
            </a:r>
          </a:p>
        </p:txBody>
      </p:sp>
      <p:sp>
        <p:nvSpPr>
          <p:cNvPr id="10245" name="Text Box 13"/>
          <p:cNvSpPr txBox="1">
            <a:spLocks noChangeArrowheads="1"/>
          </p:cNvSpPr>
          <p:nvPr/>
        </p:nvSpPr>
        <p:spPr bwMode="auto">
          <a:xfrm>
            <a:off x="242888" y="3857625"/>
            <a:ext cx="32432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Alloys show differential corrossion in Bovine Calf Serum, attack at </a:t>
            </a:r>
            <a:r>
              <a:rPr lang="en-US" altLang="en-US" sz="2000" i="1"/>
              <a:t>some</a:t>
            </a:r>
            <a:r>
              <a:rPr lang="en-US" altLang="en-US" sz="2000"/>
              <a:t> grain boundaries and matrix carbides</a:t>
            </a:r>
          </a:p>
        </p:txBody>
      </p:sp>
      <p:pic>
        <p:nvPicPr>
          <p:cNvPr id="10246" name="Picture 15" descr="NIH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511800"/>
            <a:ext cx="11763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" descr="portra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80963"/>
            <a:ext cx="140335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8" descr="M-on-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8" r="2771" b="10249"/>
          <a:stretch>
            <a:fillRect/>
          </a:stretch>
        </p:blipFill>
        <p:spPr bwMode="auto">
          <a:xfrm>
            <a:off x="271463" y="1839913"/>
            <a:ext cx="3201987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9" descr="HipSur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925513"/>
            <a:ext cx="131603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20"/>
          <p:cNvSpPr txBox="1">
            <a:spLocks noChangeArrowheads="1"/>
          </p:cNvSpPr>
          <p:nvPr/>
        </p:nvSpPr>
        <p:spPr bwMode="auto">
          <a:xfrm>
            <a:off x="3792538" y="5748338"/>
            <a:ext cx="4857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SEM Image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Pooja Panigrahi, undergraduate thesis,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Additional Information Available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Physical nature of experiment</a:t>
            </a:r>
          </a:p>
          <a:p>
            <a:pPr lvl="1" eaLnBrk="1" hangingPunct="1"/>
            <a:r>
              <a:rPr lang="en-US" altLang="en-US" dirty="0" smtClean="0"/>
              <a:t>Limited beam or object size</a:t>
            </a:r>
          </a:p>
          <a:p>
            <a:pPr eaLnBrk="1" hangingPunct="1"/>
            <a:r>
              <a:rPr lang="en-US" altLang="en-US" dirty="0" smtClean="0"/>
              <a:t>Physical nature of scattering</a:t>
            </a:r>
          </a:p>
          <a:p>
            <a:pPr lvl="1" eaLnBrk="1" hangingPunct="1"/>
            <a:r>
              <a:rPr lang="en-US" altLang="en-US" dirty="0" smtClean="0"/>
              <a:t>Atomic scattering</a:t>
            </a:r>
          </a:p>
          <a:p>
            <a:pPr eaLnBrk="1" hangingPunct="1"/>
            <a:r>
              <a:rPr lang="en-US" altLang="en-US" dirty="0" smtClean="0"/>
              <a:t>Symmetry (sometimes) + unit cell</a:t>
            </a:r>
          </a:p>
          <a:p>
            <a:pPr eaLnBrk="1" hangingPunct="1"/>
            <a:r>
              <a:rPr lang="en-US" altLang="en-US" dirty="0" smtClean="0"/>
              <a:t>Statistics &amp; Probability</a:t>
            </a:r>
          </a:p>
          <a:p>
            <a:pPr lvl="1" eaLnBrk="1" hangingPunct="1"/>
            <a:r>
              <a:rPr lang="en-US" altLang="en-US" dirty="0" smtClean="0"/>
              <a:t>Minimum Information/Bias = Maximum Entropy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Basic Ideas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2800" smtClean="0"/>
              <a:t>There are certain relationships which range from exact to probably correct.</a:t>
            </a:r>
          </a:p>
          <a:p>
            <a:pPr eaLnBrk="1" hangingPunct="1"/>
            <a:r>
              <a:rPr lang="en-US" altLang="en-US" sz="2800" smtClean="0"/>
              <a:t>Simple case, Unitary Sayre Equation, 1 type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z="2800" smtClean="0"/>
              <a:t>Divide by N, #atoms &amp; f(k), atomic scattering factors</a:t>
            </a:r>
          </a:p>
          <a:p>
            <a:pPr lvl="1" eaLnBrk="1" hangingPunct="1">
              <a:buFontTx/>
              <a:buNone/>
            </a:pPr>
            <a:endParaRPr lang="en-US" altLang="en-US" baseline="30000" smtClean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810000" y="59309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Constraint</a:t>
            </a:r>
            <a:endParaRPr lang="en-US" altLang="en-US" sz="2400">
              <a:solidFill>
                <a:schemeClr val="tx2"/>
              </a:solidFill>
              <a:latin typeface="Symbol" panose="05050102010706020507" pitchFamily="18" charset="2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 rot="-9193491">
            <a:off x="3048000" y="5905500"/>
            <a:ext cx="825500" cy="203200"/>
          </a:xfrm>
          <a:prstGeom prst="notchedRightArrow">
            <a:avLst>
              <a:gd name="adj1" fmla="val 50000"/>
              <a:gd name="adj2" fmla="val 101563"/>
            </a:avLst>
          </a:prstGeom>
          <a:noFill/>
          <a:ln w="12699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1466850" y="3422650"/>
          <a:ext cx="3133725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3" name="Equation" r:id="rId4" imgW="1688367" imgH="342751" progId="Equation.3">
                  <p:embed/>
                </p:oleObj>
              </mc:Choice>
              <mc:Fallback>
                <p:oleObj name="Equation" r:id="rId4" imgW="1688367" imgH="34275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3422650"/>
                        <a:ext cx="3133725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7" name="Object 7"/>
          <p:cNvGraphicFramePr>
            <a:graphicFrameLocks noChangeAspect="1"/>
          </p:cNvGraphicFramePr>
          <p:nvPr/>
        </p:nvGraphicFramePr>
        <p:xfrm>
          <a:off x="1504950" y="4864100"/>
          <a:ext cx="5651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4" name="Equation" r:id="rId6" imgW="3060700" imgH="584200" progId="Equation.3">
                  <p:embed/>
                </p:oleObj>
              </mc:Choice>
              <mc:Fallback>
                <p:oleObj name="Equation" r:id="rId6" imgW="3060700" imgH="584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864100"/>
                        <a:ext cx="56515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5459413" y="6259513"/>
            <a:ext cx="321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Sayre, D. </a:t>
            </a:r>
            <a:r>
              <a:rPr lang="en-US" altLang="en-US" sz="1600" i="1"/>
              <a:t>Acta Cryst.</a:t>
            </a:r>
            <a:r>
              <a:rPr lang="en-US" altLang="en-US" sz="1600"/>
              <a:t> 5, 60, 1952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Real/Reciprocal Space</a:t>
            </a:r>
          </a:p>
        </p:txBody>
      </p:sp>
      <p:sp>
        <p:nvSpPr>
          <p:cNvPr id="73731" name="Freeform 3"/>
          <p:cNvSpPr>
            <a:spLocks/>
          </p:cNvSpPr>
          <p:nvPr/>
        </p:nvSpPr>
        <p:spPr bwMode="auto">
          <a:xfrm>
            <a:off x="566738" y="3690938"/>
            <a:ext cx="3859212" cy="1314450"/>
          </a:xfrm>
          <a:custGeom>
            <a:avLst/>
            <a:gdLst>
              <a:gd name="T0" fmla="*/ 0 w 2431"/>
              <a:gd name="T1" fmla="*/ 0 h 828"/>
              <a:gd name="T2" fmla="*/ 3857625 w 2431"/>
              <a:gd name="T3" fmla="*/ 0 h 828"/>
              <a:gd name="T4" fmla="*/ 3857625 w 2431"/>
              <a:gd name="T5" fmla="*/ 1312863 h 828"/>
              <a:gd name="T6" fmla="*/ 0 w 2431"/>
              <a:gd name="T7" fmla="*/ 1312863 h 828"/>
              <a:gd name="T8" fmla="*/ 0 w 2431"/>
              <a:gd name="T9" fmla="*/ 0 h 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1" h="828">
                <a:moveTo>
                  <a:pt x="0" y="0"/>
                </a:moveTo>
                <a:lnTo>
                  <a:pt x="2430" y="0"/>
                </a:lnTo>
                <a:lnTo>
                  <a:pt x="2430" y="827"/>
                </a:lnTo>
                <a:lnTo>
                  <a:pt x="0" y="827"/>
                </a:lnTo>
                <a:lnTo>
                  <a:pt x="0" y="0"/>
                </a:lnTo>
              </a:path>
            </a:pathLst>
          </a:custGeom>
          <a:solidFill>
            <a:srgbClr val="E3E3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Freeform 4"/>
          <p:cNvSpPr>
            <a:spLocks/>
          </p:cNvSpPr>
          <p:nvPr/>
        </p:nvSpPr>
        <p:spPr bwMode="auto">
          <a:xfrm>
            <a:off x="566738" y="3690938"/>
            <a:ext cx="3868737" cy="1323975"/>
          </a:xfrm>
          <a:custGeom>
            <a:avLst/>
            <a:gdLst>
              <a:gd name="T0" fmla="*/ 0 w 2437"/>
              <a:gd name="T1" fmla="*/ 0 h 834"/>
              <a:gd name="T2" fmla="*/ 3867150 w 2437"/>
              <a:gd name="T3" fmla="*/ 0 h 834"/>
              <a:gd name="T4" fmla="*/ 3867150 w 2437"/>
              <a:gd name="T5" fmla="*/ 1322388 h 834"/>
              <a:gd name="T6" fmla="*/ 0 w 2437"/>
              <a:gd name="T7" fmla="*/ 1322388 h 834"/>
              <a:gd name="T8" fmla="*/ 0 w 2437"/>
              <a:gd name="T9" fmla="*/ 0 h 8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7" h="834">
                <a:moveTo>
                  <a:pt x="0" y="0"/>
                </a:moveTo>
                <a:lnTo>
                  <a:pt x="2436" y="0"/>
                </a:lnTo>
                <a:lnTo>
                  <a:pt x="2436" y="833"/>
                </a:lnTo>
                <a:lnTo>
                  <a:pt x="0" y="833"/>
                </a:lnTo>
                <a:lnTo>
                  <a:pt x="0" y="0"/>
                </a:lnTo>
              </a:path>
            </a:pathLst>
          </a:custGeom>
          <a:noFill/>
          <a:ln w="12699" cap="rnd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566738" y="3697288"/>
            <a:ext cx="0" cy="1309687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544513" y="5013325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544513" y="4679950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544513" y="4356100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544513" y="4024313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544513" y="3690938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573088" y="4879975"/>
            <a:ext cx="385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 flipV="1">
            <a:off x="566738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flipV="1">
            <a:off x="957263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 flipV="1">
            <a:off x="1347788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 flipV="1">
            <a:off x="1738313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V="1">
            <a:off x="2128838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 flipV="1">
            <a:off x="2519363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6" name="Line 18"/>
          <p:cNvSpPr>
            <a:spLocks noChangeShapeType="1"/>
          </p:cNvSpPr>
          <p:nvPr/>
        </p:nvSpPr>
        <p:spPr bwMode="auto">
          <a:xfrm flipV="1">
            <a:off x="2909888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7" name="Line 19"/>
          <p:cNvSpPr>
            <a:spLocks noChangeShapeType="1"/>
          </p:cNvSpPr>
          <p:nvPr/>
        </p:nvSpPr>
        <p:spPr bwMode="auto">
          <a:xfrm flipV="1">
            <a:off x="3300413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8" name="Line 20"/>
          <p:cNvSpPr>
            <a:spLocks noChangeShapeType="1"/>
          </p:cNvSpPr>
          <p:nvPr/>
        </p:nvSpPr>
        <p:spPr bwMode="auto">
          <a:xfrm flipV="1">
            <a:off x="3690938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9" name="Line 21"/>
          <p:cNvSpPr>
            <a:spLocks noChangeShapeType="1"/>
          </p:cNvSpPr>
          <p:nvPr/>
        </p:nvSpPr>
        <p:spPr bwMode="auto">
          <a:xfrm flipV="1">
            <a:off x="4081463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50" name="Freeform 22"/>
          <p:cNvSpPr>
            <a:spLocks/>
          </p:cNvSpPr>
          <p:nvPr/>
        </p:nvSpPr>
        <p:spPr bwMode="auto">
          <a:xfrm>
            <a:off x="566738" y="4613275"/>
            <a:ext cx="3868737" cy="268288"/>
          </a:xfrm>
          <a:custGeom>
            <a:avLst/>
            <a:gdLst>
              <a:gd name="T0" fmla="*/ 38100 w 2437"/>
              <a:gd name="T1" fmla="*/ 266700 h 169"/>
              <a:gd name="T2" fmla="*/ 114300 w 2437"/>
              <a:gd name="T3" fmla="*/ 266700 h 169"/>
              <a:gd name="T4" fmla="*/ 200025 w 2437"/>
              <a:gd name="T5" fmla="*/ 266700 h 169"/>
              <a:gd name="T6" fmla="*/ 276225 w 2437"/>
              <a:gd name="T7" fmla="*/ 266700 h 169"/>
              <a:gd name="T8" fmla="*/ 352425 w 2437"/>
              <a:gd name="T9" fmla="*/ 266700 h 169"/>
              <a:gd name="T10" fmla="*/ 428625 w 2437"/>
              <a:gd name="T11" fmla="*/ 266700 h 169"/>
              <a:gd name="T12" fmla="*/ 504825 w 2437"/>
              <a:gd name="T13" fmla="*/ 266700 h 169"/>
              <a:gd name="T14" fmla="*/ 590550 w 2437"/>
              <a:gd name="T15" fmla="*/ 247650 h 169"/>
              <a:gd name="T16" fmla="*/ 666750 w 2437"/>
              <a:gd name="T17" fmla="*/ 161925 h 169"/>
              <a:gd name="T18" fmla="*/ 742950 w 2437"/>
              <a:gd name="T19" fmla="*/ 28575 h 169"/>
              <a:gd name="T20" fmla="*/ 819150 w 2437"/>
              <a:gd name="T21" fmla="*/ 28575 h 169"/>
              <a:gd name="T22" fmla="*/ 895350 w 2437"/>
              <a:gd name="T23" fmla="*/ 161925 h 169"/>
              <a:gd name="T24" fmla="*/ 981075 w 2437"/>
              <a:gd name="T25" fmla="*/ 247650 h 169"/>
              <a:gd name="T26" fmla="*/ 1057275 w 2437"/>
              <a:gd name="T27" fmla="*/ 266700 h 169"/>
              <a:gd name="T28" fmla="*/ 1133475 w 2437"/>
              <a:gd name="T29" fmla="*/ 266700 h 169"/>
              <a:gd name="T30" fmla="*/ 1209675 w 2437"/>
              <a:gd name="T31" fmla="*/ 266700 h 169"/>
              <a:gd name="T32" fmla="*/ 1285875 w 2437"/>
              <a:gd name="T33" fmla="*/ 266700 h 169"/>
              <a:gd name="T34" fmla="*/ 1371600 w 2437"/>
              <a:gd name="T35" fmla="*/ 266700 h 169"/>
              <a:gd name="T36" fmla="*/ 1447800 w 2437"/>
              <a:gd name="T37" fmla="*/ 266700 h 169"/>
              <a:gd name="T38" fmla="*/ 1524000 w 2437"/>
              <a:gd name="T39" fmla="*/ 257175 h 169"/>
              <a:gd name="T40" fmla="*/ 1600200 w 2437"/>
              <a:gd name="T41" fmla="*/ 228600 h 169"/>
              <a:gd name="T42" fmla="*/ 1676400 w 2437"/>
              <a:gd name="T43" fmla="*/ 190500 h 169"/>
              <a:gd name="T44" fmla="*/ 1762125 w 2437"/>
              <a:gd name="T45" fmla="*/ 123825 h 169"/>
              <a:gd name="T46" fmla="*/ 1838325 w 2437"/>
              <a:gd name="T47" fmla="*/ 57150 h 169"/>
              <a:gd name="T48" fmla="*/ 1914525 w 2437"/>
              <a:gd name="T49" fmla="*/ 9525 h 169"/>
              <a:gd name="T50" fmla="*/ 1990725 w 2437"/>
              <a:gd name="T51" fmla="*/ 9525 h 169"/>
              <a:gd name="T52" fmla="*/ 2066925 w 2437"/>
              <a:gd name="T53" fmla="*/ 57150 h 169"/>
              <a:gd name="T54" fmla="*/ 2152650 w 2437"/>
              <a:gd name="T55" fmla="*/ 123825 h 169"/>
              <a:gd name="T56" fmla="*/ 2228850 w 2437"/>
              <a:gd name="T57" fmla="*/ 190500 h 169"/>
              <a:gd name="T58" fmla="*/ 2305050 w 2437"/>
              <a:gd name="T59" fmla="*/ 228600 h 169"/>
              <a:gd name="T60" fmla="*/ 2381250 w 2437"/>
              <a:gd name="T61" fmla="*/ 257175 h 169"/>
              <a:gd name="T62" fmla="*/ 2457450 w 2437"/>
              <a:gd name="T63" fmla="*/ 266700 h 169"/>
              <a:gd name="T64" fmla="*/ 2543175 w 2437"/>
              <a:gd name="T65" fmla="*/ 266700 h 169"/>
              <a:gd name="T66" fmla="*/ 2619375 w 2437"/>
              <a:gd name="T67" fmla="*/ 266700 h 169"/>
              <a:gd name="T68" fmla="*/ 2695575 w 2437"/>
              <a:gd name="T69" fmla="*/ 266700 h 169"/>
              <a:gd name="T70" fmla="*/ 2771775 w 2437"/>
              <a:gd name="T71" fmla="*/ 266700 h 169"/>
              <a:gd name="T72" fmla="*/ 2847975 w 2437"/>
              <a:gd name="T73" fmla="*/ 266700 h 169"/>
              <a:gd name="T74" fmla="*/ 2933700 w 2437"/>
              <a:gd name="T75" fmla="*/ 266700 h 169"/>
              <a:gd name="T76" fmla="*/ 3009900 w 2437"/>
              <a:gd name="T77" fmla="*/ 257175 h 169"/>
              <a:gd name="T78" fmla="*/ 3086100 w 2437"/>
              <a:gd name="T79" fmla="*/ 219075 h 169"/>
              <a:gd name="T80" fmla="*/ 3162300 w 2437"/>
              <a:gd name="T81" fmla="*/ 142875 h 169"/>
              <a:gd name="T82" fmla="*/ 3238500 w 2437"/>
              <a:gd name="T83" fmla="*/ 47625 h 169"/>
              <a:gd name="T84" fmla="*/ 3324225 w 2437"/>
              <a:gd name="T85" fmla="*/ 0 h 169"/>
              <a:gd name="T86" fmla="*/ 3400425 w 2437"/>
              <a:gd name="T87" fmla="*/ 47625 h 169"/>
              <a:gd name="T88" fmla="*/ 3476625 w 2437"/>
              <a:gd name="T89" fmla="*/ 142875 h 169"/>
              <a:gd name="T90" fmla="*/ 3552825 w 2437"/>
              <a:gd name="T91" fmla="*/ 219075 h 169"/>
              <a:gd name="T92" fmla="*/ 3629025 w 2437"/>
              <a:gd name="T93" fmla="*/ 257175 h 169"/>
              <a:gd name="T94" fmla="*/ 3714750 w 2437"/>
              <a:gd name="T95" fmla="*/ 266700 h 169"/>
              <a:gd name="T96" fmla="*/ 3790950 w 2437"/>
              <a:gd name="T97" fmla="*/ 266700 h 169"/>
              <a:gd name="T98" fmla="*/ 3867150 w 2437"/>
              <a:gd name="T99" fmla="*/ 266700 h 1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437" h="169">
                <a:moveTo>
                  <a:pt x="0" y="168"/>
                </a:moveTo>
                <a:lnTo>
                  <a:pt x="24" y="168"/>
                </a:lnTo>
                <a:lnTo>
                  <a:pt x="48" y="168"/>
                </a:lnTo>
                <a:lnTo>
                  <a:pt x="72" y="168"/>
                </a:lnTo>
                <a:lnTo>
                  <a:pt x="96" y="168"/>
                </a:lnTo>
                <a:lnTo>
                  <a:pt x="126" y="168"/>
                </a:lnTo>
                <a:lnTo>
                  <a:pt x="150" y="168"/>
                </a:lnTo>
                <a:lnTo>
                  <a:pt x="174" y="168"/>
                </a:lnTo>
                <a:lnTo>
                  <a:pt x="198" y="168"/>
                </a:lnTo>
                <a:lnTo>
                  <a:pt x="222" y="168"/>
                </a:lnTo>
                <a:lnTo>
                  <a:pt x="246" y="168"/>
                </a:lnTo>
                <a:lnTo>
                  <a:pt x="270" y="168"/>
                </a:lnTo>
                <a:lnTo>
                  <a:pt x="294" y="168"/>
                </a:lnTo>
                <a:lnTo>
                  <a:pt x="318" y="168"/>
                </a:lnTo>
                <a:lnTo>
                  <a:pt x="342" y="162"/>
                </a:lnTo>
                <a:lnTo>
                  <a:pt x="372" y="156"/>
                </a:lnTo>
                <a:lnTo>
                  <a:pt x="396" y="132"/>
                </a:lnTo>
                <a:lnTo>
                  <a:pt x="420" y="102"/>
                </a:lnTo>
                <a:lnTo>
                  <a:pt x="444" y="54"/>
                </a:lnTo>
                <a:lnTo>
                  <a:pt x="468" y="18"/>
                </a:lnTo>
                <a:lnTo>
                  <a:pt x="492" y="0"/>
                </a:lnTo>
                <a:lnTo>
                  <a:pt x="516" y="18"/>
                </a:lnTo>
                <a:lnTo>
                  <a:pt x="540" y="54"/>
                </a:lnTo>
                <a:lnTo>
                  <a:pt x="564" y="102"/>
                </a:lnTo>
                <a:lnTo>
                  <a:pt x="588" y="132"/>
                </a:lnTo>
                <a:lnTo>
                  <a:pt x="618" y="156"/>
                </a:lnTo>
                <a:lnTo>
                  <a:pt x="642" y="162"/>
                </a:lnTo>
                <a:lnTo>
                  <a:pt x="666" y="168"/>
                </a:lnTo>
                <a:lnTo>
                  <a:pt x="690" y="168"/>
                </a:lnTo>
                <a:lnTo>
                  <a:pt x="714" y="168"/>
                </a:lnTo>
                <a:lnTo>
                  <a:pt x="738" y="168"/>
                </a:lnTo>
                <a:lnTo>
                  <a:pt x="762" y="168"/>
                </a:lnTo>
                <a:lnTo>
                  <a:pt x="786" y="168"/>
                </a:lnTo>
                <a:lnTo>
                  <a:pt x="810" y="168"/>
                </a:lnTo>
                <a:lnTo>
                  <a:pt x="834" y="168"/>
                </a:lnTo>
                <a:lnTo>
                  <a:pt x="864" y="168"/>
                </a:lnTo>
                <a:lnTo>
                  <a:pt x="888" y="168"/>
                </a:lnTo>
                <a:lnTo>
                  <a:pt x="912" y="168"/>
                </a:lnTo>
                <a:lnTo>
                  <a:pt x="936" y="162"/>
                </a:lnTo>
                <a:lnTo>
                  <a:pt x="960" y="162"/>
                </a:lnTo>
                <a:lnTo>
                  <a:pt x="984" y="156"/>
                </a:lnTo>
                <a:lnTo>
                  <a:pt x="1008" y="144"/>
                </a:lnTo>
                <a:lnTo>
                  <a:pt x="1032" y="132"/>
                </a:lnTo>
                <a:lnTo>
                  <a:pt x="1056" y="120"/>
                </a:lnTo>
                <a:lnTo>
                  <a:pt x="1080" y="102"/>
                </a:lnTo>
                <a:lnTo>
                  <a:pt x="1110" y="78"/>
                </a:lnTo>
                <a:lnTo>
                  <a:pt x="1134" y="54"/>
                </a:lnTo>
                <a:lnTo>
                  <a:pt x="1158" y="36"/>
                </a:lnTo>
                <a:lnTo>
                  <a:pt x="1182" y="18"/>
                </a:lnTo>
                <a:lnTo>
                  <a:pt x="1206" y="6"/>
                </a:lnTo>
                <a:lnTo>
                  <a:pt x="1230" y="0"/>
                </a:lnTo>
                <a:lnTo>
                  <a:pt x="1254" y="6"/>
                </a:lnTo>
                <a:lnTo>
                  <a:pt x="1278" y="18"/>
                </a:lnTo>
                <a:lnTo>
                  <a:pt x="1302" y="36"/>
                </a:lnTo>
                <a:lnTo>
                  <a:pt x="1326" y="54"/>
                </a:lnTo>
                <a:lnTo>
                  <a:pt x="1356" y="78"/>
                </a:lnTo>
                <a:lnTo>
                  <a:pt x="1380" y="102"/>
                </a:lnTo>
                <a:lnTo>
                  <a:pt x="1404" y="120"/>
                </a:lnTo>
                <a:lnTo>
                  <a:pt x="1428" y="132"/>
                </a:lnTo>
                <a:lnTo>
                  <a:pt x="1452" y="144"/>
                </a:lnTo>
                <a:lnTo>
                  <a:pt x="1476" y="156"/>
                </a:lnTo>
                <a:lnTo>
                  <a:pt x="1500" y="162"/>
                </a:lnTo>
                <a:lnTo>
                  <a:pt x="1524" y="162"/>
                </a:lnTo>
                <a:lnTo>
                  <a:pt x="1548" y="168"/>
                </a:lnTo>
                <a:lnTo>
                  <a:pt x="1572" y="168"/>
                </a:lnTo>
                <a:lnTo>
                  <a:pt x="1602" y="168"/>
                </a:lnTo>
                <a:lnTo>
                  <a:pt x="1626" y="168"/>
                </a:lnTo>
                <a:lnTo>
                  <a:pt x="1650" y="168"/>
                </a:lnTo>
                <a:lnTo>
                  <a:pt x="1674" y="168"/>
                </a:lnTo>
                <a:lnTo>
                  <a:pt x="1698" y="168"/>
                </a:lnTo>
                <a:lnTo>
                  <a:pt x="1722" y="168"/>
                </a:lnTo>
                <a:lnTo>
                  <a:pt x="1746" y="168"/>
                </a:lnTo>
                <a:lnTo>
                  <a:pt x="1770" y="168"/>
                </a:lnTo>
                <a:lnTo>
                  <a:pt x="1794" y="168"/>
                </a:lnTo>
                <a:lnTo>
                  <a:pt x="1818" y="168"/>
                </a:lnTo>
                <a:lnTo>
                  <a:pt x="1848" y="168"/>
                </a:lnTo>
                <a:lnTo>
                  <a:pt x="1872" y="168"/>
                </a:lnTo>
                <a:lnTo>
                  <a:pt x="1896" y="162"/>
                </a:lnTo>
                <a:lnTo>
                  <a:pt x="1920" y="156"/>
                </a:lnTo>
                <a:lnTo>
                  <a:pt x="1944" y="138"/>
                </a:lnTo>
                <a:lnTo>
                  <a:pt x="1968" y="120"/>
                </a:lnTo>
                <a:lnTo>
                  <a:pt x="1992" y="90"/>
                </a:lnTo>
                <a:lnTo>
                  <a:pt x="2016" y="60"/>
                </a:lnTo>
                <a:lnTo>
                  <a:pt x="2040" y="30"/>
                </a:lnTo>
                <a:lnTo>
                  <a:pt x="2064" y="6"/>
                </a:lnTo>
                <a:lnTo>
                  <a:pt x="2094" y="0"/>
                </a:lnTo>
                <a:lnTo>
                  <a:pt x="2118" y="6"/>
                </a:lnTo>
                <a:lnTo>
                  <a:pt x="2142" y="30"/>
                </a:lnTo>
                <a:lnTo>
                  <a:pt x="2166" y="60"/>
                </a:lnTo>
                <a:lnTo>
                  <a:pt x="2190" y="90"/>
                </a:lnTo>
                <a:lnTo>
                  <a:pt x="2214" y="120"/>
                </a:lnTo>
                <a:lnTo>
                  <a:pt x="2238" y="138"/>
                </a:lnTo>
                <a:lnTo>
                  <a:pt x="2262" y="156"/>
                </a:lnTo>
                <a:lnTo>
                  <a:pt x="2286" y="162"/>
                </a:lnTo>
                <a:lnTo>
                  <a:pt x="2310" y="168"/>
                </a:lnTo>
                <a:lnTo>
                  <a:pt x="2340" y="168"/>
                </a:lnTo>
                <a:lnTo>
                  <a:pt x="2364" y="168"/>
                </a:lnTo>
                <a:lnTo>
                  <a:pt x="2388" y="168"/>
                </a:lnTo>
                <a:lnTo>
                  <a:pt x="2412" y="168"/>
                </a:lnTo>
                <a:lnTo>
                  <a:pt x="2436" y="168"/>
                </a:lnTo>
              </a:path>
            </a:pathLst>
          </a:custGeom>
          <a:noFill/>
          <a:ln w="25399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Rectangle 23"/>
          <p:cNvSpPr>
            <a:spLocks noChangeArrowheads="1"/>
          </p:cNvSpPr>
          <p:nvPr/>
        </p:nvSpPr>
        <p:spPr bwMode="auto">
          <a:xfrm>
            <a:off x="319088" y="4576763"/>
            <a:ext cx="27146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73752" name="Rectangle 24"/>
          <p:cNvSpPr>
            <a:spLocks noChangeArrowheads="1"/>
          </p:cNvSpPr>
          <p:nvPr/>
        </p:nvSpPr>
        <p:spPr bwMode="auto">
          <a:xfrm rot="-5400000">
            <a:off x="362744" y="4645819"/>
            <a:ext cx="2381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3753" name="Rectangle 25"/>
          <p:cNvSpPr>
            <a:spLocks noChangeArrowheads="1"/>
          </p:cNvSpPr>
          <p:nvPr/>
        </p:nvSpPr>
        <p:spPr bwMode="auto">
          <a:xfrm>
            <a:off x="2916238" y="3878263"/>
            <a:ext cx="615950" cy="215900"/>
          </a:xfrm>
          <a:prstGeom prst="rect">
            <a:avLst/>
          </a:prstGeom>
          <a:solidFill>
            <a:srgbClr val="FFFFFF"/>
          </a:solidFill>
          <a:ln w="12699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54" name="Line 26"/>
          <p:cNvSpPr>
            <a:spLocks noChangeShapeType="1"/>
          </p:cNvSpPr>
          <p:nvPr/>
        </p:nvSpPr>
        <p:spPr bwMode="auto">
          <a:xfrm>
            <a:off x="2979738" y="3995738"/>
            <a:ext cx="231775" cy="0"/>
          </a:xfrm>
          <a:prstGeom prst="line">
            <a:avLst/>
          </a:prstGeom>
          <a:noFill/>
          <a:ln w="253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55" name="Rectangle 27"/>
          <p:cNvSpPr>
            <a:spLocks noChangeArrowheads="1"/>
          </p:cNvSpPr>
          <p:nvPr/>
        </p:nvSpPr>
        <p:spPr bwMode="auto">
          <a:xfrm>
            <a:off x="3171825" y="3865563"/>
            <a:ext cx="4429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U(r)</a:t>
            </a:r>
          </a:p>
        </p:txBody>
      </p:sp>
      <p:sp>
        <p:nvSpPr>
          <p:cNvPr id="73756" name="Freeform 28"/>
          <p:cNvSpPr>
            <a:spLocks/>
          </p:cNvSpPr>
          <p:nvPr/>
        </p:nvSpPr>
        <p:spPr bwMode="auto">
          <a:xfrm>
            <a:off x="4584700" y="3690938"/>
            <a:ext cx="3859213" cy="1314450"/>
          </a:xfrm>
          <a:custGeom>
            <a:avLst/>
            <a:gdLst>
              <a:gd name="T0" fmla="*/ 0 w 2431"/>
              <a:gd name="T1" fmla="*/ 0 h 828"/>
              <a:gd name="T2" fmla="*/ 3857625 w 2431"/>
              <a:gd name="T3" fmla="*/ 0 h 828"/>
              <a:gd name="T4" fmla="*/ 3857625 w 2431"/>
              <a:gd name="T5" fmla="*/ 1312863 h 828"/>
              <a:gd name="T6" fmla="*/ 0 w 2431"/>
              <a:gd name="T7" fmla="*/ 1312863 h 828"/>
              <a:gd name="T8" fmla="*/ 0 w 2431"/>
              <a:gd name="T9" fmla="*/ 0 h 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1" h="828">
                <a:moveTo>
                  <a:pt x="0" y="0"/>
                </a:moveTo>
                <a:lnTo>
                  <a:pt x="2430" y="0"/>
                </a:lnTo>
                <a:lnTo>
                  <a:pt x="2430" y="827"/>
                </a:lnTo>
                <a:lnTo>
                  <a:pt x="0" y="827"/>
                </a:lnTo>
                <a:lnTo>
                  <a:pt x="0" y="0"/>
                </a:lnTo>
              </a:path>
            </a:pathLst>
          </a:custGeom>
          <a:solidFill>
            <a:srgbClr val="E3E3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7" name="Freeform 29"/>
          <p:cNvSpPr>
            <a:spLocks/>
          </p:cNvSpPr>
          <p:nvPr/>
        </p:nvSpPr>
        <p:spPr bwMode="auto">
          <a:xfrm>
            <a:off x="4584700" y="3690938"/>
            <a:ext cx="3868738" cy="1323975"/>
          </a:xfrm>
          <a:custGeom>
            <a:avLst/>
            <a:gdLst>
              <a:gd name="T0" fmla="*/ 0 w 2437"/>
              <a:gd name="T1" fmla="*/ 0 h 834"/>
              <a:gd name="T2" fmla="*/ 3867150 w 2437"/>
              <a:gd name="T3" fmla="*/ 0 h 834"/>
              <a:gd name="T4" fmla="*/ 3867150 w 2437"/>
              <a:gd name="T5" fmla="*/ 1322388 h 834"/>
              <a:gd name="T6" fmla="*/ 0 w 2437"/>
              <a:gd name="T7" fmla="*/ 1322388 h 834"/>
              <a:gd name="T8" fmla="*/ 0 w 2437"/>
              <a:gd name="T9" fmla="*/ 0 h 8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7" h="834">
                <a:moveTo>
                  <a:pt x="0" y="0"/>
                </a:moveTo>
                <a:lnTo>
                  <a:pt x="2436" y="0"/>
                </a:lnTo>
                <a:lnTo>
                  <a:pt x="2436" y="833"/>
                </a:lnTo>
                <a:lnTo>
                  <a:pt x="0" y="833"/>
                </a:lnTo>
                <a:lnTo>
                  <a:pt x="0" y="0"/>
                </a:lnTo>
              </a:path>
            </a:pathLst>
          </a:custGeom>
          <a:noFill/>
          <a:ln w="12699" cap="rnd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8" name="Line 30"/>
          <p:cNvSpPr>
            <a:spLocks noChangeShapeType="1"/>
          </p:cNvSpPr>
          <p:nvPr/>
        </p:nvSpPr>
        <p:spPr bwMode="auto">
          <a:xfrm>
            <a:off x="4584700" y="3697288"/>
            <a:ext cx="0" cy="1309687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59" name="Line 31"/>
          <p:cNvSpPr>
            <a:spLocks noChangeShapeType="1"/>
          </p:cNvSpPr>
          <p:nvPr/>
        </p:nvSpPr>
        <p:spPr bwMode="auto">
          <a:xfrm>
            <a:off x="4562475" y="5013325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0" name="Line 32"/>
          <p:cNvSpPr>
            <a:spLocks noChangeShapeType="1"/>
          </p:cNvSpPr>
          <p:nvPr/>
        </p:nvSpPr>
        <p:spPr bwMode="auto">
          <a:xfrm>
            <a:off x="4562475" y="4679950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1" name="Line 33"/>
          <p:cNvSpPr>
            <a:spLocks noChangeShapeType="1"/>
          </p:cNvSpPr>
          <p:nvPr/>
        </p:nvSpPr>
        <p:spPr bwMode="auto">
          <a:xfrm>
            <a:off x="4562475" y="4356100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2" name="Line 34"/>
          <p:cNvSpPr>
            <a:spLocks noChangeShapeType="1"/>
          </p:cNvSpPr>
          <p:nvPr/>
        </p:nvSpPr>
        <p:spPr bwMode="auto">
          <a:xfrm>
            <a:off x="4562475" y="4024313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3" name="Line 35"/>
          <p:cNvSpPr>
            <a:spLocks noChangeShapeType="1"/>
          </p:cNvSpPr>
          <p:nvPr/>
        </p:nvSpPr>
        <p:spPr bwMode="auto">
          <a:xfrm>
            <a:off x="4562475" y="3690938"/>
            <a:ext cx="4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4" name="Line 36"/>
          <p:cNvSpPr>
            <a:spLocks noChangeShapeType="1"/>
          </p:cNvSpPr>
          <p:nvPr/>
        </p:nvSpPr>
        <p:spPr bwMode="auto">
          <a:xfrm>
            <a:off x="4591050" y="4879975"/>
            <a:ext cx="3854450" cy="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 flipV="1">
            <a:off x="4584700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6" name="Line 38"/>
          <p:cNvSpPr>
            <a:spLocks noChangeShapeType="1"/>
          </p:cNvSpPr>
          <p:nvPr/>
        </p:nvSpPr>
        <p:spPr bwMode="auto">
          <a:xfrm flipV="1">
            <a:off x="4975225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7" name="Line 39"/>
          <p:cNvSpPr>
            <a:spLocks noChangeShapeType="1"/>
          </p:cNvSpPr>
          <p:nvPr/>
        </p:nvSpPr>
        <p:spPr bwMode="auto">
          <a:xfrm flipV="1">
            <a:off x="5365750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8" name="Line 40"/>
          <p:cNvSpPr>
            <a:spLocks noChangeShapeType="1"/>
          </p:cNvSpPr>
          <p:nvPr/>
        </p:nvSpPr>
        <p:spPr bwMode="auto">
          <a:xfrm flipV="1">
            <a:off x="5756275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9" name="Line 41"/>
          <p:cNvSpPr>
            <a:spLocks noChangeShapeType="1"/>
          </p:cNvSpPr>
          <p:nvPr/>
        </p:nvSpPr>
        <p:spPr bwMode="auto">
          <a:xfrm flipV="1">
            <a:off x="6146800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0" name="Line 42"/>
          <p:cNvSpPr>
            <a:spLocks noChangeShapeType="1"/>
          </p:cNvSpPr>
          <p:nvPr/>
        </p:nvSpPr>
        <p:spPr bwMode="auto">
          <a:xfrm flipV="1">
            <a:off x="6537325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1" name="Line 43"/>
          <p:cNvSpPr>
            <a:spLocks noChangeShapeType="1"/>
          </p:cNvSpPr>
          <p:nvPr/>
        </p:nvSpPr>
        <p:spPr bwMode="auto">
          <a:xfrm flipV="1">
            <a:off x="6927850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2" name="Line 44"/>
          <p:cNvSpPr>
            <a:spLocks noChangeShapeType="1"/>
          </p:cNvSpPr>
          <p:nvPr/>
        </p:nvSpPr>
        <p:spPr bwMode="auto">
          <a:xfrm flipV="1">
            <a:off x="7318375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3" name="Line 45"/>
          <p:cNvSpPr>
            <a:spLocks noChangeShapeType="1"/>
          </p:cNvSpPr>
          <p:nvPr/>
        </p:nvSpPr>
        <p:spPr bwMode="auto">
          <a:xfrm flipV="1">
            <a:off x="7708900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4" name="Line 46"/>
          <p:cNvSpPr>
            <a:spLocks noChangeShapeType="1"/>
          </p:cNvSpPr>
          <p:nvPr/>
        </p:nvSpPr>
        <p:spPr bwMode="auto">
          <a:xfrm flipV="1">
            <a:off x="8099425" y="4845050"/>
            <a:ext cx="0" cy="69850"/>
          </a:xfrm>
          <a:prstGeom prst="line">
            <a:avLst/>
          </a:prstGeom>
          <a:noFill/>
          <a:ln w="12699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5" name="Freeform 47"/>
          <p:cNvSpPr>
            <a:spLocks/>
          </p:cNvSpPr>
          <p:nvPr/>
        </p:nvSpPr>
        <p:spPr bwMode="auto">
          <a:xfrm>
            <a:off x="4584700" y="3795713"/>
            <a:ext cx="3868738" cy="1085850"/>
          </a:xfrm>
          <a:custGeom>
            <a:avLst/>
            <a:gdLst>
              <a:gd name="T0" fmla="*/ 38100 w 2437"/>
              <a:gd name="T1" fmla="*/ 1084263 h 684"/>
              <a:gd name="T2" fmla="*/ 114300 w 2437"/>
              <a:gd name="T3" fmla="*/ 1084263 h 684"/>
              <a:gd name="T4" fmla="*/ 200025 w 2437"/>
              <a:gd name="T5" fmla="*/ 1084263 h 684"/>
              <a:gd name="T6" fmla="*/ 276225 w 2437"/>
              <a:gd name="T7" fmla="*/ 1084263 h 684"/>
              <a:gd name="T8" fmla="*/ 352425 w 2437"/>
              <a:gd name="T9" fmla="*/ 1084263 h 684"/>
              <a:gd name="T10" fmla="*/ 428625 w 2437"/>
              <a:gd name="T11" fmla="*/ 1084263 h 684"/>
              <a:gd name="T12" fmla="*/ 504825 w 2437"/>
              <a:gd name="T13" fmla="*/ 1084263 h 684"/>
              <a:gd name="T14" fmla="*/ 590550 w 2437"/>
              <a:gd name="T15" fmla="*/ 1074738 h 684"/>
              <a:gd name="T16" fmla="*/ 666750 w 2437"/>
              <a:gd name="T17" fmla="*/ 903288 h 684"/>
              <a:gd name="T18" fmla="*/ 742950 w 2437"/>
              <a:gd name="T19" fmla="*/ 200025 h 684"/>
              <a:gd name="T20" fmla="*/ 819150 w 2437"/>
              <a:gd name="T21" fmla="*/ 200025 h 684"/>
              <a:gd name="T22" fmla="*/ 895350 w 2437"/>
              <a:gd name="T23" fmla="*/ 903288 h 684"/>
              <a:gd name="T24" fmla="*/ 981075 w 2437"/>
              <a:gd name="T25" fmla="*/ 1074738 h 684"/>
              <a:gd name="T26" fmla="*/ 1057275 w 2437"/>
              <a:gd name="T27" fmla="*/ 1084263 h 684"/>
              <a:gd name="T28" fmla="*/ 1133475 w 2437"/>
              <a:gd name="T29" fmla="*/ 1084263 h 684"/>
              <a:gd name="T30" fmla="*/ 1209675 w 2437"/>
              <a:gd name="T31" fmla="*/ 1084263 h 684"/>
              <a:gd name="T32" fmla="*/ 1285875 w 2437"/>
              <a:gd name="T33" fmla="*/ 1084263 h 684"/>
              <a:gd name="T34" fmla="*/ 1371600 w 2437"/>
              <a:gd name="T35" fmla="*/ 1084263 h 684"/>
              <a:gd name="T36" fmla="*/ 1447800 w 2437"/>
              <a:gd name="T37" fmla="*/ 1084263 h 684"/>
              <a:gd name="T38" fmla="*/ 1524000 w 2437"/>
              <a:gd name="T39" fmla="*/ 1084263 h 684"/>
              <a:gd name="T40" fmla="*/ 1600200 w 2437"/>
              <a:gd name="T41" fmla="*/ 1065213 h 684"/>
              <a:gd name="T42" fmla="*/ 1676400 w 2437"/>
              <a:gd name="T43" fmla="*/ 989013 h 684"/>
              <a:gd name="T44" fmla="*/ 1762125 w 2437"/>
              <a:gd name="T45" fmla="*/ 769938 h 684"/>
              <a:gd name="T46" fmla="*/ 1838325 w 2437"/>
              <a:gd name="T47" fmla="*/ 390525 h 684"/>
              <a:gd name="T48" fmla="*/ 1914525 w 2437"/>
              <a:gd name="T49" fmla="*/ 57150 h 684"/>
              <a:gd name="T50" fmla="*/ 1990725 w 2437"/>
              <a:gd name="T51" fmla="*/ 57150 h 684"/>
              <a:gd name="T52" fmla="*/ 2066925 w 2437"/>
              <a:gd name="T53" fmla="*/ 390525 h 684"/>
              <a:gd name="T54" fmla="*/ 2152650 w 2437"/>
              <a:gd name="T55" fmla="*/ 769938 h 684"/>
              <a:gd name="T56" fmla="*/ 2228850 w 2437"/>
              <a:gd name="T57" fmla="*/ 989013 h 684"/>
              <a:gd name="T58" fmla="*/ 2305050 w 2437"/>
              <a:gd name="T59" fmla="*/ 1065213 h 684"/>
              <a:gd name="T60" fmla="*/ 2381250 w 2437"/>
              <a:gd name="T61" fmla="*/ 1084263 h 684"/>
              <a:gd name="T62" fmla="*/ 2457450 w 2437"/>
              <a:gd name="T63" fmla="*/ 1084263 h 684"/>
              <a:gd name="T64" fmla="*/ 2543175 w 2437"/>
              <a:gd name="T65" fmla="*/ 1084263 h 684"/>
              <a:gd name="T66" fmla="*/ 2619375 w 2437"/>
              <a:gd name="T67" fmla="*/ 1084263 h 684"/>
              <a:gd name="T68" fmla="*/ 2695575 w 2437"/>
              <a:gd name="T69" fmla="*/ 1084263 h 684"/>
              <a:gd name="T70" fmla="*/ 2771775 w 2437"/>
              <a:gd name="T71" fmla="*/ 1084263 h 684"/>
              <a:gd name="T72" fmla="*/ 2847975 w 2437"/>
              <a:gd name="T73" fmla="*/ 1084263 h 684"/>
              <a:gd name="T74" fmla="*/ 2933700 w 2437"/>
              <a:gd name="T75" fmla="*/ 1084263 h 684"/>
              <a:gd name="T76" fmla="*/ 3009900 w 2437"/>
              <a:gd name="T77" fmla="*/ 1084263 h 684"/>
              <a:gd name="T78" fmla="*/ 3086100 w 2437"/>
              <a:gd name="T79" fmla="*/ 1055688 h 684"/>
              <a:gd name="T80" fmla="*/ 3162300 w 2437"/>
              <a:gd name="T81" fmla="*/ 865188 h 684"/>
              <a:gd name="T82" fmla="*/ 3238500 w 2437"/>
              <a:gd name="T83" fmla="*/ 361950 h 684"/>
              <a:gd name="T84" fmla="*/ 3324225 w 2437"/>
              <a:gd name="T85" fmla="*/ 0 h 684"/>
              <a:gd name="T86" fmla="*/ 3400425 w 2437"/>
              <a:gd name="T87" fmla="*/ 361950 h 684"/>
              <a:gd name="T88" fmla="*/ 3476625 w 2437"/>
              <a:gd name="T89" fmla="*/ 865188 h 684"/>
              <a:gd name="T90" fmla="*/ 3552825 w 2437"/>
              <a:gd name="T91" fmla="*/ 1055688 h 684"/>
              <a:gd name="T92" fmla="*/ 3629025 w 2437"/>
              <a:gd name="T93" fmla="*/ 1084263 h 684"/>
              <a:gd name="T94" fmla="*/ 3714750 w 2437"/>
              <a:gd name="T95" fmla="*/ 1084263 h 684"/>
              <a:gd name="T96" fmla="*/ 3790950 w 2437"/>
              <a:gd name="T97" fmla="*/ 1084263 h 684"/>
              <a:gd name="T98" fmla="*/ 3867150 w 2437"/>
              <a:gd name="T99" fmla="*/ 1084263 h 6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437" h="684">
                <a:moveTo>
                  <a:pt x="0" y="683"/>
                </a:moveTo>
                <a:lnTo>
                  <a:pt x="24" y="683"/>
                </a:lnTo>
                <a:lnTo>
                  <a:pt x="48" y="683"/>
                </a:lnTo>
                <a:lnTo>
                  <a:pt x="72" y="683"/>
                </a:lnTo>
                <a:lnTo>
                  <a:pt x="96" y="683"/>
                </a:lnTo>
                <a:lnTo>
                  <a:pt x="126" y="683"/>
                </a:lnTo>
                <a:lnTo>
                  <a:pt x="150" y="683"/>
                </a:lnTo>
                <a:lnTo>
                  <a:pt x="174" y="683"/>
                </a:lnTo>
                <a:lnTo>
                  <a:pt x="198" y="683"/>
                </a:lnTo>
                <a:lnTo>
                  <a:pt x="222" y="683"/>
                </a:lnTo>
                <a:lnTo>
                  <a:pt x="246" y="683"/>
                </a:lnTo>
                <a:lnTo>
                  <a:pt x="270" y="683"/>
                </a:lnTo>
                <a:lnTo>
                  <a:pt x="294" y="683"/>
                </a:lnTo>
                <a:lnTo>
                  <a:pt x="318" y="683"/>
                </a:lnTo>
                <a:lnTo>
                  <a:pt x="342" y="683"/>
                </a:lnTo>
                <a:lnTo>
                  <a:pt x="372" y="677"/>
                </a:lnTo>
                <a:lnTo>
                  <a:pt x="396" y="653"/>
                </a:lnTo>
                <a:lnTo>
                  <a:pt x="420" y="569"/>
                </a:lnTo>
                <a:lnTo>
                  <a:pt x="444" y="377"/>
                </a:lnTo>
                <a:lnTo>
                  <a:pt x="468" y="126"/>
                </a:lnTo>
                <a:lnTo>
                  <a:pt x="492" y="0"/>
                </a:lnTo>
                <a:lnTo>
                  <a:pt x="516" y="126"/>
                </a:lnTo>
                <a:lnTo>
                  <a:pt x="540" y="377"/>
                </a:lnTo>
                <a:lnTo>
                  <a:pt x="564" y="569"/>
                </a:lnTo>
                <a:lnTo>
                  <a:pt x="588" y="653"/>
                </a:lnTo>
                <a:lnTo>
                  <a:pt x="618" y="677"/>
                </a:lnTo>
                <a:lnTo>
                  <a:pt x="642" y="683"/>
                </a:lnTo>
                <a:lnTo>
                  <a:pt x="666" y="683"/>
                </a:lnTo>
                <a:lnTo>
                  <a:pt x="690" y="683"/>
                </a:lnTo>
                <a:lnTo>
                  <a:pt x="714" y="683"/>
                </a:lnTo>
                <a:lnTo>
                  <a:pt x="738" y="683"/>
                </a:lnTo>
                <a:lnTo>
                  <a:pt x="762" y="683"/>
                </a:lnTo>
                <a:lnTo>
                  <a:pt x="786" y="683"/>
                </a:lnTo>
                <a:lnTo>
                  <a:pt x="810" y="683"/>
                </a:lnTo>
                <a:lnTo>
                  <a:pt x="834" y="683"/>
                </a:lnTo>
                <a:lnTo>
                  <a:pt x="864" y="683"/>
                </a:lnTo>
                <a:lnTo>
                  <a:pt x="888" y="683"/>
                </a:lnTo>
                <a:lnTo>
                  <a:pt x="912" y="683"/>
                </a:lnTo>
                <a:lnTo>
                  <a:pt x="936" y="683"/>
                </a:lnTo>
                <a:lnTo>
                  <a:pt x="960" y="683"/>
                </a:lnTo>
                <a:lnTo>
                  <a:pt x="984" y="677"/>
                </a:lnTo>
                <a:lnTo>
                  <a:pt x="1008" y="671"/>
                </a:lnTo>
                <a:lnTo>
                  <a:pt x="1032" y="653"/>
                </a:lnTo>
                <a:lnTo>
                  <a:pt x="1056" y="623"/>
                </a:lnTo>
                <a:lnTo>
                  <a:pt x="1080" y="569"/>
                </a:lnTo>
                <a:lnTo>
                  <a:pt x="1110" y="485"/>
                </a:lnTo>
                <a:lnTo>
                  <a:pt x="1134" y="377"/>
                </a:lnTo>
                <a:lnTo>
                  <a:pt x="1158" y="246"/>
                </a:lnTo>
                <a:lnTo>
                  <a:pt x="1182" y="126"/>
                </a:lnTo>
                <a:lnTo>
                  <a:pt x="1206" y="36"/>
                </a:lnTo>
                <a:lnTo>
                  <a:pt x="1230" y="0"/>
                </a:lnTo>
                <a:lnTo>
                  <a:pt x="1254" y="36"/>
                </a:lnTo>
                <a:lnTo>
                  <a:pt x="1278" y="126"/>
                </a:lnTo>
                <a:lnTo>
                  <a:pt x="1302" y="246"/>
                </a:lnTo>
                <a:lnTo>
                  <a:pt x="1326" y="377"/>
                </a:lnTo>
                <a:lnTo>
                  <a:pt x="1356" y="485"/>
                </a:lnTo>
                <a:lnTo>
                  <a:pt x="1380" y="569"/>
                </a:lnTo>
                <a:lnTo>
                  <a:pt x="1404" y="623"/>
                </a:lnTo>
                <a:lnTo>
                  <a:pt x="1428" y="653"/>
                </a:lnTo>
                <a:lnTo>
                  <a:pt x="1452" y="671"/>
                </a:lnTo>
                <a:lnTo>
                  <a:pt x="1476" y="677"/>
                </a:lnTo>
                <a:lnTo>
                  <a:pt x="1500" y="683"/>
                </a:lnTo>
                <a:lnTo>
                  <a:pt x="1524" y="683"/>
                </a:lnTo>
                <a:lnTo>
                  <a:pt x="1548" y="683"/>
                </a:lnTo>
                <a:lnTo>
                  <a:pt x="1572" y="683"/>
                </a:lnTo>
                <a:lnTo>
                  <a:pt x="1602" y="683"/>
                </a:lnTo>
                <a:lnTo>
                  <a:pt x="1626" y="683"/>
                </a:lnTo>
                <a:lnTo>
                  <a:pt x="1650" y="683"/>
                </a:lnTo>
                <a:lnTo>
                  <a:pt x="1674" y="683"/>
                </a:lnTo>
                <a:lnTo>
                  <a:pt x="1698" y="683"/>
                </a:lnTo>
                <a:lnTo>
                  <a:pt x="1722" y="683"/>
                </a:lnTo>
                <a:lnTo>
                  <a:pt x="1746" y="683"/>
                </a:lnTo>
                <a:lnTo>
                  <a:pt x="1770" y="683"/>
                </a:lnTo>
                <a:lnTo>
                  <a:pt x="1794" y="683"/>
                </a:lnTo>
                <a:lnTo>
                  <a:pt x="1818" y="683"/>
                </a:lnTo>
                <a:lnTo>
                  <a:pt x="1848" y="683"/>
                </a:lnTo>
                <a:lnTo>
                  <a:pt x="1872" y="683"/>
                </a:lnTo>
                <a:lnTo>
                  <a:pt x="1896" y="683"/>
                </a:lnTo>
                <a:lnTo>
                  <a:pt x="1920" y="677"/>
                </a:lnTo>
                <a:lnTo>
                  <a:pt x="1944" y="665"/>
                </a:lnTo>
                <a:lnTo>
                  <a:pt x="1968" y="629"/>
                </a:lnTo>
                <a:lnTo>
                  <a:pt x="1992" y="545"/>
                </a:lnTo>
                <a:lnTo>
                  <a:pt x="2016" y="407"/>
                </a:lnTo>
                <a:lnTo>
                  <a:pt x="2040" y="228"/>
                </a:lnTo>
                <a:lnTo>
                  <a:pt x="2064" y="66"/>
                </a:lnTo>
                <a:lnTo>
                  <a:pt x="2094" y="0"/>
                </a:lnTo>
                <a:lnTo>
                  <a:pt x="2118" y="66"/>
                </a:lnTo>
                <a:lnTo>
                  <a:pt x="2142" y="228"/>
                </a:lnTo>
                <a:lnTo>
                  <a:pt x="2166" y="407"/>
                </a:lnTo>
                <a:lnTo>
                  <a:pt x="2190" y="545"/>
                </a:lnTo>
                <a:lnTo>
                  <a:pt x="2214" y="629"/>
                </a:lnTo>
                <a:lnTo>
                  <a:pt x="2238" y="665"/>
                </a:lnTo>
                <a:lnTo>
                  <a:pt x="2262" y="677"/>
                </a:lnTo>
                <a:lnTo>
                  <a:pt x="2286" y="683"/>
                </a:lnTo>
                <a:lnTo>
                  <a:pt x="2310" y="683"/>
                </a:lnTo>
                <a:lnTo>
                  <a:pt x="2340" y="683"/>
                </a:lnTo>
                <a:lnTo>
                  <a:pt x="2364" y="683"/>
                </a:lnTo>
                <a:lnTo>
                  <a:pt x="2388" y="683"/>
                </a:lnTo>
                <a:lnTo>
                  <a:pt x="2412" y="683"/>
                </a:lnTo>
                <a:lnTo>
                  <a:pt x="2436" y="683"/>
                </a:lnTo>
              </a:path>
            </a:pathLst>
          </a:custGeom>
          <a:noFill/>
          <a:ln w="25399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6" name="Rectangle 48"/>
          <p:cNvSpPr>
            <a:spLocks noChangeArrowheads="1"/>
          </p:cNvSpPr>
          <p:nvPr/>
        </p:nvSpPr>
        <p:spPr bwMode="auto">
          <a:xfrm>
            <a:off x="4551363" y="4905375"/>
            <a:ext cx="2143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73777" name="Rectangle 49"/>
          <p:cNvSpPr>
            <a:spLocks noChangeArrowheads="1"/>
          </p:cNvSpPr>
          <p:nvPr/>
        </p:nvSpPr>
        <p:spPr bwMode="auto">
          <a:xfrm>
            <a:off x="4546600" y="31781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73778" name="Rectangle 50"/>
          <p:cNvSpPr>
            <a:spLocks noChangeArrowheads="1"/>
          </p:cNvSpPr>
          <p:nvPr/>
        </p:nvSpPr>
        <p:spPr bwMode="auto">
          <a:xfrm rot="-5400000">
            <a:off x="4609306" y="4645819"/>
            <a:ext cx="2381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3779" name="Rectangle 51"/>
          <p:cNvSpPr>
            <a:spLocks noChangeArrowheads="1"/>
          </p:cNvSpPr>
          <p:nvPr/>
        </p:nvSpPr>
        <p:spPr bwMode="auto">
          <a:xfrm>
            <a:off x="6800850" y="3811588"/>
            <a:ext cx="646113" cy="215900"/>
          </a:xfrm>
          <a:prstGeom prst="rect">
            <a:avLst/>
          </a:prstGeom>
          <a:solidFill>
            <a:srgbClr val="FFFFFF"/>
          </a:solidFill>
          <a:ln w="12699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80" name="Line 52"/>
          <p:cNvSpPr>
            <a:spLocks noChangeShapeType="1"/>
          </p:cNvSpPr>
          <p:nvPr/>
        </p:nvSpPr>
        <p:spPr bwMode="auto">
          <a:xfrm>
            <a:off x="6864350" y="3929063"/>
            <a:ext cx="231775" cy="0"/>
          </a:xfrm>
          <a:prstGeom prst="line">
            <a:avLst/>
          </a:prstGeom>
          <a:noFill/>
          <a:ln w="25399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1" name="Rectangle 53"/>
          <p:cNvSpPr>
            <a:spLocks noChangeArrowheads="1"/>
          </p:cNvSpPr>
          <p:nvPr/>
        </p:nvSpPr>
        <p:spPr bwMode="auto">
          <a:xfrm>
            <a:off x="7056438" y="3798888"/>
            <a:ext cx="493712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U(r)</a:t>
            </a:r>
            <a:r>
              <a:rPr lang="en-US" altLang="en-US" sz="1200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73782" name="Object 54">
            <a:hlinkClick r:id="" action="ppaction://ole?verb=0"/>
          </p:cNvPr>
          <p:cNvGraphicFramePr>
            <a:graphicFrameLocks/>
          </p:cNvGraphicFramePr>
          <p:nvPr/>
        </p:nvGraphicFramePr>
        <p:xfrm>
          <a:off x="1857375" y="2071688"/>
          <a:ext cx="5394325" cy="219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7" name="Equation" r:id="rId4" imgW="5403850" imgH="2205038" progId="Equation.3">
                  <p:embed/>
                </p:oleObj>
              </mc:Choice>
              <mc:Fallback>
                <p:oleObj name="Equation" r:id="rId4" imgW="5403850" imgH="2205038" progId="Equation.3">
                  <p:embed/>
                  <p:pic>
                    <p:nvPicPr>
                      <p:cNvPr id="0" name="Object 5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2071688"/>
                        <a:ext cx="5394325" cy="219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83" name="Rectangle 55"/>
          <p:cNvSpPr>
            <a:spLocks noChangeArrowheads="1"/>
          </p:cNvSpPr>
          <p:nvPr/>
        </p:nvSpPr>
        <p:spPr bwMode="auto">
          <a:xfrm>
            <a:off x="1809750" y="2733675"/>
            <a:ext cx="21383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</a:rPr>
              <a:t>U(r) </a:t>
            </a:r>
            <a:r>
              <a:rPr lang="en-US" altLang="en-US" sz="3200">
                <a:latin typeface="Symbol" panose="05050102010706020507" pitchFamily="18" charset="2"/>
              </a:rPr>
              <a:t></a:t>
            </a:r>
            <a:r>
              <a:rPr lang="en-US" altLang="en-US" sz="3200">
                <a:latin typeface="Times New Roman" panose="02020603050405020304" pitchFamily="18" charset="0"/>
              </a:rPr>
              <a:t> U(r)</a:t>
            </a:r>
            <a:r>
              <a:rPr lang="en-US" altLang="en-US" sz="3200" baseline="30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3784" name="Text Box 56"/>
          <p:cNvSpPr txBox="1">
            <a:spLocks noChangeArrowheads="1"/>
          </p:cNvSpPr>
          <p:nvPr/>
        </p:nvSpPr>
        <p:spPr bwMode="auto">
          <a:xfrm>
            <a:off x="1162050" y="5372100"/>
            <a:ext cx="6591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Reinforces strong (atom-like)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5100"/>
            <a:ext cx="7772400" cy="1181100"/>
          </a:xfrm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Symbol" panose="05050102010706020507" pitchFamily="18" charset="2"/>
              </a:rPr>
              <a:t>S</a:t>
            </a:r>
            <a:r>
              <a:rPr lang="en-US" altLang="en-US" baseline="-25000" smtClean="0"/>
              <a:t>2</a:t>
            </a:r>
            <a:r>
              <a:rPr lang="en-US" altLang="en-US" smtClean="0"/>
              <a:t> Triplet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981200"/>
            <a:ext cx="4114800" cy="4267200"/>
          </a:xfrm>
          <a:noFill/>
        </p:spPr>
        <p:txBody>
          <a:bodyPr/>
          <a:lstStyle/>
          <a:p>
            <a:pPr eaLnBrk="1" hangingPunct="1">
              <a:buFont typeface="Monotype Sorts" pitchFamily="2" charset="2"/>
              <a:buNone/>
            </a:pPr>
            <a:r>
              <a:rPr lang="en-US" altLang="en-US" sz="2800" smtClean="0"/>
              <a:t>For reflections </a:t>
            </a:r>
            <a:r>
              <a:rPr lang="en-US" altLang="en-US" sz="2800" b="1" smtClean="0"/>
              <a:t>h-k</a:t>
            </a:r>
            <a:r>
              <a:rPr lang="en-US" altLang="en-US" sz="2800" smtClean="0"/>
              <a:t>, </a:t>
            </a:r>
            <a:r>
              <a:rPr lang="en-US" altLang="en-US" sz="2800" b="1" smtClean="0"/>
              <a:t>k</a:t>
            </a:r>
            <a:r>
              <a:rPr lang="en-US" altLang="en-US" sz="2800" smtClean="0"/>
              <a:t> and </a:t>
            </a:r>
            <a:r>
              <a:rPr lang="en-US" altLang="en-US" sz="2800" b="1" smtClean="0"/>
              <a:t>h</a:t>
            </a:r>
            <a:r>
              <a:rPr lang="en-US" altLang="en-US" sz="2800" smtClean="0"/>
              <a:t>:</a:t>
            </a:r>
          </a:p>
          <a:p>
            <a:pPr algn="ctr" eaLnBrk="1" hangingPunct="1">
              <a:buFont typeface="Monotype Sorts" pitchFamily="2" charset="2"/>
              <a:buNone/>
            </a:pPr>
            <a:r>
              <a:rPr lang="en-US" altLang="en-US" sz="2800" smtClean="0">
                <a:latin typeface="Symbol" panose="05050102010706020507" pitchFamily="18" charset="2"/>
              </a:rPr>
              <a:t></a:t>
            </a:r>
            <a:r>
              <a:rPr lang="en-US" altLang="en-US" sz="2800" smtClean="0"/>
              <a:t>(</a:t>
            </a:r>
            <a:r>
              <a:rPr lang="en-US" altLang="en-US" sz="2800" b="1" smtClean="0"/>
              <a:t>h</a:t>
            </a:r>
            <a:r>
              <a:rPr lang="en-US" altLang="en-US" sz="2800" smtClean="0"/>
              <a:t>) </a:t>
            </a:r>
            <a:r>
              <a:rPr lang="en-US" altLang="en-US" sz="2800" smtClean="0">
                <a:latin typeface="Symbol" panose="05050102010706020507" pitchFamily="18" charset="2"/>
              </a:rPr>
              <a:t></a:t>
            </a:r>
            <a:r>
              <a:rPr lang="en-US" altLang="en-US" sz="2800" smtClean="0"/>
              <a:t> </a:t>
            </a:r>
            <a:r>
              <a:rPr lang="en-US" altLang="en-US" sz="2800" smtClean="0">
                <a:latin typeface="Symbol" panose="05050102010706020507" pitchFamily="18" charset="2"/>
              </a:rPr>
              <a:t></a:t>
            </a:r>
            <a:r>
              <a:rPr lang="en-US" altLang="en-US" sz="2800" smtClean="0"/>
              <a:t>(</a:t>
            </a:r>
            <a:r>
              <a:rPr lang="en-US" altLang="en-US" sz="2800" b="1" smtClean="0"/>
              <a:t>k</a:t>
            </a:r>
            <a:r>
              <a:rPr lang="en-US" altLang="en-US" sz="2800" smtClean="0"/>
              <a:t>) + </a:t>
            </a:r>
            <a:r>
              <a:rPr lang="en-US" altLang="en-US" sz="2800" smtClean="0">
                <a:latin typeface="Symbol" panose="05050102010706020507" pitchFamily="18" charset="2"/>
              </a:rPr>
              <a:t></a:t>
            </a:r>
            <a:r>
              <a:rPr lang="en-US" altLang="en-US" sz="2800" smtClean="0"/>
              <a:t>(</a:t>
            </a:r>
            <a:r>
              <a:rPr lang="en-US" altLang="en-US" sz="2800" b="1" smtClean="0"/>
              <a:t>h-k</a:t>
            </a:r>
            <a:r>
              <a:rPr lang="en-US" altLang="en-US" sz="2800" smtClean="0"/>
              <a:t>)</a:t>
            </a:r>
          </a:p>
          <a:p>
            <a:pPr algn="ctr" eaLnBrk="1" hangingPunct="1">
              <a:buFont typeface="Monotype Sorts" pitchFamily="2" charset="2"/>
              <a:buNone/>
            </a:pPr>
            <a:endParaRPr lang="en-US" altLang="en-US" sz="1600" smtClean="0"/>
          </a:p>
          <a:p>
            <a:pPr algn="ctr" eaLnBrk="1" hangingPunct="1">
              <a:buFont typeface="Monotype Sorts" pitchFamily="2" charset="2"/>
              <a:buNone/>
            </a:pPr>
            <a:endParaRPr lang="en-US" altLang="en-US" sz="1600" smtClean="0"/>
          </a:p>
          <a:p>
            <a:pPr algn="ctr" eaLnBrk="1" hangingPunct="1">
              <a:buFont typeface="Monotype Sorts" pitchFamily="2" charset="2"/>
              <a:buNone/>
            </a:pPr>
            <a:r>
              <a:rPr lang="en-US" altLang="en-US" sz="1600" smtClean="0"/>
              <a:t>W. Cochran (1955). Acta. Cryst. </a:t>
            </a:r>
            <a:r>
              <a:rPr lang="en-US" altLang="en-US" sz="1600" b="1" smtClean="0"/>
              <a:t>8</a:t>
            </a:r>
            <a:r>
              <a:rPr lang="en-US" altLang="en-US" sz="1600" smtClean="0"/>
              <a:t> 473-8.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 rot="-5400000">
            <a:off x="362744" y="4264819"/>
            <a:ext cx="2381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63550" y="1987550"/>
            <a:ext cx="3568700" cy="3340100"/>
          </a:xfrm>
          <a:prstGeom prst="rect">
            <a:avLst/>
          </a:prstGeom>
          <a:solidFill>
            <a:schemeClr val="bg1"/>
          </a:solidFill>
          <a:ln w="12699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1509713" y="4786313"/>
            <a:ext cx="622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h-k</a:t>
            </a: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 flipV="1">
            <a:off x="1231900" y="3644900"/>
            <a:ext cx="1422400" cy="1016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1662113" y="3186113"/>
            <a:ext cx="3508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 flipV="1">
            <a:off x="1225550" y="3727450"/>
            <a:ext cx="673100" cy="927100"/>
          </a:xfrm>
          <a:prstGeom prst="line">
            <a:avLst/>
          </a:prstGeom>
          <a:noFill/>
          <a:ln w="28575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1225550" y="4648200"/>
            <a:ext cx="596900" cy="0"/>
          </a:xfrm>
          <a:prstGeom prst="line">
            <a:avLst/>
          </a:prstGeom>
          <a:noFill/>
          <a:ln w="28575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2063750" y="3657600"/>
            <a:ext cx="596900" cy="0"/>
          </a:xfrm>
          <a:prstGeom prst="line">
            <a:avLst/>
          </a:prstGeom>
          <a:noFill/>
          <a:ln w="28575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Oval 12"/>
          <p:cNvSpPr>
            <a:spLocks noChangeArrowheads="1"/>
          </p:cNvSpPr>
          <p:nvPr/>
        </p:nvSpPr>
        <p:spPr bwMode="auto">
          <a:xfrm>
            <a:off x="1073150" y="4532313"/>
            <a:ext cx="261938" cy="261937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2652713" y="3262313"/>
            <a:ext cx="3508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75790" name="Oval 14"/>
          <p:cNvSpPr>
            <a:spLocks noChangeArrowheads="1"/>
          </p:cNvSpPr>
          <p:nvPr/>
        </p:nvSpPr>
        <p:spPr bwMode="auto">
          <a:xfrm>
            <a:off x="1835150" y="3541713"/>
            <a:ext cx="261938" cy="261937"/>
          </a:xfrm>
          <a:prstGeom prst="ellipse">
            <a:avLst/>
          </a:prstGeom>
          <a:solidFill>
            <a:schemeClr val="tx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1" name="Oval 15"/>
          <p:cNvSpPr>
            <a:spLocks noChangeArrowheads="1"/>
          </p:cNvSpPr>
          <p:nvPr/>
        </p:nvSpPr>
        <p:spPr bwMode="auto">
          <a:xfrm>
            <a:off x="1835150" y="4532313"/>
            <a:ext cx="261938" cy="261937"/>
          </a:xfrm>
          <a:prstGeom prst="ellipse">
            <a:avLst/>
          </a:prstGeom>
          <a:solidFill>
            <a:schemeClr val="tx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2" name="Oval 16"/>
          <p:cNvSpPr>
            <a:spLocks noChangeArrowheads="1"/>
          </p:cNvSpPr>
          <p:nvPr/>
        </p:nvSpPr>
        <p:spPr bwMode="auto">
          <a:xfrm>
            <a:off x="2597150" y="47307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3" name="Oval 17"/>
          <p:cNvSpPr>
            <a:spLocks noChangeArrowheads="1"/>
          </p:cNvSpPr>
          <p:nvPr/>
        </p:nvSpPr>
        <p:spPr bwMode="auto">
          <a:xfrm>
            <a:off x="3282950" y="47307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4" name="Oval 18"/>
          <p:cNvSpPr>
            <a:spLocks noChangeArrowheads="1"/>
          </p:cNvSpPr>
          <p:nvPr/>
        </p:nvSpPr>
        <p:spPr bwMode="auto">
          <a:xfrm>
            <a:off x="2597150" y="3587750"/>
            <a:ext cx="139700" cy="139700"/>
          </a:xfrm>
          <a:prstGeom prst="ellipse">
            <a:avLst/>
          </a:prstGeom>
          <a:solidFill>
            <a:schemeClr val="accent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5" name="Oval 19"/>
          <p:cNvSpPr>
            <a:spLocks noChangeArrowheads="1"/>
          </p:cNvSpPr>
          <p:nvPr/>
        </p:nvSpPr>
        <p:spPr bwMode="auto">
          <a:xfrm>
            <a:off x="3282950" y="35877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6" name="Oval 20"/>
          <p:cNvSpPr>
            <a:spLocks noChangeArrowheads="1"/>
          </p:cNvSpPr>
          <p:nvPr/>
        </p:nvSpPr>
        <p:spPr bwMode="auto">
          <a:xfrm>
            <a:off x="25971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7" name="Oval 21"/>
          <p:cNvSpPr>
            <a:spLocks noChangeArrowheads="1"/>
          </p:cNvSpPr>
          <p:nvPr/>
        </p:nvSpPr>
        <p:spPr bwMode="auto">
          <a:xfrm>
            <a:off x="32829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8" name="Oval 22"/>
          <p:cNvSpPr>
            <a:spLocks noChangeArrowheads="1"/>
          </p:cNvSpPr>
          <p:nvPr/>
        </p:nvSpPr>
        <p:spPr bwMode="auto">
          <a:xfrm>
            <a:off x="10731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9" name="Oval 23"/>
          <p:cNvSpPr>
            <a:spLocks noChangeArrowheads="1"/>
          </p:cNvSpPr>
          <p:nvPr/>
        </p:nvSpPr>
        <p:spPr bwMode="auto">
          <a:xfrm>
            <a:off x="18351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800" name="Oval 24"/>
          <p:cNvSpPr>
            <a:spLocks noChangeArrowheads="1"/>
          </p:cNvSpPr>
          <p:nvPr/>
        </p:nvSpPr>
        <p:spPr bwMode="auto">
          <a:xfrm>
            <a:off x="1073150" y="5903913"/>
            <a:ext cx="261938" cy="261937"/>
          </a:xfrm>
          <a:prstGeom prst="ellipse">
            <a:avLst/>
          </a:prstGeom>
          <a:solidFill>
            <a:schemeClr val="tx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801" name="Oval 25"/>
          <p:cNvSpPr>
            <a:spLocks noChangeArrowheads="1"/>
          </p:cNvSpPr>
          <p:nvPr/>
        </p:nvSpPr>
        <p:spPr bwMode="auto">
          <a:xfrm>
            <a:off x="1149350" y="6330950"/>
            <a:ext cx="139700" cy="139700"/>
          </a:xfrm>
          <a:prstGeom prst="ellipse">
            <a:avLst/>
          </a:prstGeom>
          <a:solidFill>
            <a:schemeClr val="accent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1509713" y="5776913"/>
            <a:ext cx="49784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= known structure amplitude and phase</a:t>
            </a:r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1509713" y="6234113"/>
            <a:ext cx="61896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= known structure amplitude and </a:t>
            </a:r>
            <a:r>
              <a:rPr lang="en-US" altLang="en-US" sz="2400" u="sng">
                <a:latin typeface="Times New Roman" panose="02020603050405020304" pitchFamily="18" charset="0"/>
              </a:rPr>
              <a:t>unknown</a:t>
            </a:r>
            <a:r>
              <a:rPr lang="en-US" altLang="en-US" sz="2400">
                <a:latin typeface="Times New Roman" panose="02020603050405020304" pitchFamily="18" charset="0"/>
              </a:rPr>
              <a:t> phase</a:t>
            </a:r>
          </a:p>
        </p:txBody>
      </p:sp>
      <p:sp>
        <p:nvSpPr>
          <p:cNvPr id="75804" name="Oval 28"/>
          <p:cNvSpPr>
            <a:spLocks noChangeArrowheads="1"/>
          </p:cNvSpPr>
          <p:nvPr/>
        </p:nvSpPr>
        <p:spPr bwMode="auto">
          <a:xfrm>
            <a:off x="1111250" y="35750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014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Cochran Distribution (</a:t>
            </a:r>
            <a:r>
              <a:rPr lang="en-US" altLang="en-US">
                <a:latin typeface="Symbol" panose="05050102010706020507" pitchFamily="18" charset="2"/>
              </a:rPr>
              <a:t>S</a:t>
            </a:r>
            <a:r>
              <a:rPr lang="en-US" altLang="en-US" baseline="-25000"/>
              <a:t>2</a:t>
            </a:r>
            <a:r>
              <a:rPr lang="en-US" altLang="en-US"/>
              <a:t>): I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8058150" cy="4381500"/>
          </a:xfrm>
        </p:spPr>
        <p:txBody>
          <a:bodyPr/>
          <a:lstStyle/>
          <a:p>
            <a:r>
              <a:rPr lang="en-US" altLang="en-US" sz="2800"/>
              <a:t>Definition: </a:t>
            </a:r>
          </a:p>
          <a:p>
            <a:r>
              <a:rPr lang="en-US" altLang="en-US" sz="2800"/>
              <a:t>Consider the product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	</a:t>
            </a:r>
            <a:endParaRPr lang="en-US" altLang="en-US" sz="2800" i="1"/>
          </a:p>
          <a:p>
            <a:r>
              <a:rPr lang="en-US" altLang="en-US" sz="2800"/>
              <a:t>If the atoms are randomly distributed,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>
                <a:latin typeface="Symbol" panose="05050102010706020507" pitchFamily="18" charset="2"/>
              </a:rPr>
              <a:t>		</a:t>
            </a:r>
            <a:r>
              <a:rPr lang="en-US" altLang="en-US" sz="2800"/>
              <a:t>		 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 (exponential terms average to zero if </a:t>
            </a:r>
            <a:r>
              <a:rPr lang="en-US" altLang="en-US" sz="2800" i="1"/>
              <a:t>m</a:t>
            </a:r>
            <a:r>
              <a:rPr lang="en-US" altLang="en-US" sz="2800"/>
              <a:t> </a:t>
            </a:r>
            <a:r>
              <a:rPr lang="en-US" altLang="en-US" sz="2800">
                <a:latin typeface="Symbol" panose="05050102010706020507" pitchFamily="18" charset="2"/>
              </a:rPr>
              <a:t>¹ </a:t>
            </a:r>
            <a:r>
              <a:rPr lang="en-US" altLang="en-US" sz="2800" i="1"/>
              <a:t>l</a:t>
            </a:r>
            <a:r>
              <a:rPr lang="en-US" altLang="en-US" sz="2800"/>
              <a:t>)</a:t>
            </a:r>
          </a:p>
          <a:p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</p:txBody>
      </p:sp>
      <p:graphicFrame>
        <p:nvGraphicFramePr>
          <p:cNvPr id="7578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74700" y="2928938"/>
          <a:ext cx="77343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2" name="Equation" r:id="rId4" imgW="3682800" imgH="368280" progId="Equation.3">
                  <p:embed/>
                </p:oleObj>
              </mc:Choice>
              <mc:Fallback>
                <p:oleObj name="Equation" r:id="rId4" imgW="36828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2928938"/>
                        <a:ext cx="7734300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2171700" y="4003675"/>
          <a:ext cx="417353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3" name="Equation" r:id="rId6" imgW="1765080" imgH="342720" progId="Equation.3">
                  <p:embed/>
                </p:oleObj>
              </mc:Choice>
              <mc:Fallback>
                <p:oleObj name="Equation" r:id="rId6" imgW="17650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4003675"/>
                        <a:ext cx="4173538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1049338" y="5216525"/>
          <a:ext cx="651033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4" name="Equation" r:id="rId8" imgW="2984400" imgH="368280" progId="Equation.3">
                  <p:embed/>
                </p:oleObj>
              </mc:Choice>
              <mc:Fallback>
                <p:oleObj name="Equation" r:id="rId8" imgW="29844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5216525"/>
                        <a:ext cx="6510337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3" name="Object 7"/>
          <p:cNvGraphicFramePr>
            <a:graphicFrameLocks noChangeAspect="1"/>
          </p:cNvGraphicFramePr>
          <p:nvPr/>
        </p:nvGraphicFramePr>
        <p:xfrm>
          <a:off x="2876550" y="1925638"/>
          <a:ext cx="37338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5" name="Equation" r:id="rId10" imgW="1777680" imgH="368280" progId="Equation.3">
                  <p:embed/>
                </p:oleObj>
              </mc:Choice>
              <mc:Fallback>
                <p:oleObj name="Equation" r:id="rId10" imgW="17776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6550" y="1925638"/>
                        <a:ext cx="3733800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4650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Cochran Distribution: II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8058150" cy="4381500"/>
          </a:xfrm>
        </p:spPr>
        <p:txBody>
          <a:bodyPr/>
          <a:lstStyle/>
          <a:p>
            <a:r>
              <a:rPr lang="en-US" altLang="en-US" sz="2800"/>
              <a:t>Consider next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	</a:t>
            </a:r>
            <a:endParaRPr lang="en-US" altLang="en-US" sz="2800" i="1"/>
          </a:p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600700" y="2152650"/>
            <a:ext cx="2457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Average is zero</a:t>
            </a:r>
          </a:p>
        </p:txBody>
      </p:sp>
      <p:sp>
        <p:nvSpPr>
          <p:cNvPr id="77829" name="Line 5"/>
          <p:cNvSpPr>
            <a:spLocks noChangeShapeType="1"/>
          </p:cNvSpPr>
          <p:nvPr/>
        </p:nvSpPr>
        <p:spPr bwMode="auto">
          <a:xfrm flipH="1">
            <a:off x="4610100" y="2495550"/>
            <a:ext cx="1009650" cy="47625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153150" y="310515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Known</a:t>
            </a:r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 flipH="1">
            <a:off x="5067300" y="3448050"/>
            <a:ext cx="1066800" cy="419100"/>
          </a:xfrm>
          <a:prstGeom prst="line">
            <a:avLst/>
          </a:prstGeom>
          <a:noFill/>
          <a:ln w="44450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1390650" y="5410200"/>
            <a:ext cx="6686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        Known                  </a:t>
            </a:r>
            <a:r>
              <a:rPr lang="en-US" altLang="en-US" sz="2800">
                <a:latin typeface="Times New Roman" panose="02020603050405020304" pitchFamily="18" charset="0"/>
              </a:rPr>
              <a:t>Average must be 2n</a:t>
            </a:r>
            <a:r>
              <a:rPr lang="en-US" altLang="en-US" sz="2800"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flipV="1">
            <a:off x="2686050" y="4781550"/>
            <a:ext cx="19050" cy="647700"/>
          </a:xfrm>
          <a:prstGeom prst="line">
            <a:avLst/>
          </a:prstGeom>
          <a:noFill/>
          <a:ln w="44450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 flipV="1">
            <a:off x="5943600" y="4762500"/>
            <a:ext cx="19050" cy="6477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5" name="AutoShape 11"/>
          <p:cNvSpPr>
            <a:spLocks noChangeAspect="1" noChangeArrowheads="1" noTextEdit="1"/>
          </p:cNvSpPr>
          <p:nvPr/>
        </p:nvSpPr>
        <p:spPr bwMode="auto">
          <a:xfrm>
            <a:off x="573088" y="2703513"/>
            <a:ext cx="794385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649288" y="2873375"/>
            <a:ext cx="0" cy="5000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4362450" y="2873375"/>
            <a:ext cx="0" cy="5000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4692650" y="4022725"/>
            <a:ext cx="18256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4300">
                <a:solidFill>
                  <a:srgbClr val="000000"/>
                </a:solidFill>
                <a:latin typeface="Symbol" panose="05050102010706020507" pitchFamily="18" charset="2"/>
              </a:rPr>
              <a:t>(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8243888" y="4022725"/>
            <a:ext cx="18256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4300">
                <a:solidFill>
                  <a:srgbClr val="000000"/>
                </a:solidFill>
                <a:latin typeface="Symbol" panose="05050102010706020507" pitchFamily="18" charset="2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8329613" y="4160838"/>
            <a:ext cx="104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7432675" y="4160838"/>
            <a:ext cx="104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7224713" y="4160838"/>
            <a:ext cx="230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6527800" y="4160838"/>
            <a:ext cx="230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5799138" y="4160838"/>
            <a:ext cx="104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5" name="Rectangle 21"/>
          <p:cNvSpPr>
            <a:spLocks noChangeArrowheads="1"/>
          </p:cNvSpPr>
          <p:nvPr/>
        </p:nvSpPr>
        <p:spPr bwMode="auto">
          <a:xfrm>
            <a:off x="5591175" y="4160838"/>
            <a:ext cx="230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6" name="Rectangle 22"/>
          <p:cNvSpPr>
            <a:spLocks noChangeArrowheads="1"/>
          </p:cNvSpPr>
          <p:nvPr/>
        </p:nvSpPr>
        <p:spPr bwMode="auto">
          <a:xfrm>
            <a:off x="2170113" y="3535363"/>
            <a:ext cx="230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+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7" name="Rectangle 23"/>
          <p:cNvSpPr>
            <a:spLocks noChangeArrowheads="1"/>
          </p:cNvSpPr>
          <p:nvPr/>
        </p:nvSpPr>
        <p:spPr bwMode="auto">
          <a:xfrm>
            <a:off x="735013" y="3535363"/>
            <a:ext cx="230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=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8" name="Rectangle 24"/>
          <p:cNvSpPr>
            <a:spLocks noChangeArrowheads="1"/>
          </p:cNvSpPr>
          <p:nvPr/>
        </p:nvSpPr>
        <p:spPr bwMode="auto">
          <a:xfrm>
            <a:off x="3248025" y="2808288"/>
            <a:ext cx="230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1746250" y="2808288"/>
            <a:ext cx="230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0" name="Rectangle 26"/>
          <p:cNvSpPr>
            <a:spLocks noChangeArrowheads="1"/>
          </p:cNvSpPr>
          <p:nvPr/>
        </p:nvSpPr>
        <p:spPr bwMode="auto">
          <a:xfrm>
            <a:off x="8093075" y="420846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1" name="Rectangle 27"/>
          <p:cNvSpPr>
            <a:spLocks noChangeArrowheads="1"/>
          </p:cNvSpPr>
          <p:nvPr/>
        </p:nvSpPr>
        <p:spPr bwMode="auto">
          <a:xfrm>
            <a:off x="7740650" y="420846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2" name="Rectangle 28"/>
          <p:cNvSpPr>
            <a:spLocks noChangeArrowheads="1"/>
          </p:cNvSpPr>
          <p:nvPr/>
        </p:nvSpPr>
        <p:spPr bwMode="auto">
          <a:xfrm>
            <a:off x="7024688" y="420846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6107113" y="420846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4" name="Rectangle 30"/>
          <p:cNvSpPr>
            <a:spLocks noChangeArrowheads="1"/>
          </p:cNvSpPr>
          <p:nvPr/>
        </p:nvSpPr>
        <p:spPr bwMode="auto">
          <a:xfrm>
            <a:off x="5389563" y="420846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5" name="Rectangle 31"/>
          <p:cNvSpPr>
            <a:spLocks noChangeArrowheads="1"/>
          </p:cNvSpPr>
          <p:nvPr/>
        </p:nvSpPr>
        <p:spPr bwMode="auto">
          <a:xfrm>
            <a:off x="5032375" y="420846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6" name="Rectangle 32"/>
          <p:cNvSpPr>
            <a:spLocks noChangeArrowheads="1"/>
          </p:cNvSpPr>
          <p:nvPr/>
        </p:nvSpPr>
        <p:spPr bwMode="auto">
          <a:xfrm>
            <a:off x="4152900" y="4208463"/>
            <a:ext cx="5588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cos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7" name="Rectangle 33"/>
          <p:cNvSpPr>
            <a:spLocks noChangeArrowheads="1"/>
          </p:cNvSpPr>
          <p:nvPr/>
        </p:nvSpPr>
        <p:spPr bwMode="auto">
          <a:xfrm>
            <a:off x="873125" y="4208463"/>
            <a:ext cx="209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639763" y="4208463"/>
            <a:ext cx="104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59" name="Rectangle 35"/>
          <p:cNvSpPr>
            <a:spLocks noChangeArrowheads="1"/>
          </p:cNvSpPr>
          <p:nvPr/>
        </p:nvSpPr>
        <p:spPr bwMode="auto">
          <a:xfrm>
            <a:off x="639763" y="3582988"/>
            <a:ext cx="104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4203700" y="285591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1" name="Rectangle 37"/>
          <p:cNvSpPr>
            <a:spLocks noChangeArrowheads="1"/>
          </p:cNvSpPr>
          <p:nvPr/>
        </p:nvSpPr>
        <p:spPr bwMode="auto">
          <a:xfrm>
            <a:off x="3844925" y="285591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2" name="Rectangle 38"/>
          <p:cNvSpPr>
            <a:spLocks noChangeArrowheads="1"/>
          </p:cNvSpPr>
          <p:nvPr/>
        </p:nvSpPr>
        <p:spPr bwMode="auto">
          <a:xfrm>
            <a:off x="3046413" y="285591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3" name="Rectangle 39"/>
          <p:cNvSpPr>
            <a:spLocks noChangeArrowheads="1"/>
          </p:cNvSpPr>
          <p:nvPr/>
        </p:nvSpPr>
        <p:spPr bwMode="auto">
          <a:xfrm>
            <a:off x="2695575" y="285591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4" name="Rectangle 40"/>
          <p:cNvSpPr>
            <a:spLocks noChangeArrowheads="1"/>
          </p:cNvSpPr>
          <p:nvPr/>
        </p:nvSpPr>
        <p:spPr bwMode="auto">
          <a:xfrm>
            <a:off x="2243138" y="285591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5" name="Rectangle 41"/>
          <p:cNvSpPr>
            <a:spLocks noChangeArrowheads="1"/>
          </p:cNvSpPr>
          <p:nvPr/>
        </p:nvSpPr>
        <p:spPr bwMode="auto">
          <a:xfrm>
            <a:off x="1325563" y="285591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6" name="Rectangle 42"/>
          <p:cNvSpPr>
            <a:spLocks noChangeArrowheads="1"/>
          </p:cNvSpPr>
          <p:nvPr/>
        </p:nvSpPr>
        <p:spPr bwMode="auto">
          <a:xfrm>
            <a:off x="4933950" y="3549650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9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7" name="Rectangle 43"/>
          <p:cNvSpPr>
            <a:spLocks noChangeArrowheads="1"/>
          </p:cNvSpPr>
          <p:nvPr/>
        </p:nvSpPr>
        <p:spPr bwMode="auto">
          <a:xfrm>
            <a:off x="2813050" y="3549650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9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8" name="Rectangle 44"/>
          <p:cNvSpPr>
            <a:spLocks noChangeArrowheads="1"/>
          </p:cNvSpPr>
          <p:nvPr/>
        </p:nvSpPr>
        <p:spPr bwMode="auto">
          <a:xfrm>
            <a:off x="1944688" y="3549650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9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69" name="Rectangle 45"/>
          <p:cNvSpPr>
            <a:spLocks noChangeArrowheads="1"/>
          </p:cNvSpPr>
          <p:nvPr/>
        </p:nvSpPr>
        <p:spPr bwMode="auto">
          <a:xfrm>
            <a:off x="4414838" y="2759075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9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0" name="Rectangle 46"/>
          <p:cNvSpPr>
            <a:spLocks noChangeArrowheads="1"/>
          </p:cNvSpPr>
          <p:nvPr/>
        </p:nvSpPr>
        <p:spPr bwMode="auto">
          <a:xfrm>
            <a:off x="7885113" y="4208463"/>
            <a:ext cx="209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816725" y="4208463"/>
            <a:ext cx="209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2" name="Rectangle 48"/>
          <p:cNvSpPr>
            <a:spLocks noChangeArrowheads="1"/>
          </p:cNvSpPr>
          <p:nvPr/>
        </p:nvSpPr>
        <p:spPr bwMode="auto">
          <a:xfrm>
            <a:off x="6251575" y="4208463"/>
            <a:ext cx="1857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5176838" y="4208463"/>
            <a:ext cx="1857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4" name="Rectangle 50"/>
          <p:cNvSpPr>
            <a:spLocks noChangeArrowheads="1"/>
          </p:cNvSpPr>
          <p:nvPr/>
        </p:nvSpPr>
        <p:spPr bwMode="auto">
          <a:xfrm>
            <a:off x="2940050" y="4208463"/>
            <a:ext cx="12573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h)U(h)|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5" name="Rectangle 51"/>
          <p:cNvSpPr>
            <a:spLocks noChangeArrowheads="1"/>
          </p:cNvSpPr>
          <p:nvPr/>
        </p:nvSpPr>
        <p:spPr bwMode="auto">
          <a:xfrm>
            <a:off x="1098550" y="4208463"/>
            <a:ext cx="19319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N|U(k)U(k-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6" name="Rectangle 52"/>
          <p:cNvSpPr>
            <a:spLocks noChangeArrowheads="1"/>
          </p:cNvSpPr>
          <p:nvPr/>
        </p:nvSpPr>
        <p:spPr bwMode="auto">
          <a:xfrm>
            <a:off x="728663" y="4208463"/>
            <a:ext cx="1397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7" name="Rectangle 53"/>
          <p:cNvSpPr>
            <a:spLocks noChangeArrowheads="1"/>
          </p:cNvSpPr>
          <p:nvPr/>
        </p:nvSpPr>
        <p:spPr bwMode="auto">
          <a:xfrm>
            <a:off x="4703763" y="3582988"/>
            <a:ext cx="255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)|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8" name="Rectangle 54"/>
          <p:cNvSpPr>
            <a:spLocks noChangeArrowheads="1"/>
          </p:cNvSpPr>
          <p:nvPr/>
        </p:nvSpPr>
        <p:spPr bwMode="auto">
          <a:xfrm>
            <a:off x="2906713" y="3582988"/>
            <a:ext cx="240665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|U(k-h)U(h)|</a:t>
            </a:r>
            <a:r>
              <a:rPr lang="en-US" altLang="en-US" sz="3300" i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79" name="Rectangle 55"/>
          <p:cNvSpPr>
            <a:spLocks noChangeArrowheads="1"/>
          </p:cNvSpPr>
          <p:nvPr/>
        </p:nvSpPr>
        <p:spPr bwMode="auto">
          <a:xfrm>
            <a:off x="2482850" y="3582988"/>
            <a:ext cx="279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0" name="Rectangle 56"/>
          <p:cNvSpPr>
            <a:spLocks noChangeArrowheads="1"/>
          </p:cNvSpPr>
          <p:nvPr/>
        </p:nvSpPr>
        <p:spPr bwMode="auto">
          <a:xfrm>
            <a:off x="1004888" y="3582988"/>
            <a:ext cx="10001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|U(k)|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1" name="Rectangle 57"/>
          <p:cNvSpPr>
            <a:spLocks noChangeArrowheads="1"/>
          </p:cNvSpPr>
          <p:nvPr/>
        </p:nvSpPr>
        <p:spPr bwMode="auto">
          <a:xfrm>
            <a:off x="3989388" y="2855913"/>
            <a:ext cx="1857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2" name="Rectangle 58"/>
          <p:cNvSpPr>
            <a:spLocks noChangeArrowheads="1"/>
          </p:cNvSpPr>
          <p:nvPr/>
        </p:nvSpPr>
        <p:spPr bwMode="auto">
          <a:xfrm>
            <a:off x="3500438" y="2855913"/>
            <a:ext cx="3032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3" name="Rectangle 59"/>
          <p:cNvSpPr>
            <a:spLocks noChangeArrowheads="1"/>
          </p:cNvSpPr>
          <p:nvPr/>
        </p:nvSpPr>
        <p:spPr bwMode="auto">
          <a:xfrm>
            <a:off x="2840038" y="2855913"/>
            <a:ext cx="209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4" name="Rectangle 60"/>
          <p:cNvSpPr>
            <a:spLocks noChangeArrowheads="1"/>
          </p:cNvSpPr>
          <p:nvPr/>
        </p:nvSpPr>
        <p:spPr bwMode="auto">
          <a:xfrm>
            <a:off x="2349500" y="2855913"/>
            <a:ext cx="3032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5" name="Rectangle 61"/>
          <p:cNvSpPr>
            <a:spLocks noChangeArrowheads="1"/>
          </p:cNvSpPr>
          <p:nvPr/>
        </p:nvSpPr>
        <p:spPr bwMode="auto">
          <a:xfrm>
            <a:off x="2035175" y="2855913"/>
            <a:ext cx="209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6" name="Rectangle 62"/>
          <p:cNvSpPr>
            <a:spLocks noChangeArrowheads="1"/>
          </p:cNvSpPr>
          <p:nvPr/>
        </p:nvSpPr>
        <p:spPr bwMode="auto">
          <a:xfrm>
            <a:off x="1470025" y="2855913"/>
            <a:ext cx="1857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7" name="Rectangle 63"/>
          <p:cNvSpPr>
            <a:spLocks noChangeArrowheads="1"/>
          </p:cNvSpPr>
          <p:nvPr/>
        </p:nvSpPr>
        <p:spPr bwMode="auto">
          <a:xfrm>
            <a:off x="709613" y="2855913"/>
            <a:ext cx="5826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Times New Roman" panose="02020603050405020304" pitchFamily="18" charset="0"/>
              </a:rPr>
              <a:t>NU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8" name="Rectangle 64"/>
          <p:cNvSpPr>
            <a:spLocks noChangeArrowheads="1"/>
          </p:cNvSpPr>
          <p:nvPr/>
        </p:nvSpPr>
        <p:spPr bwMode="auto">
          <a:xfrm>
            <a:off x="7496175" y="4160838"/>
            <a:ext cx="2190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89" name="Rectangle 65"/>
          <p:cNvSpPr>
            <a:spLocks noChangeArrowheads="1"/>
          </p:cNvSpPr>
          <p:nvPr/>
        </p:nvSpPr>
        <p:spPr bwMode="auto">
          <a:xfrm>
            <a:off x="5861050" y="4160838"/>
            <a:ext cx="2190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890" name="Rectangle 66"/>
          <p:cNvSpPr>
            <a:spLocks noChangeArrowheads="1"/>
          </p:cNvSpPr>
          <p:nvPr/>
        </p:nvSpPr>
        <p:spPr bwMode="auto">
          <a:xfrm>
            <a:off x="4786313" y="4160838"/>
            <a:ext cx="2190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3300" i="1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91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Cochran Distribution: III</a:t>
            </a:r>
            <a:endParaRPr lang="en-US" altLang="en-US" sz="280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8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We have a distribution of values. The Central Limit theorem: all distributions tend towards Gaussian. Hence a probability: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P(U(</a:t>
            </a:r>
            <a:r>
              <a:rPr lang="en-US" altLang="en-US" sz="2800" b="1"/>
              <a:t>k</a:t>
            </a:r>
            <a:r>
              <a:rPr lang="en-US" altLang="en-US" sz="2800"/>
              <a:t>) - NU(</a:t>
            </a:r>
            <a:r>
              <a:rPr lang="en-US" altLang="en-US" sz="2800" b="1"/>
              <a:t>k-h</a:t>
            </a:r>
            <a:r>
              <a:rPr lang="en-US" altLang="en-US" sz="2800"/>
              <a:t>)U(</a:t>
            </a:r>
            <a:r>
              <a:rPr lang="en-US" altLang="en-US" sz="2800" b="1"/>
              <a:t>h</a:t>
            </a:r>
            <a:r>
              <a:rPr lang="en-US" altLang="en-US" sz="2800"/>
              <a:t>))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/>
              <a:t>   ~ Cexp(-|U(</a:t>
            </a:r>
            <a:r>
              <a:rPr lang="en-US" altLang="en-US" b="1"/>
              <a:t>k</a:t>
            </a:r>
            <a:r>
              <a:rPr lang="en-US" altLang="en-US"/>
              <a:t>) - NU(</a:t>
            </a:r>
            <a:r>
              <a:rPr lang="en-US" altLang="en-US" b="1"/>
              <a:t>k-h</a:t>
            </a:r>
            <a:r>
              <a:rPr lang="en-US" altLang="en-US"/>
              <a:t>)U(</a:t>
            </a:r>
            <a:r>
              <a:rPr lang="en-US" altLang="en-US" b="1"/>
              <a:t>h</a:t>
            </a:r>
            <a:r>
              <a:rPr lang="en-US" altLang="en-US"/>
              <a:t>)|</a:t>
            </a:r>
            <a:r>
              <a:rPr lang="en-US" altLang="en-US" baseline="30000"/>
              <a:t>2</a:t>
            </a:r>
            <a:r>
              <a:rPr lang="en-US" altLang="en-US"/>
              <a:t>)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	~ Cexp(2|U(</a:t>
            </a:r>
            <a:r>
              <a:rPr lang="en-US" altLang="en-US" sz="2800" b="1"/>
              <a:t>k</a:t>
            </a:r>
            <a:r>
              <a:rPr lang="en-US" altLang="en-US" sz="2800"/>
              <a:t>)U(</a:t>
            </a:r>
            <a:r>
              <a:rPr lang="en-US" altLang="en-US" sz="2800" b="1"/>
              <a:t>k-h</a:t>
            </a:r>
            <a:r>
              <a:rPr lang="en-US" altLang="en-US" sz="2800"/>
              <a:t>)U(</a:t>
            </a:r>
            <a:r>
              <a:rPr lang="en-US" altLang="en-US" sz="2800" b="1"/>
              <a:t>h</a:t>
            </a:r>
            <a:r>
              <a:rPr lang="en-US" altLang="en-US" sz="2800"/>
              <a:t>)|cos[</a:t>
            </a:r>
            <a:r>
              <a:rPr lang="en-US" altLang="en-US" sz="2800">
                <a:latin typeface="Symbol" panose="05050102010706020507" pitchFamily="18" charset="2"/>
              </a:rPr>
              <a:t>f</a:t>
            </a:r>
            <a:r>
              <a:rPr lang="en-US" altLang="en-US" sz="2800"/>
              <a:t>(</a:t>
            </a:r>
            <a:r>
              <a:rPr lang="en-US" altLang="en-US" sz="2800" b="1"/>
              <a:t>k</a:t>
            </a:r>
            <a:r>
              <a:rPr lang="en-US" altLang="en-US" sz="2800"/>
              <a:t>)- </a:t>
            </a:r>
            <a:r>
              <a:rPr lang="en-US" altLang="en-US" sz="2800">
                <a:latin typeface="Symbol" panose="05050102010706020507" pitchFamily="18" charset="2"/>
              </a:rPr>
              <a:t>f</a:t>
            </a:r>
            <a:r>
              <a:rPr lang="en-US" altLang="en-US" sz="2800"/>
              <a:t>(</a:t>
            </a:r>
            <a:r>
              <a:rPr lang="en-US" altLang="en-US" sz="2800" b="1"/>
              <a:t>k-h</a:t>
            </a:r>
            <a:r>
              <a:rPr lang="en-US" altLang="en-US" sz="2800"/>
              <a:t>)- </a:t>
            </a:r>
            <a:r>
              <a:rPr lang="en-US" altLang="en-US" sz="2800">
                <a:latin typeface="Symbol" panose="05050102010706020507" pitchFamily="18" charset="2"/>
              </a:rPr>
              <a:t>f</a:t>
            </a:r>
            <a:r>
              <a:rPr lang="en-US" altLang="en-US" sz="2800"/>
              <a:t>(</a:t>
            </a:r>
            <a:r>
              <a:rPr lang="en-US" altLang="en-US" sz="2800" b="1"/>
              <a:t>h</a:t>
            </a:r>
            <a:r>
              <a:rPr lang="en-US" altLang="en-US" sz="2800"/>
              <a:t>)])</a:t>
            </a:r>
          </a:p>
          <a:p>
            <a:pPr>
              <a:lnSpc>
                <a:spcPct val="90000"/>
              </a:lnSpc>
            </a:pPr>
            <a:r>
              <a:rPr lang="en-US" altLang="en-US"/>
              <a:t>Compare to exp(-x</a:t>
            </a:r>
            <a:r>
              <a:rPr lang="en-US" altLang="en-US" baseline="30000"/>
              <a:t>2</a:t>
            </a:r>
            <a:r>
              <a:rPr lang="en-US" altLang="en-US"/>
              <a:t>/2</a:t>
            </a:r>
            <a:r>
              <a:rPr lang="en-US" altLang="en-US">
                <a:latin typeface="Symbol" panose="05050102010706020507" pitchFamily="18" charset="2"/>
              </a:rPr>
              <a:t>s</a:t>
            </a:r>
            <a:r>
              <a:rPr lang="en-US" altLang="en-US" baseline="30000"/>
              <a:t>2</a:t>
            </a:r>
            <a:r>
              <a:rPr lang="en-US" altLang="en-US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 </a:t>
            </a:r>
            <a:r>
              <a:rPr lang="en-US" altLang="en-US">
                <a:latin typeface="Symbol" panose="05050102010706020507" pitchFamily="18" charset="2"/>
              </a:rPr>
              <a:t>s</a:t>
            </a:r>
            <a:r>
              <a:rPr lang="en-US" altLang="en-US" baseline="30000"/>
              <a:t>2</a:t>
            </a:r>
            <a:r>
              <a:rPr lang="en-US" altLang="en-US"/>
              <a:t> = 1/4|U(</a:t>
            </a:r>
            <a:r>
              <a:rPr lang="en-US" altLang="en-US" b="1"/>
              <a:t>k</a:t>
            </a:r>
            <a:r>
              <a:rPr lang="en-US" altLang="en-US"/>
              <a:t>)U(</a:t>
            </a:r>
            <a:r>
              <a:rPr lang="en-US" altLang="en-US" b="1"/>
              <a:t>k-h</a:t>
            </a:r>
            <a:r>
              <a:rPr lang="en-US" altLang="en-US"/>
              <a:t>)U(</a:t>
            </a:r>
            <a:r>
              <a:rPr lang="en-US" altLang="en-US" b="1"/>
              <a:t>h</a:t>
            </a:r>
            <a:r>
              <a:rPr lang="en-US" altLang="en-US"/>
              <a:t>)|</a:t>
            </a:r>
          </a:p>
        </p:txBody>
      </p:sp>
    </p:spTree>
    <p:extLst>
      <p:ext uri="{BB962C8B-B14F-4D97-AF65-F5344CB8AC3E}">
        <p14:creationId xmlns:p14="http://schemas.microsoft.com/office/powerpoint/2010/main" val="186796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 of Distribution</a:t>
            </a:r>
          </a:p>
        </p:txBody>
      </p:sp>
      <p:graphicFrame>
        <p:nvGraphicFramePr>
          <p:cNvPr id="819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87450" y="1828800"/>
          <a:ext cx="6653213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6" name="Chart" r:id="rId4" imgW="8877300" imgH="5438851" progId="Excel.Chart.8">
                  <p:embed/>
                </p:oleObj>
              </mc:Choice>
              <mc:Fallback>
                <p:oleObj name="Chart" r:id="rId4" imgW="8877300" imgH="54388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828800"/>
                        <a:ext cx="6653213" cy="407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4953000" y="2133600"/>
            <a:ext cx="2243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chemeClr val="accent1"/>
                </a:solidFill>
                <a:latin typeface="Times New Roman" panose="02020603050405020304" pitchFamily="18" charset="0"/>
              </a:rPr>
              <a:t>Strong Beams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5676900" y="4197350"/>
            <a:ext cx="212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Weak Beams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162050" y="5886450"/>
            <a:ext cx="689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Note: this is more statistics than the presence of atoms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28600" y="1981200"/>
            <a:ext cx="3238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454400" y="5422900"/>
            <a:ext cx="3333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[</a:t>
            </a:r>
            <a:r>
              <a:rPr lang="en-US" altLang="en-US" sz="2400">
                <a:latin typeface="Symbol" panose="05050102010706020507" pitchFamily="18" charset="2"/>
              </a:rPr>
              <a:t>f</a:t>
            </a: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b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)- </a:t>
            </a:r>
            <a:r>
              <a:rPr lang="en-US" altLang="en-US" sz="2400">
                <a:latin typeface="Symbol" panose="05050102010706020507" pitchFamily="18" charset="2"/>
              </a:rPr>
              <a:t>f</a:t>
            </a: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b="1">
                <a:latin typeface="Times New Roman" panose="02020603050405020304" pitchFamily="18" charset="0"/>
              </a:rPr>
              <a:t>k-h</a:t>
            </a:r>
            <a:r>
              <a:rPr lang="en-US" altLang="en-US" sz="2400">
                <a:latin typeface="Times New Roman" panose="02020603050405020304" pitchFamily="18" charset="0"/>
              </a:rPr>
              <a:t>)-</a:t>
            </a:r>
            <a:r>
              <a:rPr lang="en-US" altLang="en-US" sz="2400">
                <a:latin typeface="Symbol" panose="05050102010706020507" pitchFamily="18" charset="2"/>
              </a:rPr>
              <a:t> f</a:t>
            </a: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b="1">
                <a:latin typeface="Times New Roman" panose="02020603050405020304" pitchFamily="18" charset="0"/>
              </a:rPr>
              <a:t>h</a:t>
            </a:r>
            <a:r>
              <a:rPr lang="en-US" altLang="en-US" sz="2400">
                <a:latin typeface="Times New Roman" panose="02020603050405020304" pitchFamily="18" charset="0"/>
              </a:rPr>
              <a:t>)]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781300" y="1854200"/>
            <a:ext cx="2243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Probability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4368800" y="3581400"/>
            <a:ext cx="69850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triangl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2997200" y="3175000"/>
            <a:ext cx="1638300" cy="355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995363" y="2717800"/>
            <a:ext cx="3271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~ 1/2</a:t>
            </a:r>
            <a:r>
              <a:rPr lang="en-US" altLang="en-US" sz="2400">
                <a:solidFill>
                  <a:schemeClr val="accent2"/>
                </a:solidFill>
                <a:latin typeface="Symbol" panose="05050102010706020507" pitchFamily="18" charset="2"/>
              </a:rPr>
              <a:t>Ö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|U(k)U(k-h)U(h)|</a:t>
            </a:r>
          </a:p>
        </p:txBody>
      </p:sp>
    </p:spTree>
    <p:extLst>
      <p:ext uri="{BB962C8B-B14F-4D97-AF65-F5344CB8AC3E}">
        <p14:creationId xmlns:p14="http://schemas.microsoft.com/office/powerpoint/2010/main" val="3222945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5100"/>
            <a:ext cx="7772400" cy="1181100"/>
          </a:xfrm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Symbol" panose="05050102010706020507" pitchFamily="18" charset="2"/>
              </a:rPr>
              <a:t>S</a:t>
            </a:r>
            <a:r>
              <a:rPr lang="en-US" altLang="en-US" baseline="-25000" smtClean="0"/>
              <a:t>2</a:t>
            </a:r>
            <a:r>
              <a:rPr lang="en-US" altLang="en-US" smtClean="0"/>
              <a:t> Triplet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981200"/>
            <a:ext cx="4114800" cy="4267200"/>
          </a:xfrm>
          <a:noFill/>
        </p:spPr>
        <p:txBody>
          <a:bodyPr/>
          <a:lstStyle/>
          <a:p>
            <a:pPr eaLnBrk="1" hangingPunct="1">
              <a:buFont typeface="Monotype Sorts" pitchFamily="2" charset="2"/>
              <a:buNone/>
            </a:pPr>
            <a:r>
              <a:rPr lang="en-US" altLang="en-US" sz="2800" smtClean="0"/>
              <a:t>For reflections </a:t>
            </a:r>
            <a:r>
              <a:rPr lang="en-US" altLang="en-US" sz="2800" b="1" smtClean="0"/>
              <a:t>h-k</a:t>
            </a:r>
            <a:r>
              <a:rPr lang="en-US" altLang="en-US" sz="2800" smtClean="0"/>
              <a:t>, </a:t>
            </a:r>
            <a:r>
              <a:rPr lang="en-US" altLang="en-US" sz="2800" b="1" smtClean="0"/>
              <a:t>k</a:t>
            </a:r>
            <a:r>
              <a:rPr lang="en-US" altLang="en-US" sz="2800" smtClean="0"/>
              <a:t> and </a:t>
            </a:r>
            <a:r>
              <a:rPr lang="en-US" altLang="en-US" sz="2800" b="1" smtClean="0"/>
              <a:t>h</a:t>
            </a:r>
            <a:r>
              <a:rPr lang="en-US" altLang="en-US" sz="2800" smtClean="0"/>
              <a:t>:</a:t>
            </a:r>
          </a:p>
          <a:p>
            <a:pPr algn="ctr" eaLnBrk="1" hangingPunct="1">
              <a:buFont typeface="Monotype Sorts" pitchFamily="2" charset="2"/>
              <a:buNone/>
            </a:pPr>
            <a:r>
              <a:rPr lang="en-US" altLang="en-US" sz="2800" smtClean="0">
                <a:latin typeface="Symbol" panose="05050102010706020507" pitchFamily="18" charset="2"/>
              </a:rPr>
              <a:t></a:t>
            </a:r>
            <a:r>
              <a:rPr lang="en-US" altLang="en-US" sz="2800" smtClean="0"/>
              <a:t>(</a:t>
            </a:r>
            <a:r>
              <a:rPr lang="en-US" altLang="en-US" sz="2800" b="1" smtClean="0"/>
              <a:t>h</a:t>
            </a:r>
            <a:r>
              <a:rPr lang="en-US" altLang="en-US" sz="2800" smtClean="0"/>
              <a:t>) </a:t>
            </a:r>
            <a:r>
              <a:rPr lang="en-US" altLang="en-US" sz="2800" smtClean="0">
                <a:latin typeface="Symbol" panose="05050102010706020507" pitchFamily="18" charset="2"/>
              </a:rPr>
              <a:t></a:t>
            </a:r>
            <a:r>
              <a:rPr lang="en-US" altLang="en-US" sz="2800" smtClean="0"/>
              <a:t> </a:t>
            </a:r>
            <a:r>
              <a:rPr lang="en-US" altLang="en-US" sz="2800" smtClean="0">
                <a:latin typeface="Symbol" panose="05050102010706020507" pitchFamily="18" charset="2"/>
              </a:rPr>
              <a:t></a:t>
            </a:r>
            <a:r>
              <a:rPr lang="en-US" altLang="en-US" sz="2800" smtClean="0"/>
              <a:t>(</a:t>
            </a:r>
            <a:r>
              <a:rPr lang="en-US" altLang="en-US" sz="2800" b="1" smtClean="0"/>
              <a:t>k</a:t>
            </a:r>
            <a:r>
              <a:rPr lang="en-US" altLang="en-US" sz="2800" smtClean="0"/>
              <a:t>) + </a:t>
            </a:r>
            <a:r>
              <a:rPr lang="en-US" altLang="en-US" sz="2800" smtClean="0">
                <a:latin typeface="Symbol" panose="05050102010706020507" pitchFamily="18" charset="2"/>
              </a:rPr>
              <a:t></a:t>
            </a:r>
            <a:r>
              <a:rPr lang="en-US" altLang="en-US" sz="2800" smtClean="0"/>
              <a:t>(</a:t>
            </a:r>
            <a:r>
              <a:rPr lang="en-US" altLang="en-US" sz="2800" b="1" smtClean="0"/>
              <a:t>h-k</a:t>
            </a:r>
            <a:r>
              <a:rPr lang="en-US" altLang="en-US" sz="2800" smtClean="0"/>
              <a:t>)</a:t>
            </a:r>
          </a:p>
          <a:p>
            <a:pPr algn="ctr" eaLnBrk="1" hangingPunct="1">
              <a:buFont typeface="Monotype Sorts" pitchFamily="2" charset="2"/>
              <a:buNone/>
            </a:pPr>
            <a:endParaRPr lang="en-US" altLang="en-US" sz="1600" smtClean="0"/>
          </a:p>
          <a:p>
            <a:pPr algn="ctr" eaLnBrk="1" hangingPunct="1">
              <a:buFont typeface="Monotype Sorts" pitchFamily="2" charset="2"/>
              <a:buNone/>
            </a:pPr>
            <a:endParaRPr lang="en-US" altLang="en-US" sz="1600" smtClean="0"/>
          </a:p>
          <a:p>
            <a:pPr algn="ctr" eaLnBrk="1" hangingPunct="1">
              <a:buFont typeface="Monotype Sorts" pitchFamily="2" charset="2"/>
              <a:buNone/>
            </a:pPr>
            <a:r>
              <a:rPr lang="en-US" altLang="en-US" sz="1600" smtClean="0"/>
              <a:t>W. Cochran (1955). Acta. Cryst. </a:t>
            </a:r>
            <a:r>
              <a:rPr lang="en-US" altLang="en-US" sz="1600" b="1" smtClean="0"/>
              <a:t>8</a:t>
            </a:r>
            <a:r>
              <a:rPr lang="en-US" altLang="en-US" sz="1600" smtClean="0"/>
              <a:t> 473-8.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 rot="-5400000">
            <a:off x="362744" y="4264819"/>
            <a:ext cx="2381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63550" y="1987550"/>
            <a:ext cx="3568700" cy="3340100"/>
          </a:xfrm>
          <a:prstGeom prst="rect">
            <a:avLst/>
          </a:prstGeom>
          <a:solidFill>
            <a:schemeClr val="bg1"/>
          </a:solidFill>
          <a:ln w="12699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1509713" y="4786313"/>
            <a:ext cx="622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h-k</a:t>
            </a: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 flipV="1">
            <a:off x="1231900" y="3644900"/>
            <a:ext cx="1422400" cy="1016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1662113" y="3186113"/>
            <a:ext cx="3508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 flipV="1">
            <a:off x="1225550" y="3727450"/>
            <a:ext cx="673100" cy="927100"/>
          </a:xfrm>
          <a:prstGeom prst="line">
            <a:avLst/>
          </a:prstGeom>
          <a:noFill/>
          <a:ln w="28575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1225550" y="4648200"/>
            <a:ext cx="596900" cy="0"/>
          </a:xfrm>
          <a:prstGeom prst="line">
            <a:avLst/>
          </a:prstGeom>
          <a:noFill/>
          <a:ln w="28575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2063750" y="3657600"/>
            <a:ext cx="596900" cy="0"/>
          </a:xfrm>
          <a:prstGeom prst="line">
            <a:avLst/>
          </a:prstGeom>
          <a:noFill/>
          <a:ln w="28575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Oval 12"/>
          <p:cNvSpPr>
            <a:spLocks noChangeArrowheads="1"/>
          </p:cNvSpPr>
          <p:nvPr/>
        </p:nvSpPr>
        <p:spPr bwMode="auto">
          <a:xfrm>
            <a:off x="1073150" y="4532313"/>
            <a:ext cx="261938" cy="261937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2652713" y="3262313"/>
            <a:ext cx="3508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75790" name="Oval 14"/>
          <p:cNvSpPr>
            <a:spLocks noChangeArrowheads="1"/>
          </p:cNvSpPr>
          <p:nvPr/>
        </p:nvSpPr>
        <p:spPr bwMode="auto">
          <a:xfrm>
            <a:off x="1835150" y="3541713"/>
            <a:ext cx="261938" cy="261937"/>
          </a:xfrm>
          <a:prstGeom prst="ellipse">
            <a:avLst/>
          </a:prstGeom>
          <a:solidFill>
            <a:schemeClr val="tx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1" name="Oval 15"/>
          <p:cNvSpPr>
            <a:spLocks noChangeArrowheads="1"/>
          </p:cNvSpPr>
          <p:nvPr/>
        </p:nvSpPr>
        <p:spPr bwMode="auto">
          <a:xfrm>
            <a:off x="1835150" y="4532313"/>
            <a:ext cx="261938" cy="261937"/>
          </a:xfrm>
          <a:prstGeom prst="ellipse">
            <a:avLst/>
          </a:prstGeom>
          <a:solidFill>
            <a:schemeClr val="tx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2" name="Oval 16"/>
          <p:cNvSpPr>
            <a:spLocks noChangeArrowheads="1"/>
          </p:cNvSpPr>
          <p:nvPr/>
        </p:nvSpPr>
        <p:spPr bwMode="auto">
          <a:xfrm>
            <a:off x="2597150" y="47307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3" name="Oval 17"/>
          <p:cNvSpPr>
            <a:spLocks noChangeArrowheads="1"/>
          </p:cNvSpPr>
          <p:nvPr/>
        </p:nvSpPr>
        <p:spPr bwMode="auto">
          <a:xfrm>
            <a:off x="3282950" y="47307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4" name="Oval 18"/>
          <p:cNvSpPr>
            <a:spLocks noChangeArrowheads="1"/>
          </p:cNvSpPr>
          <p:nvPr/>
        </p:nvSpPr>
        <p:spPr bwMode="auto">
          <a:xfrm>
            <a:off x="2597150" y="3587750"/>
            <a:ext cx="139700" cy="139700"/>
          </a:xfrm>
          <a:prstGeom prst="ellipse">
            <a:avLst/>
          </a:prstGeom>
          <a:solidFill>
            <a:schemeClr val="accent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5" name="Oval 19"/>
          <p:cNvSpPr>
            <a:spLocks noChangeArrowheads="1"/>
          </p:cNvSpPr>
          <p:nvPr/>
        </p:nvSpPr>
        <p:spPr bwMode="auto">
          <a:xfrm>
            <a:off x="3282950" y="35877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6" name="Oval 20"/>
          <p:cNvSpPr>
            <a:spLocks noChangeArrowheads="1"/>
          </p:cNvSpPr>
          <p:nvPr/>
        </p:nvSpPr>
        <p:spPr bwMode="auto">
          <a:xfrm>
            <a:off x="25971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7" name="Oval 21"/>
          <p:cNvSpPr>
            <a:spLocks noChangeArrowheads="1"/>
          </p:cNvSpPr>
          <p:nvPr/>
        </p:nvSpPr>
        <p:spPr bwMode="auto">
          <a:xfrm>
            <a:off x="32829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8" name="Oval 22"/>
          <p:cNvSpPr>
            <a:spLocks noChangeArrowheads="1"/>
          </p:cNvSpPr>
          <p:nvPr/>
        </p:nvSpPr>
        <p:spPr bwMode="auto">
          <a:xfrm>
            <a:off x="10731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99" name="Oval 23"/>
          <p:cNvSpPr>
            <a:spLocks noChangeArrowheads="1"/>
          </p:cNvSpPr>
          <p:nvPr/>
        </p:nvSpPr>
        <p:spPr bwMode="auto">
          <a:xfrm>
            <a:off x="1835150" y="25209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800" name="Oval 24"/>
          <p:cNvSpPr>
            <a:spLocks noChangeArrowheads="1"/>
          </p:cNvSpPr>
          <p:nvPr/>
        </p:nvSpPr>
        <p:spPr bwMode="auto">
          <a:xfrm>
            <a:off x="1073150" y="5903913"/>
            <a:ext cx="261938" cy="261937"/>
          </a:xfrm>
          <a:prstGeom prst="ellipse">
            <a:avLst/>
          </a:prstGeom>
          <a:solidFill>
            <a:schemeClr val="tx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801" name="Oval 25"/>
          <p:cNvSpPr>
            <a:spLocks noChangeArrowheads="1"/>
          </p:cNvSpPr>
          <p:nvPr/>
        </p:nvSpPr>
        <p:spPr bwMode="auto">
          <a:xfrm>
            <a:off x="1149350" y="6330950"/>
            <a:ext cx="139700" cy="139700"/>
          </a:xfrm>
          <a:prstGeom prst="ellipse">
            <a:avLst/>
          </a:prstGeom>
          <a:solidFill>
            <a:schemeClr val="accent2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1509713" y="5776913"/>
            <a:ext cx="49784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= known structure amplitude and phase</a:t>
            </a:r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1509713" y="6234113"/>
            <a:ext cx="61896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= known structure amplitude and </a:t>
            </a:r>
            <a:r>
              <a:rPr lang="en-US" altLang="en-US" sz="2400" u="sng">
                <a:latin typeface="Times New Roman" panose="02020603050405020304" pitchFamily="18" charset="0"/>
              </a:rPr>
              <a:t>unknown</a:t>
            </a:r>
            <a:r>
              <a:rPr lang="en-US" altLang="en-US" sz="2400">
                <a:latin typeface="Times New Roman" panose="02020603050405020304" pitchFamily="18" charset="0"/>
              </a:rPr>
              <a:t> phase</a:t>
            </a:r>
          </a:p>
        </p:txBody>
      </p:sp>
      <p:sp>
        <p:nvSpPr>
          <p:cNvPr id="75804" name="Oval 28"/>
          <p:cNvSpPr>
            <a:spLocks noChangeArrowheads="1"/>
          </p:cNvSpPr>
          <p:nvPr/>
        </p:nvSpPr>
        <p:spPr bwMode="auto">
          <a:xfrm>
            <a:off x="1111250" y="3575050"/>
            <a:ext cx="139700" cy="139700"/>
          </a:xfrm>
          <a:prstGeom prst="ellipse">
            <a:avLst/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Example: </a:t>
            </a:r>
            <a:r>
              <a:rPr lang="en-US" altLang="en-US" sz="4000" smtClean="0"/>
              <a:t>Si(111) </a:t>
            </a:r>
            <a:r>
              <a:rPr lang="en-US" altLang="en-US" sz="4000" smtClean="0">
                <a:latin typeface="Symbol" panose="05050102010706020507" pitchFamily="18" charset="2"/>
              </a:rPr>
              <a:t>Ö</a:t>
            </a:r>
            <a:r>
              <a:rPr lang="en-US" altLang="en-US" sz="4000" smtClean="0"/>
              <a:t>3x</a:t>
            </a:r>
            <a:r>
              <a:rPr lang="en-US" altLang="en-US" sz="4000" smtClean="0">
                <a:latin typeface="Symbol" panose="05050102010706020507" pitchFamily="18" charset="2"/>
              </a:rPr>
              <a:t>Ö</a:t>
            </a:r>
            <a:r>
              <a:rPr lang="en-US" altLang="en-US" sz="4000" smtClean="0"/>
              <a:t>3 Au</a:t>
            </a:r>
            <a:r>
              <a:rPr lang="en-US" altLang="en-US" smtClean="0"/>
              <a:t>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780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sz="2000" smtClean="0"/>
              <a:t>3</a:t>
            </a:r>
            <a:r>
              <a:rPr lang="en-US" altLang="en-US" sz="2000" smtClean="0">
                <a:latin typeface="Symbol" panose="05050102010706020507" pitchFamily="18" charset="2"/>
              </a:rPr>
              <a:t>f</a:t>
            </a:r>
            <a:r>
              <a:rPr lang="en-US" altLang="en-US" sz="2000" smtClean="0"/>
              <a:t> ~ 360n degrees</a:t>
            </a:r>
          </a:p>
          <a:p>
            <a:pPr eaLnBrk="1" hangingPunct="1"/>
            <a:r>
              <a:rPr lang="en-US" altLang="en-US" sz="2000" smtClean="0">
                <a:latin typeface="Symbol" panose="05050102010706020507" pitchFamily="18" charset="2"/>
              </a:rPr>
              <a:t>f</a:t>
            </a:r>
            <a:r>
              <a:rPr lang="en-US" altLang="en-US" sz="2000" smtClean="0"/>
              <a:t>=0,120 or 240</a:t>
            </a:r>
          </a:p>
          <a:p>
            <a:pPr eaLnBrk="1" hangingPunct="1"/>
            <a:r>
              <a:rPr lang="en-US" altLang="en-US" sz="2000" smtClean="0">
                <a:latin typeface="Symbol" panose="05050102010706020507" pitchFamily="18" charset="2"/>
              </a:rPr>
              <a:t>f</a:t>
            </a:r>
            <a:r>
              <a:rPr lang="en-US" altLang="en-US" sz="2000" smtClean="0"/>
              <a:t>=0 has only 1 atom</a:t>
            </a:r>
          </a:p>
          <a:p>
            <a:pPr eaLnBrk="1" hangingPunct="1"/>
            <a:r>
              <a:rPr lang="en-US" altLang="en-US" sz="2000" smtClean="0"/>
              <a:t>120 or 240 have 3</a:t>
            </a:r>
          </a:p>
          <a:p>
            <a:pPr eaLnBrk="1" hangingPunct="1"/>
            <a:endParaRPr lang="en-US" altLang="en-US" sz="2000" smtClean="0"/>
          </a:p>
        </p:txBody>
      </p:sp>
      <p:pic>
        <p:nvPicPr>
          <p:cNvPr id="77828" name="Picture 4" descr="3x3"/>
          <p:cNvPicPr>
            <a:picLocks noChangeAspect="1" noChangeArrowheads="1"/>
          </p:cNvPicPr>
          <p:nvPr/>
        </p:nvPicPr>
        <p:blipFill>
          <a:blip r:embed="rId3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58950"/>
            <a:ext cx="422275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spect="1" noChangeArrowheads="1"/>
          </p:cNvSpPr>
          <p:nvPr/>
        </p:nvSpPr>
        <p:spPr bwMode="auto">
          <a:xfrm>
            <a:off x="1189038" y="2279650"/>
            <a:ext cx="40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7830" name="Text Box 6"/>
          <p:cNvSpPr txBox="1">
            <a:spLocks noChangeAspect="1" noChangeArrowheads="1"/>
          </p:cNvSpPr>
          <p:nvPr/>
        </p:nvSpPr>
        <p:spPr bwMode="auto">
          <a:xfrm>
            <a:off x="1573213" y="5126038"/>
            <a:ext cx="4095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7831" name="Text Box 7"/>
          <p:cNvSpPr txBox="1">
            <a:spLocks noChangeAspect="1" noChangeArrowheads="1"/>
          </p:cNvSpPr>
          <p:nvPr/>
        </p:nvSpPr>
        <p:spPr bwMode="auto">
          <a:xfrm>
            <a:off x="4022725" y="3257550"/>
            <a:ext cx="40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7832" name="Line 8"/>
          <p:cNvSpPr>
            <a:spLocks noChangeAspect="1" noChangeShapeType="1"/>
          </p:cNvSpPr>
          <p:nvPr/>
        </p:nvSpPr>
        <p:spPr bwMode="auto">
          <a:xfrm flipH="1" flipV="1">
            <a:off x="1612900" y="2847975"/>
            <a:ext cx="898525" cy="102393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3" name="Line 9"/>
          <p:cNvSpPr>
            <a:spLocks noChangeAspect="1" noChangeShapeType="1"/>
          </p:cNvSpPr>
          <p:nvPr/>
        </p:nvSpPr>
        <p:spPr bwMode="auto">
          <a:xfrm flipV="1">
            <a:off x="2655888" y="3611563"/>
            <a:ext cx="1154112" cy="242887"/>
          </a:xfrm>
          <a:prstGeom prst="line">
            <a:avLst/>
          </a:prstGeom>
          <a:noFill/>
          <a:ln w="12699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4" name="Line 10"/>
          <p:cNvSpPr>
            <a:spLocks noChangeAspect="1" noChangeShapeType="1"/>
          </p:cNvSpPr>
          <p:nvPr/>
        </p:nvSpPr>
        <p:spPr bwMode="auto">
          <a:xfrm flipV="1">
            <a:off x="1668463" y="2513013"/>
            <a:ext cx="1136650" cy="223837"/>
          </a:xfrm>
          <a:prstGeom prst="line">
            <a:avLst/>
          </a:prstGeom>
          <a:noFill/>
          <a:ln w="12699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5" name="Line 11"/>
          <p:cNvSpPr>
            <a:spLocks noChangeAspect="1" noChangeShapeType="1"/>
          </p:cNvSpPr>
          <p:nvPr/>
        </p:nvSpPr>
        <p:spPr bwMode="auto">
          <a:xfrm flipH="1">
            <a:off x="2022475" y="3910013"/>
            <a:ext cx="522288" cy="1247775"/>
          </a:xfrm>
          <a:prstGeom prst="line">
            <a:avLst/>
          </a:prstGeom>
          <a:noFill/>
          <a:ln w="12699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Line 12"/>
          <p:cNvSpPr>
            <a:spLocks noChangeAspect="1" noChangeShapeType="1"/>
          </p:cNvSpPr>
          <p:nvPr/>
        </p:nvSpPr>
        <p:spPr bwMode="auto">
          <a:xfrm flipH="1">
            <a:off x="2619375" y="2624138"/>
            <a:ext cx="334963" cy="1117600"/>
          </a:xfrm>
          <a:prstGeom prst="line">
            <a:avLst/>
          </a:prstGeom>
          <a:noFill/>
          <a:ln w="12699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8317" name="Picture 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/>
          <a:stretch>
            <a:fillRect/>
          </a:stretch>
        </p:blipFill>
        <p:spPr bwMode="auto">
          <a:xfrm>
            <a:off x="6356350" y="5030788"/>
            <a:ext cx="24765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977900" y="5969000"/>
            <a:ext cx="351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Only one strong reflection</a:t>
            </a: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3725863" y="4841875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(220)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2854325" y="4173538"/>
            <a:ext cx="76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(1,0)</a:t>
            </a:r>
          </a:p>
        </p:txBody>
      </p:sp>
      <p:pic>
        <p:nvPicPr>
          <p:cNvPr id="9832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" b="29265"/>
          <a:stretch>
            <a:fillRect/>
          </a:stretch>
        </p:blipFill>
        <p:spPr bwMode="auto">
          <a:xfrm>
            <a:off x="6727825" y="3268663"/>
            <a:ext cx="1584325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2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r="4323" b="5840"/>
          <a:stretch>
            <a:fillRect/>
          </a:stretch>
        </p:blipFill>
        <p:spPr bwMode="auto">
          <a:xfrm rot="-5400000">
            <a:off x="4957763" y="3276600"/>
            <a:ext cx="1389062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4848225" y="5119688"/>
            <a:ext cx="1441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Other information3 Au</a:t>
            </a:r>
          </a:p>
        </p:txBody>
      </p:sp>
      <p:pic>
        <p:nvPicPr>
          <p:cNvPr id="77844" name="Picture 21" descr="pla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8900"/>
            <a:ext cx="1098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5" name="Rectangle 22"/>
          <p:cNvSpPr>
            <a:spLocks noChangeArrowheads="1"/>
          </p:cNvSpPr>
          <p:nvPr/>
        </p:nvSpPr>
        <p:spPr bwMode="auto">
          <a:xfrm>
            <a:off x="669925" y="6415088"/>
            <a:ext cx="479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L. D. Marks, et al, </a:t>
            </a:r>
            <a:r>
              <a:rPr lang="en-US" altLang="en-US" i="1"/>
              <a:t>Surf. Rev. Lett.</a:t>
            </a:r>
            <a:r>
              <a:rPr lang="en-US" altLang="en-US"/>
              <a:t> </a:t>
            </a:r>
            <a:r>
              <a:rPr lang="en-US" altLang="en-US" b="1"/>
              <a:t>4</a:t>
            </a:r>
            <a:r>
              <a:rPr lang="en-US" altLang="en-US"/>
              <a:t>, 1 (1997).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/>
      <p:bldP spid="983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4714875" y="1924050"/>
            <a:ext cx="4114800" cy="3382963"/>
            <a:chOff x="288" y="1440"/>
            <a:chExt cx="2240" cy="1725"/>
          </a:xfrm>
        </p:grpSpPr>
        <p:pic>
          <p:nvPicPr>
            <p:cNvPr id="12305" name="Picture 3" descr="100814head17carbidenewTEM 3 diff carbide L2000c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0"/>
              <a:ext cx="224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Line 4"/>
            <p:cNvSpPr>
              <a:spLocks noChangeShapeType="1"/>
            </p:cNvSpPr>
            <p:nvPr/>
          </p:nvSpPr>
          <p:spPr bwMode="auto">
            <a:xfrm flipH="1">
              <a:off x="1440" y="1488"/>
              <a:ext cx="336" cy="76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Line 5"/>
            <p:cNvSpPr>
              <a:spLocks noChangeShapeType="1"/>
            </p:cNvSpPr>
            <p:nvPr/>
          </p:nvSpPr>
          <p:spPr bwMode="auto">
            <a:xfrm flipV="1">
              <a:off x="1440" y="2016"/>
              <a:ext cx="1056" cy="2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6"/>
            <p:cNvSpPr>
              <a:spLocks/>
            </p:cNvSpPr>
            <p:nvPr/>
          </p:nvSpPr>
          <p:spPr bwMode="auto">
            <a:xfrm>
              <a:off x="1584" y="1968"/>
              <a:ext cx="144" cy="192"/>
            </a:xfrm>
            <a:custGeom>
              <a:avLst/>
              <a:gdLst>
                <a:gd name="T0" fmla="*/ 0 w 144"/>
                <a:gd name="T1" fmla="*/ 0 h 192"/>
                <a:gd name="T2" fmla="*/ 144 w 144"/>
                <a:gd name="T3" fmla="*/ 192 h 1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4" h="192">
                  <a:moveTo>
                    <a:pt x="0" y="0"/>
                  </a:moveTo>
                  <a:cubicBezTo>
                    <a:pt x="68" y="52"/>
                    <a:pt x="136" y="104"/>
                    <a:pt x="144" y="192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Text Box 7"/>
            <p:cNvSpPr txBox="1">
              <a:spLocks noChangeArrowheads="1"/>
            </p:cNvSpPr>
            <p:nvPr/>
          </p:nvSpPr>
          <p:spPr bwMode="auto">
            <a:xfrm>
              <a:off x="1680" y="1900"/>
              <a:ext cx="31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chemeClr val="bg1"/>
                  </a:solidFill>
                </a:rPr>
                <a:t>54.7</a:t>
              </a:r>
            </a:p>
          </p:txBody>
        </p:sp>
      </p:grp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6619875" y="3905250"/>
            <a:ext cx="538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</a:rPr>
              <a:t>-1-11</a:t>
            </a:r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7097713" y="4316413"/>
            <a:ext cx="436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</a:rPr>
              <a:t>333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6238875" y="3219450"/>
            <a:ext cx="4873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</a:rPr>
              <a:t>-200</a:t>
            </a:r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5400675" y="3402013"/>
            <a:ext cx="487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</a:rPr>
              <a:t>-600</a:t>
            </a:r>
          </a:p>
        </p:txBody>
      </p:sp>
      <p:sp>
        <p:nvSpPr>
          <p:cNvPr id="12295" name="Line 12"/>
          <p:cNvSpPr>
            <a:spLocks noChangeShapeType="1"/>
          </p:cNvSpPr>
          <p:nvPr/>
        </p:nvSpPr>
        <p:spPr bwMode="auto">
          <a:xfrm>
            <a:off x="5553075" y="3676650"/>
            <a:ext cx="2286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13"/>
          <p:cNvSpPr>
            <a:spLocks noChangeShapeType="1"/>
          </p:cNvSpPr>
          <p:nvPr/>
        </p:nvSpPr>
        <p:spPr bwMode="auto">
          <a:xfrm flipH="1">
            <a:off x="6467475" y="3448050"/>
            <a:ext cx="76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4"/>
          <p:cNvSpPr>
            <a:spLocks noChangeShapeType="1"/>
          </p:cNvSpPr>
          <p:nvPr/>
        </p:nvSpPr>
        <p:spPr bwMode="auto">
          <a:xfrm flipV="1">
            <a:off x="6924675" y="382905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 flipV="1">
            <a:off x="7305675" y="4210050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Text Box 16"/>
          <p:cNvSpPr txBox="1">
            <a:spLocks noChangeArrowheads="1"/>
          </p:cNvSpPr>
          <p:nvPr/>
        </p:nvSpPr>
        <p:spPr bwMode="auto">
          <a:xfrm>
            <a:off x="4695825" y="2000250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ZA [011]</a:t>
            </a:r>
          </a:p>
        </p:txBody>
      </p:sp>
      <p:pic>
        <p:nvPicPr>
          <p:cNvPr id="12300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33957"/>
          <a:stretch>
            <a:fillRect/>
          </a:stretch>
        </p:blipFill>
        <p:spPr bwMode="auto">
          <a:xfrm>
            <a:off x="131763" y="1909763"/>
            <a:ext cx="45069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Rectangle 8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Carbides</a:t>
            </a:r>
          </a:p>
        </p:txBody>
      </p:sp>
      <p:sp>
        <p:nvSpPr>
          <p:cNvPr id="12302" name="Text Box 81"/>
          <p:cNvSpPr txBox="1">
            <a:spLocks noChangeArrowheads="1"/>
          </p:cNvSpPr>
          <p:nvPr/>
        </p:nvSpPr>
        <p:spPr bwMode="auto">
          <a:xfrm>
            <a:off x="328613" y="5319713"/>
            <a:ext cx="84010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What are the carbides (currently unclear)?                          Do different carbides corrode differently in humans?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/>
              <a:t>Yifeng Liao et al, submitted</a:t>
            </a:r>
          </a:p>
        </p:txBody>
      </p:sp>
      <p:pic>
        <p:nvPicPr>
          <p:cNvPr id="12303" name="Picture 82" descr="NIH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734050"/>
            <a:ext cx="117633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84" descr="icecre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5962" r="57600" b="45605"/>
          <a:stretch>
            <a:fillRect/>
          </a:stretch>
        </p:blipFill>
        <p:spPr bwMode="auto">
          <a:xfrm>
            <a:off x="-31750" y="0"/>
            <a:ext cx="13065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Inequalities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800"/>
              <a:t>	|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a</a:t>
            </a:r>
            <a:r>
              <a:rPr lang="en-US" altLang="en-US" sz="2800" baseline="-25000"/>
              <a:t>i</a:t>
            </a:r>
            <a:r>
              <a:rPr lang="en-US" altLang="en-US" sz="2800"/>
              <a:t>b</a:t>
            </a:r>
            <a:r>
              <a:rPr lang="en-US" altLang="en-US" sz="2800" baseline="-25000"/>
              <a:t>i</a:t>
            </a:r>
            <a:r>
              <a:rPr lang="en-US" altLang="en-US" sz="2800"/>
              <a:t>|</a:t>
            </a:r>
            <a:r>
              <a:rPr lang="en-US" altLang="en-US" sz="2800" baseline="30000"/>
              <a:t>2</a:t>
            </a:r>
            <a:r>
              <a:rPr lang="en-US" altLang="en-US" sz="2800"/>
              <a:t> &lt; 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|a</a:t>
            </a:r>
            <a:r>
              <a:rPr lang="en-US" altLang="en-US" sz="2800" baseline="-25000"/>
              <a:t>i</a:t>
            </a:r>
            <a:r>
              <a:rPr lang="en-US" altLang="en-US" sz="2800"/>
              <a:t>|</a:t>
            </a:r>
            <a:r>
              <a:rPr lang="en-US" altLang="en-US" sz="2800" baseline="30000"/>
              <a:t>2</a:t>
            </a:r>
            <a:r>
              <a:rPr lang="en-US" altLang="en-US" sz="2800"/>
              <a:t> 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|b</a:t>
            </a:r>
            <a:r>
              <a:rPr lang="en-US" altLang="en-US" sz="2800" baseline="-25000"/>
              <a:t>i</a:t>
            </a:r>
            <a:r>
              <a:rPr lang="en-US" altLang="en-US" sz="2800"/>
              <a:t>|</a:t>
            </a:r>
            <a:r>
              <a:rPr lang="en-US" altLang="en-US" sz="2800" baseline="30000"/>
              <a:t>2</a:t>
            </a:r>
            <a:r>
              <a:rPr lang="en-US" altLang="en-US" sz="2800"/>
              <a:t> (Triangle Inequality)</a:t>
            </a:r>
            <a:endParaRPr lang="en-US" altLang="en-US" sz="2800" baseline="3000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800"/>
              <a:t>	a</a:t>
            </a:r>
            <a:r>
              <a:rPr lang="en-US" altLang="en-US" sz="2800" baseline="-25000"/>
              <a:t>i</a:t>
            </a:r>
            <a:r>
              <a:rPr lang="en-US" altLang="en-US" sz="2800"/>
              <a:t> = 1/sqrt(N)cos(2</a:t>
            </a:r>
            <a:r>
              <a:rPr lang="en-US" altLang="en-US" sz="2800">
                <a:latin typeface="Symbol" panose="05050102010706020507" pitchFamily="18" charset="2"/>
              </a:rPr>
              <a:t>p</a:t>
            </a:r>
            <a:r>
              <a:rPr lang="en-US" altLang="en-US" sz="2800"/>
              <a:t>kr</a:t>
            </a:r>
            <a:r>
              <a:rPr lang="en-US" altLang="en-US" sz="2800" baseline="-25000"/>
              <a:t>i</a:t>
            </a:r>
            <a:r>
              <a:rPr lang="en-US" altLang="en-US" sz="2800"/>
              <a:t>) ; b</a:t>
            </a:r>
            <a:r>
              <a:rPr lang="en-US" altLang="en-US" sz="2800" baseline="-25000"/>
              <a:t>i</a:t>
            </a:r>
            <a:r>
              <a:rPr lang="en-US" altLang="en-US" sz="2800"/>
              <a:t> = 1/sqrt(N)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800"/>
              <a:t>	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a</a:t>
            </a:r>
            <a:r>
              <a:rPr lang="en-US" altLang="en-US" sz="2800" baseline="-25000"/>
              <a:t>i</a:t>
            </a:r>
            <a:r>
              <a:rPr lang="en-US" altLang="en-US" sz="2800"/>
              <a:t>b</a:t>
            </a:r>
            <a:r>
              <a:rPr lang="en-US" altLang="en-US" sz="2800" baseline="-25000"/>
              <a:t>i</a:t>
            </a:r>
            <a:r>
              <a:rPr lang="en-US" altLang="en-US" sz="2800"/>
              <a:t> = U(k)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800"/>
              <a:t>	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|b</a:t>
            </a:r>
            <a:r>
              <a:rPr lang="en-US" altLang="en-US" sz="2800" baseline="-25000"/>
              <a:t>i</a:t>
            </a:r>
            <a:r>
              <a:rPr lang="en-US" altLang="en-US" sz="2800"/>
              <a:t>|</a:t>
            </a:r>
            <a:r>
              <a:rPr lang="en-US" altLang="en-US" sz="2800" baseline="30000"/>
              <a:t>2</a:t>
            </a:r>
            <a:r>
              <a:rPr lang="en-US" altLang="en-US" sz="2800"/>
              <a:t> = 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1/N = 1 for N atoms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800"/>
              <a:t>	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|a</a:t>
            </a:r>
            <a:r>
              <a:rPr lang="en-US" altLang="en-US" sz="2800" baseline="-25000"/>
              <a:t>i</a:t>
            </a:r>
            <a:r>
              <a:rPr lang="en-US" altLang="en-US" sz="2800"/>
              <a:t>|</a:t>
            </a:r>
            <a:r>
              <a:rPr lang="en-US" altLang="en-US" sz="2800" baseline="30000"/>
              <a:t>2</a:t>
            </a:r>
            <a:r>
              <a:rPr lang="en-US" altLang="en-US" sz="2800"/>
              <a:t> = 1/N 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/>
              <a:t> cos(2</a:t>
            </a:r>
            <a:r>
              <a:rPr lang="en-US" altLang="en-US" sz="2800">
                <a:latin typeface="Symbol" panose="05050102010706020507" pitchFamily="18" charset="2"/>
              </a:rPr>
              <a:t>p</a:t>
            </a:r>
            <a:r>
              <a:rPr lang="en-US" altLang="en-US" sz="2800"/>
              <a:t>kr</a:t>
            </a:r>
            <a:r>
              <a:rPr lang="en-US" altLang="en-US" sz="2800" baseline="-25000"/>
              <a:t>i</a:t>
            </a:r>
            <a:r>
              <a:rPr lang="en-US" altLang="en-US" sz="2800"/>
              <a:t>)</a:t>
            </a:r>
            <a:r>
              <a:rPr lang="en-US" altLang="en-US" sz="2800" baseline="30000"/>
              <a:t>2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800"/>
              <a:t>		</a:t>
            </a:r>
            <a:r>
              <a:rPr lang="pl-PL" altLang="en-US" sz="2800"/>
              <a:t>   = 1/2N </a:t>
            </a:r>
            <a:r>
              <a:rPr lang="pl-PL" altLang="en-US" sz="2800">
                <a:latin typeface="Symbol" panose="05050102010706020507" pitchFamily="18" charset="2"/>
              </a:rPr>
              <a:t>S</a:t>
            </a:r>
            <a:r>
              <a:rPr lang="pl-PL" altLang="en-US" sz="2800"/>
              <a:t> (1+cos(2</a:t>
            </a:r>
            <a:r>
              <a:rPr lang="pl-PL" altLang="en-US" sz="2800">
                <a:latin typeface="Symbol" panose="05050102010706020507" pitchFamily="18" charset="2"/>
              </a:rPr>
              <a:t>p</a:t>
            </a:r>
            <a:r>
              <a:rPr lang="pl-PL" altLang="en-US" sz="2800"/>
              <a:t>[2k]r</a:t>
            </a:r>
            <a:r>
              <a:rPr lang="pl-PL" altLang="en-US" sz="2800" baseline="-25000"/>
              <a:t>i</a:t>
            </a:r>
            <a:r>
              <a:rPr lang="pl-PL" altLang="en-US" sz="2800"/>
              <a:t>) ) </a:t>
            </a:r>
            <a:endParaRPr lang="en-US" altLang="en-US" sz="280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en-US" altLang="en-US" sz="2800"/>
              <a:t>		   </a:t>
            </a:r>
            <a:r>
              <a:rPr lang="pl-PL" altLang="en-US" sz="2800"/>
              <a:t>= ½ + U(2k)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pl-PL" altLang="en-US" sz="2800"/>
              <a:t>	Hence U</a:t>
            </a:r>
            <a:r>
              <a:rPr lang="pl-PL" altLang="en-US" sz="2800" baseline="30000"/>
              <a:t>2</a:t>
            </a:r>
            <a:r>
              <a:rPr lang="pl-PL" altLang="en-US" sz="2800"/>
              <a:t>(k) &lt; ½ +U(2k)/2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pl-PL" altLang="en-US" sz="2800"/>
              <a:t>	</a:t>
            </a:r>
            <a:r>
              <a:rPr lang="en-US" altLang="en-US" sz="2800"/>
              <a:t>If U(k) is large – can set U(2k)</a:t>
            </a:r>
          </a:p>
        </p:txBody>
      </p:sp>
    </p:spTree>
    <p:extLst>
      <p:ext uri="{BB962C8B-B14F-4D97-AF65-F5344CB8AC3E}">
        <p14:creationId xmlns:p14="http://schemas.microsoft.com/office/powerpoint/2010/main" val="1070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Quartets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Phase relationships involving 4 terms for weak reflections</a:t>
            </a:r>
          </a:p>
          <a:p>
            <a:pPr lvl="1"/>
            <a:r>
              <a:rPr lang="en-US" altLang="en-US"/>
              <a:t>Positive and Negative</a:t>
            </a:r>
          </a:p>
          <a:p>
            <a:pPr lvl="1"/>
            <a:r>
              <a:rPr lang="en-US" altLang="en-US"/>
              <a:t>Very useful for x-ray diffraction</a:t>
            </a:r>
          </a:p>
          <a:p>
            <a:pPr lvl="1"/>
            <a:r>
              <a:rPr lang="en-US" altLang="en-US"/>
              <a:t>Rarely useful with TEM; dynamical effects can make weak reflections stronger than they should be</a:t>
            </a:r>
          </a:p>
          <a:p>
            <a:pPr lvl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9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subtle statistics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Better statistics (Information Theory)</a:t>
            </a:r>
          </a:p>
          <a:p>
            <a:r>
              <a:rPr lang="en-US" altLang="en-US"/>
              <a:t>Entropy of a distribution is more fundamental (as is Kullback-Liebler or relative entropy)</a:t>
            </a:r>
          </a:p>
          <a:p>
            <a:r>
              <a:rPr lang="en-US" altLang="en-US"/>
              <a:t>Most probable distribution maximizes entropy</a:t>
            </a:r>
          </a:p>
          <a:p>
            <a:pPr>
              <a:buFont typeface="Monotype Sorts" pitchFamily="2" charset="2"/>
              <a:buNone/>
            </a:pPr>
            <a:r>
              <a:rPr lang="en-US" altLang="en-US"/>
              <a:t>			S = - </a:t>
            </a:r>
            <a:r>
              <a:rPr lang="en-US" altLang="en-US">
                <a:latin typeface="Symbol" panose="05050102010706020507" pitchFamily="18" charset="2"/>
              </a:rPr>
              <a:t>ò </a:t>
            </a:r>
            <a:r>
              <a:rPr lang="en-US" altLang="en-US"/>
              <a:t>u(r) ln u(r) dr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en-US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43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Last step - Refinement</a:t>
            </a: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3336925" y="5364163"/>
            <a:ext cx="57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825500" y="1930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Fit atom positions via: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altLang="en-US" sz="2800">
                <a:latin typeface="Times New Roman" panose="02020603050405020304" pitchFamily="18" charset="0"/>
              </a:rPr>
              <a:t> R</a:t>
            </a:r>
            <a:r>
              <a:rPr lang="en-US" altLang="en-US" sz="2800" baseline="-25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 = </a:t>
            </a:r>
            <a:r>
              <a:rPr lang="en-US" altLang="en-US" sz="2800">
                <a:latin typeface="Symbol" panose="05050102010706020507" pitchFamily="18" charset="2"/>
              </a:rPr>
              <a:t></a:t>
            </a:r>
            <a:r>
              <a:rPr lang="en-US" altLang="en-US" sz="2800">
                <a:latin typeface="Times New Roman" panose="02020603050405020304" pitchFamily="18" charset="0"/>
              </a:rPr>
              <a:t> |I</a:t>
            </a:r>
            <a:r>
              <a:rPr lang="en-US" altLang="en-US" sz="28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2800">
                <a:latin typeface="Times New Roman" panose="02020603050405020304" pitchFamily="18" charset="0"/>
              </a:rPr>
              <a:t>-I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>
                <a:latin typeface="Times New Roman" panose="02020603050405020304" pitchFamily="18" charset="0"/>
              </a:rPr>
              <a:t>|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/ </a:t>
            </a:r>
            <a:r>
              <a:rPr lang="en-US" altLang="en-US" sz="2800">
                <a:latin typeface="Symbol" panose="05050102010706020507" pitchFamily="18" charset="2"/>
              </a:rPr>
              <a:t></a:t>
            </a:r>
            <a:r>
              <a:rPr lang="en-US" altLang="en-US" sz="2800">
                <a:latin typeface="Times New Roman" panose="02020603050405020304" pitchFamily="18" charset="0"/>
              </a:rPr>
              <a:t>I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 baseline="-250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(or F</a:t>
            </a:r>
            <a:r>
              <a:rPr lang="en-US" altLang="en-US" sz="28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2800">
                <a:latin typeface="Times New Roman" panose="02020603050405020304" pitchFamily="18" charset="0"/>
              </a:rPr>
              <a:t>, F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>
                <a:latin typeface="Times New Roman" panose="02020603050405020304" pitchFamily="18" charset="0"/>
              </a:rPr>
              <a:t>)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Symbol" panose="05050102010706020507" pitchFamily="18" charset="2"/>
              </a:rPr>
              <a:t>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 = </a:t>
            </a:r>
            <a:r>
              <a:rPr lang="en-US" altLang="en-US" sz="2800">
                <a:latin typeface="Symbol" panose="05050102010706020507" pitchFamily="18" charset="2"/>
              </a:rPr>
              <a:t></a:t>
            </a:r>
            <a:r>
              <a:rPr lang="en-US" altLang="en-US" sz="2800">
                <a:latin typeface="Times New Roman" panose="02020603050405020304" pitchFamily="18" charset="0"/>
              </a:rPr>
              <a:t> |I</a:t>
            </a:r>
            <a:r>
              <a:rPr lang="en-US" altLang="en-US" sz="28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2800">
                <a:latin typeface="Times New Roman" panose="02020603050405020304" pitchFamily="18" charset="0"/>
              </a:rPr>
              <a:t>-I</a:t>
            </a:r>
            <a:r>
              <a:rPr lang="en-US" altLang="en-US" sz="2800" baseline="-25000">
                <a:latin typeface="Times New Roman" panose="02020603050405020304" pitchFamily="18" charset="0"/>
              </a:rPr>
              <a:t>expt</a:t>
            </a:r>
            <a:r>
              <a:rPr lang="en-US" altLang="en-US" sz="2800">
                <a:latin typeface="Times New Roman" panose="02020603050405020304" pitchFamily="18" charset="0"/>
              </a:rPr>
              <a:t>|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r>
              <a:rPr lang="en-US" altLang="en-US" sz="2800">
                <a:latin typeface="Times New Roman" panose="02020603050405020304" pitchFamily="18" charset="0"/>
              </a:rPr>
              <a:t>/</a:t>
            </a:r>
            <a:r>
              <a:rPr lang="en-US" altLang="en-US" sz="2800">
                <a:latin typeface="Symbol" panose="05050102010706020507" pitchFamily="18" charset="2"/>
              </a:rPr>
              <a:t></a:t>
            </a:r>
            <a:r>
              <a:rPr lang="en-US" altLang="en-US" sz="2800" baseline="30000">
                <a:latin typeface="Times New Roman" panose="02020603050405020304" pitchFamily="18" charset="0"/>
              </a:rPr>
              <a:t>n</a:t>
            </a:r>
            <a:endParaRPr lang="en-US" altLang="en-US" sz="2800">
              <a:latin typeface="Times New Roman" panose="02020603050405020304" pitchFamily="18" charset="0"/>
            </a:endParaRP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altLang="en-US" sz="2800">
                <a:latin typeface="Times New Roman" panose="02020603050405020304" pitchFamily="18" charset="0"/>
              </a:rPr>
              <a:t>n=1 for Robust Estimation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Should use dynamical I</a:t>
            </a:r>
            <a:r>
              <a:rPr lang="en-US" altLang="en-US" sz="3200" baseline="-25000">
                <a:latin typeface="Times New Roman" panose="02020603050405020304" pitchFamily="18" charset="0"/>
              </a:rPr>
              <a:t>calc</a:t>
            </a:r>
            <a:r>
              <a:rPr lang="en-US" altLang="en-US" sz="3200">
                <a:latin typeface="Times New Roman" panose="02020603050405020304" pitchFamily="18" charset="0"/>
              </a:rPr>
              <a:t> for electrons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R</a:t>
            </a:r>
            <a:r>
              <a:rPr lang="en-US" altLang="en-US" sz="3200" baseline="-25000">
                <a:latin typeface="Times New Roman" panose="02020603050405020304" pitchFamily="18" charset="0"/>
              </a:rPr>
              <a:t>1</a:t>
            </a:r>
            <a:r>
              <a:rPr lang="en-US" altLang="en-US" sz="3200">
                <a:latin typeface="Times New Roman" panose="02020603050405020304" pitchFamily="18" charset="0"/>
              </a:rPr>
              <a:t> &lt; 0.01 for most x-ray structures, &lt; 0.1 currently for TED. 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r>
              <a:rPr lang="en-US" altLang="en-US" sz="3200">
                <a:latin typeface="Times New Roman" panose="02020603050405020304" pitchFamily="18" charset="0"/>
              </a:rPr>
              <a:t>R</a:t>
            </a:r>
            <a:r>
              <a:rPr lang="en-US" altLang="en-US" sz="3200" baseline="-25000">
                <a:latin typeface="Times New Roman" panose="02020603050405020304" pitchFamily="18" charset="0"/>
              </a:rPr>
              <a:t>1</a:t>
            </a:r>
            <a:r>
              <a:rPr lang="en-US" altLang="en-US" sz="3200">
                <a:latin typeface="Times New Roman" panose="02020603050405020304" pitchFamily="18" charset="0"/>
              </a:rPr>
              <a:t>~0.5 for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2258866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7975"/>
            <a:ext cx="7772400" cy="1181100"/>
          </a:xfrm>
        </p:spPr>
        <p:txBody>
          <a:bodyPr/>
          <a:lstStyle/>
          <a:p>
            <a:r>
              <a:rPr lang="en-US" altLang="en-US"/>
              <a:t>Crystallographic Direct Methods Structure Triangle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4324350" y="1847850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>
                <a:latin typeface="Times New Roman" panose="02020603050405020304" pitchFamily="18" charset="0"/>
              </a:rPr>
              <a:t>Data</a:t>
            </a:r>
          </a:p>
        </p:txBody>
      </p:sp>
      <p:grpSp>
        <p:nvGrpSpPr>
          <p:cNvPr id="140292" name="Group 4"/>
          <p:cNvGrpSpPr>
            <a:grpSpLocks/>
          </p:cNvGrpSpPr>
          <p:nvPr/>
        </p:nvGrpSpPr>
        <p:grpSpPr bwMode="auto">
          <a:xfrm>
            <a:off x="4714875" y="2395538"/>
            <a:ext cx="3552825" cy="3357562"/>
            <a:chOff x="2970" y="1509"/>
            <a:chExt cx="2238" cy="2115"/>
          </a:xfrm>
        </p:grpSpPr>
        <p:grpSp>
          <p:nvGrpSpPr>
            <p:cNvPr id="140293" name="Group 5"/>
            <p:cNvGrpSpPr>
              <a:grpSpLocks/>
            </p:cNvGrpSpPr>
            <p:nvPr/>
          </p:nvGrpSpPr>
          <p:grpSpPr bwMode="auto">
            <a:xfrm>
              <a:off x="2970" y="1509"/>
              <a:ext cx="1793" cy="2115"/>
              <a:chOff x="2970" y="1509"/>
              <a:chExt cx="1793" cy="2115"/>
            </a:xfrm>
          </p:grpSpPr>
          <p:sp>
            <p:nvSpPr>
              <p:cNvPr id="140294" name="Text Box 6"/>
              <p:cNvSpPr txBox="1">
                <a:spLocks noChangeArrowheads="1"/>
              </p:cNvSpPr>
              <p:nvPr/>
            </p:nvSpPr>
            <p:spPr bwMode="auto">
              <a:xfrm>
                <a:off x="3944" y="3106"/>
                <a:ext cx="819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en-US" sz="2400">
                    <a:latin typeface="Times New Roman" panose="02020603050405020304" pitchFamily="18" charset="0"/>
                  </a:rPr>
                  <a:t>True</a:t>
                </a:r>
              </a:p>
              <a:p>
                <a:pPr algn="ctr" eaLnBrk="0" hangingPunct="0"/>
                <a:r>
                  <a:rPr lang="en-US" altLang="en-US" sz="2400">
                    <a:latin typeface="Times New Roman" panose="02020603050405020304" pitchFamily="18" charset="0"/>
                  </a:rPr>
                  <a:t>Structure</a:t>
                </a:r>
              </a:p>
            </p:txBody>
          </p:sp>
          <p:sp>
            <p:nvSpPr>
              <p:cNvPr id="140295" name="Line 7"/>
              <p:cNvSpPr>
                <a:spLocks noChangeShapeType="1"/>
              </p:cNvSpPr>
              <p:nvPr/>
            </p:nvSpPr>
            <p:spPr bwMode="auto">
              <a:xfrm>
                <a:off x="2970" y="1509"/>
                <a:ext cx="1358" cy="1595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0296" name="Text Box 8"/>
            <p:cNvSpPr txBox="1">
              <a:spLocks noChangeArrowheads="1"/>
            </p:cNvSpPr>
            <p:nvPr/>
          </p:nvSpPr>
          <p:spPr bwMode="auto">
            <a:xfrm>
              <a:off x="3768" y="1672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Ideal World</a:t>
              </a:r>
            </a:p>
          </p:txBody>
        </p:sp>
      </p:grpSp>
      <p:grpSp>
        <p:nvGrpSpPr>
          <p:cNvPr id="140297" name="Group 9"/>
          <p:cNvGrpSpPr>
            <a:grpSpLocks/>
          </p:cNvGrpSpPr>
          <p:nvPr/>
        </p:nvGrpSpPr>
        <p:grpSpPr bwMode="auto">
          <a:xfrm>
            <a:off x="1257300" y="2395538"/>
            <a:ext cx="3429000" cy="3422650"/>
            <a:chOff x="792" y="1509"/>
            <a:chExt cx="2160" cy="2156"/>
          </a:xfrm>
        </p:grpSpPr>
        <p:grpSp>
          <p:nvGrpSpPr>
            <p:cNvPr id="140298" name="Group 10"/>
            <p:cNvGrpSpPr>
              <a:grpSpLocks/>
            </p:cNvGrpSpPr>
            <p:nvPr/>
          </p:nvGrpSpPr>
          <p:grpSpPr bwMode="auto">
            <a:xfrm>
              <a:off x="1168" y="1509"/>
              <a:ext cx="1784" cy="2156"/>
              <a:chOff x="1168" y="1509"/>
              <a:chExt cx="1784" cy="2156"/>
            </a:xfrm>
          </p:grpSpPr>
          <p:sp>
            <p:nvSpPr>
              <p:cNvPr id="140299" name="Text Box 11"/>
              <p:cNvSpPr txBox="1">
                <a:spLocks noChangeArrowheads="1"/>
              </p:cNvSpPr>
              <p:nvPr/>
            </p:nvSpPr>
            <p:spPr bwMode="auto">
              <a:xfrm>
                <a:off x="1168" y="3147"/>
                <a:ext cx="819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en-US" sz="2400">
                    <a:latin typeface="Times New Roman" panose="02020603050405020304" pitchFamily="18" charset="0"/>
                  </a:rPr>
                  <a:t>Trial</a:t>
                </a:r>
              </a:p>
              <a:p>
                <a:pPr algn="ctr" eaLnBrk="0" hangingPunct="0"/>
                <a:r>
                  <a:rPr lang="en-US" altLang="en-US" sz="2400">
                    <a:latin typeface="Times New Roman" panose="02020603050405020304" pitchFamily="18" charset="0"/>
                  </a:rPr>
                  <a:t>Structure</a:t>
                </a:r>
              </a:p>
            </p:txBody>
          </p:sp>
          <p:sp>
            <p:nvSpPr>
              <p:cNvPr id="140300" name="Line 12"/>
              <p:cNvSpPr>
                <a:spLocks noChangeShapeType="1"/>
              </p:cNvSpPr>
              <p:nvPr/>
            </p:nvSpPr>
            <p:spPr bwMode="auto">
              <a:xfrm flipH="1">
                <a:off x="1594" y="1509"/>
                <a:ext cx="1358" cy="1611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0301" name="Text Box 13"/>
            <p:cNvSpPr txBox="1">
              <a:spLocks noChangeArrowheads="1"/>
            </p:cNvSpPr>
            <p:nvPr/>
          </p:nvSpPr>
          <p:spPr bwMode="auto">
            <a:xfrm>
              <a:off x="792" y="1960"/>
              <a:ext cx="140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Direct Methods Map or Image</a:t>
              </a:r>
            </a:p>
          </p:txBody>
        </p:sp>
      </p:grpSp>
      <p:grpSp>
        <p:nvGrpSpPr>
          <p:cNvPr id="140302" name="Group 14"/>
          <p:cNvGrpSpPr>
            <a:grpSpLocks/>
          </p:cNvGrpSpPr>
          <p:nvPr/>
        </p:nvGrpSpPr>
        <p:grpSpPr bwMode="auto">
          <a:xfrm>
            <a:off x="2559050" y="4927600"/>
            <a:ext cx="4311650" cy="1165225"/>
            <a:chOff x="1612" y="3104"/>
            <a:chExt cx="2716" cy="734"/>
          </a:xfrm>
        </p:grpSpPr>
        <p:sp>
          <p:nvSpPr>
            <p:cNvPr id="140303" name="Line 15"/>
            <p:cNvSpPr>
              <a:spLocks noChangeShapeType="1"/>
            </p:cNvSpPr>
            <p:nvPr/>
          </p:nvSpPr>
          <p:spPr bwMode="auto">
            <a:xfrm>
              <a:off x="1612" y="3104"/>
              <a:ext cx="2716" cy="1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04" name="Text Box 16"/>
            <p:cNvSpPr txBox="1">
              <a:spLocks noChangeArrowheads="1"/>
            </p:cNvSpPr>
            <p:nvPr/>
          </p:nvSpPr>
          <p:spPr bwMode="auto">
            <a:xfrm>
              <a:off x="2096" y="3320"/>
              <a:ext cx="184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Structure Completion       (non-trivial)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Gerchberg-Saxton Algorithm</a:t>
            </a:r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1477963" y="1747838"/>
            <a:ext cx="62706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393825" y="5351463"/>
            <a:ext cx="6697663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Optik 35, 237 (1972)	Citations &gt; 1500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Paper was rediscovered by Crystallographers in 1990’s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66750"/>
            <a:ext cx="7772400" cy="70485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/>
            </a:r>
            <a:br>
              <a:rPr lang="en-US" altLang="en-US" sz="3600" smtClean="0"/>
            </a:br>
            <a:r>
              <a:rPr lang="en-US" altLang="en-US" sz="3600" smtClean="0"/>
              <a:t>Algorithm Overview </a:t>
            </a:r>
            <a:r>
              <a:rPr lang="en-US" altLang="en-US" sz="3200" smtClean="0"/>
              <a:t>(Gerschberg-Saxton)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1670050" y="1951038"/>
            <a:ext cx="5683250" cy="4705350"/>
            <a:chOff x="1268" y="1025"/>
            <a:chExt cx="3365" cy="3169"/>
          </a:xfrm>
        </p:grpSpPr>
        <p:grpSp>
          <p:nvGrpSpPr>
            <p:cNvPr id="81926" name="Group 4"/>
            <p:cNvGrpSpPr>
              <a:grpSpLocks/>
            </p:cNvGrpSpPr>
            <p:nvPr/>
          </p:nvGrpSpPr>
          <p:grpSpPr bwMode="auto">
            <a:xfrm>
              <a:off x="1268" y="3944"/>
              <a:ext cx="1230" cy="250"/>
              <a:chOff x="576" y="3584"/>
              <a:chExt cx="1120" cy="643"/>
            </a:xfrm>
          </p:grpSpPr>
          <p:sp>
            <p:nvSpPr>
              <p:cNvPr id="81955" name="Rectangle 5"/>
              <p:cNvSpPr>
                <a:spLocks noChangeArrowheads="1"/>
              </p:cNvSpPr>
              <p:nvPr/>
            </p:nvSpPr>
            <p:spPr bwMode="auto">
              <a:xfrm>
                <a:off x="576" y="3584"/>
                <a:ext cx="1104" cy="62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6" name="Rectangle 6"/>
              <p:cNvSpPr>
                <a:spLocks noChangeArrowheads="1"/>
              </p:cNvSpPr>
              <p:nvPr/>
            </p:nvSpPr>
            <p:spPr bwMode="auto">
              <a:xfrm>
                <a:off x="580" y="3597"/>
                <a:ext cx="1116" cy="6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Feasible Solution</a:t>
                </a:r>
                <a:endParaRPr lang="en-US" altLang="en-US" sz="20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927" name="Line 7"/>
            <p:cNvSpPr>
              <a:spLocks noChangeShapeType="1"/>
            </p:cNvSpPr>
            <p:nvPr/>
          </p:nvSpPr>
          <p:spPr bwMode="auto">
            <a:xfrm>
              <a:off x="1860" y="1403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28" name="Group 8"/>
            <p:cNvGrpSpPr>
              <a:grpSpLocks/>
            </p:cNvGrpSpPr>
            <p:nvPr/>
          </p:nvGrpSpPr>
          <p:grpSpPr bwMode="auto">
            <a:xfrm>
              <a:off x="1268" y="1102"/>
              <a:ext cx="1135" cy="301"/>
              <a:chOff x="545" y="2432"/>
              <a:chExt cx="1135" cy="301"/>
            </a:xfrm>
          </p:grpSpPr>
          <p:sp>
            <p:nvSpPr>
              <p:cNvPr id="81953" name="Rectangle 9"/>
              <p:cNvSpPr>
                <a:spLocks noChangeArrowheads="1"/>
              </p:cNvSpPr>
              <p:nvPr/>
            </p:nvSpPr>
            <p:spPr bwMode="auto">
              <a:xfrm>
                <a:off x="576" y="2432"/>
                <a:ext cx="1104" cy="3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4" name="Rectangle 10"/>
              <p:cNvSpPr>
                <a:spLocks noChangeArrowheads="1"/>
              </p:cNvSpPr>
              <p:nvPr/>
            </p:nvSpPr>
            <p:spPr bwMode="auto">
              <a:xfrm>
                <a:off x="545" y="2458"/>
                <a:ext cx="1111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latin typeface="Times New Roman" panose="02020603050405020304" pitchFamily="18" charset="0"/>
                  </a:rPr>
                  <a:t>Fourier Transform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929" name="Line 11"/>
            <p:cNvSpPr>
              <a:spLocks noChangeShapeType="1"/>
            </p:cNvSpPr>
            <p:nvPr/>
          </p:nvSpPr>
          <p:spPr bwMode="auto">
            <a:xfrm flipV="1">
              <a:off x="4013" y="1472"/>
              <a:ext cx="0" cy="3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30" name="Group 12"/>
            <p:cNvGrpSpPr>
              <a:grpSpLocks/>
            </p:cNvGrpSpPr>
            <p:nvPr/>
          </p:nvGrpSpPr>
          <p:grpSpPr bwMode="auto">
            <a:xfrm>
              <a:off x="3463" y="1830"/>
              <a:ext cx="1111" cy="430"/>
              <a:chOff x="2405" y="2746"/>
              <a:chExt cx="1111" cy="430"/>
            </a:xfrm>
          </p:grpSpPr>
          <p:sp>
            <p:nvSpPr>
              <p:cNvPr id="81951" name="Rectangle 13"/>
              <p:cNvSpPr>
                <a:spLocks noChangeArrowheads="1"/>
              </p:cNvSpPr>
              <p:nvPr/>
            </p:nvSpPr>
            <p:spPr bwMode="auto">
              <a:xfrm>
                <a:off x="2405" y="2748"/>
                <a:ext cx="1104" cy="4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2" name="Rectangle 14"/>
              <p:cNvSpPr>
                <a:spLocks noChangeArrowheads="1"/>
              </p:cNvSpPr>
              <p:nvPr/>
            </p:nvSpPr>
            <p:spPr bwMode="auto">
              <a:xfrm>
                <a:off x="2405" y="2746"/>
                <a:ext cx="1111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Inverse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Fourier Transform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1931" name="Group 15"/>
            <p:cNvGrpSpPr>
              <a:grpSpLocks/>
            </p:cNvGrpSpPr>
            <p:nvPr/>
          </p:nvGrpSpPr>
          <p:grpSpPr bwMode="auto">
            <a:xfrm>
              <a:off x="1299" y="1721"/>
              <a:ext cx="1120" cy="624"/>
              <a:chOff x="576" y="3584"/>
              <a:chExt cx="1120" cy="624"/>
            </a:xfrm>
          </p:grpSpPr>
          <p:sp>
            <p:nvSpPr>
              <p:cNvPr id="81949" name="Rectangle 16"/>
              <p:cNvSpPr>
                <a:spLocks noChangeArrowheads="1"/>
              </p:cNvSpPr>
              <p:nvPr/>
            </p:nvSpPr>
            <p:spPr bwMode="auto">
              <a:xfrm>
                <a:off x="576" y="3584"/>
                <a:ext cx="1104" cy="620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50" name="Rectangle 17"/>
              <p:cNvSpPr>
                <a:spLocks noChangeArrowheads="1"/>
              </p:cNvSpPr>
              <p:nvPr/>
            </p:nvSpPr>
            <p:spPr bwMode="auto">
              <a:xfrm>
                <a:off x="579" y="3594"/>
                <a:ext cx="1117" cy="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Impose Fourier space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constraints (S</a:t>
                </a:r>
                <a:r>
                  <a:rPr lang="en-US" altLang="en-US" baseline="-25000">
                    <a:latin typeface="Times New Roman" panose="02020603050405020304" pitchFamily="18" charset="0"/>
                  </a:rPr>
                  <a:t>2</a:t>
                </a:r>
                <a:r>
                  <a:rPr lang="en-US" altLang="en-US">
                    <a:latin typeface="Times New Roman" panose="02020603050405020304" pitchFamily="18" charset="0"/>
                  </a:rPr>
                  <a:t>)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1932" name="Group 18"/>
            <p:cNvGrpSpPr>
              <a:grpSpLocks/>
            </p:cNvGrpSpPr>
            <p:nvPr/>
          </p:nvGrpSpPr>
          <p:grpSpPr bwMode="auto">
            <a:xfrm>
              <a:off x="3458" y="1025"/>
              <a:ext cx="1104" cy="456"/>
              <a:chOff x="2196" y="2432"/>
              <a:chExt cx="1104" cy="456"/>
            </a:xfrm>
          </p:grpSpPr>
          <p:sp>
            <p:nvSpPr>
              <p:cNvPr id="81947" name="Rectangle 19"/>
              <p:cNvSpPr>
                <a:spLocks noChangeArrowheads="1"/>
              </p:cNvSpPr>
              <p:nvPr/>
            </p:nvSpPr>
            <p:spPr bwMode="auto">
              <a:xfrm>
                <a:off x="2196" y="2432"/>
                <a:ext cx="1104" cy="456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48" name="Rectangle 20"/>
              <p:cNvSpPr>
                <a:spLocks noChangeArrowheads="1"/>
              </p:cNvSpPr>
              <p:nvPr/>
            </p:nvSpPr>
            <p:spPr bwMode="auto">
              <a:xfrm>
                <a:off x="2218" y="2451"/>
                <a:ext cx="1077" cy="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Impose real space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constraints (S</a:t>
                </a:r>
                <a:r>
                  <a:rPr lang="en-US" altLang="en-US" baseline="-25000">
                    <a:latin typeface="Times New Roman" panose="02020603050405020304" pitchFamily="18" charset="0"/>
                  </a:rPr>
                  <a:t>1</a:t>
                </a:r>
                <a:r>
                  <a:rPr lang="en-US" altLang="en-US">
                    <a:latin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81933" name="Line 21"/>
            <p:cNvSpPr>
              <a:spLocks noChangeShapeType="1"/>
            </p:cNvSpPr>
            <p:nvPr/>
          </p:nvSpPr>
          <p:spPr bwMode="auto">
            <a:xfrm flipH="1" flipV="1">
              <a:off x="2440" y="1265"/>
              <a:ext cx="1004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4" name="Line 22"/>
            <p:cNvSpPr>
              <a:spLocks noChangeShapeType="1"/>
            </p:cNvSpPr>
            <p:nvPr/>
          </p:nvSpPr>
          <p:spPr bwMode="auto">
            <a:xfrm flipV="1">
              <a:off x="4010" y="2210"/>
              <a:ext cx="0" cy="73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35" name="Group 23"/>
            <p:cNvGrpSpPr>
              <a:grpSpLocks/>
            </p:cNvGrpSpPr>
            <p:nvPr/>
          </p:nvGrpSpPr>
          <p:grpSpPr bwMode="auto">
            <a:xfrm>
              <a:off x="3374" y="2941"/>
              <a:ext cx="1259" cy="616"/>
              <a:chOff x="2160" y="4541"/>
              <a:chExt cx="1140" cy="412"/>
            </a:xfrm>
          </p:grpSpPr>
          <p:sp>
            <p:nvSpPr>
              <p:cNvPr id="81945" name="Rectangle 24"/>
              <p:cNvSpPr>
                <a:spLocks noChangeArrowheads="1"/>
              </p:cNvSpPr>
              <p:nvPr/>
            </p:nvSpPr>
            <p:spPr bwMode="auto">
              <a:xfrm>
                <a:off x="2160" y="4544"/>
                <a:ext cx="1140" cy="40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946" name="Rectangle 25"/>
              <p:cNvSpPr>
                <a:spLocks noChangeArrowheads="1"/>
              </p:cNvSpPr>
              <p:nvPr/>
            </p:nvSpPr>
            <p:spPr bwMode="auto">
              <a:xfrm>
                <a:off x="2176" y="4541"/>
                <a:ext cx="1104" cy="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Observed Intensities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(assigned phases)</a:t>
                </a:r>
              </a:p>
              <a:p>
                <a:pPr algn="ctr"/>
                <a:r>
                  <a:rPr lang="en-US" altLang="en-US">
                    <a:latin typeface="Times New Roman" panose="02020603050405020304" pitchFamily="18" charset="0"/>
                  </a:rPr>
                  <a:t>(Global Search)</a:t>
                </a: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936" name="Line 26"/>
            <p:cNvSpPr>
              <a:spLocks noChangeShapeType="1"/>
            </p:cNvSpPr>
            <p:nvPr/>
          </p:nvSpPr>
          <p:spPr bwMode="auto">
            <a:xfrm>
              <a:off x="2358" y="3148"/>
              <a:ext cx="38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7" name="Line 27"/>
            <p:cNvSpPr>
              <a:spLocks noChangeShapeType="1"/>
            </p:cNvSpPr>
            <p:nvPr/>
          </p:nvSpPr>
          <p:spPr bwMode="auto">
            <a:xfrm flipV="1">
              <a:off x="2738" y="2229"/>
              <a:ext cx="717" cy="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8" name="AutoShape 28"/>
            <p:cNvSpPr>
              <a:spLocks noChangeAspect="1" noChangeArrowheads="1"/>
            </p:cNvSpPr>
            <p:nvPr/>
          </p:nvSpPr>
          <p:spPr bwMode="auto">
            <a:xfrm>
              <a:off x="1348" y="2635"/>
              <a:ext cx="1018" cy="1024"/>
            </a:xfrm>
            <a:prstGeom prst="flowChartDecision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939" name="Rectangle 29"/>
            <p:cNvSpPr>
              <a:spLocks noChangeArrowheads="1"/>
            </p:cNvSpPr>
            <p:nvPr/>
          </p:nvSpPr>
          <p:spPr bwMode="auto">
            <a:xfrm>
              <a:off x="1507" y="2930"/>
              <a:ext cx="661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</a:rPr>
                <a:t>Recovery </a:t>
              </a:r>
            </a:p>
            <a:p>
              <a:r>
                <a:rPr lang="en-US" altLang="en-US">
                  <a:latin typeface="Times New Roman" panose="02020603050405020304" pitchFamily="18" charset="0"/>
                </a:rPr>
                <a:t>Criterion</a:t>
              </a:r>
            </a:p>
          </p:txBody>
        </p:sp>
        <p:sp>
          <p:nvSpPr>
            <p:cNvPr id="81940" name="Line 30"/>
            <p:cNvSpPr>
              <a:spLocks noChangeShapeType="1"/>
            </p:cNvSpPr>
            <p:nvPr/>
          </p:nvSpPr>
          <p:spPr bwMode="auto">
            <a:xfrm>
              <a:off x="1864" y="2344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1" name="Line 31"/>
            <p:cNvSpPr>
              <a:spLocks noChangeShapeType="1"/>
            </p:cNvSpPr>
            <p:nvPr/>
          </p:nvSpPr>
          <p:spPr bwMode="auto">
            <a:xfrm>
              <a:off x="1856" y="3635"/>
              <a:ext cx="0" cy="30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2" name="Arc 32"/>
            <p:cNvSpPr>
              <a:spLocks/>
            </p:cNvSpPr>
            <p:nvPr/>
          </p:nvSpPr>
          <p:spPr bwMode="auto">
            <a:xfrm rot="10709691" flipH="1">
              <a:off x="2498" y="1487"/>
              <a:ext cx="877" cy="877"/>
            </a:xfrm>
            <a:custGeom>
              <a:avLst/>
              <a:gdLst>
                <a:gd name="T0" fmla="*/ 439 w 43200"/>
                <a:gd name="T1" fmla="*/ 0 h 43200"/>
                <a:gd name="T2" fmla="*/ 411 w 43200"/>
                <a:gd name="T3" fmla="*/ 1 h 43200"/>
                <a:gd name="T4" fmla="*/ 439 w 43200"/>
                <a:gd name="T5" fmla="*/ 439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206"/>
                    <a:pt x="8850" y="771"/>
                    <a:pt x="20221" y="44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0206"/>
                    <a:pt x="8850" y="771"/>
                    <a:pt x="20221" y="44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3" name="Text Box 33"/>
            <p:cNvSpPr txBox="1">
              <a:spLocks noChangeArrowheads="1"/>
            </p:cNvSpPr>
            <p:nvPr/>
          </p:nvSpPr>
          <p:spPr bwMode="auto">
            <a:xfrm>
              <a:off x="1851" y="3642"/>
              <a:ext cx="402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>
                  <a:latin typeface="Times New Roman" panose="02020603050405020304" pitchFamily="18" charset="0"/>
                </a:rPr>
                <a:t>YES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1944" name="Text Box 34"/>
            <p:cNvSpPr txBox="1">
              <a:spLocks noChangeArrowheads="1"/>
            </p:cNvSpPr>
            <p:nvPr/>
          </p:nvSpPr>
          <p:spPr bwMode="auto">
            <a:xfrm>
              <a:off x="2307" y="3185"/>
              <a:ext cx="33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>
                  <a:latin typeface="Times New Roman" panose="02020603050405020304" pitchFamily="18" charset="0"/>
                </a:rPr>
                <a:t>NO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81924" name="Text Box 35"/>
          <p:cNvSpPr txBox="1">
            <a:spLocks noChangeArrowheads="1"/>
          </p:cNvSpPr>
          <p:nvPr/>
        </p:nvSpPr>
        <p:spPr bwMode="auto">
          <a:xfrm>
            <a:off x="7289800" y="19939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chemeClr val="accent2"/>
                </a:solidFill>
                <a:latin typeface="Times New Roman" panose="02020603050405020304" pitchFamily="18" charset="0"/>
              </a:rPr>
              <a:t>Atoms</a:t>
            </a:r>
          </a:p>
        </p:txBody>
      </p:sp>
      <p:sp>
        <p:nvSpPr>
          <p:cNvPr id="81925" name="Text Box 36"/>
          <p:cNvSpPr txBox="1">
            <a:spLocks noChangeArrowheads="1"/>
          </p:cNvSpPr>
          <p:nvPr/>
        </p:nvSpPr>
        <p:spPr bwMode="auto">
          <a:xfrm>
            <a:off x="241300" y="3175000"/>
            <a:ext cx="17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chemeClr val="accent2"/>
                </a:solidFill>
                <a:latin typeface="Times New Roman" panose="02020603050405020304" pitchFamily="18" charset="0"/>
              </a:rPr>
              <a:t>Intensities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More: 1970’s Mathematics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 -- Some constraints (e.g. atomicity, probabilities of triplets)</a:t>
            </a:r>
          </a:p>
          <a:p>
            <a:r>
              <a:rPr lang="en-US" altLang="en-US"/>
              <a:t>F -- Some function (e.g. a FOM)</a:t>
            </a:r>
          </a:p>
          <a:p>
            <a:r>
              <a:rPr lang="en-US" altLang="en-US"/>
              <a:t>Minimize, e.g. Lagrangian</a:t>
            </a:r>
          </a:p>
          <a:p>
            <a:pPr>
              <a:buFont typeface="Monotype Sorts" pitchFamily="2" charset="2"/>
              <a:buNone/>
            </a:pPr>
            <a:r>
              <a:rPr lang="en-US" altLang="en-US"/>
              <a:t>		I = F + </a:t>
            </a:r>
            <a:r>
              <a:rPr lang="en-US" altLang="en-US">
                <a:latin typeface="Symbol" panose="05050102010706020507" pitchFamily="18" charset="2"/>
              </a:rPr>
              <a:t>l</a:t>
            </a:r>
            <a:r>
              <a:rPr lang="en-US" altLang="en-US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50841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Freeform 2" descr="50%"/>
          <p:cNvSpPr>
            <a:spLocks/>
          </p:cNvSpPr>
          <p:nvPr/>
        </p:nvSpPr>
        <p:spPr bwMode="auto">
          <a:xfrm>
            <a:off x="6096000" y="4098925"/>
            <a:ext cx="361950" cy="577850"/>
          </a:xfrm>
          <a:custGeom>
            <a:avLst/>
            <a:gdLst>
              <a:gd name="T0" fmla="*/ 0 w 228"/>
              <a:gd name="T1" fmla="*/ 198 h 364"/>
              <a:gd name="T2" fmla="*/ 52 w 228"/>
              <a:gd name="T3" fmla="*/ 124 h 364"/>
              <a:gd name="T4" fmla="*/ 122 w 228"/>
              <a:gd name="T5" fmla="*/ 64 h 364"/>
              <a:gd name="T6" fmla="*/ 172 w 228"/>
              <a:gd name="T7" fmla="*/ 28 h 364"/>
              <a:gd name="T8" fmla="*/ 222 w 228"/>
              <a:gd name="T9" fmla="*/ 0 h 364"/>
              <a:gd name="T10" fmla="*/ 228 w 228"/>
              <a:gd name="T11" fmla="*/ 76 h 364"/>
              <a:gd name="T12" fmla="*/ 218 w 228"/>
              <a:gd name="T13" fmla="*/ 164 h 364"/>
              <a:gd name="T14" fmla="*/ 194 w 228"/>
              <a:gd name="T15" fmla="*/ 234 h 364"/>
              <a:gd name="T16" fmla="*/ 168 w 228"/>
              <a:gd name="T17" fmla="*/ 286 h 364"/>
              <a:gd name="T18" fmla="*/ 132 w 228"/>
              <a:gd name="T19" fmla="*/ 334 h 364"/>
              <a:gd name="T20" fmla="*/ 96 w 228"/>
              <a:gd name="T21" fmla="*/ 364 h 364"/>
              <a:gd name="T22" fmla="*/ 58 w 228"/>
              <a:gd name="T23" fmla="*/ 334 h 364"/>
              <a:gd name="T24" fmla="*/ 32 w 228"/>
              <a:gd name="T25" fmla="*/ 298 h 364"/>
              <a:gd name="T26" fmla="*/ 16 w 228"/>
              <a:gd name="T27" fmla="*/ 262 h 364"/>
              <a:gd name="T28" fmla="*/ 6 w 228"/>
              <a:gd name="T29" fmla="*/ 230 h 364"/>
              <a:gd name="T30" fmla="*/ 0 w 228"/>
              <a:gd name="T31" fmla="*/ 198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8" h="364">
                <a:moveTo>
                  <a:pt x="0" y="198"/>
                </a:moveTo>
                <a:lnTo>
                  <a:pt x="52" y="124"/>
                </a:lnTo>
                <a:lnTo>
                  <a:pt x="122" y="64"/>
                </a:lnTo>
                <a:lnTo>
                  <a:pt x="172" y="28"/>
                </a:lnTo>
                <a:lnTo>
                  <a:pt x="222" y="0"/>
                </a:lnTo>
                <a:lnTo>
                  <a:pt x="228" y="76"/>
                </a:lnTo>
                <a:lnTo>
                  <a:pt x="218" y="164"/>
                </a:lnTo>
                <a:lnTo>
                  <a:pt x="194" y="234"/>
                </a:lnTo>
                <a:lnTo>
                  <a:pt x="168" y="286"/>
                </a:lnTo>
                <a:lnTo>
                  <a:pt x="132" y="334"/>
                </a:lnTo>
                <a:lnTo>
                  <a:pt x="96" y="364"/>
                </a:lnTo>
                <a:lnTo>
                  <a:pt x="58" y="334"/>
                </a:lnTo>
                <a:lnTo>
                  <a:pt x="32" y="298"/>
                </a:lnTo>
                <a:lnTo>
                  <a:pt x="16" y="262"/>
                </a:lnTo>
                <a:lnTo>
                  <a:pt x="6" y="230"/>
                </a:lnTo>
                <a:lnTo>
                  <a:pt x="0" y="198"/>
                </a:lnTo>
                <a:close/>
              </a:path>
            </a:pathLst>
          </a:custGeom>
          <a:pattFill prst="pct50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1990’s Mathematics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We have constraints (e.g. atomicity, amplitudes)</a:t>
            </a:r>
          </a:p>
          <a:p>
            <a:pPr lvl="1">
              <a:buSzTx/>
            </a:pPr>
            <a:r>
              <a:rPr lang="en-US" altLang="en-US" sz="2400"/>
              <a:t>Treat as sets</a:t>
            </a:r>
          </a:p>
          <a:p>
            <a:r>
              <a:rPr lang="en-US" altLang="en-US" sz="2800"/>
              <a:t>We are looking for the solution as intersection of several constraint sets</a:t>
            </a:r>
          </a:p>
        </p:txBody>
      </p:sp>
      <p:sp>
        <p:nvSpPr>
          <p:cNvPr id="152581" name="Oval 5"/>
          <p:cNvSpPr>
            <a:spLocks noChangeArrowheads="1"/>
          </p:cNvSpPr>
          <p:nvPr/>
        </p:nvSpPr>
        <p:spPr bwMode="auto">
          <a:xfrm rot="-2691078">
            <a:off x="4800600" y="2743200"/>
            <a:ext cx="1447800" cy="2209800"/>
          </a:xfrm>
          <a:prstGeom prst="ellips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82" name="Oval 6"/>
          <p:cNvSpPr>
            <a:spLocks noChangeArrowheads="1"/>
          </p:cNvSpPr>
          <p:nvPr/>
        </p:nvSpPr>
        <p:spPr bwMode="auto">
          <a:xfrm rot="1626703">
            <a:off x="6248400" y="2667000"/>
            <a:ext cx="990600" cy="2133600"/>
          </a:xfrm>
          <a:prstGeom prst="ellips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83" name="Oval 7"/>
          <p:cNvSpPr>
            <a:spLocks noChangeArrowheads="1"/>
          </p:cNvSpPr>
          <p:nvPr/>
        </p:nvSpPr>
        <p:spPr bwMode="auto">
          <a:xfrm>
            <a:off x="6019800" y="3962400"/>
            <a:ext cx="2057400" cy="1447800"/>
          </a:xfrm>
          <a:prstGeom prst="ellips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4714875" y="3533775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Amplitudes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6600825" y="4581525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Atoms</a:t>
            </a:r>
          </a:p>
        </p:txBody>
      </p:sp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305550" y="3286125"/>
            <a:ext cx="1362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Positivity</a:t>
            </a:r>
          </a:p>
        </p:txBody>
      </p:sp>
      <p:sp>
        <p:nvSpPr>
          <p:cNvPr id="152587" name="Text Box 11"/>
          <p:cNvSpPr txBox="1">
            <a:spLocks noChangeArrowheads="1"/>
          </p:cNvSpPr>
          <p:nvPr/>
        </p:nvSpPr>
        <p:spPr bwMode="auto">
          <a:xfrm>
            <a:off x="1271588" y="5784850"/>
            <a:ext cx="3671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Acta Cryst </a:t>
            </a:r>
            <a:r>
              <a:rPr lang="en-US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A55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601 (1999)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11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$64,000 question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 set is convex if any point between two members is also a member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2400"/>
              <a:t>If all the sets are convex, problem has </a:t>
            </a:r>
            <a:r>
              <a:rPr lang="en-US" altLang="en-US" sz="2400" u="sng">
                <a:solidFill>
                  <a:schemeClr val="accent2"/>
                </a:solidFill>
              </a:rPr>
              <a:t>one</a:t>
            </a:r>
            <a:r>
              <a:rPr lang="en-US" altLang="en-US" sz="2400"/>
              <a:t> solution</a:t>
            </a:r>
          </a:p>
          <a:p>
            <a:pPr lvl="1">
              <a:lnSpc>
                <a:spcPct val="90000"/>
              </a:lnSpc>
              <a:buSzTx/>
            </a:pPr>
            <a:r>
              <a:rPr lang="en-US" altLang="en-US" sz="2400"/>
              <a:t>If they are not, there </a:t>
            </a:r>
            <a:r>
              <a:rPr lang="en-US" altLang="en-US" sz="2400" u="sng">
                <a:solidFill>
                  <a:schemeClr val="accent2"/>
                </a:solidFill>
              </a:rPr>
              <a:t>may</a:t>
            </a:r>
            <a:r>
              <a:rPr lang="en-US" altLang="en-US" sz="2400"/>
              <a:t> be more than one local minimum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Amplitude measurements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    do not</a:t>
            </a:r>
            <a:r>
              <a:rPr lang="en-US" altLang="en-US" sz="2800"/>
              <a:t> form a convex set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But…there still </a:t>
            </a:r>
            <a:r>
              <a:rPr lang="en-US" altLang="en-US" sz="2800" u="sng">
                <a:solidFill>
                  <a:schemeClr val="accent2"/>
                </a:solidFill>
              </a:rPr>
              <a:t>may</a:t>
            </a:r>
            <a:r>
              <a:rPr lang="en-US" altLang="en-US" sz="2800"/>
              <a:t> only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    be one solution.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Unsolved mathematical problem</a:t>
            </a:r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5803900" y="3937000"/>
            <a:ext cx="2578100" cy="2222500"/>
            <a:chOff x="3216" y="2424"/>
            <a:chExt cx="1624" cy="1400"/>
          </a:xfrm>
        </p:grpSpPr>
        <p:grpSp>
          <p:nvGrpSpPr>
            <p:cNvPr id="154629" name="Group 5"/>
            <p:cNvGrpSpPr>
              <a:grpSpLocks/>
            </p:cNvGrpSpPr>
            <p:nvPr/>
          </p:nvGrpSpPr>
          <p:grpSpPr bwMode="auto">
            <a:xfrm>
              <a:off x="3216" y="2424"/>
              <a:ext cx="1624" cy="1400"/>
              <a:chOff x="3216" y="2424"/>
              <a:chExt cx="1624" cy="1400"/>
            </a:xfrm>
          </p:grpSpPr>
          <p:grpSp>
            <p:nvGrpSpPr>
              <p:cNvPr id="154630" name="Group 6"/>
              <p:cNvGrpSpPr>
                <a:grpSpLocks/>
              </p:cNvGrpSpPr>
              <p:nvPr/>
            </p:nvGrpSpPr>
            <p:grpSpPr bwMode="auto">
              <a:xfrm>
                <a:off x="3216" y="2424"/>
                <a:ext cx="1624" cy="1400"/>
                <a:chOff x="3216" y="2424"/>
                <a:chExt cx="1624" cy="1400"/>
              </a:xfrm>
            </p:grpSpPr>
            <p:sp>
              <p:nvSpPr>
                <p:cNvPr id="154631" name="Oval 7"/>
                <p:cNvSpPr>
                  <a:spLocks noChangeArrowheads="1"/>
                </p:cNvSpPr>
                <p:nvPr/>
              </p:nvSpPr>
              <p:spPr bwMode="auto">
                <a:xfrm>
                  <a:off x="3224" y="2456"/>
                  <a:ext cx="1376" cy="1368"/>
                </a:xfrm>
                <a:prstGeom prst="ellipse">
                  <a:avLst/>
                </a:prstGeom>
                <a:solidFill>
                  <a:schemeClr val="bg1"/>
                </a:solidFill>
                <a:ln w="12699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63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448" y="2704"/>
                  <a:ext cx="392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>
                      <a:latin typeface="Symbol" panose="05050102010706020507" pitchFamily="18" charset="2"/>
                    </a:rPr>
                    <a:t>·</a:t>
                  </a:r>
                </a:p>
              </p:txBody>
            </p:sp>
            <p:sp>
              <p:nvSpPr>
                <p:cNvPr id="15463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216" y="2424"/>
                  <a:ext cx="33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>
                      <a:latin typeface="Symbol" panose="05050102010706020507" pitchFamily="18" charset="2"/>
                    </a:rPr>
                    <a:t>A</a:t>
                  </a:r>
                </a:p>
              </p:txBody>
            </p:sp>
            <p:sp>
              <p:nvSpPr>
                <p:cNvPr id="15463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768" y="2736"/>
                  <a:ext cx="424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699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altLang="en-US" sz="2400">
                      <a:latin typeface="Times New Roman" panose="02020603050405020304" pitchFamily="18" charset="0"/>
                    </a:rPr>
                    <a:t>C</a:t>
                  </a:r>
                </a:p>
              </p:txBody>
            </p:sp>
          </p:grpSp>
          <p:sp>
            <p:nvSpPr>
              <p:cNvPr id="154635" name="Line 11"/>
              <p:cNvSpPr>
                <a:spLocks noChangeShapeType="1"/>
              </p:cNvSpPr>
              <p:nvPr/>
            </p:nvSpPr>
            <p:spPr bwMode="auto">
              <a:xfrm>
                <a:off x="3432" y="2648"/>
                <a:ext cx="1096" cy="20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6" name="Text Box 12"/>
              <p:cNvSpPr txBox="1">
                <a:spLocks noChangeArrowheads="1"/>
              </p:cNvSpPr>
              <p:nvPr/>
            </p:nvSpPr>
            <p:spPr bwMode="auto">
              <a:xfrm>
                <a:off x="3888" y="2592"/>
                <a:ext cx="39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2400">
                    <a:latin typeface="Symbol" panose="05050102010706020507" pitchFamily="18" charset="2"/>
                  </a:rPr>
                  <a:t>·</a:t>
                </a:r>
              </a:p>
            </p:txBody>
          </p:sp>
        </p:grpSp>
        <p:sp>
          <p:nvSpPr>
            <p:cNvPr id="154637" name="Text Box 13"/>
            <p:cNvSpPr txBox="1">
              <a:spLocks noChangeArrowheads="1"/>
            </p:cNvSpPr>
            <p:nvPr/>
          </p:nvSpPr>
          <p:spPr bwMode="auto">
            <a:xfrm>
              <a:off x="3330" y="2479"/>
              <a:ext cx="2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latin typeface="Symbol" panose="05050102010706020507" pitchFamily="18" charset="2"/>
                </a:rPr>
                <a:t>·</a:t>
              </a:r>
            </a:p>
          </p:txBody>
        </p:sp>
      </p:grp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7108825" y="3578225"/>
            <a:ext cx="164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Symbol" panose="05050102010706020507" pitchFamily="18" charset="2"/>
              </a:rPr>
              <a:t>|</a:t>
            </a:r>
            <a:r>
              <a:rPr lang="en-US" altLang="en-US" sz="2400">
                <a:latin typeface="Times New Roman" panose="02020603050405020304" pitchFamily="18" charset="0"/>
              </a:rPr>
              <a:t>F(k)|=const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7988300" y="4330700"/>
            <a:ext cx="41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54640" name="Text Box 16"/>
          <p:cNvSpPr txBox="1">
            <a:spLocks noChangeArrowheads="1"/>
          </p:cNvSpPr>
          <p:nvPr/>
        </p:nvSpPr>
        <p:spPr bwMode="auto">
          <a:xfrm>
            <a:off x="6784975" y="4835525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Symbol" panose="05050102010706020507" pitchFamily="18" charset="2"/>
              </a:rPr>
              <a:t>´</a:t>
            </a:r>
          </a:p>
        </p:txBody>
      </p:sp>
    </p:spTree>
    <p:extLst>
      <p:ext uri="{BB962C8B-B14F-4D97-AF65-F5344CB8AC3E}">
        <p14:creationId xmlns:p14="http://schemas.microsoft.com/office/powerpoint/2010/main" val="34694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1463"/>
            <a:ext cx="8229600" cy="1143000"/>
          </a:xfrm>
        </p:spPr>
        <p:txBody>
          <a:bodyPr/>
          <a:lstStyle/>
          <a:p>
            <a:r>
              <a:rPr lang="en-US" altLang="en-US" sz="4000" smtClean="0"/>
              <a:t>Solid Oxide </a:t>
            </a:r>
            <a:br>
              <a:rPr lang="en-US" altLang="en-US" sz="4000" smtClean="0"/>
            </a:br>
            <a:r>
              <a:rPr lang="en-US" altLang="en-US" sz="4000" smtClean="0"/>
              <a:t>Fuel Cells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057275" y="6207125"/>
            <a:ext cx="240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0.84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Sr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0.16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0.45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Pd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3.61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l-GR" altLang="en-US" baseline="-25000">
              <a:solidFill>
                <a:srgbClr val="FF0000"/>
              </a:solidFill>
            </a:endParaRPr>
          </a:p>
        </p:txBody>
      </p:sp>
      <p:sp>
        <p:nvSpPr>
          <p:cNvPr id="14340" name="Text Box 12"/>
          <p:cNvSpPr txBox="1">
            <a:spLocks noChangeArrowheads="1"/>
          </p:cNvSpPr>
          <p:nvPr/>
        </p:nvSpPr>
        <p:spPr bwMode="auto">
          <a:xfrm>
            <a:off x="3603625" y="6226175"/>
            <a:ext cx="1082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4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4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Pd ~ 71%</a:t>
            </a:r>
          </a:p>
        </p:txBody>
      </p:sp>
      <p:sp>
        <p:nvSpPr>
          <p:cNvPr id="14341" name="Line 13"/>
          <p:cNvSpPr>
            <a:spLocks noChangeShapeType="1"/>
          </p:cNvSpPr>
          <p:nvPr/>
        </p:nvSpPr>
        <p:spPr bwMode="auto">
          <a:xfrm>
            <a:off x="3390900" y="6440488"/>
            <a:ext cx="304800" cy="0"/>
          </a:xfrm>
          <a:prstGeom prst="line">
            <a:avLst/>
          </a:prstGeom>
          <a:noFill/>
          <a:ln w="9525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2" name="Picture 15" descr="Group 1 300 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441700"/>
            <a:ext cx="35814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Oval 16"/>
          <p:cNvSpPr>
            <a:spLocks noChangeArrowheads="1"/>
          </p:cNvSpPr>
          <p:nvPr/>
        </p:nvSpPr>
        <p:spPr bwMode="auto">
          <a:xfrm>
            <a:off x="2262188" y="4356100"/>
            <a:ext cx="838200" cy="8382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344" name="Picture 6" descr="C:\Documents and Settings\David Bierschenk\Desktop\July 30 trip\Igor Images\Ox_27\Ox_27_L_0A_Pub_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1227138"/>
            <a:ext cx="353853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1" descr="1 Diff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3432175"/>
            <a:ext cx="3581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2" descr="doe_log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5715000"/>
            <a:ext cx="10826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33"/>
          <p:cNvSpPr txBox="1">
            <a:spLocks noChangeArrowheads="1"/>
          </p:cNvSpPr>
          <p:nvPr/>
        </p:nvSpPr>
        <p:spPr bwMode="auto">
          <a:xfrm>
            <a:off x="4900613" y="2014538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Pd nanoparticles formed </a:t>
            </a:r>
            <a:r>
              <a:rPr lang="en-US" altLang="en-US" i="1"/>
              <a:t>in-situ</a:t>
            </a:r>
            <a:r>
              <a:rPr lang="en-US" altLang="en-US"/>
              <a:t> have much better performance</a:t>
            </a:r>
          </a:p>
        </p:txBody>
      </p:sp>
      <p:pic>
        <p:nvPicPr>
          <p:cNvPr id="14348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>
            <a:fillRect/>
          </a:stretch>
        </p:blipFill>
        <p:spPr bwMode="auto">
          <a:xfrm>
            <a:off x="0" y="0"/>
            <a:ext cx="12573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9" name="Text Box 35"/>
          <p:cNvSpPr txBox="1">
            <a:spLocks noChangeArrowheads="1"/>
          </p:cNvSpPr>
          <p:nvPr/>
        </p:nvSpPr>
        <p:spPr bwMode="auto">
          <a:xfrm>
            <a:off x="4826000" y="6297613"/>
            <a:ext cx="3363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Yougui Liao et al, submitted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Multiple non-convex constraints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5548313"/>
            <a:ext cx="3810000" cy="5730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sz="2800"/>
              <a:t>      Overall Convex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5522913"/>
            <a:ext cx="3810000" cy="5730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sz="2800"/>
              <a:t>     Overall Non-Convex</a:t>
            </a:r>
          </a:p>
        </p:txBody>
      </p:sp>
      <p:grpSp>
        <p:nvGrpSpPr>
          <p:cNvPr id="156677" name="Group 5"/>
          <p:cNvGrpSpPr>
            <a:grpSpLocks/>
          </p:cNvGrpSpPr>
          <p:nvPr/>
        </p:nvGrpSpPr>
        <p:grpSpPr bwMode="auto">
          <a:xfrm>
            <a:off x="1282700" y="2565400"/>
            <a:ext cx="2166938" cy="2392363"/>
            <a:chOff x="808" y="1616"/>
            <a:chExt cx="1365" cy="1507"/>
          </a:xfrm>
        </p:grpSpPr>
        <p:sp>
          <p:nvSpPr>
            <p:cNvPr id="156678" name="Text Box 6"/>
            <p:cNvSpPr txBox="1">
              <a:spLocks noChangeArrowheads="1"/>
            </p:cNvSpPr>
            <p:nvPr/>
          </p:nvSpPr>
          <p:spPr bwMode="auto">
            <a:xfrm>
              <a:off x="808" y="1616"/>
              <a:ext cx="983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56679" name="Text Box 7"/>
            <p:cNvSpPr txBox="1">
              <a:spLocks noChangeArrowheads="1"/>
            </p:cNvSpPr>
            <p:nvPr/>
          </p:nvSpPr>
          <p:spPr bwMode="auto">
            <a:xfrm>
              <a:off x="1309" y="1625"/>
              <a:ext cx="864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>
                  <a:solidFill>
                    <a:schemeClr val="accent1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</p:grp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1155700" y="1981200"/>
            <a:ext cx="678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Consider the two sets “N” and “U”</a:t>
            </a:r>
          </a:p>
        </p:txBody>
      </p:sp>
      <p:grpSp>
        <p:nvGrpSpPr>
          <p:cNvPr id="156681" name="Group 9"/>
          <p:cNvGrpSpPr>
            <a:grpSpLocks/>
          </p:cNvGrpSpPr>
          <p:nvPr/>
        </p:nvGrpSpPr>
        <p:grpSpPr bwMode="auto">
          <a:xfrm>
            <a:off x="6013450" y="2073275"/>
            <a:ext cx="1854200" cy="3624263"/>
            <a:chOff x="3733" y="1416"/>
            <a:chExt cx="1058" cy="2283"/>
          </a:xfrm>
        </p:grpSpPr>
        <p:sp>
          <p:nvSpPr>
            <p:cNvPr id="156682" name="Text Box 10"/>
            <p:cNvSpPr txBox="1">
              <a:spLocks noChangeArrowheads="1"/>
            </p:cNvSpPr>
            <p:nvPr/>
          </p:nvSpPr>
          <p:spPr bwMode="auto">
            <a:xfrm>
              <a:off x="3733" y="2201"/>
              <a:ext cx="864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>
                  <a:solidFill>
                    <a:schemeClr val="accent1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56683" name="Text Box 11"/>
            <p:cNvSpPr txBox="1">
              <a:spLocks noChangeArrowheads="1"/>
            </p:cNvSpPr>
            <p:nvPr/>
          </p:nvSpPr>
          <p:spPr bwMode="auto">
            <a:xfrm>
              <a:off x="3760" y="1416"/>
              <a:ext cx="1031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48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 autoUpdateAnimBg="0" advAuto="0"/>
      <p:bldP spid="156676" grpId="0" build="p" autoUpdateAnimBg="0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Crystallographic methodology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006600"/>
            <a:ext cx="3810000" cy="4114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pPr>
              <a:buFont typeface="Monotype Sorts" pitchFamily="2" charset="2"/>
              <a:buNone/>
            </a:pPr>
            <a:endParaRPr lang="en-US" altLang="en-US" sz="2800"/>
          </a:p>
          <a:p>
            <a:pPr algn="ctr">
              <a:buFont typeface="Monotype Sorts" pitchFamily="2" charset="2"/>
              <a:buNone/>
            </a:pPr>
            <a:r>
              <a:rPr lang="en-US" altLang="en-US" sz="2800"/>
              <a:t>Overall Non-Convex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981200"/>
            <a:ext cx="32766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400" b="1"/>
              <a:t>    </a:t>
            </a:r>
            <a:r>
              <a:rPr lang="en-US" altLang="en-US" sz="2400" b="1">
                <a:solidFill>
                  <a:schemeClr val="tx2"/>
                </a:solidFill>
              </a:rPr>
              <a:t>Overall Unique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400"/>
              <a:t>    Addition of additional convex constraints tends to give a unique solution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24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400"/>
              <a:t>    Structure Completion: add additional constraints as the phases become known</a:t>
            </a:r>
          </a:p>
        </p:txBody>
      </p:sp>
      <p:grpSp>
        <p:nvGrpSpPr>
          <p:cNvPr id="158725" name="Group 5"/>
          <p:cNvGrpSpPr>
            <a:grpSpLocks/>
          </p:cNvGrpSpPr>
          <p:nvPr/>
        </p:nvGrpSpPr>
        <p:grpSpPr bwMode="auto">
          <a:xfrm>
            <a:off x="1862138" y="1866900"/>
            <a:ext cx="1679575" cy="3624263"/>
            <a:chOff x="3733" y="1416"/>
            <a:chExt cx="1058" cy="2283"/>
          </a:xfrm>
        </p:grpSpPr>
        <p:sp>
          <p:nvSpPr>
            <p:cNvPr id="158726" name="Text Box 6"/>
            <p:cNvSpPr txBox="1">
              <a:spLocks noChangeArrowheads="1"/>
            </p:cNvSpPr>
            <p:nvPr/>
          </p:nvSpPr>
          <p:spPr bwMode="auto">
            <a:xfrm>
              <a:off x="3733" y="2201"/>
              <a:ext cx="864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>
                  <a:solidFill>
                    <a:schemeClr val="accent1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58727" name="Text Box 7"/>
            <p:cNvSpPr txBox="1">
              <a:spLocks noChangeArrowheads="1"/>
            </p:cNvSpPr>
            <p:nvPr/>
          </p:nvSpPr>
          <p:spPr bwMode="auto">
            <a:xfrm>
              <a:off x="3760" y="1416"/>
              <a:ext cx="1031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158728" name="Oval 8"/>
          <p:cNvSpPr>
            <a:spLocks noChangeArrowheads="1"/>
          </p:cNvSpPr>
          <p:nvPr/>
        </p:nvSpPr>
        <p:spPr bwMode="auto">
          <a:xfrm>
            <a:off x="3086100" y="2755900"/>
            <a:ext cx="1701800" cy="19939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 build="p" autoUpdateAnimBg="0" advAuto="0"/>
      <p:bldP spid="1587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2033588" y="1890713"/>
            <a:ext cx="5032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676767"/>
                </a:solidFill>
                <a:latin typeface="Times New Roman" panose="02020603050405020304" pitchFamily="18" charset="0"/>
              </a:rPr>
              <a:t>Im</a:t>
            </a:r>
          </a:p>
        </p:txBody>
      </p:sp>
      <p:sp>
        <p:nvSpPr>
          <p:cNvPr id="160771" name="Line 3"/>
          <p:cNvSpPr>
            <a:spLocks noChangeShapeType="1"/>
          </p:cNvSpPr>
          <p:nvPr/>
        </p:nvSpPr>
        <p:spPr bwMode="auto">
          <a:xfrm>
            <a:off x="2514600" y="1995488"/>
            <a:ext cx="0" cy="3908425"/>
          </a:xfrm>
          <a:prstGeom prst="line">
            <a:avLst/>
          </a:prstGeom>
          <a:noFill/>
          <a:ln w="12700">
            <a:solidFill>
              <a:srgbClr val="676767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617538" y="4167188"/>
            <a:ext cx="3865562" cy="0"/>
          </a:xfrm>
          <a:prstGeom prst="line">
            <a:avLst/>
          </a:prstGeom>
          <a:noFill/>
          <a:ln w="12700">
            <a:solidFill>
              <a:srgbClr val="67676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4151313" y="4183063"/>
            <a:ext cx="501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676767"/>
                </a:solidFill>
                <a:latin typeface="Times New Roman" panose="02020603050405020304" pitchFamily="18" charset="0"/>
              </a:rPr>
              <a:t>Re</a:t>
            </a: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2500313" y="4114800"/>
            <a:ext cx="561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0,0</a:t>
            </a:r>
          </a:p>
        </p:txBody>
      </p:sp>
      <p:sp>
        <p:nvSpPr>
          <p:cNvPr id="160775" name="Oval 7"/>
          <p:cNvSpPr>
            <a:spLocks noChangeArrowheads="1"/>
          </p:cNvSpPr>
          <p:nvPr/>
        </p:nvSpPr>
        <p:spPr bwMode="auto">
          <a:xfrm>
            <a:off x="884238" y="2574925"/>
            <a:ext cx="3184525" cy="31845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Orthogonal Projections</a:t>
            </a: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6294438" y="1884363"/>
            <a:ext cx="5032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676767"/>
                </a:solidFill>
                <a:latin typeface="Times New Roman" panose="02020603050405020304" pitchFamily="18" charset="0"/>
              </a:rPr>
              <a:t>Im</a:t>
            </a:r>
          </a:p>
        </p:txBody>
      </p:sp>
      <p:sp>
        <p:nvSpPr>
          <p:cNvPr id="160778" name="Line 10"/>
          <p:cNvSpPr>
            <a:spLocks noChangeShapeType="1"/>
          </p:cNvSpPr>
          <p:nvPr/>
        </p:nvSpPr>
        <p:spPr bwMode="auto">
          <a:xfrm>
            <a:off x="6775450" y="1989138"/>
            <a:ext cx="0" cy="3908425"/>
          </a:xfrm>
          <a:prstGeom prst="line">
            <a:avLst/>
          </a:prstGeom>
          <a:noFill/>
          <a:ln w="12700">
            <a:solidFill>
              <a:srgbClr val="676767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79" name="Line 11"/>
          <p:cNvSpPr>
            <a:spLocks noChangeShapeType="1"/>
          </p:cNvSpPr>
          <p:nvPr/>
        </p:nvSpPr>
        <p:spPr bwMode="auto">
          <a:xfrm>
            <a:off x="4878388" y="4160838"/>
            <a:ext cx="3865562" cy="0"/>
          </a:xfrm>
          <a:prstGeom prst="line">
            <a:avLst/>
          </a:prstGeom>
          <a:noFill/>
          <a:ln w="12700">
            <a:solidFill>
              <a:srgbClr val="67676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8412163" y="4176713"/>
            <a:ext cx="501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676767"/>
                </a:solidFill>
                <a:latin typeface="Times New Roman" panose="02020603050405020304" pitchFamily="18" charset="0"/>
              </a:rPr>
              <a:t>Re</a:t>
            </a:r>
          </a:p>
        </p:txBody>
      </p:sp>
      <p:sp>
        <p:nvSpPr>
          <p:cNvPr id="160781" name="Rectangle 13"/>
          <p:cNvSpPr>
            <a:spLocks noChangeArrowheads="1"/>
          </p:cNvSpPr>
          <p:nvPr/>
        </p:nvSpPr>
        <p:spPr bwMode="auto">
          <a:xfrm>
            <a:off x="6761163" y="4108450"/>
            <a:ext cx="561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0,0</a:t>
            </a:r>
          </a:p>
        </p:txBody>
      </p:sp>
      <p:sp>
        <p:nvSpPr>
          <p:cNvPr id="160782" name="Oval 14"/>
          <p:cNvSpPr>
            <a:spLocks noChangeArrowheads="1"/>
          </p:cNvSpPr>
          <p:nvPr/>
        </p:nvSpPr>
        <p:spPr bwMode="auto">
          <a:xfrm>
            <a:off x="5145088" y="2568575"/>
            <a:ext cx="3184525" cy="31845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783" name="Line 15"/>
          <p:cNvSpPr>
            <a:spLocks noChangeShapeType="1"/>
          </p:cNvSpPr>
          <p:nvPr/>
        </p:nvSpPr>
        <p:spPr bwMode="auto">
          <a:xfrm flipV="1">
            <a:off x="6778625" y="3395663"/>
            <a:ext cx="230188" cy="7556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0784" name="Group 16"/>
          <p:cNvGrpSpPr>
            <a:grpSpLocks/>
          </p:cNvGrpSpPr>
          <p:nvPr/>
        </p:nvGrpSpPr>
        <p:grpSpPr bwMode="auto">
          <a:xfrm>
            <a:off x="3049588" y="3048000"/>
            <a:ext cx="3975100" cy="477838"/>
            <a:chOff x="1921" y="1920"/>
            <a:chExt cx="2504" cy="301"/>
          </a:xfrm>
        </p:grpSpPr>
        <p:sp>
          <p:nvSpPr>
            <p:cNvPr id="160785" name="Oval 17"/>
            <p:cNvSpPr>
              <a:spLocks noChangeArrowheads="1"/>
            </p:cNvSpPr>
            <p:nvPr/>
          </p:nvSpPr>
          <p:spPr bwMode="auto">
            <a:xfrm>
              <a:off x="1921" y="2085"/>
              <a:ext cx="98" cy="10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86" name="Text Box 18"/>
            <p:cNvSpPr txBox="1">
              <a:spLocks noChangeArrowheads="1"/>
            </p:cNvSpPr>
            <p:nvPr/>
          </p:nvSpPr>
          <p:spPr bwMode="auto">
            <a:xfrm>
              <a:off x="2496" y="1920"/>
              <a:ext cx="127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Estimate</a:t>
              </a:r>
            </a:p>
          </p:txBody>
        </p:sp>
        <p:sp>
          <p:nvSpPr>
            <p:cNvPr id="160787" name="Line 19"/>
            <p:cNvSpPr>
              <a:spLocks noChangeShapeType="1"/>
            </p:cNvSpPr>
            <p:nvPr/>
          </p:nvSpPr>
          <p:spPr bwMode="auto">
            <a:xfrm flipH="1" flipV="1">
              <a:off x="3877" y="2149"/>
              <a:ext cx="548" cy="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Oval 20"/>
            <p:cNvSpPr>
              <a:spLocks noChangeArrowheads="1"/>
            </p:cNvSpPr>
            <p:nvPr/>
          </p:nvSpPr>
          <p:spPr bwMode="auto">
            <a:xfrm>
              <a:off x="3841" y="2117"/>
              <a:ext cx="98" cy="104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0789" name="Group 21"/>
          <p:cNvGrpSpPr>
            <a:grpSpLocks/>
          </p:cNvGrpSpPr>
          <p:nvPr/>
        </p:nvGrpSpPr>
        <p:grpSpPr bwMode="auto">
          <a:xfrm>
            <a:off x="3468688" y="1995488"/>
            <a:ext cx="3554412" cy="1420812"/>
            <a:chOff x="2169" y="1257"/>
            <a:chExt cx="2239" cy="895"/>
          </a:xfrm>
        </p:grpSpPr>
        <p:sp>
          <p:nvSpPr>
            <p:cNvPr id="160790" name="Oval 22"/>
            <p:cNvSpPr>
              <a:spLocks noChangeArrowheads="1"/>
            </p:cNvSpPr>
            <p:nvPr/>
          </p:nvSpPr>
          <p:spPr bwMode="auto">
            <a:xfrm>
              <a:off x="2169" y="1825"/>
              <a:ext cx="98" cy="10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1" name="Line 23"/>
            <p:cNvSpPr>
              <a:spLocks noChangeShapeType="1"/>
            </p:cNvSpPr>
            <p:nvPr/>
          </p:nvSpPr>
          <p:spPr bwMode="auto">
            <a:xfrm flipH="1" flipV="1">
              <a:off x="3592" y="1864"/>
              <a:ext cx="816" cy="28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Oval 24"/>
            <p:cNvSpPr>
              <a:spLocks noChangeArrowheads="1"/>
            </p:cNvSpPr>
            <p:nvPr/>
          </p:nvSpPr>
          <p:spPr bwMode="auto">
            <a:xfrm>
              <a:off x="3529" y="1805"/>
              <a:ext cx="98" cy="10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3" name="Text Box 25"/>
            <p:cNvSpPr txBox="1">
              <a:spLocks noChangeArrowheads="1"/>
            </p:cNvSpPr>
            <p:nvPr/>
          </p:nvSpPr>
          <p:spPr bwMode="auto">
            <a:xfrm>
              <a:off x="2329" y="1257"/>
              <a:ext cx="11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New Value</a:t>
              </a:r>
            </a:p>
          </p:txBody>
        </p:sp>
      </p:grpSp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1473200" y="6019800"/>
            <a:ext cx="692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Modulus Only			   Part of U(k) known</a:t>
            </a:r>
          </a:p>
        </p:txBody>
      </p:sp>
      <p:grpSp>
        <p:nvGrpSpPr>
          <p:cNvPr id="160795" name="Group 27"/>
          <p:cNvGrpSpPr>
            <a:grpSpLocks/>
          </p:cNvGrpSpPr>
          <p:nvPr/>
        </p:nvGrpSpPr>
        <p:grpSpPr bwMode="auto">
          <a:xfrm>
            <a:off x="3148013" y="2973388"/>
            <a:ext cx="2998787" cy="3522662"/>
            <a:chOff x="1983" y="1873"/>
            <a:chExt cx="1889" cy="2219"/>
          </a:xfrm>
        </p:grpSpPr>
        <p:sp>
          <p:nvSpPr>
            <p:cNvPr id="160796" name="Line 28"/>
            <p:cNvSpPr>
              <a:spLocks noChangeShapeType="1"/>
            </p:cNvSpPr>
            <p:nvPr/>
          </p:nvSpPr>
          <p:spPr bwMode="auto">
            <a:xfrm flipV="1">
              <a:off x="1983" y="1878"/>
              <a:ext cx="250" cy="249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7" name="Line 29"/>
            <p:cNvSpPr>
              <a:spLocks noChangeShapeType="1"/>
            </p:cNvSpPr>
            <p:nvPr/>
          </p:nvSpPr>
          <p:spPr bwMode="auto">
            <a:xfrm flipH="1" flipV="1">
              <a:off x="3592" y="1873"/>
              <a:ext cx="280" cy="29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8" name="Text Box 30"/>
            <p:cNvSpPr txBox="1">
              <a:spLocks noChangeArrowheads="1"/>
            </p:cNvSpPr>
            <p:nvPr/>
          </p:nvSpPr>
          <p:spPr bwMode="auto">
            <a:xfrm>
              <a:off x="2400" y="3344"/>
              <a:ext cx="111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solidFill>
                    <a:srgbClr val="00CC00"/>
                  </a:solidFill>
                  <a:latin typeface="Times New Roman" panose="02020603050405020304" pitchFamily="18" charset="0"/>
                </a:rPr>
                <a:t>Project: closest point in set</a:t>
              </a:r>
            </a:p>
          </p:txBody>
        </p:sp>
      </p:grpSp>
      <p:sp>
        <p:nvSpPr>
          <p:cNvPr id="160799" name="Line 31"/>
          <p:cNvSpPr>
            <a:spLocks noChangeShapeType="1"/>
          </p:cNvSpPr>
          <p:nvPr/>
        </p:nvSpPr>
        <p:spPr bwMode="auto">
          <a:xfrm flipH="1">
            <a:off x="1358900" y="4178300"/>
            <a:ext cx="1155700" cy="1104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800" name="Line 32"/>
          <p:cNvSpPr>
            <a:spLocks noChangeShapeType="1"/>
          </p:cNvSpPr>
          <p:nvPr/>
        </p:nvSpPr>
        <p:spPr bwMode="auto">
          <a:xfrm flipH="1">
            <a:off x="5588000" y="4178300"/>
            <a:ext cx="11811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801" name="Text Box 33"/>
          <p:cNvSpPr txBox="1">
            <a:spLocks noChangeArrowheads="1"/>
          </p:cNvSpPr>
          <p:nvPr/>
        </p:nvSpPr>
        <p:spPr bwMode="auto">
          <a:xfrm>
            <a:off x="1168400" y="43053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|U(k)|</a:t>
            </a:r>
          </a:p>
        </p:txBody>
      </p:sp>
      <p:sp>
        <p:nvSpPr>
          <p:cNvPr id="160802" name="Text Box 34"/>
          <p:cNvSpPr txBox="1">
            <a:spLocks noChangeArrowheads="1"/>
          </p:cNvSpPr>
          <p:nvPr/>
        </p:nvSpPr>
        <p:spPr bwMode="auto">
          <a:xfrm>
            <a:off x="5410200" y="42926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|U(k)|</a:t>
            </a:r>
          </a:p>
        </p:txBody>
      </p:sp>
      <p:sp>
        <p:nvSpPr>
          <p:cNvPr id="160803" name="Text Box 35"/>
          <p:cNvSpPr txBox="1">
            <a:spLocks noChangeArrowheads="1"/>
          </p:cNvSpPr>
          <p:nvPr/>
        </p:nvSpPr>
        <p:spPr bwMode="auto">
          <a:xfrm>
            <a:off x="7073900" y="36195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anose="02020603050405020304" pitchFamily="18" charset="0"/>
              </a:rPr>
              <a:t>Known</a:t>
            </a:r>
          </a:p>
        </p:txBody>
      </p:sp>
    </p:spTree>
    <p:extLst>
      <p:ext uri="{BB962C8B-B14F-4D97-AF65-F5344CB8AC3E}">
        <p14:creationId xmlns:p14="http://schemas.microsoft.com/office/powerpoint/2010/main" val="137804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Successive Projections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457575" cy="4114800"/>
          </a:xfrm>
        </p:spPr>
        <p:txBody>
          <a:bodyPr/>
          <a:lstStyle/>
          <a:p>
            <a:r>
              <a:rPr lang="en-US" altLang="en-US" sz="2800"/>
              <a:t>Iterate between projections</a:t>
            </a:r>
          </a:p>
          <a:p>
            <a:r>
              <a:rPr lang="en-US" altLang="en-US" sz="2800"/>
              <a:t>Other variants possible (see Combettes,</a:t>
            </a:r>
            <a:r>
              <a:rPr lang="en-US" altLang="en-US" sz="2800">
                <a:cs typeface="Times New Roman" panose="02020603050405020304" pitchFamily="18" charset="0"/>
              </a:rPr>
              <a:t> </a:t>
            </a:r>
            <a:r>
              <a:rPr lang="en-US" altLang="en-US" sz="2800" i="1">
                <a:cs typeface="Times New Roman" panose="02020603050405020304" pitchFamily="18" charset="0"/>
              </a:rPr>
              <a:t>Advances in Imaging and Electron Physics</a:t>
            </a:r>
            <a:r>
              <a:rPr lang="en-US" altLang="en-US" sz="2800">
                <a:cs typeface="Times New Roman" panose="02020603050405020304" pitchFamily="18" charset="0"/>
              </a:rPr>
              <a:t>  </a:t>
            </a:r>
            <a:r>
              <a:rPr lang="en-US" altLang="en-US" sz="2800" b="1">
                <a:cs typeface="Times New Roman" panose="02020603050405020304" pitchFamily="18" charset="0"/>
              </a:rPr>
              <a:t>95,</a:t>
            </a:r>
            <a:r>
              <a:rPr lang="en-US" altLang="en-US" sz="2800">
                <a:cs typeface="Times New Roman" panose="02020603050405020304" pitchFamily="18" charset="0"/>
              </a:rPr>
              <a:t> 155-270, 1996)</a:t>
            </a:r>
          </a:p>
        </p:txBody>
      </p:sp>
      <p:sp>
        <p:nvSpPr>
          <p:cNvPr id="162820" name="Freeform 4"/>
          <p:cNvSpPr>
            <a:spLocks noChangeAspect="1"/>
          </p:cNvSpPr>
          <p:nvPr/>
        </p:nvSpPr>
        <p:spPr bwMode="auto">
          <a:xfrm>
            <a:off x="4838700" y="4440238"/>
            <a:ext cx="3071813" cy="1012825"/>
          </a:xfrm>
          <a:custGeom>
            <a:avLst/>
            <a:gdLst>
              <a:gd name="T0" fmla="*/ 167 w 2528"/>
              <a:gd name="T1" fmla="*/ 302 h 833"/>
              <a:gd name="T2" fmla="*/ 238 w 2528"/>
              <a:gd name="T3" fmla="*/ 325 h 833"/>
              <a:gd name="T4" fmla="*/ 310 w 2528"/>
              <a:gd name="T5" fmla="*/ 317 h 833"/>
              <a:gd name="T6" fmla="*/ 381 w 2528"/>
              <a:gd name="T7" fmla="*/ 302 h 833"/>
              <a:gd name="T8" fmla="*/ 465 w 2528"/>
              <a:gd name="T9" fmla="*/ 275 h 833"/>
              <a:gd name="T10" fmla="*/ 548 w 2528"/>
              <a:gd name="T11" fmla="*/ 244 h 833"/>
              <a:gd name="T12" fmla="*/ 624 w 2528"/>
              <a:gd name="T13" fmla="*/ 205 h 833"/>
              <a:gd name="T14" fmla="*/ 695 w 2528"/>
              <a:gd name="T15" fmla="*/ 182 h 833"/>
              <a:gd name="T16" fmla="*/ 767 w 2528"/>
              <a:gd name="T17" fmla="*/ 155 h 833"/>
              <a:gd name="T18" fmla="*/ 838 w 2528"/>
              <a:gd name="T19" fmla="*/ 120 h 833"/>
              <a:gd name="T20" fmla="*/ 930 w 2528"/>
              <a:gd name="T21" fmla="*/ 89 h 833"/>
              <a:gd name="T22" fmla="*/ 1005 w 2528"/>
              <a:gd name="T23" fmla="*/ 85 h 833"/>
              <a:gd name="T24" fmla="*/ 1077 w 2528"/>
              <a:gd name="T25" fmla="*/ 74 h 833"/>
              <a:gd name="T26" fmla="*/ 1148 w 2528"/>
              <a:gd name="T27" fmla="*/ 66 h 833"/>
              <a:gd name="T28" fmla="*/ 1220 w 2528"/>
              <a:gd name="T29" fmla="*/ 39 h 833"/>
              <a:gd name="T30" fmla="*/ 1295 w 2528"/>
              <a:gd name="T31" fmla="*/ 12 h 833"/>
              <a:gd name="T32" fmla="*/ 1367 w 2528"/>
              <a:gd name="T33" fmla="*/ 4 h 833"/>
              <a:gd name="T34" fmla="*/ 1438 w 2528"/>
              <a:gd name="T35" fmla="*/ 0 h 833"/>
              <a:gd name="T36" fmla="*/ 1510 w 2528"/>
              <a:gd name="T37" fmla="*/ 4 h 833"/>
              <a:gd name="T38" fmla="*/ 1585 w 2528"/>
              <a:gd name="T39" fmla="*/ 27 h 833"/>
              <a:gd name="T40" fmla="*/ 1657 w 2528"/>
              <a:gd name="T41" fmla="*/ 46 h 833"/>
              <a:gd name="T42" fmla="*/ 1740 w 2528"/>
              <a:gd name="T43" fmla="*/ 66 h 833"/>
              <a:gd name="T44" fmla="*/ 1824 w 2528"/>
              <a:gd name="T45" fmla="*/ 116 h 833"/>
              <a:gd name="T46" fmla="*/ 1959 w 2528"/>
              <a:gd name="T47" fmla="*/ 163 h 833"/>
              <a:gd name="T48" fmla="*/ 2026 w 2528"/>
              <a:gd name="T49" fmla="*/ 217 h 833"/>
              <a:gd name="T50" fmla="*/ 2102 w 2528"/>
              <a:gd name="T51" fmla="*/ 279 h 833"/>
              <a:gd name="T52" fmla="*/ 2181 w 2528"/>
              <a:gd name="T53" fmla="*/ 325 h 833"/>
              <a:gd name="T54" fmla="*/ 2265 w 2528"/>
              <a:gd name="T55" fmla="*/ 375 h 833"/>
              <a:gd name="T56" fmla="*/ 2360 w 2528"/>
              <a:gd name="T57" fmla="*/ 418 h 833"/>
              <a:gd name="T58" fmla="*/ 2467 w 2528"/>
              <a:gd name="T59" fmla="*/ 476 h 833"/>
              <a:gd name="T60" fmla="*/ 2519 w 2528"/>
              <a:gd name="T61" fmla="*/ 538 h 833"/>
              <a:gd name="T62" fmla="*/ 2527 w 2528"/>
              <a:gd name="T63" fmla="*/ 615 h 833"/>
              <a:gd name="T64" fmla="*/ 2511 w 2528"/>
              <a:gd name="T65" fmla="*/ 693 h 833"/>
              <a:gd name="T66" fmla="*/ 2459 w 2528"/>
              <a:gd name="T67" fmla="*/ 758 h 833"/>
              <a:gd name="T68" fmla="*/ 2380 w 2528"/>
              <a:gd name="T69" fmla="*/ 793 h 833"/>
              <a:gd name="T70" fmla="*/ 2273 w 2528"/>
              <a:gd name="T71" fmla="*/ 797 h 833"/>
              <a:gd name="T72" fmla="*/ 2082 w 2528"/>
              <a:gd name="T73" fmla="*/ 801 h 833"/>
              <a:gd name="T74" fmla="*/ 1923 w 2528"/>
              <a:gd name="T75" fmla="*/ 813 h 833"/>
              <a:gd name="T76" fmla="*/ 1764 w 2528"/>
              <a:gd name="T77" fmla="*/ 820 h 833"/>
              <a:gd name="T78" fmla="*/ 1661 w 2528"/>
              <a:gd name="T79" fmla="*/ 828 h 833"/>
              <a:gd name="T80" fmla="*/ 1510 w 2528"/>
              <a:gd name="T81" fmla="*/ 828 h 833"/>
              <a:gd name="T82" fmla="*/ 1375 w 2528"/>
              <a:gd name="T83" fmla="*/ 828 h 833"/>
              <a:gd name="T84" fmla="*/ 1192 w 2528"/>
              <a:gd name="T85" fmla="*/ 828 h 833"/>
              <a:gd name="T86" fmla="*/ 962 w 2528"/>
              <a:gd name="T87" fmla="*/ 832 h 833"/>
              <a:gd name="T88" fmla="*/ 818 w 2528"/>
              <a:gd name="T89" fmla="*/ 828 h 833"/>
              <a:gd name="T90" fmla="*/ 699 w 2528"/>
              <a:gd name="T91" fmla="*/ 817 h 833"/>
              <a:gd name="T92" fmla="*/ 564 w 2528"/>
              <a:gd name="T93" fmla="*/ 797 h 833"/>
              <a:gd name="T94" fmla="*/ 469 w 2528"/>
              <a:gd name="T95" fmla="*/ 751 h 833"/>
              <a:gd name="T96" fmla="*/ 322 w 2528"/>
              <a:gd name="T97" fmla="*/ 708 h 833"/>
              <a:gd name="T98" fmla="*/ 191 w 2528"/>
              <a:gd name="T99" fmla="*/ 666 h 833"/>
              <a:gd name="T100" fmla="*/ 95 w 2528"/>
              <a:gd name="T101" fmla="*/ 561 h 833"/>
              <a:gd name="T102" fmla="*/ 12 w 2528"/>
              <a:gd name="T103" fmla="*/ 476 h 833"/>
              <a:gd name="T104" fmla="*/ 0 w 2528"/>
              <a:gd name="T105" fmla="*/ 406 h 833"/>
              <a:gd name="T106" fmla="*/ 0 w 2528"/>
              <a:gd name="T107" fmla="*/ 333 h 833"/>
              <a:gd name="T108" fmla="*/ 60 w 2528"/>
              <a:gd name="T109" fmla="*/ 275 h 833"/>
              <a:gd name="T110" fmla="*/ 103 w 2528"/>
              <a:gd name="T111" fmla="*/ 302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28" h="833">
                <a:moveTo>
                  <a:pt x="103" y="302"/>
                </a:moveTo>
                <a:lnTo>
                  <a:pt x="119" y="302"/>
                </a:lnTo>
                <a:lnTo>
                  <a:pt x="131" y="302"/>
                </a:lnTo>
                <a:lnTo>
                  <a:pt x="143" y="302"/>
                </a:lnTo>
                <a:lnTo>
                  <a:pt x="155" y="302"/>
                </a:lnTo>
                <a:lnTo>
                  <a:pt x="167" y="302"/>
                </a:lnTo>
                <a:lnTo>
                  <a:pt x="179" y="313"/>
                </a:lnTo>
                <a:lnTo>
                  <a:pt x="191" y="321"/>
                </a:lnTo>
                <a:lnTo>
                  <a:pt x="203" y="325"/>
                </a:lnTo>
                <a:lnTo>
                  <a:pt x="215" y="325"/>
                </a:lnTo>
                <a:lnTo>
                  <a:pt x="226" y="325"/>
                </a:lnTo>
                <a:lnTo>
                  <a:pt x="238" y="325"/>
                </a:lnTo>
                <a:lnTo>
                  <a:pt x="250" y="325"/>
                </a:lnTo>
                <a:lnTo>
                  <a:pt x="262" y="325"/>
                </a:lnTo>
                <a:lnTo>
                  <a:pt x="274" y="325"/>
                </a:lnTo>
                <a:lnTo>
                  <a:pt x="286" y="321"/>
                </a:lnTo>
                <a:lnTo>
                  <a:pt x="298" y="317"/>
                </a:lnTo>
                <a:lnTo>
                  <a:pt x="310" y="317"/>
                </a:lnTo>
                <a:lnTo>
                  <a:pt x="322" y="313"/>
                </a:lnTo>
                <a:lnTo>
                  <a:pt x="334" y="313"/>
                </a:lnTo>
                <a:lnTo>
                  <a:pt x="346" y="313"/>
                </a:lnTo>
                <a:lnTo>
                  <a:pt x="358" y="313"/>
                </a:lnTo>
                <a:lnTo>
                  <a:pt x="370" y="310"/>
                </a:lnTo>
                <a:lnTo>
                  <a:pt x="381" y="302"/>
                </a:lnTo>
                <a:lnTo>
                  <a:pt x="393" y="294"/>
                </a:lnTo>
                <a:lnTo>
                  <a:pt x="409" y="290"/>
                </a:lnTo>
                <a:lnTo>
                  <a:pt x="425" y="286"/>
                </a:lnTo>
                <a:lnTo>
                  <a:pt x="441" y="282"/>
                </a:lnTo>
                <a:lnTo>
                  <a:pt x="453" y="279"/>
                </a:lnTo>
                <a:lnTo>
                  <a:pt x="465" y="275"/>
                </a:lnTo>
                <a:lnTo>
                  <a:pt x="481" y="271"/>
                </a:lnTo>
                <a:lnTo>
                  <a:pt x="497" y="263"/>
                </a:lnTo>
                <a:lnTo>
                  <a:pt x="509" y="259"/>
                </a:lnTo>
                <a:lnTo>
                  <a:pt x="524" y="255"/>
                </a:lnTo>
                <a:lnTo>
                  <a:pt x="536" y="248"/>
                </a:lnTo>
                <a:lnTo>
                  <a:pt x="548" y="244"/>
                </a:lnTo>
                <a:lnTo>
                  <a:pt x="564" y="236"/>
                </a:lnTo>
                <a:lnTo>
                  <a:pt x="576" y="232"/>
                </a:lnTo>
                <a:lnTo>
                  <a:pt x="588" y="221"/>
                </a:lnTo>
                <a:lnTo>
                  <a:pt x="600" y="217"/>
                </a:lnTo>
                <a:lnTo>
                  <a:pt x="612" y="209"/>
                </a:lnTo>
                <a:lnTo>
                  <a:pt x="624" y="205"/>
                </a:lnTo>
                <a:lnTo>
                  <a:pt x="636" y="197"/>
                </a:lnTo>
                <a:lnTo>
                  <a:pt x="648" y="193"/>
                </a:lnTo>
                <a:lnTo>
                  <a:pt x="660" y="190"/>
                </a:lnTo>
                <a:lnTo>
                  <a:pt x="671" y="186"/>
                </a:lnTo>
                <a:lnTo>
                  <a:pt x="683" y="186"/>
                </a:lnTo>
                <a:lnTo>
                  <a:pt x="695" y="182"/>
                </a:lnTo>
                <a:lnTo>
                  <a:pt x="707" y="178"/>
                </a:lnTo>
                <a:lnTo>
                  <a:pt x="719" y="174"/>
                </a:lnTo>
                <a:lnTo>
                  <a:pt x="731" y="170"/>
                </a:lnTo>
                <a:lnTo>
                  <a:pt x="743" y="166"/>
                </a:lnTo>
                <a:lnTo>
                  <a:pt x="755" y="159"/>
                </a:lnTo>
                <a:lnTo>
                  <a:pt x="767" y="155"/>
                </a:lnTo>
                <a:lnTo>
                  <a:pt x="779" y="147"/>
                </a:lnTo>
                <a:lnTo>
                  <a:pt x="791" y="143"/>
                </a:lnTo>
                <a:lnTo>
                  <a:pt x="803" y="135"/>
                </a:lnTo>
                <a:lnTo>
                  <a:pt x="815" y="132"/>
                </a:lnTo>
                <a:lnTo>
                  <a:pt x="826" y="128"/>
                </a:lnTo>
                <a:lnTo>
                  <a:pt x="838" y="120"/>
                </a:lnTo>
                <a:lnTo>
                  <a:pt x="850" y="116"/>
                </a:lnTo>
                <a:lnTo>
                  <a:pt x="866" y="108"/>
                </a:lnTo>
                <a:lnTo>
                  <a:pt x="882" y="101"/>
                </a:lnTo>
                <a:lnTo>
                  <a:pt x="898" y="97"/>
                </a:lnTo>
                <a:lnTo>
                  <a:pt x="914" y="93"/>
                </a:lnTo>
                <a:lnTo>
                  <a:pt x="930" y="89"/>
                </a:lnTo>
                <a:lnTo>
                  <a:pt x="942" y="85"/>
                </a:lnTo>
                <a:lnTo>
                  <a:pt x="954" y="85"/>
                </a:lnTo>
                <a:lnTo>
                  <a:pt x="969" y="85"/>
                </a:lnTo>
                <a:lnTo>
                  <a:pt x="981" y="85"/>
                </a:lnTo>
                <a:lnTo>
                  <a:pt x="993" y="85"/>
                </a:lnTo>
                <a:lnTo>
                  <a:pt x="1005" y="85"/>
                </a:lnTo>
                <a:lnTo>
                  <a:pt x="1017" y="81"/>
                </a:lnTo>
                <a:lnTo>
                  <a:pt x="1029" y="81"/>
                </a:lnTo>
                <a:lnTo>
                  <a:pt x="1041" y="77"/>
                </a:lnTo>
                <a:lnTo>
                  <a:pt x="1053" y="77"/>
                </a:lnTo>
                <a:lnTo>
                  <a:pt x="1065" y="77"/>
                </a:lnTo>
                <a:lnTo>
                  <a:pt x="1077" y="74"/>
                </a:lnTo>
                <a:lnTo>
                  <a:pt x="1089" y="74"/>
                </a:lnTo>
                <a:lnTo>
                  <a:pt x="1101" y="74"/>
                </a:lnTo>
                <a:lnTo>
                  <a:pt x="1113" y="74"/>
                </a:lnTo>
                <a:lnTo>
                  <a:pt x="1124" y="70"/>
                </a:lnTo>
                <a:lnTo>
                  <a:pt x="1136" y="70"/>
                </a:lnTo>
                <a:lnTo>
                  <a:pt x="1148" y="66"/>
                </a:lnTo>
                <a:lnTo>
                  <a:pt x="1160" y="62"/>
                </a:lnTo>
                <a:lnTo>
                  <a:pt x="1172" y="62"/>
                </a:lnTo>
                <a:lnTo>
                  <a:pt x="1184" y="54"/>
                </a:lnTo>
                <a:lnTo>
                  <a:pt x="1196" y="50"/>
                </a:lnTo>
                <a:lnTo>
                  <a:pt x="1208" y="43"/>
                </a:lnTo>
                <a:lnTo>
                  <a:pt x="1220" y="39"/>
                </a:lnTo>
                <a:lnTo>
                  <a:pt x="1232" y="35"/>
                </a:lnTo>
                <a:lnTo>
                  <a:pt x="1248" y="31"/>
                </a:lnTo>
                <a:lnTo>
                  <a:pt x="1260" y="23"/>
                </a:lnTo>
                <a:lnTo>
                  <a:pt x="1271" y="23"/>
                </a:lnTo>
                <a:lnTo>
                  <a:pt x="1283" y="15"/>
                </a:lnTo>
                <a:lnTo>
                  <a:pt x="1295" y="12"/>
                </a:lnTo>
                <a:lnTo>
                  <a:pt x="1307" y="8"/>
                </a:lnTo>
                <a:lnTo>
                  <a:pt x="1319" y="4"/>
                </a:lnTo>
                <a:lnTo>
                  <a:pt x="1331" y="4"/>
                </a:lnTo>
                <a:lnTo>
                  <a:pt x="1343" y="4"/>
                </a:lnTo>
                <a:lnTo>
                  <a:pt x="1355" y="4"/>
                </a:lnTo>
                <a:lnTo>
                  <a:pt x="1367" y="4"/>
                </a:lnTo>
                <a:lnTo>
                  <a:pt x="1379" y="4"/>
                </a:lnTo>
                <a:lnTo>
                  <a:pt x="1391" y="4"/>
                </a:lnTo>
                <a:lnTo>
                  <a:pt x="1403" y="0"/>
                </a:lnTo>
                <a:lnTo>
                  <a:pt x="1414" y="0"/>
                </a:lnTo>
                <a:lnTo>
                  <a:pt x="1426" y="0"/>
                </a:lnTo>
                <a:lnTo>
                  <a:pt x="1438" y="0"/>
                </a:lnTo>
                <a:lnTo>
                  <a:pt x="1450" y="0"/>
                </a:lnTo>
                <a:lnTo>
                  <a:pt x="1462" y="0"/>
                </a:lnTo>
                <a:lnTo>
                  <a:pt x="1474" y="0"/>
                </a:lnTo>
                <a:lnTo>
                  <a:pt x="1486" y="0"/>
                </a:lnTo>
                <a:lnTo>
                  <a:pt x="1498" y="0"/>
                </a:lnTo>
                <a:lnTo>
                  <a:pt x="1510" y="4"/>
                </a:lnTo>
                <a:lnTo>
                  <a:pt x="1522" y="8"/>
                </a:lnTo>
                <a:lnTo>
                  <a:pt x="1534" y="12"/>
                </a:lnTo>
                <a:lnTo>
                  <a:pt x="1546" y="15"/>
                </a:lnTo>
                <a:lnTo>
                  <a:pt x="1561" y="19"/>
                </a:lnTo>
                <a:lnTo>
                  <a:pt x="1573" y="23"/>
                </a:lnTo>
                <a:lnTo>
                  <a:pt x="1585" y="27"/>
                </a:lnTo>
                <a:lnTo>
                  <a:pt x="1597" y="31"/>
                </a:lnTo>
                <a:lnTo>
                  <a:pt x="1609" y="35"/>
                </a:lnTo>
                <a:lnTo>
                  <a:pt x="1621" y="35"/>
                </a:lnTo>
                <a:lnTo>
                  <a:pt x="1633" y="39"/>
                </a:lnTo>
                <a:lnTo>
                  <a:pt x="1645" y="43"/>
                </a:lnTo>
                <a:lnTo>
                  <a:pt x="1657" y="46"/>
                </a:lnTo>
                <a:lnTo>
                  <a:pt x="1681" y="46"/>
                </a:lnTo>
                <a:lnTo>
                  <a:pt x="1693" y="50"/>
                </a:lnTo>
                <a:lnTo>
                  <a:pt x="1705" y="50"/>
                </a:lnTo>
                <a:lnTo>
                  <a:pt x="1716" y="54"/>
                </a:lnTo>
                <a:lnTo>
                  <a:pt x="1728" y="58"/>
                </a:lnTo>
                <a:lnTo>
                  <a:pt x="1740" y="66"/>
                </a:lnTo>
                <a:lnTo>
                  <a:pt x="1752" y="74"/>
                </a:lnTo>
                <a:lnTo>
                  <a:pt x="1764" y="77"/>
                </a:lnTo>
                <a:lnTo>
                  <a:pt x="1776" y="89"/>
                </a:lnTo>
                <a:lnTo>
                  <a:pt x="1792" y="97"/>
                </a:lnTo>
                <a:lnTo>
                  <a:pt x="1808" y="108"/>
                </a:lnTo>
                <a:lnTo>
                  <a:pt x="1824" y="116"/>
                </a:lnTo>
                <a:lnTo>
                  <a:pt x="1840" y="128"/>
                </a:lnTo>
                <a:lnTo>
                  <a:pt x="1863" y="135"/>
                </a:lnTo>
                <a:lnTo>
                  <a:pt x="1887" y="139"/>
                </a:lnTo>
                <a:lnTo>
                  <a:pt x="1911" y="147"/>
                </a:lnTo>
                <a:lnTo>
                  <a:pt x="1935" y="155"/>
                </a:lnTo>
                <a:lnTo>
                  <a:pt x="1959" y="163"/>
                </a:lnTo>
                <a:lnTo>
                  <a:pt x="1971" y="170"/>
                </a:lnTo>
                <a:lnTo>
                  <a:pt x="1983" y="178"/>
                </a:lnTo>
                <a:lnTo>
                  <a:pt x="1995" y="186"/>
                </a:lnTo>
                <a:lnTo>
                  <a:pt x="2007" y="197"/>
                </a:lnTo>
                <a:lnTo>
                  <a:pt x="2018" y="205"/>
                </a:lnTo>
                <a:lnTo>
                  <a:pt x="2026" y="217"/>
                </a:lnTo>
                <a:lnTo>
                  <a:pt x="2038" y="224"/>
                </a:lnTo>
                <a:lnTo>
                  <a:pt x="2050" y="236"/>
                </a:lnTo>
                <a:lnTo>
                  <a:pt x="2062" y="248"/>
                </a:lnTo>
                <a:lnTo>
                  <a:pt x="2074" y="259"/>
                </a:lnTo>
                <a:lnTo>
                  <a:pt x="2090" y="267"/>
                </a:lnTo>
                <a:lnTo>
                  <a:pt x="2102" y="279"/>
                </a:lnTo>
                <a:lnTo>
                  <a:pt x="2114" y="290"/>
                </a:lnTo>
                <a:lnTo>
                  <a:pt x="2130" y="298"/>
                </a:lnTo>
                <a:lnTo>
                  <a:pt x="2146" y="310"/>
                </a:lnTo>
                <a:lnTo>
                  <a:pt x="2157" y="313"/>
                </a:lnTo>
                <a:lnTo>
                  <a:pt x="2169" y="321"/>
                </a:lnTo>
                <a:lnTo>
                  <a:pt x="2181" y="325"/>
                </a:lnTo>
                <a:lnTo>
                  <a:pt x="2193" y="329"/>
                </a:lnTo>
                <a:lnTo>
                  <a:pt x="2205" y="337"/>
                </a:lnTo>
                <a:lnTo>
                  <a:pt x="2221" y="344"/>
                </a:lnTo>
                <a:lnTo>
                  <a:pt x="2237" y="356"/>
                </a:lnTo>
                <a:lnTo>
                  <a:pt x="2253" y="368"/>
                </a:lnTo>
                <a:lnTo>
                  <a:pt x="2265" y="375"/>
                </a:lnTo>
                <a:lnTo>
                  <a:pt x="2277" y="383"/>
                </a:lnTo>
                <a:lnTo>
                  <a:pt x="2289" y="391"/>
                </a:lnTo>
                <a:lnTo>
                  <a:pt x="2304" y="395"/>
                </a:lnTo>
                <a:lnTo>
                  <a:pt x="2316" y="402"/>
                </a:lnTo>
                <a:lnTo>
                  <a:pt x="2348" y="410"/>
                </a:lnTo>
                <a:lnTo>
                  <a:pt x="2360" y="418"/>
                </a:lnTo>
                <a:lnTo>
                  <a:pt x="2372" y="422"/>
                </a:lnTo>
                <a:lnTo>
                  <a:pt x="2400" y="433"/>
                </a:lnTo>
                <a:lnTo>
                  <a:pt x="2412" y="445"/>
                </a:lnTo>
                <a:lnTo>
                  <a:pt x="2424" y="453"/>
                </a:lnTo>
                <a:lnTo>
                  <a:pt x="2440" y="464"/>
                </a:lnTo>
                <a:lnTo>
                  <a:pt x="2467" y="476"/>
                </a:lnTo>
                <a:lnTo>
                  <a:pt x="2483" y="484"/>
                </a:lnTo>
                <a:lnTo>
                  <a:pt x="2491" y="495"/>
                </a:lnTo>
                <a:lnTo>
                  <a:pt x="2503" y="503"/>
                </a:lnTo>
                <a:lnTo>
                  <a:pt x="2511" y="515"/>
                </a:lnTo>
                <a:lnTo>
                  <a:pt x="2515" y="526"/>
                </a:lnTo>
                <a:lnTo>
                  <a:pt x="2519" y="538"/>
                </a:lnTo>
                <a:lnTo>
                  <a:pt x="2523" y="553"/>
                </a:lnTo>
                <a:lnTo>
                  <a:pt x="2523" y="565"/>
                </a:lnTo>
                <a:lnTo>
                  <a:pt x="2523" y="577"/>
                </a:lnTo>
                <a:lnTo>
                  <a:pt x="2527" y="588"/>
                </a:lnTo>
                <a:lnTo>
                  <a:pt x="2527" y="600"/>
                </a:lnTo>
                <a:lnTo>
                  <a:pt x="2527" y="615"/>
                </a:lnTo>
                <a:lnTo>
                  <a:pt x="2527" y="631"/>
                </a:lnTo>
                <a:lnTo>
                  <a:pt x="2527" y="646"/>
                </a:lnTo>
                <a:lnTo>
                  <a:pt x="2523" y="658"/>
                </a:lnTo>
                <a:lnTo>
                  <a:pt x="2523" y="669"/>
                </a:lnTo>
                <a:lnTo>
                  <a:pt x="2515" y="681"/>
                </a:lnTo>
                <a:lnTo>
                  <a:pt x="2511" y="693"/>
                </a:lnTo>
                <a:lnTo>
                  <a:pt x="2503" y="704"/>
                </a:lnTo>
                <a:lnTo>
                  <a:pt x="2499" y="716"/>
                </a:lnTo>
                <a:lnTo>
                  <a:pt x="2491" y="728"/>
                </a:lnTo>
                <a:lnTo>
                  <a:pt x="2487" y="739"/>
                </a:lnTo>
                <a:lnTo>
                  <a:pt x="2475" y="747"/>
                </a:lnTo>
                <a:lnTo>
                  <a:pt x="2459" y="758"/>
                </a:lnTo>
                <a:lnTo>
                  <a:pt x="2448" y="766"/>
                </a:lnTo>
                <a:lnTo>
                  <a:pt x="2436" y="774"/>
                </a:lnTo>
                <a:lnTo>
                  <a:pt x="2424" y="782"/>
                </a:lnTo>
                <a:lnTo>
                  <a:pt x="2412" y="786"/>
                </a:lnTo>
                <a:lnTo>
                  <a:pt x="2396" y="789"/>
                </a:lnTo>
                <a:lnTo>
                  <a:pt x="2380" y="793"/>
                </a:lnTo>
                <a:lnTo>
                  <a:pt x="2364" y="797"/>
                </a:lnTo>
                <a:lnTo>
                  <a:pt x="2348" y="797"/>
                </a:lnTo>
                <a:lnTo>
                  <a:pt x="2336" y="797"/>
                </a:lnTo>
                <a:lnTo>
                  <a:pt x="2320" y="797"/>
                </a:lnTo>
                <a:lnTo>
                  <a:pt x="2304" y="797"/>
                </a:lnTo>
                <a:lnTo>
                  <a:pt x="2273" y="797"/>
                </a:lnTo>
                <a:lnTo>
                  <a:pt x="2241" y="797"/>
                </a:lnTo>
                <a:lnTo>
                  <a:pt x="2217" y="797"/>
                </a:lnTo>
                <a:lnTo>
                  <a:pt x="2185" y="797"/>
                </a:lnTo>
                <a:lnTo>
                  <a:pt x="2146" y="797"/>
                </a:lnTo>
                <a:lnTo>
                  <a:pt x="2114" y="801"/>
                </a:lnTo>
                <a:lnTo>
                  <a:pt x="2082" y="801"/>
                </a:lnTo>
                <a:lnTo>
                  <a:pt x="2050" y="805"/>
                </a:lnTo>
                <a:lnTo>
                  <a:pt x="2026" y="805"/>
                </a:lnTo>
                <a:lnTo>
                  <a:pt x="2003" y="805"/>
                </a:lnTo>
                <a:lnTo>
                  <a:pt x="1979" y="809"/>
                </a:lnTo>
                <a:lnTo>
                  <a:pt x="1947" y="809"/>
                </a:lnTo>
                <a:lnTo>
                  <a:pt x="1923" y="813"/>
                </a:lnTo>
                <a:lnTo>
                  <a:pt x="1899" y="813"/>
                </a:lnTo>
                <a:lnTo>
                  <a:pt x="1875" y="813"/>
                </a:lnTo>
                <a:lnTo>
                  <a:pt x="1844" y="817"/>
                </a:lnTo>
                <a:lnTo>
                  <a:pt x="1828" y="817"/>
                </a:lnTo>
                <a:lnTo>
                  <a:pt x="1796" y="820"/>
                </a:lnTo>
                <a:lnTo>
                  <a:pt x="1764" y="820"/>
                </a:lnTo>
                <a:lnTo>
                  <a:pt x="1748" y="824"/>
                </a:lnTo>
                <a:lnTo>
                  <a:pt x="1716" y="824"/>
                </a:lnTo>
                <a:lnTo>
                  <a:pt x="1701" y="824"/>
                </a:lnTo>
                <a:lnTo>
                  <a:pt x="1685" y="828"/>
                </a:lnTo>
                <a:lnTo>
                  <a:pt x="1673" y="828"/>
                </a:lnTo>
                <a:lnTo>
                  <a:pt x="1661" y="828"/>
                </a:lnTo>
                <a:lnTo>
                  <a:pt x="1645" y="828"/>
                </a:lnTo>
                <a:lnTo>
                  <a:pt x="1621" y="828"/>
                </a:lnTo>
                <a:lnTo>
                  <a:pt x="1589" y="828"/>
                </a:lnTo>
                <a:lnTo>
                  <a:pt x="1565" y="828"/>
                </a:lnTo>
                <a:lnTo>
                  <a:pt x="1534" y="828"/>
                </a:lnTo>
                <a:lnTo>
                  <a:pt x="1510" y="828"/>
                </a:lnTo>
                <a:lnTo>
                  <a:pt x="1486" y="828"/>
                </a:lnTo>
                <a:lnTo>
                  <a:pt x="1462" y="828"/>
                </a:lnTo>
                <a:lnTo>
                  <a:pt x="1438" y="828"/>
                </a:lnTo>
                <a:lnTo>
                  <a:pt x="1422" y="828"/>
                </a:lnTo>
                <a:lnTo>
                  <a:pt x="1399" y="828"/>
                </a:lnTo>
                <a:lnTo>
                  <a:pt x="1375" y="828"/>
                </a:lnTo>
                <a:lnTo>
                  <a:pt x="1351" y="828"/>
                </a:lnTo>
                <a:lnTo>
                  <a:pt x="1311" y="828"/>
                </a:lnTo>
                <a:lnTo>
                  <a:pt x="1279" y="828"/>
                </a:lnTo>
                <a:lnTo>
                  <a:pt x="1256" y="828"/>
                </a:lnTo>
                <a:lnTo>
                  <a:pt x="1232" y="828"/>
                </a:lnTo>
                <a:lnTo>
                  <a:pt x="1192" y="828"/>
                </a:lnTo>
                <a:lnTo>
                  <a:pt x="1152" y="828"/>
                </a:lnTo>
                <a:lnTo>
                  <a:pt x="1105" y="828"/>
                </a:lnTo>
                <a:lnTo>
                  <a:pt x="1073" y="832"/>
                </a:lnTo>
                <a:lnTo>
                  <a:pt x="1033" y="832"/>
                </a:lnTo>
                <a:lnTo>
                  <a:pt x="993" y="832"/>
                </a:lnTo>
                <a:lnTo>
                  <a:pt x="962" y="832"/>
                </a:lnTo>
                <a:lnTo>
                  <a:pt x="938" y="832"/>
                </a:lnTo>
                <a:lnTo>
                  <a:pt x="922" y="832"/>
                </a:lnTo>
                <a:lnTo>
                  <a:pt x="898" y="832"/>
                </a:lnTo>
                <a:lnTo>
                  <a:pt x="882" y="832"/>
                </a:lnTo>
                <a:lnTo>
                  <a:pt x="850" y="832"/>
                </a:lnTo>
                <a:lnTo>
                  <a:pt x="818" y="828"/>
                </a:lnTo>
                <a:lnTo>
                  <a:pt x="795" y="828"/>
                </a:lnTo>
                <a:lnTo>
                  <a:pt x="763" y="824"/>
                </a:lnTo>
                <a:lnTo>
                  <a:pt x="747" y="824"/>
                </a:lnTo>
                <a:lnTo>
                  <a:pt x="731" y="824"/>
                </a:lnTo>
                <a:lnTo>
                  <a:pt x="715" y="820"/>
                </a:lnTo>
                <a:lnTo>
                  <a:pt x="699" y="817"/>
                </a:lnTo>
                <a:lnTo>
                  <a:pt x="683" y="813"/>
                </a:lnTo>
                <a:lnTo>
                  <a:pt x="660" y="809"/>
                </a:lnTo>
                <a:lnTo>
                  <a:pt x="636" y="805"/>
                </a:lnTo>
                <a:lnTo>
                  <a:pt x="612" y="805"/>
                </a:lnTo>
                <a:lnTo>
                  <a:pt x="588" y="801"/>
                </a:lnTo>
                <a:lnTo>
                  <a:pt x="564" y="797"/>
                </a:lnTo>
                <a:lnTo>
                  <a:pt x="548" y="789"/>
                </a:lnTo>
                <a:lnTo>
                  <a:pt x="532" y="778"/>
                </a:lnTo>
                <a:lnTo>
                  <a:pt x="509" y="774"/>
                </a:lnTo>
                <a:lnTo>
                  <a:pt x="497" y="766"/>
                </a:lnTo>
                <a:lnTo>
                  <a:pt x="485" y="762"/>
                </a:lnTo>
                <a:lnTo>
                  <a:pt x="469" y="751"/>
                </a:lnTo>
                <a:lnTo>
                  <a:pt x="437" y="743"/>
                </a:lnTo>
                <a:lnTo>
                  <a:pt x="397" y="735"/>
                </a:lnTo>
                <a:lnTo>
                  <a:pt x="366" y="728"/>
                </a:lnTo>
                <a:lnTo>
                  <a:pt x="350" y="720"/>
                </a:lnTo>
                <a:lnTo>
                  <a:pt x="338" y="716"/>
                </a:lnTo>
                <a:lnTo>
                  <a:pt x="322" y="708"/>
                </a:lnTo>
                <a:lnTo>
                  <a:pt x="306" y="700"/>
                </a:lnTo>
                <a:lnTo>
                  <a:pt x="282" y="697"/>
                </a:lnTo>
                <a:lnTo>
                  <a:pt x="250" y="693"/>
                </a:lnTo>
                <a:lnTo>
                  <a:pt x="234" y="681"/>
                </a:lnTo>
                <a:lnTo>
                  <a:pt x="223" y="677"/>
                </a:lnTo>
                <a:lnTo>
                  <a:pt x="191" y="666"/>
                </a:lnTo>
                <a:lnTo>
                  <a:pt x="175" y="654"/>
                </a:lnTo>
                <a:lnTo>
                  <a:pt x="159" y="646"/>
                </a:lnTo>
                <a:lnTo>
                  <a:pt x="143" y="631"/>
                </a:lnTo>
                <a:lnTo>
                  <a:pt x="127" y="615"/>
                </a:lnTo>
                <a:lnTo>
                  <a:pt x="111" y="600"/>
                </a:lnTo>
                <a:lnTo>
                  <a:pt x="95" y="561"/>
                </a:lnTo>
                <a:lnTo>
                  <a:pt x="64" y="538"/>
                </a:lnTo>
                <a:lnTo>
                  <a:pt x="48" y="522"/>
                </a:lnTo>
                <a:lnTo>
                  <a:pt x="40" y="511"/>
                </a:lnTo>
                <a:lnTo>
                  <a:pt x="32" y="499"/>
                </a:lnTo>
                <a:lnTo>
                  <a:pt x="20" y="488"/>
                </a:lnTo>
                <a:lnTo>
                  <a:pt x="12" y="476"/>
                </a:lnTo>
                <a:lnTo>
                  <a:pt x="8" y="464"/>
                </a:lnTo>
                <a:lnTo>
                  <a:pt x="4" y="453"/>
                </a:lnTo>
                <a:lnTo>
                  <a:pt x="0" y="441"/>
                </a:lnTo>
                <a:lnTo>
                  <a:pt x="0" y="430"/>
                </a:lnTo>
                <a:lnTo>
                  <a:pt x="0" y="418"/>
                </a:lnTo>
                <a:lnTo>
                  <a:pt x="0" y="406"/>
                </a:lnTo>
                <a:lnTo>
                  <a:pt x="0" y="391"/>
                </a:lnTo>
                <a:lnTo>
                  <a:pt x="0" y="379"/>
                </a:lnTo>
                <a:lnTo>
                  <a:pt x="0" y="368"/>
                </a:lnTo>
                <a:lnTo>
                  <a:pt x="0" y="356"/>
                </a:lnTo>
                <a:lnTo>
                  <a:pt x="0" y="344"/>
                </a:lnTo>
                <a:lnTo>
                  <a:pt x="0" y="333"/>
                </a:lnTo>
                <a:lnTo>
                  <a:pt x="4" y="321"/>
                </a:lnTo>
                <a:lnTo>
                  <a:pt x="12" y="310"/>
                </a:lnTo>
                <a:lnTo>
                  <a:pt x="24" y="298"/>
                </a:lnTo>
                <a:lnTo>
                  <a:pt x="36" y="290"/>
                </a:lnTo>
                <a:lnTo>
                  <a:pt x="48" y="282"/>
                </a:lnTo>
                <a:lnTo>
                  <a:pt x="60" y="275"/>
                </a:lnTo>
                <a:lnTo>
                  <a:pt x="72" y="275"/>
                </a:lnTo>
                <a:lnTo>
                  <a:pt x="83" y="275"/>
                </a:lnTo>
                <a:lnTo>
                  <a:pt x="95" y="282"/>
                </a:lnTo>
                <a:lnTo>
                  <a:pt x="107" y="286"/>
                </a:lnTo>
                <a:lnTo>
                  <a:pt x="119" y="298"/>
                </a:lnTo>
                <a:lnTo>
                  <a:pt x="103" y="30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1" name="Freeform 5"/>
          <p:cNvSpPr>
            <a:spLocks noChangeAspect="1"/>
          </p:cNvSpPr>
          <p:nvPr/>
        </p:nvSpPr>
        <p:spPr bwMode="auto">
          <a:xfrm>
            <a:off x="4799013" y="2574925"/>
            <a:ext cx="3260725" cy="1543050"/>
          </a:xfrm>
          <a:custGeom>
            <a:avLst/>
            <a:gdLst>
              <a:gd name="T0" fmla="*/ 238 w 2683"/>
              <a:gd name="T1" fmla="*/ 865 h 1269"/>
              <a:gd name="T2" fmla="*/ 314 w 2683"/>
              <a:gd name="T3" fmla="*/ 880 h 1269"/>
              <a:gd name="T4" fmla="*/ 389 w 2683"/>
              <a:gd name="T5" fmla="*/ 884 h 1269"/>
              <a:gd name="T6" fmla="*/ 465 w 2683"/>
              <a:gd name="T7" fmla="*/ 888 h 1269"/>
              <a:gd name="T8" fmla="*/ 536 w 2683"/>
              <a:gd name="T9" fmla="*/ 888 h 1269"/>
              <a:gd name="T10" fmla="*/ 616 w 2683"/>
              <a:gd name="T11" fmla="*/ 892 h 1269"/>
              <a:gd name="T12" fmla="*/ 687 w 2683"/>
              <a:gd name="T13" fmla="*/ 892 h 1269"/>
              <a:gd name="T14" fmla="*/ 759 w 2683"/>
              <a:gd name="T15" fmla="*/ 915 h 1269"/>
              <a:gd name="T16" fmla="*/ 838 w 2683"/>
              <a:gd name="T17" fmla="*/ 958 h 1269"/>
              <a:gd name="T18" fmla="*/ 914 w 2683"/>
              <a:gd name="T19" fmla="*/ 1012 h 1269"/>
              <a:gd name="T20" fmla="*/ 993 w 2683"/>
              <a:gd name="T21" fmla="*/ 1074 h 1269"/>
              <a:gd name="T22" fmla="*/ 1069 w 2683"/>
              <a:gd name="T23" fmla="*/ 1113 h 1269"/>
              <a:gd name="T24" fmla="*/ 1144 w 2683"/>
              <a:gd name="T25" fmla="*/ 1140 h 1269"/>
              <a:gd name="T26" fmla="*/ 1228 w 2683"/>
              <a:gd name="T27" fmla="*/ 1179 h 1269"/>
              <a:gd name="T28" fmla="*/ 1295 w 2683"/>
              <a:gd name="T29" fmla="*/ 1214 h 1269"/>
              <a:gd name="T30" fmla="*/ 1379 w 2683"/>
              <a:gd name="T31" fmla="*/ 1249 h 1269"/>
              <a:gd name="T32" fmla="*/ 1458 w 2683"/>
              <a:gd name="T33" fmla="*/ 1268 h 1269"/>
              <a:gd name="T34" fmla="*/ 1538 w 2683"/>
              <a:gd name="T35" fmla="*/ 1260 h 1269"/>
              <a:gd name="T36" fmla="*/ 1605 w 2683"/>
              <a:gd name="T37" fmla="*/ 1194 h 1269"/>
              <a:gd name="T38" fmla="*/ 1669 w 2683"/>
              <a:gd name="T39" fmla="*/ 1136 h 1269"/>
              <a:gd name="T40" fmla="*/ 1716 w 2683"/>
              <a:gd name="T41" fmla="*/ 1070 h 1269"/>
              <a:gd name="T42" fmla="*/ 1784 w 2683"/>
              <a:gd name="T43" fmla="*/ 1008 h 1269"/>
              <a:gd name="T44" fmla="*/ 1856 w 2683"/>
              <a:gd name="T45" fmla="*/ 935 h 1269"/>
              <a:gd name="T46" fmla="*/ 1911 w 2683"/>
              <a:gd name="T47" fmla="*/ 872 h 1269"/>
              <a:gd name="T48" fmla="*/ 1983 w 2683"/>
              <a:gd name="T49" fmla="*/ 818 h 1269"/>
              <a:gd name="T50" fmla="*/ 2050 w 2683"/>
              <a:gd name="T51" fmla="*/ 768 h 1269"/>
              <a:gd name="T52" fmla="*/ 2130 w 2683"/>
              <a:gd name="T53" fmla="*/ 729 h 1269"/>
              <a:gd name="T54" fmla="*/ 2241 w 2683"/>
              <a:gd name="T55" fmla="*/ 717 h 1269"/>
              <a:gd name="T56" fmla="*/ 2316 w 2683"/>
              <a:gd name="T57" fmla="*/ 717 h 1269"/>
              <a:gd name="T58" fmla="*/ 2404 w 2683"/>
              <a:gd name="T59" fmla="*/ 741 h 1269"/>
              <a:gd name="T60" fmla="*/ 2515 w 2683"/>
              <a:gd name="T61" fmla="*/ 768 h 1269"/>
              <a:gd name="T62" fmla="*/ 2587 w 2683"/>
              <a:gd name="T63" fmla="*/ 779 h 1269"/>
              <a:gd name="T64" fmla="*/ 2658 w 2683"/>
              <a:gd name="T65" fmla="*/ 783 h 1269"/>
              <a:gd name="T66" fmla="*/ 2682 w 2683"/>
              <a:gd name="T67" fmla="*/ 717 h 1269"/>
              <a:gd name="T68" fmla="*/ 2674 w 2683"/>
              <a:gd name="T69" fmla="*/ 593 h 1269"/>
              <a:gd name="T70" fmla="*/ 2618 w 2683"/>
              <a:gd name="T71" fmla="*/ 423 h 1269"/>
              <a:gd name="T72" fmla="*/ 2535 w 2683"/>
              <a:gd name="T73" fmla="*/ 291 h 1269"/>
              <a:gd name="T74" fmla="*/ 2404 w 2683"/>
              <a:gd name="T75" fmla="*/ 198 h 1269"/>
              <a:gd name="T76" fmla="*/ 2253 w 2683"/>
              <a:gd name="T77" fmla="*/ 136 h 1269"/>
              <a:gd name="T78" fmla="*/ 2078 w 2683"/>
              <a:gd name="T79" fmla="*/ 93 h 1269"/>
              <a:gd name="T80" fmla="*/ 1887 w 2683"/>
              <a:gd name="T81" fmla="*/ 66 h 1269"/>
              <a:gd name="T82" fmla="*/ 1697 w 2683"/>
              <a:gd name="T83" fmla="*/ 47 h 1269"/>
              <a:gd name="T84" fmla="*/ 1466 w 2683"/>
              <a:gd name="T85" fmla="*/ 19 h 1269"/>
              <a:gd name="T86" fmla="*/ 1291 w 2683"/>
              <a:gd name="T87" fmla="*/ 0 h 1269"/>
              <a:gd name="T88" fmla="*/ 1124 w 2683"/>
              <a:gd name="T89" fmla="*/ 0 h 1269"/>
              <a:gd name="T90" fmla="*/ 950 w 2683"/>
              <a:gd name="T91" fmla="*/ 0 h 1269"/>
              <a:gd name="T92" fmla="*/ 775 w 2683"/>
              <a:gd name="T93" fmla="*/ 27 h 1269"/>
              <a:gd name="T94" fmla="*/ 652 w 2683"/>
              <a:gd name="T95" fmla="*/ 74 h 1269"/>
              <a:gd name="T96" fmla="*/ 552 w 2683"/>
              <a:gd name="T97" fmla="*/ 143 h 1269"/>
              <a:gd name="T98" fmla="*/ 457 w 2683"/>
              <a:gd name="T99" fmla="*/ 283 h 1269"/>
              <a:gd name="T100" fmla="*/ 326 w 2683"/>
              <a:gd name="T101" fmla="*/ 384 h 1269"/>
              <a:gd name="T102" fmla="*/ 199 w 2683"/>
              <a:gd name="T103" fmla="*/ 477 h 1269"/>
              <a:gd name="T104" fmla="*/ 56 w 2683"/>
              <a:gd name="T105" fmla="*/ 555 h 1269"/>
              <a:gd name="T106" fmla="*/ 0 w 2683"/>
              <a:gd name="T107" fmla="*/ 640 h 1269"/>
              <a:gd name="T108" fmla="*/ 0 w 2683"/>
              <a:gd name="T109" fmla="*/ 713 h 1269"/>
              <a:gd name="T110" fmla="*/ 60 w 2683"/>
              <a:gd name="T111" fmla="*/ 783 h 1269"/>
              <a:gd name="T112" fmla="*/ 159 w 2683"/>
              <a:gd name="T113" fmla="*/ 822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83" h="1269">
                <a:moveTo>
                  <a:pt x="179" y="834"/>
                </a:moveTo>
                <a:lnTo>
                  <a:pt x="187" y="849"/>
                </a:lnTo>
                <a:lnTo>
                  <a:pt x="203" y="849"/>
                </a:lnTo>
                <a:lnTo>
                  <a:pt x="215" y="857"/>
                </a:lnTo>
                <a:lnTo>
                  <a:pt x="226" y="861"/>
                </a:lnTo>
                <a:lnTo>
                  <a:pt x="238" y="865"/>
                </a:lnTo>
                <a:lnTo>
                  <a:pt x="250" y="869"/>
                </a:lnTo>
                <a:lnTo>
                  <a:pt x="262" y="872"/>
                </a:lnTo>
                <a:lnTo>
                  <a:pt x="278" y="872"/>
                </a:lnTo>
                <a:lnTo>
                  <a:pt x="290" y="876"/>
                </a:lnTo>
                <a:lnTo>
                  <a:pt x="302" y="876"/>
                </a:lnTo>
                <a:lnTo>
                  <a:pt x="314" y="880"/>
                </a:lnTo>
                <a:lnTo>
                  <a:pt x="326" y="880"/>
                </a:lnTo>
                <a:lnTo>
                  <a:pt x="338" y="880"/>
                </a:lnTo>
                <a:lnTo>
                  <a:pt x="350" y="880"/>
                </a:lnTo>
                <a:lnTo>
                  <a:pt x="362" y="884"/>
                </a:lnTo>
                <a:lnTo>
                  <a:pt x="373" y="884"/>
                </a:lnTo>
                <a:lnTo>
                  <a:pt x="389" y="884"/>
                </a:lnTo>
                <a:lnTo>
                  <a:pt x="401" y="888"/>
                </a:lnTo>
                <a:lnTo>
                  <a:pt x="413" y="888"/>
                </a:lnTo>
                <a:lnTo>
                  <a:pt x="425" y="888"/>
                </a:lnTo>
                <a:lnTo>
                  <a:pt x="441" y="888"/>
                </a:lnTo>
                <a:lnTo>
                  <a:pt x="453" y="888"/>
                </a:lnTo>
                <a:lnTo>
                  <a:pt x="465" y="888"/>
                </a:lnTo>
                <a:lnTo>
                  <a:pt x="477" y="888"/>
                </a:lnTo>
                <a:lnTo>
                  <a:pt x="489" y="888"/>
                </a:lnTo>
                <a:lnTo>
                  <a:pt x="501" y="888"/>
                </a:lnTo>
                <a:lnTo>
                  <a:pt x="513" y="888"/>
                </a:lnTo>
                <a:lnTo>
                  <a:pt x="524" y="888"/>
                </a:lnTo>
                <a:lnTo>
                  <a:pt x="536" y="888"/>
                </a:lnTo>
                <a:lnTo>
                  <a:pt x="552" y="888"/>
                </a:lnTo>
                <a:lnTo>
                  <a:pt x="564" y="892"/>
                </a:lnTo>
                <a:lnTo>
                  <a:pt x="580" y="892"/>
                </a:lnTo>
                <a:lnTo>
                  <a:pt x="592" y="892"/>
                </a:lnTo>
                <a:lnTo>
                  <a:pt x="604" y="892"/>
                </a:lnTo>
                <a:lnTo>
                  <a:pt x="616" y="892"/>
                </a:lnTo>
                <a:lnTo>
                  <a:pt x="628" y="892"/>
                </a:lnTo>
                <a:lnTo>
                  <a:pt x="640" y="892"/>
                </a:lnTo>
                <a:lnTo>
                  <a:pt x="652" y="892"/>
                </a:lnTo>
                <a:lnTo>
                  <a:pt x="664" y="892"/>
                </a:lnTo>
                <a:lnTo>
                  <a:pt x="675" y="892"/>
                </a:lnTo>
                <a:lnTo>
                  <a:pt x="687" y="892"/>
                </a:lnTo>
                <a:lnTo>
                  <a:pt x="699" y="892"/>
                </a:lnTo>
                <a:lnTo>
                  <a:pt x="711" y="892"/>
                </a:lnTo>
                <a:lnTo>
                  <a:pt x="723" y="896"/>
                </a:lnTo>
                <a:lnTo>
                  <a:pt x="735" y="903"/>
                </a:lnTo>
                <a:lnTo>
                  <a:pt x="747" y="911"/>
                </a:lnTo>
                <a:lnTo>
                  <a:pt x="759" y="915"/>
                </a:lnTo>
                <a:lnTo>
                  <a:pt x="771" y="923"/>
                </a:lnTo>
                <a:lnTo>
                  <a:pt x="783" y="931"/>
                </a:lnTo>
                <a:lnTo>
                  <a:pt x="799" y="938"/>
                </a:lnTo>
                <a:lnTo>
                  <a:pt x="811" y="946"/>
                </a:lnTo>
                <a:lnTo>
                  <a:pt x="826" y="950"/>
                </a:lnTo>
                <a:lnTo>
                  <a:pt x="838" y="958"/>
                </a:lnTo>
                <a:lnTo>
                  <a:pt x="850" y="966"/>
                </a:lnTo>
                <a:lnTo>
                  <a:pt x="862" y="969"/>
                </a:lnTo>
                <a:lnTo>
                  <a:pt x="874" y="981"/>
                </a:lnTo>
                <a:lnTo>
                  <a:pt x="886" y="989"/>
                </a:lnTo>
                <a:lnTo>
                  <a:pt x="902" y="1004"/>
                </a:lnTo>
                <a:lnTo>
                  <a:pt x="914" y="1012"/>
                </a:lnTo>
                <a:lnTo>
                  <a:pt x="930" y="1024"/>
                </a:lnTo>
                <a:lnTo>
                  <a:pt x="942" y="1031"/>
                </a:lnTo>
                <a:lnTo>
                  <a:pt x="958" y="1043"/>
                </a:lnTo>
                <a:lnTo>
                  <a:pt x="969" y="1055"/>
                </a:lnTo>
                <a:lnTo>
                  <a:pt x="981" y="1062"/>
                </a:lnTo>
                <a:lnTo>
                  <a:pt x="993" y="1074"/>
                </a:lnTo>
                <a:lnTo>
                  <a:pt x="1005" y="1082"/>
                </a:lnTo>
                <a:lnTo>
                  <a:pt x="1017" y="1090"/>
                </a:lnTo>
                <a:lnTo>
                  <a:pt x="1029" y="1097"/>
                </a:lnTo>
                <a:lnTo>
                  <a:pt x="1045" y="1101"/>
                </a:lnTo>
                <a:lnTo>
                  <a:pt x="1057" y="1105"/>
                </a:lnTo>
                <a:lnTo>
                  <a:pt x="1069" y="1113"/>
                </a:lnTo>
                <a:lnTo>
                  <a:pt x="1085" y="1117"/>
                </a:lnTo>
                <a:lnTo>
                  <a:pt x="1097" y="1121"/>
                </a:lnTo>
                <a:lnTo>
                  <a:pt x="1109" y="1128"/>
                </a:lnTo>
                <a:lnTo>
                  <a:pt x="1120" y="1132"/>
                </a:lnTo>
                <a:lnTo>
                  <a:pt x="1132" y="1136"/>
                </a:lnTo>
                <a:lnTo>
                  <a:pt x="1144" y="1140"/>
                </a:lnTo>
                <a:lnTo>
                  <a:pt x="1160" y="1144"/>
                </a:lnTo>
                <a:lnTo>
                  <a:pt x="1176" y="1152"/>
                </a:lnTo>
                <a:lnTo>
                  <a:pt x="1192" y="1159"/>
                </a:lnTo>
                <a:lnTo>
                  <a:pt x="1204" y="1167"/>
                </a:lnTo>
                <a:lnTo>
                  <a:pt x="1216" y="1171"/>
                </a:lnTo>
                <a:lnTo>
                  <a:pt x="1228" y="1179"/>
                </a:lnTo>
                <a:lnTo>
                  <a:pt x="1236" y="1190"/>
                </a:lnTo>
                <a:lnTo>
                  <a:pt x="1248" y="1194"/>
                </a:lnTo>
                <a:lnTo>
                  <a:pt x="1260" y="1202"/>
                </a:lnTo>
                <a:lnTo>
                  <a:pt x="1271" y="1206"/>
                </a:lnTo>
                <a:lnTo>
                  <a:pt x="1283" y="1214"/>
                </a:lnTo>
                <a:lnTo>
                  <a:pt x="1295" y="1214"/>
                </a:lnTo>
                <a:lnTo>
                  <a:pt x="1307" y="1221"/>
                </a:lnTo>
                <a:lnTo>
                  <a:pt x="1323" y="1225"/>
                </a:lnTo>
                <a:lnTo>
                  <a:pt x="1339" y="1229"/>
                </a:lnTo>
                <a:lnTo>
                  <a:pt x="1351" y="1233"/>
                </a:lnTo>
                <a:lnTo>
                  <a:pt x="1363" y="1237"/>
                </a:lnTo>
                <a:lnTo>
                  <a:pt x="1379" y="1249"/>
                </a:lnTo>
                <a:lnTo>
                  <a:pt x="1395" y="1256"/>
                </a:lnTo>
                <a:lnTo>
                  <a:pt x="1411" y="1264"/>
                </a:lnTo>
                <a:lnTo>
                  <a:pt x="1422" y="1264"/>
                </a:lnTo>
                <a:lnTo>
                  <a:pt x="1434" y="1264"/>
                </a:lnTo>
                <a:lnTo>
                  <a:pt x="1446" y="1268"/>
                </a:lnTo>
                <a:lnTo>
                  <a:pt x="1458" y="1268"/>
                </a:lnTo>
                <a:lnTo>
                  <a:pt x="1470" y="1268"/>
                </a:lnTo>
                <a:lnTo>
                  <a:pt x="1482" y="1268"/>
                </a:lnTo>
                <a:lnTo>
                  <a:pt x="1494" y="1268"/>
                </a:lnTo>
                <a:lnTo>
                  <a:pt x="1506" y="1268"/>
                </a:lnTo>
                <a:lnTo>
                  <a:pt x="1522" y="1264"/>
                </a:lnTo>
                <a:lnTo>
                  <a:pt x="1538" y="1260"/>
                </a:lnTo>
                <a:lnTo>
                  <a:pt x="1554" y="1249"/>
                </a:lnTo>
                <a:lnTo>
                  <a:pt x="1569" y="1241"/>
                </a:lnTo>
                <a:lnTo>
                  <a:pt x="1581" y="1229"/>
                </a:lnTo>
                <a:lnTo>
                  <a:pt x="1593" y="1218"/>
                </a:lnTo>
                <a:lnTo>
                  <a:pt x="1601" y="1206"/>
                </a:lnTo>
                <a:lnTo>
                  <a:pt x="1605" y="1194"/>
                </a:lnTo>
                <a:lnTo>
                  <a:pt x="1617" y="1187"/>
                </a:lnTo>
                <a:lnTo>
                  <a:pt x="1629" y="1175"/>
                </a:lnTo>
                <a:lnTo>
                  <a:pt x="1641" y="1167"/>
                </a:lnTo>
                <a:lnTo>
                  <a:pt x="1649" y="1156"/>
                </a:lnTo>
                <a:lnTo>
                  <a:pt x="1661" y="1148"/>
                </a:lnTo>
                <a:lnTo>
                  <a:pt x="1669" y="1136"/>
                </a:lnTo>
                <a:lnTo>
                  <a:pt x="1677" y="1125"/>
                </a:lnTo>
                <a:lnTo>
                  <a:pt x="1685" y="1113"/>
                </a:lnTo>
                <a:lnTo>
                  <a:pt x="1693" y="1101"/>
                </a:lnTo>
                <a:lnTo>
                  <a:pt x="1701" y="1090"/>
                </a:lnTo>
                <a:lnTo>
                  <a:pt x="1705" y="1078"/>
                </a:lnTo>
                <a:lnTo>
                  <a:pt x="1716" y="1070"/>
                </a:lnTo>
                <a:lnTo>
                  <a:pt x="1724" y="1059"/>
                </a:lnTo>
                <a:lnTo>
                  <a:pt x="1736" y="1047"/>
                </a:lnTo>
                <a:lnTo>
                  <a:pt x="1748" y="1035"/>
                </a:lnTo>
                <a:lnTo>
                  <a:pt x="1760" y="1024"/>
                </a:lnTo>
                <a:lnTo>
                  <a:pt x="1772" y="1016"/>
                </a:lnTo>
                <a:lnTo>
                  <a:pt x="1784" y="1008"/>
                </a:lnTo>
                <a:lnTo>
                  <a:pt x="1800" y="993"/>
                </a:lnTo>
                <a:lnTo>
                  <a:pt x="1812" y="985"/>
                </a:lnTo>
                <a:lnTo>
                  <a:pt x="1824" y="969"/>
                </a:lnTo>
                <a:lnTo>
                  <a:pt x="1836" y="962"/>
                </a:lnTo>
                <a:lnTo>
                  <a:pt x="1848" y="946"/>
                </a:lnTo>
                <a:lnTo>
                  <a:pt x="1856" y="935"/>
                </a:lnTo>
                <a:lnTo>
                  <a:pt x="1863" y="923"/>
                </a:lnTo>
                <a:lnTo>
                  <a:pt x="1875" y="915"/>
                </a:lnTo>
                <a:lnTo>
                  <a:pt x="1883" y="903"/>
                </a:lnTo>
                <a:lnTo>
                  <a:pt x="1895" y="896"/>
                </a:lnTo>
                <a:lnTo>
                  <a:pt x="1903" y="884"/>
                </a:lnTo>
                <a:lnTo>
                  <a:pt x="1911" y="872"/>
                </a:lnTo>
                <a:lnTo>
                  <a:pt x="1923" y="861"/>
                </a:lnTo>
                <a:lnTo>
                  <a:pt x="1931" y="849"/>
                </a:lnTo>
                <a:lnTo>
                  <a:pt x="1943" y="838"/>
                </a:lnTo>
                <a:lnTo>
                  <a:pt x="1955" y="834"/>
                </a:lnTo>
                <a:lnTo>
                  <a:pt x="1971" y="826"/>
                </a:lnTo>
                <a:lnTo>
                  <a:pt x="1983" y="818"/>
                </a:lnTo>
                <a:lnTo>
                  <a:pt x="1995" y="810"/>
                </a:lnTo>
                <a:lnTo>
                  <a:pt x="2007" y="803"/>
                </a:lnTo>
                <a:lnTo>
                  <a:pt x="2014" y="791"/>
                </a:lnTo>
                <a:lnTo>
                  <a:pt x="2026" y="783"/>
                </a:lnTo>
                <a:lnTo>
                  <a:pt x="2038" y="772"/>
                </a:lnTo>
                <a:lnTo>
                  <a:pt x="2050" y="768"/>
                </a:lnTo>
                <a:lnTo>
                  <a:pt x="2062" y="760"/>
                </a:lnTo>
                <a:lnTo>
                  <a:pt x="2078" y="748"/>
                </a:lnTo>
                <a:lnTo>
                  <a:pt x="2090" y="741"/>
                </a:lnTo>
                <a:lnTo>
                  <a:pt x="2102" y="741"/>
                </a:lnTo>
                <a:lnTo>
                  <a:pt x="2114" y="733"/>
                </a:lnTo>
                <a:lnTo>
                  <a:pt x="2130" y="729"/>
                </a:lnTo>
                <a:lnTo>
                  <a:pt x="2146" y="725"/>
                </a:lnTo>
                <a:lnTo>
                  <a:pt x="2169" y="725"/>
                </a:lnTo>
                <a:lnTo>
                  <a:pt x="2197" y="721"/>
                </a:lnTo>
                <a:lnTo>
                  <a:pt x="2213" y="717"/>
                </a:lnTo>
                <a:lnTo>
                  <a:pt x="2229" y="717"/>
                </a:lnTo>
                <a:lnTo>
                  <a:pt x="2241" y="717"/>
                </a:lnTo>
                <a:lnTo>
                  <a:pt x="2253" y="717"/>
                </a:lnTo>
                <a:lnTo>
                  <a:pt x="2269" y="717"/>
                </a:lnTo>
                <a:lnTo>
                  <a:pt x="2281" y="717"/>
                </a:lnTo>
                <a:lnTo>
                  <a:pt x="2293" y="717"/>
                </a:lnTo>
                <a:lnTo>
                  <a:pt x="2305" y="717"/>
                </a:lnTo>
                <a:lnTo>
                  <a:pt x="2316" y="717"/>
                </a:lnTo>
                <a:lnTo>
                  <a:pt x="2328" y="721"/>
                </a:lnTo>
                <a:lnTo>
                  <a:pt x="2340" y="725"/>
                </a:lnTo>
                <a:lnTo>
                  <a:pt x="2352" y="725"/>
                </a:lnTo>
                <a:lnTo>
                  <a:pt x="2364" y="733"/>
                </a:lnTo>
                <a:lnTo>
                  <a:pt x="2376" y="737"/>
                </a:lnTo>
                <a:lnTo>
                  <a:pt x="2404" y="741"/>
                </a:lnTo>
                <a:lnTo>
                  <a:pt x="2444" y="741"/>
                </a:lnTo>
                <a:lnTo>
                  <a:pt x="2467" y="745"/>
                </a:lnTo>
                <a:lnTo>
                  <a:pt x="2479" y="745"/>
                </a:lnTo>
                <a:lnTo>
                  <a:pt x="2491" y="752"/>
                </a:lnTo>
                <a:lnTo>
                  <a:pt x="2503" y="760"/>
                </a:lnTo>
                <a:lnTo>
                  <a:pt x="2515" y="768"/>
                </a:lnTo>
                <a:lnTo>
                  <a:pt x="2527" y="772"/>
                </a:lnTo>
                <a:lnTo>
                  <a:pt x="2539" y="776"/>
                </a:lnTo>
                <a:lnTo>
                  <a:pt x="2551" y="776"/>
                </a:lnTo>
                <a:lnTo>
                  <a:pt x="2563" y="779"/>
                </a:lnTo>
                <a:lnTo>
                  <a:pt x="2575" y="779"/>
                </a:lnTo>
                <a:lnTo>
                  <a:pt x="2587" y="779"/>
                </a:lnTo>
                <a:lnTo>
                  <a:pt x="2599" y="783"/>
                </a:lnTo>
                <a:lnTo>
                  <a:pt x="2610" y="783"/>
                </a:lnTo>
                <a:lnTo>
                  <a:pt x="2622" y="783"/>
                </a:lnTo>
                <a:lnTo>
                  <a:pt x="2634" y="783"/>
                </a:lnTo>
                <a:lnTo>
                  <a:pt x="2646" y="783"/>
                </a:lnTo>
                <a:lnTo>
                  <a:pt x="2658" y="783"/>
                </a:lnTo>
                <a:lnTo>
                  <a:pt x="2670" y="779"/>
                </a:lnTo>
                <a:lnTo>
                  <a:pt x="2674" y="768"/>
                </a:lnTo>
                <a:lnTo>
                  <a:pt x="2678" y="756"/>
                </a:lnTo>
                <a:lnTo>
                  <a:pt x="2682" y="745"/>
                </a:lnTo>
                <a:lnTo>
                  <a:pt x="2682" y="733"/>
                </a:lnTo>
                <a:lnTo>
                  <a:pt x="2682" y="717"/>
                </a:lnTo>
                <a:lnTo>
                  <a:pt x="2682" y="706"/>
                </a:lnTo>
                <a:lnTo>
                  <a:pt x="2682" y="694"/>
                </a:lnTo>
                <a:lnTo>
                  <a:pt x="2682" y="663"/>
                </a:lnTo>
                <a:lnTo>
                  <a:pt x="2682" y="640"/>
                </a:lnTo>
                <a:lnTo>
                  <a:pt x="2678" y="624"/>
                </a:lnTo>
                <a:lnTo>
                  <a:pt x="2674" y="593"/>
                </a:lnTo>
                <a:lnTo>
                  <a:pt x="2670" y="570"/>
                </a:lnTo>
                <a:lnTo>
                  <a:pt x="2662" y="539"/>
                </a:lnTo>
                <a:lnTo>
                  <a:pt x="2658" y="516"/>
                </a:lnTo>
                <a:lnTo>
                  <a:pt x="2650" y="477"/>
                </a:lnTo>
                <a:lnTo>
                  <a:pt x="2626" y="446"/>
                </a:lnTo>
                <a:lnTo>
                  <a:pt x="2618" y="423"/>
                </a:lnTo>
                <a:lnTo>
                  <a:pt x="2610" y="399"/>
                </a:lnTo>
                <a:lnTo>
                  <a:pt x="2603" y="376"/>
                </a:lnTo>
                <a:lnTo>
                  <a:pt x="2579" y="353"/>
                </a:lnTo>
                <a:lnTo>
                  <a:pt x="2575" y="330"/>
                </a:lnTo>
                <a:lnTo>
                  <a:pt x="2559" y="314"/>
                </a:lnTo>
                <a:lnTo>
                  <a:pt x="2535" y="291"/>
                </a:lnTo>
                <a:lnTo>
                  <a:pt x="2503" y="268"/>
                </a:lnTo>
                <a:lnTo>
                  <a:pt x="2479" y="244"/>
                </a:lnTo>
                <a:lnTo>
                  <a:pt x="2463" y="233"/>
                </a:lnTo>
                <a:lnTo>
                  <a:pt x="2452" y="225"/>
                </a:lnTo>
                <a:lnTo>
                  <a:pt x="2428" y="221"/>
                </a:lnTo>
                <a:lnTo>
                  <a:pt x="2404" y="198"/>
                </a:lnTo>
                <a:lnTo>
                  <a:pt x="2372" y="174"/>
                </a:lnTo>
                <a:lnTo>
                  <a:pt x="2340" y="167"/>
                </a:lnTo>
                <a:lnTo>
                  <a:pt x="2309" y="155"/>
                </a:lnTo>
                <a:lnTo>
                  <a:pt x="2293" y="147"/>
                </a:lnTo>
                <a:lnTo>
                  <a:pt x="2277" y="140"/>
                </a:lnTo>
                <a:lnTo>
                  <a:pt x="2253" y="136"/>
                </a:lnTo>
                <a:lnTo>
                  <a:pt x="2221" y="128"/>
                </a:lnTo>
                <a:lnTo>
                  <a:pt x="2189" y="120"/>
                </a:lnTo>
                <a:lnTo>
                  <a:pt x="2165" y="112"/>
                </a:lnTo>
                <a:lnTo>
                  <a:pt x="2142" y="109"/>
                </a:lnTo>
                <a:lnTo>
                  <a:pt x="2118" y="105"/>
                </a:lnTo>
                <a:lnTo>
                  <a:pt x="2078" y="93"/>
                </a:lnTo>
                <a:lnTo>
                  <a:pt x="2046" y="89"/>
                </a:lnTo>
                <a:lnTo>
                  <a:pt x="2014" y="81"/>
                </a:lnTo>
                <a:lnTo>
                  <a:pt x="1983" y="78"/>
                </a:lnTo>
                <a:lnTo>
                  <a:pt x="1943" y="78"/>
                </a:lnTo>
                <a:lnTo>
                  <a:pt x="1911" y="70"/>
                </a:lnTo>
                <a:lnTo>
                  <a:pt x="1887" y="66"/>
                </a:lnTo>
                <a:lnTo>
                  <a:pt x="1863" y="66"/>
                </a:lnTo>
                <a:lnTo>
                  <a:pt x="1832" y="62"/>
                </a:lnTo>
                <a:lnTo>
                  <a:pt x="1800" y="58"/>
                </a:lnTo>
                <a:lnTo>
                  <a:pt x="1768" y="54"/>
                </a:lnTo>
                <a:lnTo>
                  <a:pt x="1736" y="50"/>
                </a:lnTo>
                <a:lnTo>
                  <a:pt x="1697" y="47"/>
                </a:lnTo>
                <a:lnTo>
                  <a:pt x="1665" y="43"/>
                </a:lnTo>
                <a:lnTo>
                  <a:pt x="1625" y="39"/>
                </a:lnTo>
                <a:lnTo>
                  <a:pt x="1593" y="35"/>
                </a:lnTo>
                <a:lnTo>
                  <a:pt x="1562" y="31"/>
                </a:lnTo>
                <a:lnTo>
                  <a:pt x="1514" y="27"/>
                </a:lnTo>
                <a:lnTo>
                  <a:pt x="1466" y="19"/>
                </a:lnTo>
                <a:lnTo>
                  <a:pt x="1426" y="16"/>
                </a:lnTo>
                <a:lnTo>
                  <a:pt x="1395" y="12"/>
                </a:lnTo>
                <a:lnTo>
                  <a:pt x="1371" y="8"/>
                </a:lnTo>
                <a:lnTo>
                  <a:pt x="1339" y="4"/>
                </a:lnTo>
                <a:lnTo>
                  <a:pt x="1315" y="4"/>
                </a:lnTo>
                <a:lnTo>
                  <a:pt x="1291" y="0"/>
                </a:lnTo>
                <a:lnTo>
                  <a:pt x="1252" y="0"/>
                </a:lnTo>
                <a:lnTo>
                  <a:pt x="1228" y="0"/>
                </a:lnTo>
                <a:lnTo>
                  <a:pt x="1204" y="0"/>
                </a:lnTo>
                <a:lnTo>
                  <a:pt x="1172" y="0"/>
                </a:lnTo>
                <a:lnTo>
                  <a:pt x="1148" y="0"/>
                </a:lnTo>
                <a:lnTo>
                  <a:pt x="1124" y="0"/>
                </a:lnTo>
                <a:lnTo>
                  <a:pt x="1101" y="0"/>
                </a:lnTo>
                <a:lnTo>
                  <a:pt x="1077" y="0"/>
                </a:lnTo>
                <a:lnTo>
                  <a:pt x="1037" y="0"/>
                </a:lnTo>
                <a:lnTo>
                  <a:pt x="1013" y="0"/>
                </a:lnTo>
                <a:lnTo>
                  <a:pt x="981" y="0"/>
                </a:lnTo>
                <a:lnTo>
                  <a:pt x="950" y="0"/>
                </a:lnTo>
                <a:lnTo>
                  <a:pt x="918" y="0"/>
                </a:lnTo>
                <a:lnTo>
                  <a:pt x="886" y="8"/>
                </a:lnTo>
                <a:lnTo>
                  <a:pt x="854" y="12"/>
                </a:lnTo>
                <a:lnTo>
                  <a:pt x="830" y="16"/>
                </a:lnTo>
                <a:lnTo>
                  <a:pt x="807" y="19"/>
                </a:lnTo>
                <a:lnTo>
                  <a:pt x="775" y="27"/>
                </a:lnTo>
                <a:lnTo>
                  <a:pt x="751" y="31"/>
                </a:lnTo>
                <a:lnTo>
                  <a:pt x="735" y="39"/>
                </a:lnTo>
                <a:lnTo>
                  <a:pt x="719" y="47"/>
                </a:lnTo>
                <a:lnTo>
                  <a:pt x="703" y="54"/>
                </a:lnTo>
                <a:lnTo>
                  <a:pt x="675" y="66"/>
                </a:lnTo>
                <a:lnTo>
                  <a:pt x="652" y="74"/>
                </a:lnTo>
                <a:lnTo>
                  <a:pt x="620" y="81"/>
                </a:lnTo>
                <a:lnTo>
                  <a:pt x="608" y="93"/>
                </a:lnTo>
                <a:lnTo>
                  <a:pt x="596" y="105"/>
                </a:lnTo>
                <a:lnTo>
                  <a:pt x="580" y="116"/>
                </a:lnTo>
                <a:lnTo>
                  <a:pt x="564" y="132"/>
                </a:lnTo>
                <a:lnTo>
                  <a:pt x="552" y="143"/>
                </a:lnTo>
                <a:lnTo>
                  <a:pt x="544" y="167"/>
                </a:lnTo>
                <a:lnTo>
                  <a:pt x="521" y="190"/>
                </a:lnTo>
                <a:lnTo>
                  <a:pt x="505" y="206"/>
                </a:lnTo>
                <a:lnTo>
                  <a:pt x="497" y="229"/>
                </a:lnTo>
                <a:lnTo>
                  <a:pt x="465" y="260"/>
                </a:lnTo>
                <a:lnTo>
                  <a:pt x="457" y="283"/>
                </a:lnTo>
                <a:lnTo>
                  <a:pt x="425" y="299"/>
                </a:lnTo>
                <a:lnTo>
                  <a:pt x="413" y="314"/>
                </a:lnTo>
                <a:lnTo>
                  <a:pt x="397" y="330"/>
                </a:lnTo>
                <a:lnTo>
                  <a:pt x="373" y="353"/>
                </a:lnTo>
                <a:lnTo>
                  <a:pt x="350" y="361"/>
                </a:lnTo>
                <a:lnTo>
                  <a:pt x="326" y="384"/>
                </a:lnTo>
                <a:lnTo>
                  <a:pt x="318" y="407"/>
                </a:lnTo>
                <a:lnTo>
                  <a:pt x="294" y="415"/>
                </a:lnTo>
                <a:lnTo>
                  <a:pt x="270" y="423"/>
                </a:lnTo>
                <a:lnTo>
                  <a:pt x="246" y="430"/>
                </a:lnTo>
                <a:lnTo>
                  <a:pt x="223" y="454"/>
                </a:lnTo>
                <a:lnTo>
                  <a:pt x="199" y="477"/>
                </a:lnTo>
                <a:lnTo>
                  <a:pt x="175" y="485"/>
                </a:lnTo>
                <a:lnTo>
                  <a:pt x="143" y="500"/>
                </a:lnTo>
                <a:lnTo>
                  <a:pt x="119" y="508"/>
                </a:lnTo>
                <a:lnTo>
                  <a:pt x="95" y="531"/>
                </a:lnTo>
                <a:lnTo>
                  <a:pt x="72" y="539"/>
                </a:lnTo>
                <a:lnTo>
                  <a:pt x="56" y="555"/>
                </a:lnTo>
                <a:lnTo>
                  <a:pt x="40" y="570"/>
                </a:lnTo>
                <a:lnTo>
                  <a:pt x="28" y="586"/>
                </a:lnTo>
                <a:lnTo>
                  <a:pt x="16" y="601"/>
                </a:lnTo>
                <a:lnTo>
                  <a:pt x="8" y="613"/>
                </a:lnTo>
                <a:lnTo>
                  <a:pt x="4" y="624"/>
                </a:lnTo>
                <a:lnTo>
                  <a:pt x="0" y="640"/>
                </a:lnTo>
                <a:lnTo>
                  <a:pt x="0" y="651"/>
                </a:lnTo>
                <a:lnTo>
                  <a:pt x="0" y="663"/>
                </a:lnTo>
                <a:lnTo>
                  <a:pt x="0" y="679"/>
                </a:lnTo>
                <a:lnTo>
                  <a:pt x="0" y="690"/>
                </a:lnTo>
                <a:lnTo>
                  <a:pt x="0" y="702"/>
                </a:lnTo>
                <a:lnTo>
                  <a:pt x="0" y="713"/>
                </a:lnTo>
                <a:lnTo>
                  <a:pt x="0" y="725"/>
                </a:lnTo>
                <a:lnTo>
                  <a:pt x="12" y="737"/>
                </a:lnTo>
                <a:lnTo>
                  <a:pt x="20" y="748"/>
                </a:lnTo>
                <a:lnTo>
                  <a:pt x="36" y="760"/>
                </a:lnTo>
                <a:lnTo>
                  <a:pt x="48" y="772"/>
                </a:lnTo>
                <a:lnTo>
                  <a:pt x="60" y="783"/>
                </a:lnTo>
                <a:lnTo>
                  <a:pt x="72" y="791"/>
                </a:lnTo>
                <a:lnTo>
                  <a:pt x="83" y="795"/>
                </a:lnTo>
                <a:lnTo>
                  <a:pt x="115" y="803"/>
                </a:lnTo>
                <a:lnTo>
                  <a:pt x="131" y="810"/>
                </a:lnTo>
                <a:lnTo>
                  <a:pt x="147" y="818"/>
                </a:lnTo>
                <a:lnTo>
                  <a:pt x="159" y="822"/>
                </a:lnTo>
                <a:lnTo>
                  <a:pt x="171" y="830"/>
                </a:lnTo>
                <a:lnTo>
                  <a:pt x="171" y="841"/>
                </a:lnTo>
                <a:lnTo>
                  <a:pt x="179" y="83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2" name="Rectangle 6"/>
          <p:cNvSpPr>
            <a:spLocks noChangeAspect="1" noChangeArrowheads="1"/>
          </p:cNvSpPr>
          <p:nvPr/>
        </p:nvSpPr>
        <p:spPr bwMode="auto">
          <a:xfrm>
            <a:off x="5721350" y="3241675"/>
            <a:ext cx="17065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200">
                <a:latin typeface="Times New Roman" panose="02020603050405020304" pitchFamily="18" charset="0"/>
              </a:rPr>
              <a:t>Set of |U</a:t>
            </a:r>
            <a:r>
              <a:rPr lang="en-US" altLang="en-US" sz="1200" baseline="-25000">
                <a:latin typeface="Times New Roman" panose="02020603050405020304" pitchFamily="18" charset="0"/>
              </a:rPr>
              <a:t>obs</a:t>
            </a:r>
            <a:r>
              <a:rPr lang="en-US" altLang="en-US" sz="1200">
                <a:latin typeface="Times New Roman" panose="02020603050405020304" pitchFamily="18" charset="0"/>
              </a:rPr>
              <a:t>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)|exp(i</a:t>
            </a:r>
            <a:r>
              <a:rPr lang="en-US" altLang="en-US" sz="1200">
                <a:latin typeface="Symbol" panose="05050102010706020507" pitchFamily="18" charset="2"/>
              </a:rPr>
              <a:t></a:t>
            </a:r>
            <a:r>
              <a:rPr lang="en-US" altLang="en-US" sz="1200">
                <a:latin typeface="Times New Roman" panose="02020603050405020304" pitchFamily="18" charset="0"/>
              </a:rPr>
              <a:t>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))</a:t>
            </a:r>
          </a:p>
        </p:txBody>
      </p:sp>
      <p:sp>
        <p:nvSpPr>
          <p:cNvPr id="162823" name="Line 7"/>
          <p:cNvSpPr>
            <a:spLocks noChangeAspect="1" noChangeShapeType="1"/>
          </p:cNvSpPr>
          <p:nvPr/>
        </p:nvSpPr>
        <p:spPr bwMode="auto">
          <a:xfrm flipH="1">
            <a:off x="5129213" y="3667125"/>
            <a:ext cx="249237" cy="1168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4" name="Line 8"/>
          <p:cNvSpPr>
            <a:spLocks noChangeAspect="1" noChangeShapeType="1"/>
          </p:cNvSpPr>
          <p:nvPr/>
        </p:nvSpPr>
        <p:spPr bwMode="auto">
          <a:xfrm>
            <a:off x="5378450" y="3667125"/>
            <a:ext cx="387350" cy="9429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5" name="Line 9"/>
          <p:cNvSpPr>
            <a:spLocks noChangeAspect="1" noChangeShapeType="1"/>
          </p:cNvSpPr>
          <p:nvPr/>
        </p:nvSpPr>
        <p:spPr bwMode="auto">
          <a:xfrm flipV="1">
            <a:off x="5784850" y="3873500"/>
            <a:ext cx="212725" cy="75723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6" name="Line 10"/>
          <p:cNvSpPr>
            <a:spLocks noChangeAspect="1" noChangeShapeType="1"/>
          </p:cNvSpPr>
          <p:nvPr/>
        </p:nvSpPr>
        <p:spPr bwMode="auto">
          <a:xfrm>
            <a:off x="6016625" y="3894138"/>
            <a:ext cx="211138" cy="60166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7" name="Line 11"/>
          <p:cNvSpPr>
            <a:spLocks noChangeAspect="1" noChangeShapeType="1"/>
          </p:cNvSpPr>
          <p:nvPr/>
        </p:nvSpPr>
        <p:spPr bwMode="auto">
          <a:xfrm flipV="1">
            <a:off x="6248400" y="4044950"/>
            <a:ext cx="96838" cy="4699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8" name="Line 12"/>
          <p:cNvSpPr>
            <a:spLocks noChangeAspect="1" noChangeShapeType="1"/>
          </p:cNvSpPr>
          <p:nvPr/>
        </p:nvSpPr>
        <p:spPr bwMode="auto">
          <a:xfrm>
            <a:off x="6364288" y="4064000"/>
            <a:ext cx="153987" cy="3571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9" name="Line 13"/>
          <p:cNvSpPr>
            <a:spLocks noChangeAspect="1" noChangeShapeType="1"/>
          </p:cNvSpPr>
          <p:nvPr/>
        </p:nvSpPr>
        <p:spPr bwMode="auto">
          <a:xfrm flipV="1">
            <a:off x="6538913" y="4100513"/>
            <a:ext cx="36512" cy="32702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0" name="Rectangle 14"/>
          <p:cNvSpPr>
            <a:spLocks noChangeAspect="1" noChangeArrowheads="1"/>
          </p:cNvSpPr>
          <p:nvPr/>
        </p:nvSpPr>
        <p:spPr bwMode="auto">
          <a:xfrm>
            <a:off x="5607050" y="4811713"/>
            <a:ext cx="157956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200">
                <a:latin typeface="Times New Roman" panose="02020603050405020304" pitchFamily="18" charset="0"/>
              </a:rPr>
              <a:t>Set of U(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 that satisfy</a:t>
            </a:r>
          </a:p>
          <a:p>
            <a:pPr algn="ctr" eaLnBrk="0" hangingPunct="0"/>
            <a:r>
              <a:rPr lang="en-US" altLang="en-US" sz="1200">
                <a:latin typeface="Times New Roman" panose="02020603050405020304" pitchFamily="18" charset="0"/>
              </a:rPr>
              <a:t>some constraints</a:t>
            </a:r>
          </a:p>
        </p:txBody>
      </p:sp>
      <p:sp>
        <p:nvSpPr>
          <p:cNvPr id="162831" name="Oval 15"/>
          <p:cNvSpPr>
            <a:spLocks noChangeAspect="1" noChangeArrowheads="1"/>
          </p:cNvSpPr>
          <p:nvPr/>
        </p:nvSpPr>
        <p:spPr bwMode="auto">
          <a:xfrm>
            <a:off x="4198938" y="1979613"/>
            <a:ext cx="4533900" cy="42291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2" name="Rectangle 16"/>
          <p:cNvSpPr>
            <a:spLocks noChangeAspect="1" noChangeArrowheads="1"/>
          </p:cNvSpPr>
          <p:nvPr/>
        </p:nvSpPr>
        <p:spPr bwMode="auto">
          <a:xfrm>
            <a:off x="5848350" y="2174875"/>
            <a:ext cx="10668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200">
                <a:latin typeface="Times New Roman" panose="02020603050405020304" pitchFamily="18" charset="0"/>
              </a:rPr>
              <a:t>Set of all U(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2833" name="AutoShape 17"/>
          <p:cNvSpPr>
            <a:spLocks noChangeArrowheads="1"/>
          </p:cNvSpPr>
          <p:nvPr/>
        </p:nvSpPr>
        <p:spPr bwMode="auto">
          <a:xfrm>
            <a:off x="5054600" y="4762500"/>
            <a:ext cx="136525" cy="133350"/>
          </a:xfrm>
          <a:prstGeom prst="octagon">
            <a:avLst>
              <a:gd name="adj" fmla="val 29787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4" name="Text Box 18"/>
          <p:cNvSpPr txBox="1">
            <a:spLocks noChangeArrowheads="1"/>
          </p:cNvSpPr>
          <p:nvPr/>
        </p:nvSpPr>
        <p:spPr bwMode="auto">
          <a:xfrm>
            <a:off x="4279900" y="4330700"/>
            <a:ext cx="87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9294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3" grpId="0" animBg="1"/>
      <p:bldP spid="162824" grpId="0" animBg="1"/>
      <p:bldP spid="162825" grpId="0" animBg="1"/>
      <p:bldP spid="162826" grpId="0" animBg="1"/>
      <p:bldP spid="162827" grpId="0" animBg="1"/>
      <p:bldP spid="162828" grpId="0" animBg="1"/>
      <p:bldP spid="16282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Over-relaxed Projections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Iterate between projections</a:t>
            </a:r>
          </a:p>
          <a:p>
            <a:r>
              <a:rPr lang="en-US" altLang="en-US" sz="2800"/>
              <a:t>Overshoot (deliberately)</a:t>
            </a:r>
          </a:p>
          <a:p>
            <a:r>
              <a:rPr lang="en-US" altLang="en-US" sz="2800"/>
              <a:t>Converges faster</a:t>
            </a:r>
          </a:p>
          <a:p>
            <a:r>
              <a:rPr lang="en-US" altLang="en-US" sz="2800"/>
              <a:t>Sometimes better solutions </a:t>
            </a:r>
          </a:p>
        </p:txBody>
      </p:sp>
      <p:sp>
        <p:nvSpPr>
          <p:cNvPr id="164868" name="Freeform 4"/>
          <p:cNvSpPr>
            <a:spLocks noChangeAspect="1"/>
          </p:cNvSpPr>
          <p:nvPr/>
        </p:nvSpPr>
        <p:spPr bwMode="auto">
          <a:xfrm>
            <a:off x="4838700" y="4440238"/>
            <a:ext cx="3071813" cy="1012825"/>
          </a:xfrm>
          <a:custGeom>
            <a:avLst/>
            <a:gdLst>
              <a:gd name="T0" fmla="*/ 167 w 2528"/>
              <a:gd name="T1" fmla="*/ 302 h 833"/>
              <a:gd name="T2" fmla="*/ 238 w 2528"/>
              <a:gd name="T3" fmla="*/ 325 h 833"/>
              <a:gd name="T4" fmla="*/ 310 w 2528"/>
              <a:gd name="T5" fmla="*/ 317 h 833"/>
              <a:gd name="T6" fmla="*/ 381 w 2528"/>
              <a:gd name="T7" fmla="*/ 302 h 833"/>
              <a:gd name="T8" fmla="*/ 465 w 2528"/>
              <a:gd name="T9" fmla="*/ 275 h 833"/>
              <a:gd name="T10" fmla="*/ 548 w 2528"/>
              <a:gd name="T11" fmla="*/ 244 h 833"/>
              <a:gd name="T12" fmla="*/ 624 w 2528"/>
              <a:gd name="T13" fmla="*/ 205 h 833"/>
              <a:gd name="T14" fmla="*/ 695 w 2528"/>
              <a:gd name="T15" fmla="*/ 182 h 833"/>
              <a:gd name="T16" fmla="*/ 767 w 2528"/>
              <a:gd name="T17" fmla="*/ 155 h 833"/>
              <a:gd name="T18" fmla="*/ 838 w 2528"/>
              <a:gd name="T19" fmla="*/ 120 h 833"/>
              <a:gd name="T20" fmla="*/ 930 w 2528"/>
              <a:gd name="T21" fmla="*/ 89 h 833"/>
              <a:gd name="T22" fmla="*/ 1005 w 2528"/>
              <a:gd name="T23" fmla="*/ 85 h 833"/>
              <a:gd name="T24" fmla="*/ 1077 w 2528"/>
              <a:gd name="T25" fmla="*/ 74 h 833"/>
              <a:gd name="T26" fmla="*/ 1148 w 2528"/>
              <a:gd name="T27" fmla="*/ 66 h 833"/>
              <a:gd name="T28" fmla="*/ 1220 w 2528"/>
              <a:gd name="T29" fmla="*/ 39 h 833"/>
              <a:gd name="T30" fmla="*/ 1295 w 2528"/>
              <a:gd name="T31" fmla="*/ 12 h 833"/>
              <a:gd name="T32" fmla="*/ 1367 w 2528"/>
              <a:gd name="T33" fmla="*/ 4 h 833"/>
              <a:gd name="T34" fmla="*/ 1438 w 2528"/>
              <a:gd name="T35" fmla="*/ 0 h 833"/>
              <a:gd name="T36" fmla="*/ 1510 w 2528"/>
              <a:gd name="T37" fmla="*/ 4 h 833"/>
              <a:gd name="T38" fmla="*/ 1585 w 2528"/>
              <a:gd name="T39" fmla="*/ 27 h 833"/>
              <a:gd name="T40" fmla="*/ 1657 w 2528"/>
              <a:gd name="T41" fmla="*/ 46 h 833"/>
              <a:gd name="T42" fmla="*/ 1740 w 2528"/>
              <a:gd name="T43" fmla="*/ 66 h 833"/>
              <a:gd name="T44" fmla="*/ 1824 w 2528"/>
              <a:gd name="T45" fmla="*/ 116 h 833"/>
              <a:gd name="T46" fmla="*/ 1959 w 2528"/>
              <a:gd name="T47" fmla="*/ 163 h 833"/>
              <a:gd name="T48" fmla="*/ 2026 w 2528"/>
              <a:gd name="T49" fmla="*/ 217 h 833"/>
              <a:gd name="T50" fmla="*/ 2102 w 2528"/>
              <a:gd name="T51" fmla="*/ 279 h 833"/>
              <a:gd name="T52" fmla="*/ 2181 w 2528"/>
              <a:gd name="T53" fmla="*/ 325 h 833"/>
              <a:gd name="T54" fmla="*/ 2265 w 2528"/>
              <a:gd name="T55" fmla="*/ 375 h 833"/>
              <a:gd name="T56" fmla="*/ 2360 w 2528"/>
              <a:gd name="T57" fmla="*/ 418 h 833"/>
              <a:gd name="T58" fmla="*/ 2467 w 2528"/>
              <a:gd name="T59" fmla="*/ 476 h 833"/>
              <a:gd name="T60" fmla="*/ 2519 w 2528"/>
              <a:gd name="T61" fmla="*/ 538 h 833"/>
              <a:gd name="T62" fmla="*/ 2527 w 2528"/>
              <a:gd name="T63" fmla="*/ 615 h 833"/>
              <a:gd name="T64" fmla="*/ 2511 w 2528"/>
              <a:gd name="T65" fmla="*/ 693 h 833"/>
              <a:gd name="T66" fmla="*/ 2459 w 2528"/>
              <a:gd name="T67" fmla="*/ 758 h 833"/>
              <a:gd name="T68" fmla="*/ 2380 w 2528"/>
              <a:gd name="T69" fmla="*/ 793 h 833"/>
              <a:gd name="T70" fmla="*/ 2273 w 2528"/>
              <a:gd name="T71" fmla="*/ 797 h 833"/>
              <a:gd name="T72" fmla="*/ 2082 w 2528"/>
              <a:gd name="T73" fmla="*/ 801 h 833"/>
              <a:gd name="T74" fmla="*/ 1923 w 2528"/>
              <a:gd name="T75" fmla="*/ 813 h 833"/>
              <a:gd name="T76" fmla="*/ 1764 w 2528"/>
              <a:gd name="T77" fmla="*/ 820 h 833"/>
              <a:gd name="T78" fmla="*/ 1661 w 2528"/>
              <a:gd name="T79" fmla="*/ 828 h 833"/>
              <a:gd name="T80" fmla="*/ 1510 w 2528"/>
              <a:gd name="T81" fmla="*/ 828 h 833"/>
              <a:gd name="T82" fmla="*/ 1375 w 2528"/>
              <a:gd name="T83" fmla="*/ 828 h 833"/>
              <a:gd name="T84" fmla="*/ 1192 w 2528"/>
              <a:gd name="T85" fmla="*/ 828 h 833"/>
              <a:gd name="T86" fmla="*/ 962 w 2528"/>
              <a:gd name="T87" fmla="*/ 832 h 833"/>
              <a:gd name="T88" fmla="*/ 818 w 2528"/>
              <a:gd name="T89" fmla="*/ 828 h 833"/>
              <a:gd name="T90" fmla="*/ 699 w 2528"/>
              <a:gd name="T91" fmla="*/ 817 h 833"/>
              <a:gd name="T92" fmla="*/ 564 w 2528"/>
              <a:gd name="T93" fmla="*/ 797 h 833"/>
              <a:gd name="T94" fmla="*/ 469 w 2528"/>
              <a:gd name="T95" fmla="*/ 751 h 833"/>
              <a:gd name="T96" fmla="*/ 322 w 2528"/>
              <a:gd name="T97" fmla="*/ 708 h 833"/>
              <a:gd name="T98" fmla="*/ 191 w 2528"/>
              <a:gd name="T99" fmla="*/ 666 h 833"/>
              <a:gd name="T100" fmla="*/ 95 w 2528"/>
              <a:gd name="T101" fmla="*/ 561 h 833"/>
              <a:gd name="T102" fmla="*/ 12 w 2528"/>
              <a:gd name="T103" fmla="*/ 476 h 833"/>
              <a:gd name="T104" fmla="*/ 0 w 2528"/>
              <a:gd name="T105" fmla="*/ 406 h 833"/>
              <a:gd name="T106" fmla="*/ 0 w 2528"/>
              <a:gd name="T107" fmla="*/ 333 h 833"/>
              <a:gd name="T108" fmla="*/ 60 w 2528"/>
              <a:gd name="T109" fmla="*/ 275 h 833"/>
              <a:gd name="T110" fmla="*/ 103 w 2528"/>
              <a:gd name="T111" fmla="*/ 302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28" h="833">
                <a:moveTo>
                  <a:pt x="103" y="302"/>
                </a:moveTo>
                <a:lnTo>
                  <a:pt x="119" y="302"/>
                </a:lnTo>
                <a:lnTo>
                  <a:pt x="131" y="302"/>
                </a:lnTo>
                <a:lnTo>
                  <a:pt x="143" y="302"/>
                </a:lnTo>
                <a:lnTo>
                  <a:pt x="155" y="302"/>
                </a:lnTo>
                <a:lnTo>
                  <a:pt x="167" y="302"/>
                </a:lnTo>
                <a:lnTo>
                  <a:pt x="179" y="313"/>
                </a:lnTo>
                <a:lnTo>
                  <a:pt x="191" y="321"/>
                </a:lnTo>
                <a:lnTo>
                  <a:pt x="203" y="325"/>
                </a:lnTo>
                <a:lnTo>
                  <a:pt x="215" y="325"/>
                </a:lnTo>
                <a:lnTo>
                  <a:pt x="226" y="325"/>
                </a:lnTo>
                <a:lnTo>
                  <a:pt x="238" y="325"/>
                </a:lnTo>
                <a:lnTo>
                  <a:pt x="250" y="325"/>
                </a:lnTo>
                <a:lnTo>
                  <a:pt x="262" y="325"/>
                </a:lnTo>
                <a:lnTo>
                  <a:pt x="274" y="325"/>
                </a:lnTo>
                <a:lnTo>
                  <a:pt x="286" y="321"/>
                </a:lnTo>
                <a:lnTo>
                  <a:pt x="298" y="317"/>
                </a:lnTo>
                <a:lnTo>
                  <a:pt x="310" y="317"/>
                </a:lnTo>
                <a:lnTo>
                  <a:pt x="322" y="313"/>
                </a:lnTo>
                <a:lnTo>
                  <a:pt x="334" y="313"/>
                </a:lnTo>
                <a:lnTo>
                  <a:pt x="346" y="313"/>
                </a:lnTo>
                <a:lnTo>
                  <a:pt x="358" y="313"/>
                </a:lnTo>
                <a:lnTo>
                  <a:pt x="370" y="310"/>
                </a:lnTo>
                <a:lnTo>
                  <a:pt x="381" y="302"/>
                </a:lnTo>
                <a:lnTo>
                  <a:pt x="393" y="294"/>
                </a:lnTo>
                <a:lnTo>
                  <a:pt x="409" y="290"/>
                </a:lnTo>
                <a:lnTo>
                  <a:pt x="425" y="286"/>
                </a:lnTo>
                <a:lnTo>
                  <a:pt x="441" y="282"/>
                </a:lnTo>
                <a:lnTo>
                  <a:pt x="453" y="279"/>
                </a:lnTo>
                <a:lnTo>
                  <a:pt x="465" y="275"/>
                </a:lnTo>
                <a:lnTo>
                  <a:pt x="481" y="271"/>
                </a:lnTo>
                <a:lnTo>
                  <a:pt x="497" y="263"/>
                </a:lnTo>
                <a:lnTo>
                  <a:pt x="509" y="259"/>
                </a:lnTo>
                <a:lnTo>
                  <a:pt x="524" y="255"/>
                </a:lnTo>
                <a:lnTo>
                  <a:pt x="536" y="248"/>
                </a:lnTo>
                <a:lnTo>
                  <a:pt x="548" y="244"/>
                </a:lnTo>
                <a:lnTo>
                  <a:pt x="564" y="236"/>
                </a:lnTo>
                <a:lnTo>
                  <a:pt x="576" y="232"/>
                </a:lnTo>
                <a:lnTo>
                  <a:pt x="588" y="221"/>
                </a:lnTo>
                <a:lnTo>
                  <a:pt x="600" y="217"/>
                </a:lnTo>
                <a:lnTo>
                  <a:pt x="612" y="209"/>
                </a:lnTo>
                <a:lnTo>
                  <a:pt x="624" y="205"/>
                </a:lnTo>
                <a:lnTo>
                  <a:pt x="636" y="197"/>
                </a:lnTo>
                <a:lnTo>
                  <a:pt x="648" y="193"/>
                </a:lnTo>
                <a:lnTo>
                  <a:pt x="660" y="190"/>
                </a:lnTo>
                <a:lnTo>
                  <a:pt x="671" y="186"/>
                </a:lnTo>
                <a:lnTo>
                  <a:pt x="683" y="186"/>
                </a:lnTo>
                <a:lnTo>
                  <a:pt x="695" y="182"/>
                </a:lnTo>
                <a:lnTo>
                  <a:pt x="707" y="178"/>
                </a:lnTo>
                <a:lnTo>
                  <a:pt x="719" y="174"/>
                </a:lnTo>
                <a:lnTo>
                  <a:pt x="731" y="170"/>
                </a:lnTo>
                <a:lnTo>
                  <a:pt x="743" y="166"/>
                </a:lnTo>
                <a:lnTo>
                  <a:pt x="755" y="159"/>
                </a:lnTo>
                <a:lnTo>
                  <a:pt x="767" y="155"/>
                </a:lnTo>
                <a:lnTo>
                  <a:pt x="779" y="147"/>
                </a:lnTo>
                <a:lnTo>
                  <a:pt x="791" y="143"/>
                </a:lnTo>
                <a:lnTo>
                  <a:pt x="803" y="135"/>
                </a:lnTo>
                <a:lnTo>
                  <a:pt x="815" y="132"/>
                </a:lnTo>
                <a:lnTo>
                  <a:pt x="826" y="128"/>
                </a:lnTo>
                <a:lnTo>
                  <a:pt x="838" y="120"/>
                </a:lnTo>
                <a:lnTo>
                  <a:pt x="850" y="116"/>
                </a:lnTo>
                <a:lnTo>
                  <a:pt x="866" y="108"/>
                </a:lnTo>
                <a:lnTo>
                  <a:pt x="882" y="101"/>
                </a:lnTo>
                <a:lnTo>
                  <a:pt x="898" y="97"/>
                </a:lnTo>
                <a:lnTo>
                  <a:pt x="914" y="93"/>
                </a:lnTo>
                <a:lnTo>
                  <a:pt x="930" y="89"/>
                </a:lnTo>
                <a:lnTo>
                  <a:pt x="942" y="85"/>
                </a:lnTo>
                <a:lnTo>
                  <a:pt x="954" y="85"/>
                </a:lnTo>
                <a:lnTo>
                  <a:pt x="969" y="85"/>
                </a:lnTo>
                <a:lnTo>
                  <a:pt x="981" y="85"/>
                </a:lnTo>
                <a:lnTo>
                  <a:pt x="993" y="85"/>
                </a:lnTo>
                <a:lnTo>
                  <a:pt x="1005" y="85"/>
                </a:lnTo>
                <a:lnTo>
                  <a:pt x="1017" y="81"/>
                </a:lnTo>
                <a:lnTo>
                  <a:pt x="1029" y="81"/>
                </a:lnTo>
                <a:lnTo>
                  <a:pt x="1041" y="77"/>
                </a:lnTo>
                <a:lnTo>
                  <a:pt x="1053" y="77"/>
                </a:lnTo>
                <a:lnTo>
                  <a:pt x="1065" y="77"/>
                </a:lnTo>
                <a:lnTo>
                  <a:pt x="1077" y="74"/>
                </a:lnTo>
                <a:lnTo>
                  <a:pt x="1089" y="74"/>
                </a:lnTo>
                <a:lnTo>
                  <a:pt x="1101" y="74"/>
                </a:lnTo>
                <a:lnTo>
                  <a:pt x="1113" y="74"/>
                </a:lnTo>
                <a:lnTo>
                  <a:pt x="1124" y="70"/>
                </a:lnTo>
                <a:lnTo>
                  <a:pt x="1136" y="70"/>
                </a:lnTo>
                <a:lnTo>
                  <a:pt x="1148" y="66"/>
                </a:lnTo>
                <a:lnTo>
                  <a:pt x="1160" y="62"/>
                </a:lnTo>
                <a:lnTo>
                  <a:pt x="1172" y="62"/>
                </a:lnTo>
                <a:lnTo>
                  <a:pt x="1184" y="54"/>
                </a:lnTo>
                <a:lnTo>
                  <a:pt x="1196" y="50"/>
                </a:lnTo>
                <a:lnTo>
                  <a:pt x="1208" y="43"/>
                </a:lnTo>
                <a:lnTo>
                  <a:pt x="1220" y="39"/>
                </a:lnTo>
                <a:lnTo>
                  <a:pt x="1232" y="35"/>
                </a:lnTo>
                <a:lnTo>
                  <a:pt x="1248" y="31"/>
                </a:lnTo>
                <a:lnTo>
                  <a:pt x="1260" y="23"/>
                </a:lnTo>
                <a:lnTo>
                  <a:pt x="1271" y="23"/>
                </a:lnTo>
                <a:lnTo>
                  <a:pt x="1283" y="15"/>
                </a:lnTo>
                <a:lnTo>
                  <a:pt x="1295" y="12"/>
                </a:lnTo>
                <a:lnTo>
                  <a:pt x="1307" y="8"/>
                </a:lnTo>
                <a:lnTo>
                  <a:pt x="1319" y="4"/>
                </a:lnTo>
                <a:lnTo>
                  <a:pt x="1331" y="4"/>
                </a:lnTo>
                <a:lnTo>
                  <a:pt x="1343" y="4"/>
                </a:lnTo>
                <a:lnTo>
                  <a:pt x="1355" y="4"/>
                </a:lnTo>
                <a:lnTo>
                  <a:pt x="1367" y="4"/>
                </a:lnTo>
                <a:lnTo>
                  <a:pt x="1379" y="4"/>
                </a:lnTo>
                <a:lnTo>
                  <a:pt x="1391" y="4"/>
                </a:lnTo>
                <a:lnTo>
                  <a:pt x="1403" y="0"/>
                </a:lnTo>
                <a:lnTo>
                  <a:pt x="1414" y="0"/>
                </a:lnTo>
                <a:lnTo>
                  <a:pt x="1426" y="0"/>
                </a:lnTo>
                <a:lnTo>
                  <a:pt x="1438" y="0"/>
                </a:lnTo>
                <a:lnTo>
                  <a:pt x="1450" y="0"/>
                </a:lnTo>
                <a:lnTo>
                  <a:pt x="1462" y="0"/>
                </a:lnTo>
                <a:lnTo>
                  <a:pt x="1474" y="0"/>
                </a:lnTo>
                <a:lnTo>
                  <a:pt x="1486" y="0"/>
                </a:lnTo>
                <a:lnTo>
                  <a:pt x="1498" y="0"/>
                </a:lnTo>
                <a:lnTo>
                  <a:pt x="1510" y="4"/>
                </a:lnTo>
                <a:lnTo>
                  <a:pt x="1522" y="8"/>
                </a:lnTo>
                <a:lnTo>
                  <a:pt x="1534" y="12"/>
                </a:lnTo>
                <a:lnTo>
                  <a:pt x="1546" y="15"/>
                </a:lnTo>
                <a:lnTo>
                  <a:pt x="1561" y="19"/>
                </a:lnTo>
                <a:lnTo>
                  <a:pt x="1573" y="23"/>
                </a:lnTo>
                <a:lnTo>
                  <a:pt x="1585" y="27"/>
                </a:lnTo>
                <a:lnTo>
                  <a:pt x="1597" y="31"/>
                </a:lnTo>
                <a:lnTo>
                  <a:pt x="1609" y="35"/>
                </a:lnTo>
                <a:lnTo>
                  <a:pt x="1621" y="35"/>
                </a:lnTo>
                <a:lnTo>
                  <a:pt x="1633" y="39"/>
                </a:lnTo>
                <a:lnTo>
                  <a:pt x="1645" y="43"/>
                </a:lnTo>
                <a:lnTo>
                  <a:pt x="1657" y="46"/>
                </a:lnTo>
                <a:lnTo>
                  <a:pt x="1681" y="46"/>
                </a:lnTo>
                <a:lnTo>
                  <a:pt x="1693" y="50"/>
                </a:lnTo>
                <a:lnTo>
                  <a:pt x="1705" y="50"/>
                </a:lnTo>
                <a:lnTo>
                  <a:pt x="1716" y="54"/>
                </a:lnTo>
                <a:lnTo>
                  <a:pt x="1728" y="58"/>
                </a:lnTo>
                <a:lnTo>
                  <a:pt x="1740" y="66"/>
                </a:lnTo>
                <a:lnTo>
                  <a:pt x="1752" y="74"/>
                </a:lnTo>
                <a:lnTo>
                  <a:pt x="1764" y="77"/>
                </a:lnTo>
                <a:lnTo>
                  <a:pt x="1776" y="89"/>
                </a:lnTo>
                <a:lnTo>
                  <a:pt x="1792" y="97"/>
                </a:lnTo>
                <a:lnTo>
                  <a:pt x="1808" y="108"/>
                </a:lnTo>
                <a:lnTo>
                  <a:pt x="1824" y="116"/>
                </a:lnTo>
                <a:lnTo>
                  <a:pt x="1840" y="128"/>
                </a:lnTo>
                <a:lnTo>
                  <a:pt x="1863" y="135"/>
                </a:lnTo>
                <a:lnTo>
                  <a:pt x="1887" y="139"/>
                </a:lnTo>
                <a:lnTo>
                  <a:pt x="1911" y="147"/>
                </a:lnTo>
                <a:lnTo>
                  <a:pt x="1935" y="155"/>
                </a:lnTo>
                <a:lnTo>
                  <a:pt x="1959" y="163"/>
                </a:lnTo>
                <a:lnTo>
                  <a:pt x="1971" y="170"/>
                </a:lnTo>
                <a:lnTo>
                  <a:pt x="1983" y="178"/>
                </a:lnTo>
                <a:lnTo>
                  <a:pt x="1995" y="186"/>
                </a:lnTo>
                <a:lnTo>
                  <a:pt x="2007" y="197"/>
                </a:lnTo>
                <a:lnTo>
                  <a:pt x="2018" y="205"/>
                </a:lnTo>
                <a:lnTo>
                  <a:pt x="2026" y="217"/>
                </a:lnTo>
                <a:lnTo>
                  <a:pt x="2038" y="224"/>
                </a:lnTo>
                <a:lnTo>
                  <a:pt x="2050" y="236"/>
                </a:lnTo>
                <a:lnTo>
                  <a:pt x="2062" y="248"/>
                </a:lnTo>
                <a:lnTo>
                  <a:pt x="2074" y="259"/>
                </a:lnTo>
                <a:lnTo>
                  <a:pt x="2090" y="267"/>
                </a:lnTo>
                <a:lnTo>
                  <a:pt x="2102" y="279"/>
                </a:lnTo>
                <a:lnTo>
                  <a:pt x="2114" y="290"/>
                </a:lnTo>
                <a:lnTo>
                  <a:pt x="2130" y="298"/>
                </a:lnTo>
                <a:lnTo>
                  <a:pt x="2146" y="310"/>
                </a:lnTo>
                <a:lnTo>
                  <a:pt x="2157" y="313"/>
                </a:lnTo>
                <a:lnTo>
                  <a:pt x="2169" y="321"/>
                </a:lnTo>
                <a:lnTo>
                  <a:pt x="2181" y="325"/>
                </a:lnTo>
                <a:lnTo>
                  <a:pt x="2193" y="329"/>
                </a:lnTo>
                <a:lnTo>
                  <a:pt x="2205" y="337"/>
                </a:lnTo>
                <a:lnTo>
                  <a:pt x="2221" y="344"/>
                </a:lnTo>
                <a:lnTo>
                  <a:pt x="2237" y="356"/>
                </a:lnTo>
                <a:lnTo>
                  <a:pt x="2253" y="368"/>
                </a:lnTo>
                <a:lnTo>
                  <a:pt x="2265" y="375"/>
                </a:lnTo>
                <a:lnTo>
                  <a:pt x="2277" y="383"/>
                </a:lnTo>
                <a:lnTo>
                  <a:pt x="2289" y="391"/>
                </a:lnTo>
                <a:lnTo>
                  <a:pt x="2304" y="395"/>
                </a:lnTo>
                <a:lnTo>
                  <a:pt x="2316" y="402"/>
                </a:lnTo>
                <a:lnTo>
                  <a:pt x="2348" y="410"/>
                </a:lnTo>
                <a:lnTo>
                  <a:pt x="2360" y="418"/>
                </a:lnTo>
                <a:lnTo>
                  <a:pt x="2372" y="422"/>
                </a:lnTo>
                <a:lnTo>
                  <a:pt x="2400" y="433"/>
                </a:lnTo>
                <a:lnTo>
                  <a:pt x="2412" y="445"/>
                </a:lnTo>
                <a:lnTo>
                  <a:pt x="2424" y="453"/>
                </a:lnTo>
                <a:lnTo>
                  <a:pt x="2440" y="464"/>
                </a:lnTo>
                <a:lnTo>
                  <a:pt x="2467" y="476"/>
                </a:lnTo>
                <a:lnTo>
                  <a:pt x="2483" y="484"/>
                </a:lnTo>
                <a:lnTo>
                  <a:pt x="2491" y="495"/>
                </a:lnTo>
                <a:lnTo>
                  <a:pt x="2503" y="503"/>
                </a:lnTo>
                <a:lnTo>
                  <a:pt x="2511" y="515"/>
                </a:lnTo>
                <a:lnTo>
                  <a:pt x="2515" y="526"/>
                </a:lnTo>
                <a:lnTo>
                  <a:pt x="2519" y="538"/>
                </a:lnTo>
                <a:lnTo>
                  <a:pt x="2523" y="553"/>
                </a:lnTo>
                <a:lnTo>
                  <a:pt x="2523" y="565"/>
                </a:lnTo>
                <a:lnTo>
                  <a:pt x="2523" y="577"/>
                </a:lnTo>
                <a:lnTo>
                  <a:pt x="2527" y="588"/>
                </a:lnTo>
                <a:lnTo>
                  <a:pt x="2527" y="600"/>
                </a:lnTo>
                <a:lnTo>
                  <a:pt x="2527" y="615"/>
                </a:lnTo>
                <a:lnTo>
                  <a:pt x="2527" y="631"/>
                </a:lnTo>
                <a:lnTo>
                  <a:pt x="2527" y="646"/>
                </a:lnTo>
                <a:lnTo>
                  <a:pt x="2523" y="658"/>
                </a:lnTo>
                <a:lnTo>
                  <a:pt x="2523" y="669"/>
                </a:lnTo>
                <a:lnTo>
                  <a:pt x="2515" y="681"/>
                </a:lnTo>
                <a:lnTo>
                  <a:pt x="2511" y="693"/>
                </a:lnTo>
                <a:lnTo>
                  <a:pt x="2503" y="704"/>
                </a:lnTo>
                <a:lnTo>
                  <a:pt x="2499" y="716"/>
                </a:lnTo>
                <a:lnTo>
                  <a:pt x="2491" y="728"/>
                </a:lnTo>
                <a:lnTo>
                  <a:pt x="2487" y="739"/>
                </a:lnTo>
                <a:lnTo>
                  <a:pt x="2475" y="747"/>
                </a:lnTo>
                <a:lnTo>
                  <a:pt x="2459" y="758"/>
                </a:lnTo>
                <a:lnTo>
                  <a:pt x="2448" y="766"/>
                </a:lnTo>
                <a:lnTo>
                  <a:pt x="2436" y="774"/>
                </a:lnTo>
                <a:lnTo>
                  <a:pt x="2424" y="782"/>
                </a:lnTo>
                <a:lnTo>
                  <a:pt x="2412" y="786"/>
                </a:lnTo>
                <a:lnTo>
                  <a:pt x="2396" y="789"/>
                </a:lnTo>
                <a:lnTo>
                  <a:pt x="2380" y="793"/>
                </a:lnTo>
                <a:lnTo>
                  <a:pt x="2364" y="797"/>
                </a:lnTo>
                <a:lnTo>
                  <a:pt x="2348" y="797"/>
                </a:lnTo>
                <a:lnTo>
                  <a:pt x="2336" y="797"/>
                </a:lnTo>
                <a:lnTo>
                  <a:pt x="2320" y="797"/>
                </a:lnTo>
                <a:lnTo>
                  <a:pt x="2304" y="797"/>
                </a:lnTo>
                <a:lnTo>
                  <a:pt x="2273" y="797"/>
                </a:lnTo>
                <a:lnTo>
                  <a:pt x="2241" y="797"/>
                </a:lnTo>
                <a:lnTo>
                  <a:pt x="2217" y="797"/>
                </a:lnTo>
                <a:lnTo>
                  <a:pt x="2185" y="797"/>
                </a:lnTo>
                <a:lnTo>
                  <a:pt x="2146" y="797"/>
                </a:lnTo>
                <a:lnTo>
                  <a:pt x="2114" y="801"/>
                </a:lnTo>
                <a:lnTo>
                  <a:pt x="2082" y="801"/>
                </a:lnTo>
                <a:lnTo>
                  <a:pt x="2050" y="805"/>
                </a:lnTo>
                <a:lnTo>
                  <a:pt x="2026" y="805"/>
                </a:lnTo>
                <a:lnTo>
                  <a:pt x="2003" y="805"/>
                </a:lnTo>
                <a:lnTo>
                  <a:pt x="1979" y="809"/>
                </a:lnTo>
                <a:lnTo>
                  <a:pt x="1947" y="809"/>
                </a:lnTo>
                <a:lnTo>
                  <a:pt x="1923" y="813"/>
                </a:lnTo>
                <a:lnTo>
                  <a:pt x="1899" y="813"/>
                </a:lnTo>
                <a:lnTo>
                  <a:pt x="1875" y="813"/>
                </a:lnTo>
                <a:lnTo>
                  <a:pt x="1844" y="817"/>
                </a:lnTo>
                <a:lnTo>
                  <a:pt x="1828" y="817"/>
                </a:lnTo>
                <a:lnTo>
                  <a:pt x="1796" y="820"/>
                </a:lnTo>
                <a:lnTo>
                  <a:pt x="1764" y="820"/>
                </a:lnTo>
                <a:lnTo>
                  <a:pt x="1748" y="824"/>
                </a:lnTo>
                <a:lnTo>
                  <a:pt x="1716" y="824"/>
                </a:lnTo>
                <a:lnTo>
                  <a:pt x="1701" y="824"/>
                </a:lnTo>
                <a:lnTo>
                  <a:pt x="1685" y="828"/>
                </a:lnTo>
                <a:lnTo>
                  <a:pt x="1673" y="828"/>
                </a:lnTo>
                <a:lnTo>
                  <a:pt x="1661" y="828"/>
                </a:lnTo>
                <a:lnTo>
                  <a:pt x="1645" y="828"/>
                </a:lnTo>
                <a:lnTo>
                  <a:pt x="1621" y="828"/>
                </a:lnTo>
                <a:lnTo>
                  <a:pt x="1589" y="828"/>
                </a:lnTo>
                <a:lnTo>
                  <a:pt x="1565" y="828"/>
                </a:lnTo>
                <a:lnTo>
                  <a:pt x="1534" y="828"/>
                </a:lnTo>
                <a:lnTo>
                  <a:pt x="1510" y="828"/>
                </a:lnTo>
                <a:lnTo>
                  <a:pt x="1486" y="828"/>
                </a:lnTo>
                <a:lnTo>
                  <a:pt x="1462" y="828"/>
                </a:lnTo>
                <a:lnTo>
                  <a:pt x="1438" y="828"/>
                </a:lnTo>
                <a:lnTo>
                  <a:pt x="1422" y="828"/>
                </a:lnTo>
                <a:lnTo>
                  <a:pt x="1399" y="828"/>
                </a:lnTo>
                <a:lnTo>
                  <a:pt x="1375" y="828"/>
                </a:lnTo>
                <a:lnTo>
                  <a:pt x="1351" y="828"/>
                </a:lnTo>
                <a:lnTo>
                  <a:pt x="1311" y="828"/>
                </a:lnTo>
                <a:lnTo>
                  <a:pt x="1279" y="828"/>
                </a:lnTo>
                <a:lnTo>
                  <a:pt x="1256" y="828"/>
                </a:lnTo>
                <a:lnTo>
                  <a:pt x="1232" y="828"/>
                </a:lnTo>
                <a:lnTo>
                  <a:pt x="1192" y="828"/>
                </a:lnTo>
                <a:lnTo>
                  <a:pt x="1152" y="828"/>
                </a:lnTo>
                <a:lnTo>
                  <a:pt x="1105" y="828"/>
                </a:lnTo>
                <a:lnTo>
                  <a:pt x="1073" y="832"/>
                </a:lnTo>
                <a:lnTo>
                  <a:pt x="1033" y="832"/>
                </a:lnTo>
                <a:lnTo>
                  <a:pt x="993" y="832"/>
                </a:lnTo>
                <a:lnTo>
                  <a:pt x="962" y="832"/>
                </a:lnTo>
                <a:lnTo>
                  <a:pt x="938" y="832"/>
                </a:lnTo>
                <a:lnTo>
                  <a:pt x="922" y="832"/>
                </a:lnTo>
                <a:lnTo>
                  <a:pt x="898" y="832"/>
                </a:lnTo>
                <a:lnTo>
                  <a:pt x="882" y="832"/>
                </a:lnTo>
                <a:lnTo>
                  <a:pt x="850" y="832"/>
                </a:lnTo>
                <a:lnTo>
                  <a:pt x="818" y="828"/>
                </a:lnTo>
                <a:lnTo>
                  <a:pt x="795" y="828"/>
                </a:lnTo>
                <a:lnTo>
                  <a:pt x="763" y="824"/>
                </a:lnTo>
                <a:lnTo>
                  <a:pt x="747" y="824"/>
                </a:lnTo>
                <a:lnTo>
                  <a:pt x="731" y="824"/>
                </a:lnTo>
                <a:lnTo>
                  <a:pt x="715" y="820"/>
                </a:lnTo>
                <a:lnTo>
                  <a:pt x="699" y="817"/>
                </a:lnTo>
                <a:lnTo>
                  <a:pt x="683" y="813"/>
                </a:lnTo>
                <a:lnTo>
                  <a:pt x="660" y="809"/>
                </a:lnTo>
                <a:lnTo>
                  <a:pt x="636" y="805"/>
                </a:lnTo>
                <a:lnTo>
                  <a:pt x="612" y="805"/>
                </a:lnTo>
                <a:lnTo>
                  <a:pt x="588" y="801"/>
                </a:lnTo>
                <a:lnTo>
                  <a:pt x="564" y="797"/>
                </a:lnTo>
                <a:lnTo>
                  <a:pt x="548" y="789"/>
                </a:lnTo>
                <a:lnTo>
                  <a:pt x="532" y="778"/>
                </a:lnTo>
                <a:lnTo>
                  <a:pt x="509" y="774"/>
                </a:lnTo>
                <a:lnTo>
                  <a:pt x="497" y="766"/>
                </a:lnTo>
                <a:lnTo>
                  <a:pt x="485" y="762"/>
                </a:lnTo>
                <a:lnTo>
                  <a:pt x="469" y="751"/>
                </a:lnTo>
                <a:lnTo>
                  <a:pt x="437" y="743"/>
                </a:lnTo>
                <a:lnTo>
                  <a:pt x="397" y="735"/>
                </a:lnTo>
                <a:lnTo>
                  <a:pt x="366" y="728"/>
                </a:lnTo>
                <a:lnTo>
                  <a:pt x="350" y="720"/>
                </a:lnTo>
                <a:lnTo>
                  <a:pt x="338" y="716"/>
                </a:lnTo>
                <a:lnTo>
                  <a:pt x="322" y="708"/>
                </a:lnTo>
                <a:lnTo>
                  <a:pt x="306" y="700"/>
                </a:lnTo>
                <a:lnTo>
                  <a:pt x="282" y="697"/>
                </a:lnTo>
                <a:lnTo>
                  <a:pt x="250" y="693"/>
                </a:lnTo>
                <a:lnTo>
                  <a:pt x="234" y="681"/>
                </a:lnTo>
                <a:lnTo>
                  <a:pt x="223" y="677"/>
                </a:lnTo>
                <a:lnTo>
                  <a:pt x="191" y="666"/>
                </a:lnTo>
                <a:lnTo>
                  <a:pt x="175" y="654"/>
                </a:lnTo>
                <a:lnTo>
                  <a:pt x="159" y="646"/>
                </a:lnTo>
                <a:lnTo>
                  <a:pt x="143" y="631"/>
                </a:lnTo>
                <a:lnTo>
                  <a:pt x="127" y="615"/>
                </a:lnTo>
                <a:lnTo>
                  <a:pt x="111" y="600"/>
                </a:lnTo>
                <a:lnTo>
                  <a:pt x="95" y="561"/>
                </a:lnTo>
                <a:lnTo>
                  <a:pt x="64" y="538"/>
                </a:lnTo>
                <a:lnTo>
                  <a:pt x="48" y="522"/>
                </a:lnTo>
                <a:lnTo>
                  <a:pt x="40" y="511"/>
                </a:lnTo>
                <a:lnTo>
                  <a:pt x="32" y="499"/>
                </a:lnTo>
                <a:lnTo>
                  <a:pt x="20" y="488"/>
                </a:lnTo>
                <a:lnTo>
                  <a:pt x="12" y="476"/>
                </a:lnTo>
                <a:lnTo>
                  <a:pt x="8" y="464"/>
                </a:lnTo>
                <a:lnTo>
                  <a:pt x="4" y="453"/>
                </a:lnTo>
                <a:lnTo>
                  <a:pt x="0" y="441"/>
                </a:lnTo>
                <a:lnTo>
                  <a:pt x="0" y="430"/>
                </a:lnTo>
                <a:lnTo>
                  <a:pt x="0" y="418"/>
                </a:lnTo>
                <a:lnTo>
                  <a:pt x="0" y="406"/>
                </a:lnTo>
                <a:lnTo>
                  <a:pt x="0" y="391"/>
                </a:lnTo>
                <a:lnTo>
                  <a:pt x="0" y="379"/>
                </a:lnTo>
                <a:lnTo>
                  <a:pt x="0" y="368"/>
                </a:lnTo>
                <a:lnTo>
                  <a:pt x="0" y="356"/>
                </a:lnTo>
                <a:lnTo>
                  <a:pt x="0" y="344"/>
                </a:lnTo>
                <a:lnTo>
                  <a:pt x="0" y="333"/>
                </a:lnTo>
                <a:lnTo>
                  <a:pt x="4" y="321"/>
                </a:lnTo>
                <a:lnTo>
                  <a:pt x="12" y="310"/>
                </a:lnTo>
                <a:lnTo>
                  <a:pt x="24" y="298"/>
                </a:lnTo>
                <a:lnTo>
                  <a:pt x="36" y="290"/>
                </a:lnTo>
                <a:lnTo>
                  <a:pt x="48" y="282"/>
                </a:lnTo>
                <a:lnTo>
                  <a:pt x="60" y="275"/>
                </a:lnTo>
                <a:lnTo>
                  <a:pt x="72" y="275"/>
                </a:lnTo>
                <a:lnTo>
                  <a:pt x="83" y="275"/>
                </a:lnTo>
                <a:lnTo>
                  <a:pt x="95" y="282"/>
                </a:lnTo>
                <a:lnTo>
                  <a:pt x="107" y="286"/>
                </a:lnTo>
                <a:lnTo>
                  <a:pt x="119" y="298"/>
                </a:lnTo>
                <a:lnTo>
                  <a:pt x="103" y="302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69" name="Freeform 5"/>
          <p:cNvSpPr>
            <a:spLocks noChangeAspect="1"/>
          </p:cNvSpPr>
          <p:nvPr/>
        </p:nvSpPr>
        <p:spPr bwMode="auto">
          <a:xfrm>
            <a:off x="4799013" y="2574925"/>
            <a:ext cx="3260725" cy="1543050"/>
          </a:xfrm>
          <a:custGeom>
            <a:avLst/>
            <a:gdLst>
              <a:gd name="T0" fmla="*/ 238 w 2683"/>
              <a:gd name="T1" fmla="*/ 865 h 1269"/>
              <a:gd name="T2" fmla="*/ 314 w 2683"/>
              <a:gd name="T3" fmla="*/ 880 h 1269"/>
              <a:gd name="T4" fmla="*/ 389 w 2683"/>
              <a:gd name="T5" fmla="*/ 884 h 1269"/>
              <a:gd name="T6" fmla="*/ 465 w 2683"/>
              <a:gd name="T7" fmla="*/ 888 h 1269"/>
              <a:gd name="T8" fmla="*/ 536 w 2683"/>
              <a:gd name="T9" fmla="*/ 888 h 1269"/>
              <a:gd name="T10" fmla="*/ 616 w 2683"/>
              <a:gd name="T11" fmla="*/ 892 h 1269"/>
              <a:gd name="T12" fmla="*/ 687 w 2683"/>
              <a:gd name="T13" fmla="*/ 892 h 1269"/>
              <a:gd name="T14" fmla="*/ 759 w 2683"/>
              <a:gd name="T15" fmla="*/ 915 h 1269"/>
              <a:gd name="T16" fmla="*/ 838 w 2683"/>
              <a:gd name="T17" fmla="*/ 958 h 1269"/>
              <a:gd name="T18" fmla="*/ 914 w 2683"/>
              <a:gd name="T19" fmla="*/ 1012 h 1269"/>
              <a:gd name="T20" fmla="*/ 993 w 2683"/>
              <a:gd name="T21" fmla="*/ 1074 h 1269"/>
              <a:gd name="T22" fmla="*/ 1069 w 2683"/>
              <a:gd name="T23" fmla="*/ 1113 h 1269"/>
              <a:gd name="T24" fmla="*/ 1144 w 2683"/>
              <a:gd name="T25" fmla="*/ 1140 h 1269"/>
              <a:gd name="T26" fmla="*/ 1228 w 2683"/>
              <a:gd name="T27" fmla="*/ 1179 h 1269"/>
              <a:gd name="T28" fmla="*/ 1295 w 2683"/>
              <a:gd name="T29" fmla="*/ 1214 h 1269"/>
              <a:gd name="T30" fmla="*/ 1379 w 2683"/>
              <a:gd name="T31" fmla="*/ 1249 h 1269"/>
              <a:gd name="T32" fmla="*/ 1458 w 2683"/>
              <a:gd name="T33" fmla="*/ 1268 h 1269"/>
              <a:gd name="T34" fmla="*/ 1538 w 2683"/>
              <a:gd name="T35" fmla="*/ 1260 h 1269"/>
              <a:gd name="T36" fmla="*/ 1605 w 2683"/>
              <a:gd name="T37" fmla="*/ 1194 h 1269"/>
              <a:gd name="T38" fmla="*/ 1669 w 2683"/>
              <a:gd name="T39" fmla="*/ 1136 h 1269"/>
              <a:gd name="T40" fmla="*/ 1716 w 2683"/>
              <a:gd name="T41" fmla="*/ 1070 h 1269"/>
              <a:gd name="T42" fmla="*/ 1784 w 2683"/>
              <a:gd name="T43" fmla="*/ 1008 h 1269"/>
              <a:gd name="T44" fmla="*/ 1856 w 2683"/>
              <a:gd name="T45" fmla="*/ 935 h 1269"/>
              <a:gd name="T46" fmla="*/ 1911 w 2683"/>
              <a:gd name="T47" fmla="*/ 872 h 1269"/>
              <a:gd name="T48" fmla="*/ 1983 w 2683"/>
              <a:gd name="T49" fmla="*/ 818 h 1269"/>
              <a:gd name="T50" fmla="*/ 2050 w 2683"/>
              <a:gd name="T51" fmla="*/ 768 h 1269"/>
              <a:gd name="T52" fmla="*/ 2130 w 2683"/>
              <a:gd name="T53" fmla="*/ 729 h 1269"/>
              <a:gd name="T54" fmla="*/ 2241 w 2683"/>
              <a:gd name="T55" fmla="*/ 717 h 1269"/>
              <a:gd name="T56" fmla="*/ 2316 w 2683"/>
              <a:gd name="T57" fmla="*/ 717 h 1269"/>
              <a:gd name="T58" fmla="*/ 2404 w 2683"/>
              <a:gd name="T59" fmla="*/ 741 h 1269"/>
              <a:gd name="T60" fmla="*/ 2515 w 2683"/>
              <a:gd name="T61" fmla="*/ 768 h 1269"/>
              <a:gd name="T62" fmla="*/ 2587 w 2683"/>
              <a:gd name="T63" fmla="*/ 779 h 1269"/>
              <a:gd name="T64" fmla="*/ 2658 w 2683"/>
              <a:gd name="T65" fmla="*/ 783 h 1269"/>
              <a:gd name="T66" fmla="*/ 2682 w 2683"/>
              <a:gd name="T67" fmla="*/ 717 h 1269"/>
              <a:gd name="T68" fmla="*/ 2674 w 2683"/>
              <a:gd name="T69" fmla="*/ 593 h 1269"/>
              <a:gd name="T70" fmla="*/ 2618 w 2683"/>
              <a:gd name="T71" fmla="*/ 423 h 1269"/>
              <a:gd name="T72" fmla="*/ 2535 w 2683"/>
              <a:gd name="T73" fmla="*/ 291 h 1269"/>
              <a:gd name="T74" fmla="*/ 2404 w 2683"/>
              <a:gd name="T75" fmla="*/ 198 h 1269"/>
              <a:gd name="T76" fmla="*/ 2253 w 2683"/>
              <a:gd name="T77" fmla="*/ 136 h 1269"/>
              <a:gd name="T78" fmla="*/ 2078 w 2683"/>
              <a:gd name="T79" fmla="*/ 93 h 1269"/>
              <a:gd name="T80" fmla="*/ 1887 w 2683"/>
              <a:gd name="T81" fmla="*/ 66 h 1269"/>
              <a:gd name="T82" fmla="*/ 1697 w 2683"/>
              <a:gd name="T83" fmla="*/ 47 h 1269"/>
              <a:gd name="T84" fmla="*/ 1466 w 2683"/>
              <a:gd name="T85" fmla="*/ 19 h 1269"/>
              <a:gd name="T86" fmla="*/ 1291 w 2683"/>
              <a:gd name="T87" fmla="*/ 0 h 1269"/>
              <a:gd name="T88" fmla="*/ 1124 w 2683"/>
              <a:gd name="T89" fmla="*/ 0 h 1269"/>
              <a:gd name="T90" fmla="*/ 950 w 2683"/>
              <a:gd name="T91" fmla="*/ 0 h 1269"/>
              <a:gd name="T92" fmla="*/ 775 w 2683"/>
              <a:gd name="T93" fmla="*/ 27 h 1269"/>
              <a:gd name="T94" fmla="*/ 652 w 2683"/>
              <a:gd name="T95" fmla="*/ 74 h 1269"/>
              <a:gd name="T96" fmla="*/ 552 w 2683"/>
              <a:gd name="T97" fmla="*/ 143 h 1269"/>
              <a:gd name="T98" fmla="*/ 457 w 2683"/>
              <a:gd name="T99" fmla="*/ 283 h 1269"/>
              <a:gd name="T100" fmla="*/ 326 w 2683"/>
              <a:gd name="T101" fmla="*/ 384 h 1269"/>
              <a:gd name="T102" fmla="*/ 199 w 2683"/>
              <a:gd name="T103" fmla="*/ 477 h 1269"/>
              <a:gd name="T104" fmla="*/ 56 w 2683"/>
              <a:gd name="T105" fmla="*/ 555 h 1269"/>
              <a:gd name="T106" fmla="*/ 0 w 2683"/>
              <a:gd name="T107" fmla="*/ 640 h 1269"/>
              <a:gd name="T108" fmla="*/ 0 w 2683"/>
              <a:gd name="T109" fmla="*/ 713 h 1269"/>
              <a:gd name="T110" fmla="*/ 60 w 2683"/>
              <a:gd name="T111" fmla="*/ 783 h 1269"/>
              <a:gd name="T112" fmla="*/ 159 w 2683"/>
              <a:gd name="T113" fmla="*/ 822 h 1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83" h="1269">
                <a:moveTo>
                  <a:pt x="179" y="834"/>
                </a:moveTo>
                <a:lnTo>
                  <a:pt x="187" y="849"/>
                </a:lnTo>
                <a:lnTo>
                  <a:pt x="203" y="849"/>
                </a:lnTo>
                <a:lnTo>
                  <a:pt x="215" y="857"/>
                </a:lnTo>
                <a:lnTo>
                  <a:pt x="226" y="861"/>
                </a:lnTo>
                <a:lnTo>
                  <a:pt x="238" y="865"/>
                </a:lnTo>
                <a:lnTo>
                  <a:pt x="250" y="869"/>
                </a:lnTo>
                <a:lnTo>
                  <a:pt x="262" y="872"/>
                </a:lnTo>
                <a:lnTo>
                  <a:pt x="278" y="872"/>
                </a:lnTo>
                <a:lnTo>
                  <a:pt x="290" y="876"/>
                </a:lnTo>
                <a:lnTo>
                  <a:pt x="302" y="876"/>
                </a:lnTo>
                <a:lnTo>
                  <a:pt x="314" y="880"/>
                </a:lnTo>
                <a:lnTo>
                  <a:pt x="326" y="880"/>
                </a:lnTo>
                <a:lnTo>
                  <a:pt x="338" y="880"/>
                </a:lnTo>
                <a:lnTo>
                  <a:pt x="350" y="880"/>
                </a:lnTo>
                <a:lnTo>
                  <a:pt x="362" y="884"/>
                </a:lnTo>
                <a:lnTo>
                  <a:pt x="373" y="884"/>
                </a:lnTo>
                <a:lnTo>
                  <a:pt x="389" y="884"/>
                </a:lnTo>
                <a:lnTo>
                  <a:pt x="401" y="888"/>
                </a:lnTo>
                <a:lnTo>
                  <a:pt x="413" y="888"/>
                </a:lnTo>
                <a:lnTo>
                  <a:pt x="425" y="888"/>
                </a:lnTo>
                <a:lnTo>
                  <a:pt x="441" y="888"/>
                </a:lnTo>
                <a:lnTo>
                  <a:pt x="453" y="888"/>
                </a:lnTo>
                <a:lnTo>
                  <a:pt x="465" y="888"/>
                </a:lnTo>
                <a:lnTo>
                  <a:pt x="477" y="888"/>
                </a:lnTo>
                <a:lnTo>
                  <a:pt x="489" y="888"/>
                </a:lnTo>
                <a:lnTo>
                  <a:pt x="501" y="888"/>
                </a:lnTo>
                <a:lnTo>
                  <a:pt x="513" y="888"/>
                </a:lnTo>
                <a:lnTo>
                  <a:pt x="524" y="888"/>
                </a:lnTo>
                <a:lnTo>
                  <a:pt x="536" y="888"/>
                </a:lnTo>
                <a:lnTo>
                  <a:pt x="552" y="888"/>
                </a:lnTo>
                <a:lnTo>
                  <a:pt x="564" y="892"/>
                </a:lnTo>
                <a:lnTo>
                  <a:pt x="580" y="892"/>
                </a:lnTo>
                <a:lnTo>
                  <a:pt x="592" y="892"/>
                </a:lnTo>
                <a:lnTo>
                  <a:pt x="604" y="892"/>
                </a:lnTo>
                <a:lnTo>
                  <a:pt x="616" y="892"/>
                </a:lnTo>
                <a:lnTo>
                  <a:pt x="628" y="892"/>
                </a:lnTo>
                <a:lnTo>
                  <a:pt x="640" y="892"/>
                </a:lnTo>
                <a:lnTo>
                  <a:pt x="652" y="892"/>
                </a:lnTo>
                <a:lnTo>
                  <a:pt x="664" y="892"/>
                </a:lnTo>
                <a:lnTo>
                  <a:pt x="675" y="892"/>
                </a:lnTo>
                <a:lnTo>
                  <a:pt x="687" y="892"/>
                </a:lnTo>
                <a:lnTo>
                  <a:pt x="699" y="892"/>
                </a:lnTo>
                <a:lnTo>
                  <a:pt x="711" y="892"/>
                </a:lnTo>
                <a:lnTo>
                  <a:pt x="723" y="896"/>
                </a:lnTo>
                <a:lnTo>
                  <a:pt x="735" y="903"/>
                </a:lnTo>
                <a:lnTo>
                  <a:pt x="747" y="911"/>
                </a:lnTo>
                <a:lnTo>
                  <a:pt x="759" y="915"/>
                </a:lnTo>
                <a:lnTo>
                  <a:pt x="771" y="923"/>
                </a:lnTo>
                <a:lnTo>
                  <a:pt x="783" y="931"/>
                </a:lnTo>
                <a:lnTo>
                  <a:pt x="799" y="938"/>
                </a:lnTo>
                <a:lnTo>
                  <a:pt x="811" y="946"/>
                </a:lnTo>
                <a:lnTo>
                  <a:pt x="826" y="950"/>
                </a:lnTo>
                <a:lnTo>
                  <a:pt x="838" y="958"/>
                </a:lnTo>
                <a:lnTo>
                  <a:pt x="850" y="966"/>
                </a:lnTo>
                <a:lnTo>
                  <a:pt x="862" y="969"/>
                </a:lnTo>
                <a:lnTo>
                  <a:pt x="874" y="981"/>
                </a:lnTo>
                <a:lnTo>
                  <a:pt x="886" y="989"/>
                </a:lnTo>
                <a:lnTo>
                  <a:pt x="902" y="1004"/>
                </a:lnTo>
                <a:lnTo>
                  <a:pt x="914" y="1012"/>
                </a:lnTo>
                <a:lnTo>
                  <a:pt x="930" y="1024"/>
                </a:lnTo>
                <a:lnTo>
                  <a:pt x="942" y="1031"/>
                </a:lnTo>
                <a:lnTo>
                  <a:pt x="958" y="1043"/>
                </a:lnTo>
                <a:lnTo>
                  <a:pt x="969" y="1055"/>
                </a:lnTo>
                <a:lnTo>
                  <a:pt x="981" y="1062"/>
                </a:lnTo>
                <a:lnTo>
                  <a:pt x="993" y="1074"/>
                </a:lnTo>
                <a:lnTo>
                  <a:pt x="1005" y="1082"/>
                </a:lnTo>
                <a:lnTo>
                  <a:pt x="1017" y="1090"/>
                </a:lnTo>
                <a:lnTo>
                  <a:pt x="1029" y="1097"/>
                </a:lnTo>
                <a:lnTo>
                  <a:pt x="1045" y="1101"/>
                </a:lnTo>
                <a:lnTo>
                  <a:pt x="1057" y="1105"/>
                </a:lnTo>
                <a:lnTo>
                  <a:pt x="1069" y="1113"/>
                </a:lnTo>
                <a:lnTo>
                  <a:pt x="1085" y="1117"/>
                </a:lnTo>
                <a:lnTo>
                  <a:pt x="1097" y="1121"/>
                </a:lnTo>
                <a:lnTo>
                  <a:pt x="1109" y="1128"/>
                </a:lnTo>
                <a:lnTo>
                  <a:pt x="1120" y="1132"/>
                </a:lnTo>
                <a:lnTo>
                  <a:pt x="1132" y="1136"/>
                </a:lnTo>
                <a:lnTo>
                  <a:pt x="1144" y="1140"/>
                </a:lnTo>
                <a:lnTo>
                  <a:pt x="1160" y="1144"/>
                </a:lnTo>
                <a:lnTo>
                  <a:pt x="1176" y="1152"/>
                </a:lnTo>
                <a:lnTo>
                  <a:pt x="1192" y="1159"/>
                </a:lnTo>
                <a:lnTo>
                  <a:pt x="1204" y="1167"/>
                </a:lnTo>
                <a:lnTo>
                  <a:pt x="1216" y="1171"/>
                </a:lnTo>
                <a:lnTo>
                  <a:pt x="1228" y="1179"/>
                </a:lnTo>
                <a:lnTo>
                  <a:pt x="1236" y="1190"/>
                </a:lnTo>
                <a:lnTo>
                  <a:pt x="1248" y="1194"/>
                </a:lnTo>
                <a:lnTo>
                  <a:pt x="1260" y="1202"/>
                </a:lnTo>
                <a:lnTo>
                  <a:pt x="1271" y="1206"/>
                </a:lnTo>
                <a:lnTo>
                  <a:pt x="1283" y="1214"/>
                </a:lnTo>
                <a:lnTo>
                  <a:pt x="1295" y="1214"/>
                </a:lnTo>
                <a:lnTo>
                  <a:pt x="1307" y="1221"/>
                </a:lnTo>
                <a:lnTo>
                  <a:pt x="1323" y="1225"/>
                </a:lnTo>
                <a:lnTo>
                  <a:pt x="1339" y="1229"/>
                </a:lnTo>
                <a:lnTo>
                  <a:pt x="1351" y="1233"/>
                </a:lnTo>
                <a:lnTo>
                  <a:pt x="1363" y="1237"/>
                </a:lnTo>
                <a:lnTo>
                  <a:pt x="1379" y="1249"/>
                </a:lnTo>
                <a:lnTo>
                  <a:pt x="1395" y="1256"/>
                </a:lnTo>
                <a:lnTo>
                  <a:pt x="1411" y="1264"/>
                </a:lnTo>
                <a:lnTo>
                  <a:pt x="1422" y="1264"/>
                </a:lnTo>
                <a:lnTo>
                  <a:pt x="1434" y="1264"/>
                </a:lnTo>
                <a:lnTo>
                  <a:pt x="1446" y="1268"/>
                </a:lnTo>
                <a:lnTo>
                  <a:pt x="1458" y="1268"/>
                </a:lnTo>
                <a:lnTo>
                  <a:pt x="1470" y="1268"/>
                </a:lnTo>
                <a:lnTo>
                  <a:pt x="1482" y="1268"/>
                </a:lnTo>
                <a:lnTo>
                  <a:pt x="1494" y="1268"/>
                </a:lnTo>
                <a:lnTo>
                  <a:pt x="1506" y="1268"/>
                </a:lnTo>
                <a:lnTo>
                  <a:pt x="1522" y="1264"/>
                </a:lnTo>
                <a:lnTo>
                  <a:pt x="1538" y="1260"/>
                </a:lnTo>
                <a:lnTo>
                  <a:pt x="1554" y="1249"/>
                </a:lnTo>
                <a:lnTo>
                  <a:pt x="1569" y="1241"/>
                </a:lnTo>
                <a:lnTo>
                  <a:pt x="1581" y="1229"/>
                </a:lnTo>
                <a:lnTo>
                  <a:pt x="1593" y="1218"/>
                </a:lnTo>
                <a:lnTo>
                  <a:pt x="1601" y="1206"/>
                </a:lnTo>
                <a:lnTo>
                  <a:pt x="1605" y="1194"/>
                </a:lnTo>
                <a:lnTo>
                  <a:pt x="1617" y="1187"/>
                </a:lnTo>
                <a:lnTo>
                  <a:pt x="1629" y="1175"/>
                </a:lnTo>
                <a:lnTo>
                  <a:pt x="1641" y="1167"/>
                </a:lnTo>
                <a:lnTo>
                  <a:pt x="1649" y="1156"/>
                </a:lnTo>
                <a:lnTo>
                  <a:pt x="1661" y="1148"/>
                </a:lnTo>
                <a:lnTo>
                  <a:pt x="1669" y="1136"/>
                </a:lnTo>
                <a:lnTo>
                  <a:pt x="1677" y="1125"/>
                </a:lnTo>
                <a:lnTo>
                  <a:pt x="1685" y="1113"/>
                </a:lnTo>
                <a:lnTo>
                  <a:pt x="1693" y="1101"/>
                </a:lnTo>
                <a:lnTo>
                  <a:pt x="1701" y="1090"/>
                </a:lnTo>
                <a:lnTo>
                  <a:pt x="1705" y="1078"/>
                </a:lnTo>
                <a:lnTo>
                  <a:pt x="1716" y="1070"/>
                </a:lnTo>
                <a:lnTo>
                  <a:pt x="1724" y="1059"/>
                </a:lnTo>
                <a:lnTo>
                  <a:pt x="1736" y="1047"/>
                </a:lnTo>
                <a:lnTo>
                  <a:pt x="1748" y="1035"/>
                </a:lnTo>
                <a:lnTo>
                  <a:pt x="1760" y="1024"/>
                </a:lnTo>
                <a:lnTo>
                  <a:pt x="1772" y="1016"/>
                </a:lnTo>
                <a:lnTo>
                  <a:pt x="1784" y="1008"/>
                </a:lnTo>
                <a:lnTo>
                  <a:pt x="1800" y="993"/>
                </a:lnTo>
                <a:lnTo>
                  <a:pt x="1812" y="985"/>
                </a:lnTo>
                <a:lnTo>
                  <a:pt x="1824" y="969"/>
                </a:lnTo>
                <a:lnTo>
                  <a:pt x="1836" y="962"/>
                </a:lnTo>
                <a:lnTo>
                  <a:pt x="1848" y="946"/>
                </a:lnTo>
                <a:lnTo>
                  <a:pt x="1856" y="935"/>
                </a:lnTo>
                <a:lnTo>
                  <a:pt x="1863" y="923"/>
                </a:lnTo>
                <a:lnTo>
                  <a:pt x="1875" y="915"/>
                </a:lnTo>
                <a:lnTo>
                  <a:pt x="1883" y="903"/>
                </a:lnTo>
                <a:lnTo>
                  <a:pt x="1895" y="896"/>
                </a:lnTo>
                <a:lnTo>
                  <a:pt x="1903" y="884"/>
                </a:lnTo>
                <a:lnTo>
                  <a:pt x="1911" y="872"/>
                </a:lnTo>
                <a:lnTo>
                  <a:pt x="1923" y="861"/>
                </a:lnTo>
                <a:lnTo>
                  <a:pt x="1931" y="849"/>
                </a:lnTo>
                <a:lnTo>
                  <a:pt x="1943" y="838"/>
                </a:lnTo>
                <a:lnTo>
                  <a:pt x="1955" y="834"/>
                </a:lnTo>
                <a:lnTo>
                  <a:pt x="1971" y="826"/>
                </a:lnTo>
                <a:lnTo>
                  <a:pt x="1983" y="818"/>
                </a:lnTo>
                <a:lnTo>
                  <a:pt x="1995" y="810"/>
                </a:lnTo>
                <a:lnTo>
                  <a:pt x="2007" y="803"/>
                </a:lnTo>
                <a:lnTo>
                  <a:pt x="2014" y="791"/>
                </a:lnTo>
                <a:lnTo>
                  <a:pt x="2026" y="783"/>
                </a:lnTo>
                <a:lnTo>
                  <a:pt x="2038" y="772"/>
                </a:lnTo>
                <a:lnTo>
                  <a:pt x="2050" y="768"/>
                </a:lnTo>
                <a:lnTo>
                  <a:pt x="2062" y="760"/>
                </a:lnTo>
                <a:lnTo>
                  <a:pt x="2078" y="748"/>
                </a:lnTo>
                <a:lnTo>
                  <a:pt x="2090" y="741"/>
                </a:lnTo>
                <a:lnTo>
                  <a:pt x="2102" y="741"/>
                </a:lnTo>
                <a:lnTo>
                  <a:pt x="2114" y="733"/>
                </a:lnTo>
                <a:lnTo>
                  <a:pt x="2130" y="729"/>
                </a:lnTo>
                <a:lnTo>
                  <a:pt x="2146" y="725"/>
                </a:lnTo>
                <a:lnTo>
                  <a:pt x="2169" y="725"/>
                </a:lnTo>
                <a:lnTo>
                  <a:pt x="2197" y="721"/>
                </a:lnTo>
                <a:lnTo>
                  <a:pt x="2213" y="717"/>
                </a:lnTo>
                <a:lnTo>
                  <a:pt x="2229" y="717"/>
                </a:lnTo>
                <a:lnTo>
                  <a:pt x="2241" y="717"/>
                </a:lnTo>
                <a:lnTo>
                  <a:pt x="2253" y="717"/>
                </a:lnTo>
                <a:lnTo>
                  <a:pt x="2269" y="717"/>
                </a:lnTo>
                <a:lnTo>
                  <a:pt x="2281" y="717"/>
                </a:lnTo>
                <a:lnTo>
                  <a:pt x="2293" y="717"/>
                </a:lnTo>
                <a:lnTo>
                  <a:pt x="2305" y="717"/>
                </a:lnTo>
                <a:lnTo>
                  <a:pt x="2316" y="717"/>
                </a:lnTo>
                <a:lnTo>
                  <a:pt x="2328" y="721"/>
                </a:lnTo>
                <a:lnTo>
                  <a:pt x="2340" y="725"/>
                </a:lnTo>
                <a:lnTo>
                  <a:pt x="2352" y="725"/>
                </a:lnTo>
                <a:lnTo>
                  <a:pt x="2364" y="733"/>
                </a:lnTo>
                <a:lnTo>
                  <a:pt x="2376" y="737"/>
                </a:lnTo>
                <a:lnTo>
                  <a:pt x="2404" y="741"/>
                </a:lnTo>
                <a:lnTo>
                  <a:pt x="2444" y="741"/>
                </a:lnTo>
                <a:lnTo>
                  <a:pt x="2467" y="745"/>
                </a:lnTo>
                <a:lnTo>
                  <a:pt x="2479" y="745"/>
                </a:lnTo>
                <a:lnTo>
                  <a:pt x="2491" y="752"/>
                </a:lnTo>
                <a:lnTo>
                  <a:pt x="2503" y="760"/>
                </a:lnTo>
                <a:lnTo>
                  <a:pt x="2515" y="768"/>
                </a:lnTo>
                <a:lnTo>
                  <a:pt x="2527" y="772"/>
                </a:lnTo>
                <a:lnTo>
                  <a:pt x="2539" y="776"/>
                </a:lnTo>
                <a:lnTo>
                  <a:pt x="2551" y="776"/>
                </a:lnTo>
                <a:lnTo>
                  <a:pt x="2563" y="779"/>
                </a:lnTo>
                <a:lnTo>
                  <a:pt x="2575" y="779"/>
                </a:lnTo>
                <a:lnTo>
                  <a:pt x="2587" y="779"/>
                </a:lnTo>
                <a:lnTo>
                  <a:pt x="2599" y="783"/>
                </a:lnTo>
                <a:lnTo>
                  <a:pt x="2610" y="783"/>
                </a:lnTo>
                <a:lnTo>
                  <a:pt x="2622" y="783"/>
                </a:lnTo>
                <a:lnTo>
                  <a:pt x="2634" y="783"/>
                </a:lnTo>
                <a:lnTo>
                  <a:pt x="2646" y="783"/>
                </a:lnTo>
                <a:lnTo>
                  <a:pt x="2658" y="783"/>
                </a:lnTo>
                <a:lnTo>
                  <a:pt x="2670" y="779"/>
                </a:lnTo>
                <a:lnTo>
                  <a:pt x="2674" y="768"/>
                </a:lnTo>
                <a:lnTo>
                  <a:pt x="2678" y="756"/>
                </a:lnTo>
                <a:lnTo>
                  <a:pt x="2682" y="745"/>
                </a:lnTo>
                <a:lnTo>
                  <a:pt x="2682" y="733"/>
                </a:lnTo>
                <a:lnTo>
                  <a:pt x="2682" y="717"/>
                </a:lnTo>
                <a:lnTo>
                  <a:pt x="2682" y="706"/>
                </a:lnTo>
                <a:lnTo>
                  <a:pt x="2682" y="694"/>
                </a:lnTo>
                <a:lnTo>
                  <a:pt x="2682" y="663"/>
                </a:lnTo>
                <a:lnTo>
                  <a:pt x="2682" y="640"/>
                </a:lnTo>
                <a:lnTo>
                  <a:pt x="2678" y="624"/>
                </a:lnTo>
                <a:lnTo>
                  <a:pt x="2674" y="593"/>
                </a:lnTo>
                <a:lnTo>
                  <a:pt x="2670" y="570"/>
                </a:lnTo>
                <a:lnTo>
                  <a:pt x="2662" y="539"/>
                </a:lnTo>
                <a:lnTo>
                  <a:pt x="2658" y="516"/>
                </a:lnTo>
                <a:lnTo>
                  <a:pt x="2650" y="477"/>
                </a:lnTo>
                <a:lnTo>
                  <a:pt x="2626" y="446"/>
                </a:lnTo>
                <a:lnTo>
                  <a:pt x="2618" y="423"/>
                </a:lnTo>
                <a:lnTo>
                  <a:pt x="2610" y="399"/>
                </a:lnTo>
                <a:lnTo>
                  <a:pt x="2603" y="376"/>
                </a:lnTo>
                <a:lnTo>
                  <a:pt x="2579" y="353"/>
                </a:lnTo>
                <a:lnTo>
                  <a:pt x="2575" y="330"/>
                </a:lnTo>
                <a:lnTo>
                  <a:pt x="2559" y="314"/>
                </a:lnTo>
                <a:lnTo>
                  <a:pt x="2535" y="291"/>
                </a:lnTo>
                <a:lnTo>
                  <a:pt x="2503" y="268"/>
                </a:lnTo>
                <a:lnTo>
                  <a:pt x="2479" y="244"/>
                </a:lnTo>
                <a:lnTo>
                  <a:pt x="2463" y="233"/>
                </a:lnTo>
                <a:lnTo>
                  <a:pt x="2452" y="225"/>
                </a:lnTo>
                <a:lnTo>
                  <a:pt x="2428" y="221"/>
                </a:lnTo>
                <a:lnTo>
                  <a:pt x="2404" y="198"/>
                </a:lnTo>
                <a:lnTo>
                  <a:pt x="2372" y="174"/>
                </a:lnTo>
                <a:lnTo>
                  <a:pt x="2340" y="167"/>
                </a:lnTo>
                <a:lnTo>
                  <a:pt x="2309" y="155"/>
                </a:lnTo>
                <a:lnTo>
                  <a:pt x="2293" y="147"/>
                </a:lnTo>
                <a:lnTo>
                  <a:pt x="2277" y="140"/>
                </a:lnTo>
                <a:lnTo>
                  <a:pt x="2253" y="136"/>
                </a:lnTo>
                <a:lnTo>
                  <a:pt x="2221" y="128"/>
                </a:lnTo>
                <a:lnTo>
                  <a:pt x="2189" y="120"/>
                </a:lnTo>
                <a:lnTo>
                  <a:pt x="2165" y="112"/>
                </a:lnTo>
                <a:lnTo>
                  <a:pt x="2142" y="109"/>
                </a:lnTo>
                <a:lnTo>
                  <a:pt x="2118" y="105"/>
                </a:lnTo>
                <a:lnTo>
                  <a:pt x="2078" y="93"/>
                </a:lnTo>
                <a:lnTo>
                  <a:pt x="2046" y="89"/>
                </a:lnTo>
                <a:lnTo>
                  <a:pt x="2014" y="81"/>
                </a:lnTo>
                <a:lnTo>
                  <a:pt x="1983" y="78"/>
                </a:lnTo>
                <a:lnTo>
                  <a:pt x="1943" y="78"/>
                </a:lnTo>
                <a:lnTo>
                  <a:pt x="1911" y="70"/>
                </a:lnTo>
                <a:lnTo>
                  <a:pt x="1887" y="66"/>
                </a:lnTo>
                <a:lnTo>
                  <a:pt x="1863" y="66"/>
                </a:lnTo>
                <a:lnTo>
                  <a:pt x="1832" y="62"/>
                </a:lnTo>
                <a:lnTo>
                  <a:pt x="1800" y="58"/>
                </a:lnTo>
                <a:lnTo>
                  <a:pt x="1768" y="54"/>
                </a:lnTo>
                <a:lnTo>
                  <a:pt x="1736" y="50"/>
                </a:lnTo>
                <a:lnTo>
                  <a:pt x="1697" y="47"/>
                </a:lnTo>
                <a:lnTo>
                  <a:pt x="1665" y="43"/>
                </a:lnTo>
                <a:lnTo>
                  <a:pt x="1625" y="39"/>
                </a:lnTo>
                <a:lnTo>
                  <a:pt x="1593" y="35"/>
                </a:lnTo>
                <a:lnTo>
                  <a:pt x="1562" y="31"/>
                </a:lnTo>
                <a:lnTo>
                  <a:pt x="1514" y="27"/>
                </a:lnTo>
                <a:lnTo>
                  <a:pt x="1466" y="19"/>
                </a:lnTo>
                <a:lnTo>
                  <a:pt x="1426" y="16"/>
                </a:lnTo>
                <a:lnTo>
                  <a:pt x="1395" y="12"/>
                </a:lnTo>
                <a:lnTo>
                  <a:pt x="1371" y="8"/>
                </a:lnTo>
                <a:lnTo>
                  <a:pt x="1339" y="4"/>
                </a:lnTo>
                <a:lnTo>
                  <a:pt x="1315" y="4"/>
                </a:lnTo>
                <a:lnTo>
                  <a:pt x="1291" y="0"/>
                </a:lnTo>
                <a:lnTo>
                  <a:pt x="1252" y="0"/>
                </a:lnTo>
                <a:lnTo>
                  <a:pt x="1228" y="0"/>
                </a:lnTo>
                <a:lnTo>
                  <a:pt x="1204" y="0"/>
                </a:lnTo>
                <a:lnTo>
                  <a:pt x="1172" y="0"/>
                </a:lnTo>
                <a:lnTo>
                  <a:pt x="1148" y="0"/>
                </a:lnTo>
                <a:lnTo>
                  <a:pt x="1124" y="0"/>
                </a:lnTo>
                <a:lnTo>
                  <a:pt x="1101" y="0"/>
                </a:lnTo>
                <a:lnTo>
                  <a:pt x="1077" y="0"/>
                </a:lnTo>
                <a:lnTo>
                  <a:pt x="1037" y="0"/>
                </a:lnTo>
                <a:lnTo>
                  <a:pt x="1013" y="0"/>
                </a:lnTo>
                <a:lnTo>
                  <a:pt x="981" y="0"/>
                </a:lnTo>
                <a:lnTo>
                  <a:pt x="950" y="0"/>
                </a:lnTo>
                <a:lnTo>
                  <a:pt x="918" y="0"/>
                </a:lnTo>
                <a:lnTo>
                  <a:pt x="886" y="8"/>
                </a:lnTo>
                <a:lnTo>
                  <a:pt x="854" y="12"/>
                </a:lnTo>
                <a:lnTo>
                  <a:pt x="830" y="16"/>
                </a:lnTo>
                <a:lnTo>
                  <a:pt x="807" y="19"/>
                </a:lnTo>
                <a:lnTo>
                  <a:pt x="775" y="27"/>
                </a:lnTo>
                <a:lnTo>
                  <a:pt x="751" y="31"/>
                </a:lnTo>
                <a:lnTo>
                  <a:pt x="735" y="39"/>
                </a:lnTo>
                <a:lnTo>
                  <a:pt x="719" y="47"/>
                </a:lnTo>
                <a:lnTo>
                  <a:pt x="703" y="54"/>
                </a:lnTo>
                <a:lnTo>
                  <a:pt x="675" y="66"/>
                </a:lnTo>
                <a:lnTo>
                  <a:pt x="652" y="74"/>
                </a:lnTo>
                <a:lnTo>
                  <a:pt x="620" y="81"/>
                </a:lnTo>
                <a:lnTo>
                  <a:pt x="608" y="93"/>
                </a:lnTo>
                <a:lnTo>
                  <a:pt x="596" y="105"/>
                </a:lnTo>
                <a:lnTo>
                  <a:pt x="580" y="116"/>
                </a:lnTo>
                <a:lnTo>
                  <a:pt x="564" y="132"/>
                </a:lnTo>
                <a:lnTo>
                  <a:pt x="552" y="143"/>
                </a:lnTo>
                <a:lnTo>
                  <a:pt x="544" y="167"/>
                </a:lnTo>
                <a:lnTo>
                  <a:pt x="521" y="190"/>
                </a:lnTo>
                <a:lnTo>
                  <a:pt x="505" y="206"/>
                </a:lnTo>
                <a:lnTo>
                  <a:pt x="497" y="229"/>
                </a:lnTo>
                <a:lnTo>
                  <a:pt x="465" y="260"/>
                </a:lnTo>
                <a:lnTo>
                  <a:pt x="457" y="283"/>
                </a:lnTo>
                <a:lnTo>
                  <a:pt x="425" y="299"/>
                </a:lnTo>
                <a:lnTo>
                  <a:pt x="413" y="314"/>
                </a:lnTo>
                <a:lnTo>
                  <a:pt x="397" y="330"/>
                </a:lnTo>
                <a:lnTo>
                  <a:pt x="373" y="353"/>
                </a:lnTo>
                <a:lnTo>
                  <a:pt x="350" y="361"/>
                </a:lnTo>
                <a:lnTo>
                  <a:pt x="326" y="384"/>
                </a:lnTo>
                <a:lnTo>
                  <a:pt x="318" y="407"/>
                </a:lnTo>
                <a:lnTo>
                  <a:pt x="294" y="415"/>
                </a:lnTo>
                <a:lnTo>
                  <a:pt x="270" y="423"/>
                </a:lnTo>
                <a:lnTo>
                  <a:pt x="246" y="430"/>
                </a:lnTo>
                <a:lnTo>
                  <a:pt x="223" y="454"/>
                </a:lnTo>
                <a:lnTo>
                  <a:pt x="199" y="477"/>
                </a:lnTo>
                <a:lnTo>
                  <a:pt x="175" y="485"/>
                </a:lnTo>
                <a:lnTo>
                  <a:pt x="143" y="500"/>
                </a:lnTo>
                <a:lnTo>
                  <a:pt x="119" y="508"/>
                </a:lnTo>
                <a:lnTo>
                  <a:pt x="95" y="531"/>
                </a:lnTo>
                <a:lnTo>
                  <a:pt x="72" y="539"/>
                </a:lnTo>
                <a:lnTo>
                  <a:pt x="56" y="555"/>
                </a:lnTo>
                <a:lnTo>
                  <a:pt x="40" y="570"/>
                </a:lnTo>
                <a:lnTo>
                  <a:pt x="28" y="586"/>
                </a:lnTo>
                <a:lnTo>
                  <a:pt x="16" y="601"/>
                </a:lnTo>
                <a:lnTo>
                  <a:pt x="8" y="613"/>
                </a:lnTo>
                <a:lnTo>
                  <a:pt x="4" y="624"/>
                </a:lnTo>
                <a:lnTo>
                  <a:pt x="0" y="640"/>
                </a:lnTo>
                <a:lnTo>
                  <a:pt x="0" y="651"/>
                </a:lnTo>
                <a:lnTo>
                  <a:pt x="0" y="663"/>
                </a:lnTo>
                <a:lnTo>
                  <a:pt x="0" y="679"/>
                </a:lnTo>
                <a:lnTo>
                  <a:pt x="0" y="690"/>
                </a:lnTo>
                <a:lnTo>
                  <a:pt x="0" y="702"/>
                </a:lnTo>
                <a:lnTo>
                  <a:pt x="0" y="713"/>
                </a:lnTo>
                <a:lnTo>
                  <a:pt x="0" y="725"/>
                </a:lnTo>
                <a:lnTo>
                  <a:pt x="12" y="737"/>
                </a:lnTo>
                <a:lnTo>
                  <a:pt x="20" y="748"/>
                </a:lnTo>
                <a:lnTo>
                  <a:pt x="36" y="760"/>
                </a:lnTo>
                <a:lnTo>
                  <a:pt x="48" y="772"/>
                </a:lnTo>
                <a:lnTo>
                  <a:pt x="60" y="783"/>
                </a:lnTo>
                <a:lnTo>
                  <a:pt x="72" y="791"/>
                </a:lnTo>
                <a:lnTo>
                  <a:pt x="83" y="795"/>
                </a:lnTo>
                <a:lnTo>
                  <a:pt x="115" y="803"/>
                </a:lnTo>
                <a:lnTo>
                  <a:pt x="131" y="810"/>
                </a:lnTo>
                <a:lnTo>
                  <a:pt x="147" y="818"/>
                </a:lnTo>
                <a:lnTo>
                  <a:pt x="159" y="822"/>
                </a:lnTo>
                <a:lnTo>
                  <a:pt x="171" y="830"/>
                </a:lnTo>
                <a:lnTo>
                  <a:pt x="171" y="841"/>
                </a:lnTo>
                <a:lnTo>
                  <a:pt x="179" y="83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0" name="Rectangle 6"/>
          <p:cNvSpPr>
            <a:spLocks noChangeAspect="1" noChangeArrowheads="1"/>
          </p:cNvSpPr>
          <p:nvPr/>
        </p:nvSpPr>
        <p:spPr bwMode="auto">
          <a:xfrm>
            <a:off x="5721350" y="3241675"/>
            <a:ext cx="17065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200">
                <a:latin typeface="Times New Roman" panose="02020603050405020304" pitchFamily="18" charset="0"/>
              </a:rPr>
              <a:t>Set of |U</a:t>
            </a:r>
            <a:r>
              <a:rPr lang="en-US" altLang="en-US" sz="1200" baseline="-25000">
                <a:latin typeface="Times New Roman" panose="02020603050405020304" pitchFamily="18" charset="0"/>
              </a:rPr>
              <a:t>obs</a:t>
            </a:r>
            <a:r>
              <a:rPr lang="en-US" altLang="en-US" sz="1200">
                <a:latin typeface="Times New Roman" panose="02020603050405020304" pitchFamily="18" charset="0"/>
              </a:rPr>
              <a:t>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)|exp(i</a:t>
            </a:r>
            <a:r>
              <a:rPr lang="en-US" altLang="en-US" sz="1200">
                <a:latin typeface="Symbol" panose="05050102010706020507" pitchFamily="18" charset="2"/>
              </a:rPr>
              <a:t></a:t>
            </a:r>
            <a:r>
              <a:rPr lang="en-US" altLang="en-US" sz="1200">
                <a:latin typeface="Times New Roman" panose="02020603050405020304" pitchFamily="18" charset="0"/>
              </a:rPr>
              <a:t>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))</a:t>
            </a:r>
          </a:p>
        </p:txBody>
      </p:sp>
      <p:sp>
        <p:nvSpPr>
          <p:cNvPr id="164871" name="Line 7"/>
          <p:cNvSpPr>
            <a:spLocks noChangeAspect="1" noChangeShapeType="1"/>
          </p:cNvSpPr>
          <p:nvPr/>
        </p:nvSpPr>
        <p:spPr bwMode="auto">
          <a:xfrm flipH="1">
            <a:off x="5129213" y="3409950"/>
            <a:ext cx="304800" cy="14255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Line 8"/>
          <p:cNvSpPr>
            <a:spLocks noChangeAspect="1" noChangeShapeType="1"/>
          </p:cNvSpPr>
          <p:nvPr/>
        </p:nvSpPr>
        <p:spPr bwMode="auto">
          <a:xfrm>
            <a:off x="5445125" y="3457575"/>
            <a:ext cx="544513" cy="13239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3" name="Line 9"/>
          <p:cNvSpPr>
            <a:spLocks noChangeAspect="1" noChangeShapeType="1"/>
          </p:cNvSpPr>
          <p:nvPr/>
        </p:nvSpPr>
        <p:spPr bwMode="auto">
          <a:xfrm flipV="1">
            <a:off x="6003925" y="3779838"/>
            <a:ext cx="276225" cy="9842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4" name="Line 10"/>
          <p:cNvSpPr>
            <a:spLocks noChangeAspect="1" noChangeShapeType="1"/>
          </p:cNvSpPr>
          <p:nvPr/>
        </p:nvSpPr>
        <p:spPr bwMode="auto">
          <a:xfrm>
            <a:off x="6283325" y="3846513"/>
            <a:ext cx="249238" cy="70961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5" name="Line 11"/>
          <p:cNvSpPr>
            <a:spLocks noChangeAspect="1" noChangeShapeType="1"/>
          </p:cNvSpPr>
          <p:nvPr/>
        </p:nvSpPr>
        <p:spPr bwMode="auto">
          <a:xfrm flipV="1">
            <a:off x="6538913" y="4024313"/>
            <a:ext cx="44450" cy="40322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6" name="Rectangle 12"/>
          <p:cNvSpPr>
            <a:spLocks noChangeAspect="1" noChangeArrowheads="1"/>
          </p:cNvSpPr>
          <p:nvPr/>
        </p:nvSpPr>
        <p:spPr bwMode="auto">
          <a:xfrm>
            <a:off x="5562600" y="4811713"/>
            <a:ext cx="1673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200">
                <a:latin typeface="Times New Roman" panose="02020603050405020304" pitchFamily="18" charset="0"/>
              </a:rPr>
              <a:t>Set of U(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 that satisfies</a:t>
            </a:r>
          </a:p>
          <a:p>
            <a:pPr algn="ctr" eaLnBrk="0" hangingPunct="0"/>
            <a:r>
              <a:rPr lang="en-US" altLang="en-US" sz="1200">
                <a:latin typeface="Times New Roman" panose="02020603050405020304" pitchFamily="18" charset="0"/>
              </a:rPr>
              <a:t>atomistic constraints</a:t>
            </a:r>
          </a:p>
        </p:txBody>
      </p:sp>
      <p:sp>
        <p:nvSpPr>
          <p:cNvPr id="164877" name="Oval 13"/>
          <p:cNvSpPr>
            <a:spLocks noChangeAspect="1" noChangeArrowheads="1"/>
          </p:cNvSpPr>
          <p:nvPr/>
        </p:nvSpPr>
        <p:spPr bwMode="auto">
          <a:xfrm>
            <a:off x="4198938" y="1979613"/>
            <a:ext cx="4533900" cy="42291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8" name="Rectangle 14"/>
          <p:cNvSpPr>
            <a:spLocks noChangeAspect="1" noChangeArrowheads="1"/>
          </p:cNvSpPr>
          <p:nvPr/>
        </p:nvSpPr>
        <p:spPr bwMode="auto">
          <a:xfrm>
            <a:off x="5848350" y="2174875"/>
            <a:ext cx="10668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200">
                <a:latin typeface="Times New Roman" panose="02020603050405020304" pitchFamily="18" charset="0"/>
              </a:rPr>
              <a:t>Set of all U(</a:t>
            </a:r>
            <a:r>
              <a:rPr lang="en-US" altLang="en-US" sz="1200" b="1">
                <a:latin typeface="Times New Roman" panose="02020603050405020304" pitchFamily="18" charset="0"/>
              </a:rPr>
              <a:t>k</a:t>
            </a:r>
            <a:r>
              <a:rPr lang="en-US" altLang="en-US" sz="12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5054600" y="4762500"/>
            <a:ext cx="136525" cy="133350"/>
          </a:xfrm>
          <a:prstGeom prst="octagon">
            <a:avLst>
              <a:gd name="adj" fmla="val 29787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0" name="Text Box 16"/>
          <p:cNvSpPr txBox="1">
            <a:spLocks noChangeArrowheads="1"/>
          </p:cNvSpPr>
          <p:nvPr/>
        </p:nvSpPr>
        <p:spPr bwMode="auto">
          <a:xfrm>
            <a:off x="4279900" y="4330700"/>
            <a:ext cx="87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anose="02020603050405020304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26511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1" grpId="0" animBg="1"/>
      <p:bldP spid="164872" grpId="0" animBg="1"/>
      <p:bldP spid="164873" grpId="0" animBg="1"/>
      <p:bldP spid="164874" grpId="0" animBg="1"/>
      <p:bldP spid="16487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Classic Direct Methods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Consider as an iteration</a:t>
            </a:r>
          </a:p>
          <a:p>
            <a:pPr>
              <a:buFont typeface="Monotype Sorts" pitchFamily="2" charset="2"/>
              <a:buNone/>
            </a:pPr>
            <a:r>
              <a:rPr lang="en-US" altLang="en-US"/>
              <a:t>			U</a:t>
            </a:r>
            <a:r>
              <a:rPr lang="en-US" altLang="en-US" baseline="-25000"/>
              <a:t>n</a:t>
            </a:r>
            <a:r>
              <a:rPr lang="en-US" altLang="en-US"/>
              <a:t>(k)       u</a:t>
            </a:r>
            <a:r>
              <a:rPr lang="en-US" altLang="en-US" baseline="-25000"/>
              <a:t>n</a:t>
            </a:r>
            <a:r>
              <a:rPr lang="en-US" altLang="en-US"/>
              <a:t>(r) </a:t>
            </a:r>
          </a:p>
          <a:p>
            <a:pPr>
              <a:buFont typeface="Monotype Sorts" pitchFamily="2" charset="2"/>
              <a:buNone/>
            </a:pPr>
            <a:r>
              <a:rPr lang="en-US" altLang="en-US"/>
              <a:t>	   </a:t>
            </a:r>
            <a:r>
              <a:rPr lang="en-US" altLang="en-US" sz="2000"/>
              <a:t>Constraint                                        Constraint</a:t>
            </a:r>
            <a:r>
              <a:rPr lang="en-US" altLang="en-US"/>
              <a:t>		   </a:t>
            </a:r>
          </a:p>
          <a:p>
            <a:pPr>
              <a:buFont typeface="Monotype Sorts" pitchFamily="2" charset="2"/>
              <a:buNone/>
            </a:pPr>
            <a:r>
              <a:rPr lang="en-US" altLang="en-US"/>
              <a:t>			</a:t>
            </a:r>
            <a:r>
              <a:rPr lang="en-US" altLang="en-US">
                <a:sym typeface="Wingdings" panose="05000000000000000000" pitchFamily="2" charset="2"/>
              </a:rPr>
              <a:t>U’(k)       u</a:t>
            </a:r>
            <a:r>
              <a:rPr lang="en-US" altLang="en-US" baseline="-25000">
                <a:sym typeface="Wingdings" panose="05000000000000000000" pitchFamily="2" charset="2"/>
              </a:rPr>
              <a:t>n</a:t>
            </a:r>
            <a:r>
              <a:rPr lang="en-US" altLang="en-US" baseline="30000">
                <a:sym typeface="Wingdings" panose="05000000000000000000" pitchFamily="2" charset="2"/>
              </a:rPr>
              <a:t>2</a:t>
            </a:r>
            <a:r>
              <a:rPr lang="en-US" altLang="en-US">
                <a:sym typeface="Wingdings" panose="05000000000000000000" pitchFamily="2" charset="2"/>
              </a:rPr>
              <a:t>(k)</a:t>
            </a:r>
          </a:p>
          <a:p>
            <a:r>
              <a:rPr lang="en-US" altLang="en-US"/>
              <a:t>Note the similarities</a:t>
            </a:r>
          </a:p>
          <a:p>
            <a:pPr lvl="1"/>
            <a:r>
              <a:rPr lang="en-US" altLang="en-US" sz="2000"/>
              <a:t>Tangent Formula </a:t>
            </a:r>
            <a:r>
              <a:rPr lang="en-US" altLang="en-US" sz="2000">
                <a:latin typeface="Symbol" panose="05050102010706020507" pitchFamily="18" charset="2"/>
              </a:rPr>
              <a:t>º </a:t>
            </a:r>
            <a:r>
              <a:rPr lang="en-US" altLang="en-US" sz="2000"/>
              <a:t>Orthogonal Projection</a:t>
            </a:r>
          </a:p>
          <a:p>
            <a:pPr lvl="1"/>
            <a:r>
              <a:rPr lang="en-US" altLang="en-US" sz="2000"/>
              <a:t>Real space operator, effectively an eigenfunction (fixed point) method</a:t>
            </a:r>
            <a:endParaRPr lang="en-US" altLang="en-US"/>
          </a:p>
        </p:txBody>
      </p:sp>
      <p:sp>
        <p:nvSpPr>
          <p:cNvPr id="166916" name="Line 4"/>
          <p:cNvSpPr>
            <a:spLocks noChangeShapeType="1"/>
          </p:cNvSpPr>
          <p:nvPr/>
        </p:nvSpPr>
        <p:spPr bwMode="auto">
          <a:xfrm flipV="1">
            <a:off x="3062288" y="3294063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7" name="Line 5"/>
          <p:cNvSpPr>
            <a:spLocks noChangeShapeType="1"/>
          </p:cNvSpPr>
          <p:nvPr/>
        </p:nvSpPr>
        <p:spPr bwMode="auto">
          <a:xfrm rot="5400000" flipV="1">
            <a:off x="3852863" y="2647950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8" name="Line 6"/>
          <p:cNvSpPr>
            <a:spLocks noChangeShapeType="1"/>
          </p:cNvSpPr>
          <p:nvPr/>
        </p:nvSpPr>
        <p:spPr bwMode="auto">
          <a:xfrm rot="16200000" flipV="1">
            <a:off x="3846513" y="3846513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9" name="Line 7"/>
          <p:cNvSpPr>
            <a:spLocks noChangeShapeType="1"/>
          </p:cNvSpPr>
          <p:nvPr/>
        </p:nvSpPr>
        <p:spPr bwMode="auto">
          <a:xfrm>
            <a:off x="4405313" y="3344863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598613"/>
            <a:ext cx="4495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8963" name="Oval 3"/>
          <p:cNvSpPr>
            <a:spLocks noChangeArrowheads="1"/>
          </p:cNvSpPr>
          <p:nvPr/>
        </p:nvSpPr>
        <p:spPr bwMode="auto">
          <a:xfrm rot="2880000">
            <a:off x="778669" y="3401219"/>
            <a:ext cx="6654800" cy="1887538"/>
          </a:xfrm>
          <a:prstGeom prst="ellipse">
            <a:avLst/>
          </a:prstGeom>
          <a:noFill/>
          <a:ln w="12700">
            <a:solidFill>
              <a:srgbClr val="DADADA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4" name="Oval 4"/>
          <p:cNvSpPr>
            <a:spLocks noChangeArrowheads="1"/>
          </p:cNvSpPr>
          <p:nvPr/>
        </p:nvSpPr>
        <p:spPr bwMode="auto">
          <a:xfrm rot="2880000">
            <a:off x="2628900" y="4125913"/>
            <a:ext cx="3025775" cy="504825"/>
          </a:xfrm>
          <a:prstGeom prst="ellips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5" name="Oval 5"/>
          <p:cNvSpPr>
            <a:spLocks noChangeArrowheads="1"/>
          </p:cNvSpPr>
          <p:nvPr/>
        </p:nvSpPr>
        <p:spPr bwMode="auto">
          <a:xfrm rot="2880000">
            <a:off x="3118644" y="4296569"/>
            <a:ext cx="2046287" cy="161925"/>
          </a:xfrm>
          <a:prstGeom prst="ellips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6" name="Oval 6"/>
          <p:cNvSpPr>
            <a:spLocks noChangeArrowheads="1"/>
          </p:cNvSpPr>
          <p:nvPr/>
        </p:nvSpPr>
        <p:spPr bwMode="auto">
          <a:xfrm rot="2880000">
            <a:off x="2414588" y="3984625"/>
            <a:ext cx="3517900" cy="850900"/>
          </a:xfrm>
          <a:prstGeom prst="ellipse">
            <a:avLst/>
          </a:prstGeom>
          <a:noFill/>
          <a:ln w="12700">
            <a:solidFill>
              <a:srgbClr val="333333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7" name="Oval 7"/>
          <p:cNvSpPr>
            <a:spLocks noChangeArrowheads="1"/>
          </p:cNvSpPr>
          <p:nvPr/>
        </p:nvSpPr>
        <p:spPr bwMode="auto">
          <a:xfrm rot="2880000">
            <a:off x="2136775" y="3779838"/>
            <a:ext cx="4008437" cy="1195388"/>
          </a:xfrm>
          <a:prstGeom prst="ellipse">
            <a:avLst/>
          </a:prstGeom>
          <a:noFill/>
          <a:ln w="12700">
            <a:solidFill>
              <a:srgbClr val="474747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8" name="Oval 8"/>
          <p:cNvSpPr>
            <a:spLocks noChangeArrowheads="1"/>
          </p:cNvSpPr>
          <p:nvPr/>
        </p:nvSpPr>
        <p:spPr bwMode="auto">
          <a:xfrm rot="2880000">
            <a:off x="1747044" y="3693319"/>
            <a:ext cx="4789487" cy="1368425"/>
          </a:xfrm>
          <a:prstGeom prst="ellipse">
            <a:avLst/>
          </a:prstGeom>
          <a:noFill/>
          <a:ln w="12700">
            <a:solidFill>
              <a:srgbClr val="676767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9" name="Oval 9"/>
          <p:cNvSpPr>
            <a:spLocks noChangeArrowheads="1"/>
          </p:cNvSpPr>
          <p:nvPr/>
        </p:nvSpPr>
        <p:spPr bwMode="auto">
          <a:xfrm rot="2880000">
            <a:off x="1450975" y="3605213"/>
            <a:ext cx="5380038" cy="1541462"/>
          </a:xfrm>
          <a:prstGeom prst="ellipse">
            <a:avLst/>
          </a:prstGeom>
          <a:noFill/>
          <a:ln w="12700">
            <a:solidFill>
              <a:srgbClr val="91919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70" name="Oval 10"/>
          <p:cNvSpPr>
            <a:spLocks noChangeArrowheads="1"/>
          </p:cNvSpPr>
          <p:nvPr/>
        </p:nvSpPr>
        <p:spPr bwMode="auto">
          <a:xfrm rot="2880000">
            <a:off x="1172369" y="3486944"/>
            <a:ext cx="5867400" cy="1716088"/>
          </a:xfrm>
          <a:prstGeom prst="ellipse">
            <a:avLst/>
          </a:prstGeom>
          <a:noFill/>
          <a:ln w="12700">
            <a:solidFill>
              <a:srgbClr val="DADADA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71" name="Line 11"/>
          <p:cNvSpPr>
            <a:spLocks noChangeShapeType="1"/>
          </p:cNvSpPr>
          <p:nvPr/>
        </p:nvSpPr>
        <p:spPr bwMode="auto">
          <a:xfrm>
            <a:off x="3719513" y="3946525"/>
            <a:ext cx="841375" cy="858838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168972" name="Rectangle 12"/>
          <p:cNvSpPr>
            <a:spLocks noChangeArrowheads="1"/>
          </p:cNvSpPr>
          <p:nvPr/>
        </p:nvSpPr>
        <p:spPr bwMode="auto">
          <a:xfrm>
            <a:off x="977900" y="3943350"/>
            <a:ext cx="1533525" cy="8191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Probability</a:t>
            </a:r>
          </a:p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Contours</a:t>
            </a:r>
          </a:p>
        </p:txBody>
      </p:sp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4314825" y="2359025"/>
            <a:ext cx="23971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{S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: | </a:t>
            </a:r>
            <a:r>
              <a:rPr lang="en-US" altLang="en-US" sz="2400" i="1">
                <a:latin typeface="Brush Script MT" panose="03060802040406070304" pitchFamily="66" charset="0"/>
              </a:rPr>
              <a:t>F</a:t>
            </a:r>
            <a:r>
              <a:rPr lang="en-US" altLang="en-US" sz="2400">
                <a:latin typeface="Times New Roman" panose="02020603050405020304" pitchFamily="18" charset="0"/>
              </a:rPr>
              <a:t> {x}|=|X</a:t>
            </a:r>
            <a:r>
              <a:rPr lang="en-US" altLang="en-US" sz="2400" baseline="-25000">
                <a:latin typeface="Times New Roman" panose="02020603050405020304" pitchFamily="18" charset="0"/>
              </a:rPr>
              <a:t>e</a:t>
            </a:r>
            <a:r>
              <a:rPr lang="en-US" altLang="en-US" sz="2400">
                <a:latin typeface="Times New Roman" panose="02020603050405020304" pitchFamily="18" charset="0"/>
              </a:rPr>
              <a:t>|}</a:t>
            </a:r>
          </a:p>
        </p:txBody>
      </p:sp>
      <p:sp>
        <p:nvSpPr>
          <p:cNvPr id="168974" name="Rectangle 14"/>
          <p:cNvSpPr>
            <a:spLocks noChangeArrowheads="1"/>
          </p:cNvSpPr>
          <p:nvPr/>
        </p:nvSpPr>
        <p:spPr bwMode="auto">
          <a:xfrm>
            <a:off x="1814513" y="5784850"/>
            <a:ext cx="2300287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Set with some probability</a:t>
            </a: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 flipV="1">
            <a:off x="3624263" y="5338763"/>
            <a:ext cx="34290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76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Multiply-Connected Feasible Set</a:t>
            </a:r>
          </a:p>
        </p:txBody>
      </p:sp>
      <p:sp>
        <p:nvSpPr>
          <p:cNvPr id="168977" name="Text Box 17"/>
          <p:cNvSpPr txBox="1">
            <a:spLocks noChangeArrowheads="1"/>
          </p:cNvSpPr>
          <p:nvPr/>
        </p:nvSpPr>
        <p:spPr bwMode="auto">
          <a:xfrm>
            <a:off x="6299200" y="3276600"/>
            <a:ext cx="2489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Three shaded regions common to both sets, 3 unique solutions</a:t>
            </a:r>
          </a:p>
        </p:txBody>
      </p:sp>
    </p:spTree>
    <p:extLst>
      <p:ext uri="{BB962C8B-B14F-4D97-AF65-F5344CB8AC3E}">
        <p14:creationId xmlns:p14="http://schemas.microsoft.com/office/powerpoint/2010/main" val="3352071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Typical results</a:t>
            </a:r>
          </a:p>
        </p:txBody>
      </p:sp>
      <p:graphicFrame>
        <p:nvGraphicFramePr>
          <p:cNvPr id="271363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687388" y="1658938"/>
          <a:ext cx="75580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0" name="Worksheet" r:id="rId4" imgW="8696599" imgH="5981888" progId="Excel.Sheet.8">
                  <p:embed/>
                </p:oleObj>
              </mc:Choice>
              <mc:Fallback>
                <p:oleObj name="Worksheet" r:id="rId4" imgW="8696599" imgH="598188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1658938"/>
                        <a:ext cx="7558087" cy="5199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1364" name="Line 4"/>
          <p:cNvSpPr>
            <a:spLocks noChangeShapeType="1"/>
          </p:cNvSpPr>
          <p:nvPr/>
        </p:nvSpPr>
        <p:spPr bwMode="auto">
          <a:xfrm flipH="1">
            <a:off x="2038350" y="4065588"/>
            <a:ext cx="420688" cy="1662112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5" name="Line 5"/>
          <p:cNvSpPr>
            <a:spLocks noChangeShapeType="1"/>
          </p:cNvSpPr>
          <p:nvPr/>
        </p:nvSpPr>
        <p:spPr bwMode="auto">
          <a:xfrm>
            <a:off x="2446338" y="4162425"/>
            <a:ext cx="304800" cy="1011238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6" name="Line 6"/>
          <p:cNvSpPr>
            <a:spLocks noChangeShapeType="1"/>
          </p:cNvSpPr>
          <p:nvPr/>
        </p:nvSpPr>
        <p:spPr bwMode="auto">
          <a:xfrm>
            <a:off x="5878513" y="3017838"/>
            <a:ext cx="801687" cy="8413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2127250" y="375285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anose="02020603050405020304" pitchFamily="18" charset="0"/>
              </a:rPr>
              <a:t>Correct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365625" y="2752725"/>
            <a:ext cx="1958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FF0066"/>
                </a:solidFill>
                <a:latin typeface="Times New Roman" panose="02020603050405020304" pitchFamily="18" charset="0"/>
              </a:rPr>
              <a:t>Incorrect</a:t>
            </a: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266700" y="947738"/>
            <a:ext cx="2574925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Symbol" panose="05050102010706020507" pitchFamily="18" charset="2"/>
              </a:rPr>
              <a:t>Df </a:t>
            </a:r>
            <a:r>
              <a:rPr lang="en-US" altLang="en-US" sz="2400">
                <a:latin typeface="Times New Roman" panose="02020603050405020304" pitchFamily="18" charset="0"/>
              </a:rPr>
              <a:t>= phase error</a:t>
            </a:r>
          </a:p>
          <a:p>
            <a:pPr eaLnBrk="0" hangingPunct="0"/>
            <a:r>
              <a:rPr lang="en-US" altLang="en-US" sz="2400" u="sng">
                <a:latin typeface="Symbol" panose="05050102010706020507" pitchFamily="18" charset="2"/>
              </a:rPr>
              <a:t>S|</a:t>
            </a:r>
            <a:r>
              <a:rPr lang="en-US" altLang="en-US" sz="2400" u="sng">
                <a:latin typeface="Times New Roman" panose="02020603050405020304" pitchFamily="18" charset="0"/>
              </a:rPr>
              <a:t>U(k)|{1-cos(</a:t>
            </a:r>
            <a:r>
              <a:rPr lang="en-US" altLang="en-US" sz="2400" u="sng">
                <a:latin typeface="Symbol" panose="05050102010706020507" pitchFamily="18" charset="2"/>
              </a:rPr>
              <a:t>Df</a:t>
            </a:r>
            <a:r>
              <a:rPr lang="en-US" altLang="en-US" sz="2400" u="sng">
                <a:latin typeface="Times New Roman" panose="02020603050405020304" pitchFamily="18" charset="0"/>
              </a:rPr>
              <a:t>)}</a:t>
            </a:r>
          </a:p>
          <a:p>
            <a:pPr eaLnBrk="0" hangingPunct="0"/>
            <a:r>
              <a:rPr lang="en-US" altLang="en-US" sz="2400">
                <a:latin typeface="Symbol" panose="05050102010706020507" pitchFamily="18" charset="2"/>
              </a:rPr>
              <a:t>            S|</a:t>
            </a:r>
            <a:r>
              <a:rPr lang="en-US" altLang="en-US" sz="2400">
                <a:latin typeface="Times New Roman" panose="02020603050405020304" pitchFamily="18" charset="0"/>
              </a:rPr>
              <a:t>U(k)|</a:t>
            </a:r>
          </a:p>
        </p:txBody>
      </p:sp>
    </p:spTree>
    <p:extLst>
      <p:ext uri="{BB962C8B-B14F-4D97-AF65-F5344CB8AC3E}">
        <p14:creationId xmlns:p14="http://schemas.microsoft.com/office/powerpoint/2010/main" val="219739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Constraints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Convex – highly convergent</a:t>
            </a:r>
          </a:p>
          <a:p>
            <a:pPr lvl="1"/>
            <a:r>
              <a:rPr lang="en-US" altLang="en-US"/>
              <a:t>Multiple convex constraints are unique</a:t>
            </a:r>
          </a:p>
          <a:p>
            <a:r>
              <a:rPr lang="en-US" altLang="en-US"/>
              <a:t>Non-convex – weakly convergent</a:t>
            </a:r>
          </a:p>
          <a:p>
            <a:pPr lvl="1"/>
            <a:r>
              <a:rPr lang="en-US" altLang="en-US"/>
              <a:t>Multiple non-convex constraints may not be unique</a:t>
            </a:r>
          </a:p>
        </p:txBody>
      </p:sp>
    </p:spTree>
    <p:extLst>
      <p:ext uri="{BB962C8B-B14F-4D97-AF65-F5344CB8AC3E}">
        <p14:creationId xmlns:p14="http://schemas.microsoft.com/office/powerpoint/2010/main" val="32133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Constraints</a:t>
            </a:r>
          </a:p>
        </p:txBody>
      </p:sp>
      <p:graphicFrame>
        <p:nvGraphicFramePr>
          <p:cNvPr id="173059" name="Group 3"/>
          <p:cNvGraphicFramePr>
            <a:graphicFrameLocks noGrp="1"/>
          </p:cNvGraphicFramePr>
          <p:nvPr>
            <p:ph type="tbl" idx="1"/>
          </p:nvPr>
        </p:nvGraphicFramePr>
        <p:xfrm>
          <a:off x="762000" y="2308225"/>
          <a:ext cx="7772400" cy="4139184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398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Positivity (weak)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Presence of Atoms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Atoms at given positions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Bond Lengths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Least bias (MaxEnt)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Interference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A(k)=| B(k)+Known(k)|</a:t>
                      </a:r>
                      <a:r>
                        <a:rPr kumimoji="0" lang="en-US" alt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Intensities &amp; errors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º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c</a:t>
                      </a:r>
                      <a:r>
                        <a:rPr kumimoji="0" lang="en-US" alt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Anti-bumping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Statistics (e.g.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Bond angles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Support for gradient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Symmetry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3085" name="Text Box 29"/>
          <p:cNvSpPr txBox="1">
            <a:spLocks noChangeArrowheads="1"/>
          </p:cNvSpPr>
          <p:nvPr/>
        </p:nvSpPr>
        <p:spPr bwMode="auto">
          <a:xfrm>
            <a:off x="1930400" y="1795463"/>
            <a:ext cx="1612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Convex</a:t>
            </a:r>
          </a:p>
        </p:txBody>
      </p:sp>
      <p:sp>
        <p:nvSpPr>
          <p:cNvPr id="173086" name="Text Box 30"/>
          <p:cNvSpPr txBox="1">
            <a:spLocks noChangeArrowheads="1"/>
          </p:cNvSpPr>
          <p:nvPr/>
        </p:nvSpPr>
        <p:spPr bwMode="auto">
          <a:xfrm>
            <a:off x="5175250" y="1752600"/>
            <a:ext cx="2400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Non-Convex</a:t>
            </a:r>
          </a:p>
        </p:txBody>
      </p:sp>
    </p:spTree>
    <p:extLst>
      <p:ext uri="{BB962C8B-B14F-4D97-AF65-F5344CB8AC3E}">
        <p14:creationId xmlns:p14="http://schemas.microsoft.com/office/powerpoint/2010/main" val="21965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4" descr="Pt_Winterbott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r="23077"/>
          <a:stretch>
            <a:fillRect/>
          </a:stretch>
        </p:blipFill>
        <p:spPr bwMode="auto">
          <a:xfrm>
            <a:off x="0" y="1539875"/>
            <a:ext cx="492601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396B690-9781-4804-A7D1-EF571E479C3F}" type="slidenum">
              <a:rPr lang="en-US" altLang="en-US" sz="1200">
                <a:solidFill>
                  <a:srgbClr val="9E9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rgbClr val="9E9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Rectangle 249"/>
          <p:cNvSpPr>
            <a:spLocks noChangeArrowheads="1"/>
          </p:cNvSpPr>
          <p:nvPr/>
        </p:nvSpPr>
        <p:spPr bwMode="auto">
          <a:xfrm>
            <a:off x="381000" y="6324600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>
                <a:solidFill>
                  <a:srgbClr val="050C15"/>
                </a:solidFill>
                <a:cs typeface="Times New Roman" panose="02020603050405020304" pitchFamily="18" charset="0"/>
              </a:rPr>
              <a:t>Enterkin, J. A et al, Nano Lett. 11, 993 (2011); ACS Catalysis</a:t>
            </a:r>
            <a:r>
              <a:rPr lang="en-US" altLang="en-US" sz="1600">
                <a:latin typeface="Arial" panose="020B0604020202020204" pitchFamily="34" charset="0"/>
              </a:rPr>
              <a:t>, 1 (6), 629, 2011</a:t>
            </a:r>
          </a:p>
        </p:txBody>
      </p:sp>
      <p:sp>
        <p:nvSpPr>
          <p:cNvPr id="1639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Thermodynamic</a:t>
            </a:r>
            <a:r>
              <a:rPr lang="en-US" altLang="en-US" i="1" smtClean="0"/>
              <a:t> </a:t>
            </a:r>
            <a:r>
              <a:rPr lang="en-US" altLang="en-US" smtClean="0"/>
              <a:t>Shape Control</a:t>
            </a:r>
          </a:p>
        </p:txBody>
      </p:sp>
      <p:pic>
        <p:nvPicPr>
          <p:cNvPr id="1639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61563" b="72301"/>
          <a:stretch>
            <a:fillRect/>
          </a:stretch>
        </p:blipFill>
        <p:spPr bwMode="auto">
          <a:xfrm>
            <a:off x="452438" y="4243388"/>
            <a:ext cx="299561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Line 15"/>
          <p:cNvSpPr>
            <a:spLocks noChangeShapeType="1"/>
          </p:cNvSpPr>
          <p:nvPr/>
        </p:nvSpPr>
        <p:spPr bwMode="auto">
          <a:xfrm flipV="1">
            <a:off x="381000" y="5651500"/>
            <a:ext cx="3213100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Text Box 17"/>
          <p:cNvSpPr txBox="1">
            <a:spLocks noChangeArrowheads="1"/>
          </p:cNvSpPr>
          <p:nvPr/>
        </p:nvSpPr>
        <p:spPr bwMode="auto">
          <a:xfrm>
            <a:off x="1295400" y="5689600"/>
            <a:ext cx="240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Substrate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5357037" y="1835511"/>
          <a:ext cx="3062251" cy="299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396" name="Text Box 19"/>
          <p:cNvSpPr txBox="1">
            <a:spLocks noChangeArrowheads="1"/>
          </p:cNvSpPr>
          <p:nvPr/>
        </p:nvSpPr>
        <p:spPr bwMode="auto">
          <a:xfrm>
            <a:off x="5127625" y="4849813"/>
            <a:ext cx="3402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More reactive (propane oxidation)</a:t>
            </a:r>
          </a:p>
        </p:txBody>
      </p:sp>
      <p:sp>
        <p:nvSpPr>
          <p:cNvPr id="16397" name="Line 20"/>
          <p:cNvSpPr>
            <a:spLocks noChangeShapeType="1"/>
          </p:cNvSpPr>
          <p:nvPr/>
        </p:nvSpPr>
        <p:spPr bwMode="auto">
          <a:xfrm>
            <a:off x="2185988" y="2514600"/>
            <a:ext cx="2914650" cy="33004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Text Box 21"/>
          <p:cNvSpPr txBox="1">
            <a:spLocks noChangeArrowheads="1"/>
          </p:cNvSpPr>
          <p:nvPr/>
        </p:nvSpPr>
        <p:spPr bwMode="auto">
          <a:xfrm>
            <a:off x="5057775" y="5472113"/>
            <a:ext cx="3843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SrTiO</a:t>
            </a:r>
            <a:r>
              <a:rPr lang="en-US" altLang="en-US" baseline="-25000"/>
              <a:t>3</a:t>
            </a:r>
            <a:r>
              <a:rPr lang="en-US" altLang="en-US"/>
              <a:t> (001) surface dictates epitaxy </a:t>
            </a:r>
            <a:r>
              <a:rPr lang="en-US" altLang="en-US">
                <a:sym typeface="Wingdings" panose="05000000000000000000" pitchFamily="2" charset="2"/>
              </a:rPr>
              <a:t>nanoparticles  catalysis</a:t>
            </a:r>
            <a:endParaRPr lang="en-US" altLang="en-US"/>
          </a:p>
        </p:txBody>
      </p:sp>
      <p:sp>
        <p:nvSpPr>
          <p:cNvPr id="16399" name="Text Box 22"/>
          <p:cNvSpPr txBox="1">
            <a:spLocks noChangeArrowheads="1"/>
          </p:cNvSpPr>
          <p:nvPr/>
        </p:nvSpPr>
        <p:spPr bwMode="auto">
          <a:xfrm>
            <a:off x="1157288" y="1671638"/>
            <a:ext cx="557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Pt</a:t>
            </a:r>
          </a:p>
        </p:txBody>
      </p:sp>
      <p:sp>
        <p:nvSpPr>
          <p:cNvPr id="16400" name="Text Box 23"/>
          <p:cNvSpPr txBox="1">
            <a:spLocks noChangeArrowheads="1"/>
          </p:cNvSpPr>
          <p:nvPr/>
        </p:nvSpPr>
        <p:spPr bwMode="auto">
          <a:xfrm>
            <a:off x="1014413" y="3314700"/>
            <a:ext cx="1171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SrTiO</a:t>
            </a:r>
            <a:r>
              <a:rPr lang="en-US" altLang="en-US" b="1" baseline="-25000"/>
              <a:t>3</a:t>
            </a:r>
            <a:endParaRPr lang="en-US" altLang="en-US" b="1"/>
          </a:p>
        </p:txBody>
      </p:sp>
      <p:grpSp>
        <p:nvGrpSpPr>
          <p:cNvPr id="16401" name="Group 24"/>
          <p:cNvGrpSpPr>
            <a:grpSpLocks noChangeAspect="1"/>
          </p:cNvGrpSpPr>
          <p:nvPr/>
        </p:nvGrpSpPr>
        <p:grpSpPr bwMode="auto">
          <a:xfrm>
            <a:off x="7470775" y="38100"/>
            <a:ext cx="1635125" cy="598488"/>
            <a:chOff x="220" y="1101"/>
            <a:chExt cx="5418" cy="2100"/>
          </a:xfrm>
        </p:grpSpPr>
        <p:pic>
          <p:nvPicPr>
            <p:cNvPr id="16403" name="Picture 2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1495"/>
              <a:ext cx="3627" cy="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4" name="Rectangle 26"/>
            <p:cNvSpPr>
              <a:spLocks noChangeAspect="1" noChangeArrowheads="1"/>
            </p:cNvSpPr>
            <p:nvPr/>
          </p:nvSpPr>
          <p:spPr bwMode="auto">
            <a:xfrm>
              <a:off x="1902" y="2725"/>
              <a:ext cx="3736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5" name="Oval 27"/>
            <p:cNvSpPr>
              <a:spLocks noChangeAspect="1" noChangeArrowheads="1"/>
            </p:cNvSpPr>
            <p:nvPr/>
          </p:nvSpPr>
          <p:spPr bwMode="auto">
            <a:xfrm>
              <a:off x="1996" y="2730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6" name="Oval 28"/>
            <p:cNvSpPr>
              <a:spLocks noChangeAspect="1" noChangeArrowheads="1"/>
            </p:cNvSpPr>
            <p:nvPr/>
          </p:nvSpPr>
          <p:spPr bwMode="auto">
            <a:xfrm>
              <a:off x="2158" y="273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7" name="Oval 29"/>
            <p:cNvSpPr>
              <a:spLocks noChangeAspect="1" noChangeArrowheads="1"/>
            </p:cNvSpPr>
            <p:nvPr/>
          </p:nvSpPr>
          <p:spPr bwMode="auto">
            <a:xfrm>
              <a:off x="1996" y="2892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8" name="Oval 30"/>
            <p:cNvSpPr>
              <a:spLocks noChangeAspect="1" noChangeArrowheads="1"/>
            </p:cNvSpPr>
            <p:nvPr/>
          </p:nvSpPr>
          <p:spPr bwMode="auto">
            <a:xfrm>
              <a:off x="2158" y="289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09" name="Oval 31"/>
            <p:cNvSpPr>
              <a:spLocks noChangeAspect="1" noChangeArrowheads="1"/>
            </p:cNvSpPr>
            <p:nvPr/>
          </p:nvSpPr>
          <p:spPr bwMode="auto">
            <a:xfrm>
              <a:off x="2643" y="273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0" name="Oval 32"/>
            <p:cNvSpPr>
              <a:spLocks noChangeAspect="1" noChangeArrowheads="1"/>
            </p:cNvSpPr>
            <p:nvPr/>
          </p:nvSpPr>
          <p:spPr bwMode="auto">
            <a:xfrm>
              <a:off x="2481" y="2730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1" name="Oval 33"/>
            <p:cNvSpPr>
              <a:spLocks noChangeAspect="1" noChangeArrowheads="1"/>
            </p:cNvSpPr>
            <p:nvPr/>
          </p:nvSpPr>
          <p:spPr bwMode="auto">
            <a:xfrm>
              <a:off x="2320" y="273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2" name="Oval 34"/>
            <p:cNvSpPr>
              <a:spLocks noChangeAspect="1" noChangeArrowheads="1"/>
            </p:cNvSpPr>
            <p:nvPr/>
          </p:nvSpPr>
          <p:spPr bwMode="auto">
            <a:xfrm>
              <a:off x="2805" y="273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3" name="Oval 35"/>
            <p:cNvSpPr>
              <a:spLocks noChangeAspect="1" noChangeArrowheads="1"/>
            </p:cNvSpPr>
            <p:nvPr/>
          </p:nvSpPr>
          <p:spPr bwMode="auto">
            <a:xfrm>
              <a:off x="2643" y="289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4" name="Oval 36"/>
            <p:cNvSpPr>
              <a:spLocks noChangeAspect="1" noChangeArrowheads="1"/>
            </p:cNvSpPr>
            <p:nvPr/>
          </p:nvSpPr>
          <p:spPr bwMode="auto">
            <a:xfrm>
              <a:off x="2481" y="2892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5" name="Oval 37"/>
            <p:cNvSpPr>
              <a:spLocks noChangeAspect="1" noChangeArrowheads="1"/>
            </p:cNvSpPr>
            <p:nvPr/>
          </p:nvSpPr>
          <p:spPr bwMode="auto">
            <a:xfrm>
              <a:off x="2320" y="289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6" name="Oval 38"/>
            <p:cNvSpPr>
              <a:spLocks noChangeAspect="1" noChangeArrowheads="1"/>
            </p:cNvSpPr>
            <p:nvPr/>
          </p:nvSpPr>
          <p:spPr bwMode="auto">
            <a:xfrm>
              <a:off x="2805" y="289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7" name="Oval 39"/>
            <p:cNvSpPr>
              <a:spLocks noChangeAspect="1" noChangeArrowheads="1"/>
            </p:cNvSpPr>
            <p:nvPr/>
          </p:nvSpPr>
          <p:spPr bwMode="auto">
            <a:xfrm>
              <a:off x="1996" y="1101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Oval 40"/>
            <p:cNvSpPr>
              <a:spLocks noChangeAspect="1" noChangeArrowheads="1"/>
            </p:cNvSpPr>
            <p:nvPr/>
          </p:nvSpPr>
          <p:spPr bwMode="auto">
            <a:xfrm>
              <a:off x="2158" y="1101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9" name="Oval 41"/>
            <p:cNvSpPr>
              <a:spLocks noChangeAspect="1" noChangeArrowheads="1"/>
            </p:cNvSpPr>
            <p:nvPr/>
          </p:nvSpPr>
          <p:spPr bwMode="auto">
            <a:xfrm>
              <a:off x="1996" y="1263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0" name="Oval 42"/>
            <p:cNvSpPr>
              <a:spLocks noChangeAspect="1" noChangeArrowheads="1"/>
            </p:cNvSpPr>
            <p:nvPr/>
          </p:nvSpPr>
          <p:spPr bwMode="auto">
            <a:xfrm>
              <a:off x="2158" y="126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1" name="Oval 43"/>
            <p:cNvSpPr>
              <a:spLocks noChangeAspect="1" noChangeArrowheads="1"/>
            </p:cNvSpPr>
            <p:nvPr/>
          </p:nvSpPr>
          <p:spPr bwMode="auto">
            <a:xfrm>
              <a:off x="2643" y="1101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2" name="Oval 44"/>
            <p:cNvSpPr>
              <a:spLocks noChangeAspect="1" noChangeArrowheads="1"/>
            </p:cNvSpPr>
            <p:nvPr/>
          </p:nvSpPr>
          <p:spPr bwMode="auto">
            <a:xfrm>
              <a:off x="2481" y="1101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3" name="Oval 45"/>
            <p:cNvSpPr>
              <a:spLocks noChangeAspect="1" noChangeArrowheads="1"/>
            </p:cNvSpPr>
            <p:nvPr/>
          </p:nvSpPr>
          <p:spPr bwMode="auto">
            <a:xfrm>
              <a:off x="2320" y="1101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4" name="Oval 46"/>
            <p:cNvSpPr>
              <a:spLocks noChangeAspect="1" noChangeArrowheads="1"/>
            </p:cNvSpPr>
            <p:nvPr/>
          </p:nvSpPr>
          <p:spPr bwMode="auto">
            <a:xfrm>
              <a:off x="2805" y="1101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5" name="Oval 47"/>
            <p:cNvSpPr>
              <a:spLocks noChangeAspect="1" noChangeArrowheads="1"/>
            </p:cNvSpPr>
            <p:nvPr/>
          </p:nvSpPr>
          <p:spPr bwMode="auto">
            <a:xfrm>
              <a:off x="2643" y="126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6" name="Oval 48"/>
            <p:cNvSpPr>
              <a:spLocks noChangeAspect="1" noChangeArrowheads="1"/>
            </p:cNvSpPr>
            <p:nvPr/>
          </p:nvSpPr>
          <p:spPr bwMode="auto">
            <a:xfrm>
              <a:off x="2481" y="1263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7" name="Oval 49"/>
            <p:cNvSpPr>
              <a:spLocks noChangeAspect="1" noChangeArrowheads="1"/>
            </p:cNvSpPr>
            <p:nvPr/>
          </p:nvSpPr>
          <p:spPr bwMode="auto">
            <a:xfrm>
              <a:off x="2320" y="126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8" name="Oval 50"/>
            <p:cNvSpPr>
              <a:spLocks noChangeAspect="1" noChangeArrowheads="1"/>
            </p:cNvSpPr>
            <p:nvPr/>
          </p:nvSpPr>
          <p:spPr bwMode="auto">
            <a:xfrm>
              <a:off x="2805" y="126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9" name="Oval 51"/>
            <p:cNvSpPr>
              <a:spLocks noChangeAspect="1" noChangeArrowheads="1"/>
            </p:cNvSpPr>
            <p:nvPr/>
          </p:nvSpPr>
          <p:spPr bwMode="auto">
            <a:xfrm>
              <a:off x="4601" y="2885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0" name="Oval 52"/>
            <p:cNvSpPr>
              <a:spLocks noChangeAspect="1" noChangeArrowheads="1"/>
            </p:cNvSpPr>
            <p:nvPr/>
          </p:nvSpPr>
          <p:spPr bwMode="auto">
            <a:xfrm>
              <a:off x="4440" y="288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1" name="Oval 53"/>
            <p:cNvSpPr>
              <a:spLocks noChangeAspect="1" noChangeArrowheads="1"/>
            </p:cNvSpPr>
            <p:nvPr/>
          </p:nvSpPr>
          <p:spPr bwMode="auto">
            <a:xfrm>
              <a:off x="4278" y="288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2" name="Oval 54"/>
            <p:cNvSpPr>
              <a:spLocks noChangeAspect="1" noChangeArrowheads="1"/>
            </p:cNvSpPr>
            <p:nvPr/>
          </p:nvSpPr>
          <p:spPr bwMode="auto">
            <a:xfrm>
              <a:off x="4763" y="288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3" name="Oval 55"/>
            <p:cNvSpPr>
              <a:spLocks noChangeAspect="1" noChangeArrowheads="1"/>
            </p:cNvSpPr>
            <p:nvPr/>
          </p:nvSpPr>
          <p:spPr bwMode="auto">
            <a:xfrm>
              <a:off x="3305" y="2733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4" name="Oval 56"/>
            <p:cNvSpPr>
              <a:spLocks noChangeAspect="1" noChangeArrowheads="1"/>
            </p:cNvSpPr>
            <p:nvPr/>
          </p:nvSpPr>
          <p:spPr bwMode="auto">
            <a:xfrm>
              <a:off x="3144" y="273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5" name="Oval 57"/>
            <p:cNvSpPr>
              <a:spLocks noChangeAspect="1" noChangeArrowheads="1"/>
            </p:cNvSpPr>
            <p:nvPr/>
          </p:nvSpPr>
          <p:spPr bwMode="auto">
            <a:xfrm>
              <a:off x="2982" y="273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6" name="Oval 58"/>
            <p:cNvSpPr>
              <a:spLocks noChangeAspect="1" noChangeArrowheads="1"/>
            </p:cNvSpPr>
            <p:nvPr/>
          </p:nvSpPr>
          <p:spPr bwMode="auto">
            <a:xfrm>
              <a:off x="3467" y="273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7" name="Oval 59"/>
            <p:cNvSpPr>
              <a:spLocks noChangeAspect="1" noChangeArrowheads="1"/>
            </p:cNvSpPr>
            <p:nvPr/>
          </p:nvSpPr>
          <p:spPr bwMode="auto">
            <a:xfrm>
              <a:off x="3305" y="2895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8" name="Oval 60"/>
            <p:cNvSpPr>
              <a:spLocks noChangeAspect="1" noChangeArrowheads="1"/>
            </p:cNvSpPr>
            <p:nvPr/>
          </p:nvSpPr>
          <p:spPr bwMode="auto">
            <a:xfrm>
              <a:off x="3144" y="289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39" name="Oval 61"/>
            <p:cNvSpPr>
              <a:spLocks noChangeAspect="1" noChangeArrowheads="1"/>
            </p:cNvSpPr>
            <p:nvPr/>
          </p:nvSpPr>
          <p:spPr bwMode="auto">
            <a:xfrm>
              <a:off x="2982" y="289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0" name="Oval 62"/>
            <p:cNvSpPr>
              <a:spLocks noChangeAspect="1" noChangeArrowheads="1"/>
            </p:cNvSpPr>
            <p:nvPr/>
          </p:nvSpPr>
          <p:spPr bwMode="auto">
            <a:xfrm>
              <a:off x="3467" y="289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1" name="Oval 63"/>
            <p:cNvSpPr>
              <a:spLocks noChangeAspect="1" noChangeArrowheads="1"/>
            </p:cNvSpPr>
            <p:nvPr/>
          </p:nvSpPr>
          <p:spPr bwMode="auto">
            <a:xfrm>
              <a:off x="3952" y="273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2" name="Oval 64"/>
            <p:cNvSpPr>
              <a:spLocks noChangeAspect="1" noChangeArrowheads="1"/>
            </p:cNvSpPr>
            <p:nvPr/>
          </p:nvSpPr>
          <p:spPr bwMode="auto">
            <a:xfrm>
              <a:off x="3790" y="2733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3" name="Oval 65"/>
            <p:cNvSpPr>
              <a:spLocks noChangeAspect="1" noChangeArrowheads="1"/>
            </p:cNvSpPr>
            <p:nvPr/>
          </p:nvSpPr>
          <p:spPr bwMode="auto">
            <a:xfrm>
              <a:off x="3629" y="273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4" name="Oval 66"/>
            <p:cNvSpPr>
              <a:spLocks noChangeAspect="1" noChangeArrowheads="1"/>
            </p:cNvSpPr>
            <p:nvPr/>
          </p:nvSpPr>
          <p:spPr bwMode="auto">
            <a:xfrm>
              <a:off x="4114" y="2733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5" name="Oval 67"/>
            <p:cNvSpPr>
              <a:spLocks noChangeAspect="1" noChangeArrowheads="1"/>
            </p:cNvSpPr>
            <p:nvPr/>
          </p:nvSpPr>
          <p:spPr bwMode="auto">
            <a:xfrm>
              <a:off x="3952" y="289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6" name="Oval 68"/>
            <p:cNvSpPr>
              <a:spLocks noChangeAspect="1" noChangeArrowheads="1"/>
            </p:cNvSpPr>
            <p:nvPr/>
          </p:nvSpPr>
          <p:spPr bwMode="auto">
            <a:xfrm>
              <a:off x="3790" y="2895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7" name="Oval 69"/>
            <p:cNvSpPr>
              <a:spLocks noChangeAspect="1" noChangeArrowheads="1"/>
            </p:cNvSpPr>
            <p:nvPr/>
          </p:nvSpPr>
          <p:spPr bwMode="auto">
            <a:xfrm>
              <a:off x="3629" y="289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8" name="Oval 70"/>
            <p:cNvSpPr>
              <a:spLocks noChangeAspect="1" noChangeArrowheads="1"/>
            </p:cNvSpPr>
            <p:nvPr/>
          </p:nvSpPr>
          <p:spPr bwMode="auto">
            <a:xfrm>
              <a:off x="4114" y="2895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49" name="Oval 71"/>
            <p:cNvSpPr>
              <a:spLocks noChangeAspect="1" noChangeArrowheads="1"/>
            </p:cNvSpPr>
            <p:nvPr/>
          </p:nvSpPr>
          <p:spPr bwMode="auto">
            <a:xfrm>
              <a:off x="1999" y="3069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0" name="Oval 72"/>
            <p:cNvSpPr>
              <a:spLocks noChangeAspect="1" noChangeArrowheads="1"/>
            </p:cNvSpPr>
            <p:nvPr/>
          </p:nvSpPr>
          <p:spPr bwMode="auto">
            <a:xfrm>
              <a:off x="2161" y="3069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1" name="Oval 73"/>
            <p:cNvSpPr>
              <a:spLocks noChangeAspect="1" noChangeArrowheads="1"/>
            </p:cNvSpPr>
            <p:nvPr/>
          </p:nvSpPr>
          <p:spPr bwMode="auto">
            <a:xfrm>
              <a:off x="2646" y="3069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2" name="Oval 74"/>
            <p:cNvSpPr>
              <a:spLocks noChangeAspect="1" noChangeArrowheads="1"/>
            </p:cNvSpPr>
            <p:nvPr/>
          </p:nvSpPr>
          <p:spPr bwMode="auto">
            <a:xfrm>
              <a:off x="2484" y="3069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3" name="Oval 75"/>
            <p:cNvSpPr>
              <a:spLocks noChangeAspect="1" noChangeArrowheads="1"/>
            </p:cNvSpPr>
            <p:nvPr/>
          </p:nvSpPr>
          <p:spPr bwMode="auto">
            <a:xfrm>
              <a:off x="2323" y="3069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4" name="Oval 76"/>
            <p:cNvSpPr>
              <a:spLocks noChangeAspect="1" noChangeArrowheads="1"/>
            </p:cNvSpPr>
            <p:nvPr/>
          </p:nvSpPr>
          <p:spPr bwMode="auto">
            <a:xfrm>
              <a:off x="2808" y="3069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5" name="Oval 77"/>
            <p:cNvSpPr>
              <a:spLocks noChangeAspect="1" noChangeArrowheads="1"/>
            </p:cNvSpPr>
            <p:nvPr/>
          </p:nvSpPr>
          <p:spPr bwMode="auto">
            <a:xfrm>
              <a:off x="4604" y="3070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6" name="Oval 78"/>
            <p:cNvSpPr>
              <a:spLocks noChangeAspect="1" noChangeArrowheads="1"/>
            </p:cNvSpPr>
            <p:nvPr/>
          </p:nvSpPr>
          <p:spPr bwMode="auto">
            <a:xfrm>
              <a:off x="4443" y="307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7" name="Oval 79"/>
            <p:cNvSpPr>
              <a:spLocks noChangeAspect="1" noChangeArrowheads="1"/>
            </p:cNvSpPr>
            <p:nvPr/>
          </p:nvSpPr>
          <p:spPr bwMode="auto">
            <a:xfrm>
              <a:off x="4281" y="307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8" name="Oval 80"/>
            <p:cNvSpPr>
              <a:spLocks noChangeAspect="1" noChangeArrowheads="1"/>
            </p:cNvSpPr>
            <p:nvPr/>
          </p:nvSpPr>
          <p:spPr bwMode="auto">
            <a:xfrm>
              <a:off x="4766" y="307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59" name="Oval 81"/>
            <p:cNvSpPr>
              <a:spLocks noChangeAspect="1" noChangeArrowheads="1"/>
            </p:cNvSpPr>
            <p:nvPr/>
          </p:nvSpPr>
          <p:spPr bwMode="auto">
            <a:xfrm>
              <a:off x="3308" y="3072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0" name="Oval 82"/>
            <p:cNvSpPr>
              <a:spLocks noChangeAspect="1" noChangeArrowheads="1"/>
            </p:cNvSpPr>
            <p:nvPr/>
          </p:nvSpPr>
          <p:spPr bwMode="auto">
            <a:xfrm>
              <a:off x="3147" y="307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1" name="Oval 83"/>
            <p:cNvSpPr>
              <a:spLocks noChangeAspect="1" noChangeArrowheads="1"/>
            </p:cNvSpPr>
            <p:nvPr/>
          </p:nvSpPr>
          <p:spPr bwMode="auto">
            <a:xfrm>
              <a:off x="2985" y="307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2" name="Oval 84"/>
            <p:cNvSpPr>
              <a:spLocks noChangeAspect="1" noChangeArrowheads="1"/>
            </p:cNvSpPr>
            <p:nvPr/>
          </p:nvSpPr>
          <p:spPr bwMode="auto">
            <a:xfrm>
              <a:off x="3470" y="307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3" name="Oval 85"/>
            <p:cNvSpPr>
              <a:spLocks noChangeAspect="1" noChangeArrowheads="1"/>
            </p:cNvSpPr>
            <p:nvPr/>
          </p:nvSpPr>
          <p:spPr bwMode="auto">
            <a:xfrm>
              <a:off x="5251" y="307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4" name="Oval 86"/>
            <p:cNvSpPr>
              <a:spLocks noChangeAspect="1" noChangeArrowheads="1"/>
            </p:cNvSpPr>
            <p:nvPr/>
          </p:nvSpPr>
          <p:spPr bwMode="auto">
            <a:xfrm>
              <a:off x="5089" y="3070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5" name="Oval 87"/>
            <p:cNvSpPr>
              <a:spLocks noChangeAspect="1" noChangeArrowheads="1"/>
            </p:cNvSpPr>
            <p:nvPr/>
          </p:nvSpPr>
          <p:spPr bwMode="auto">
            <a:xfrm>
              <a:off x="4928" y="307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6" name="Oval 88"/>
            <p:cNvSpPr>
              <a:spLocks noChangeAspect="1" noChangeArrowheads="1"/>
            </p:cNvSpPr>
            <p:nvPr/>
          </p:nvSpPr>
          <p:spPr bwMode="auto">
            <a:xfrm>
              <a:off x="5413" y="3070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7" name="Oval 89"/>
            <p:cNvSpPr>
              <a:spLocks noChangeAspect="1" noChangeArrowheads="1"/>
            </p:cNvSpPr>
            <p:nvPr/>
          </p:nvSpPr>
          <p:spPr bwMode="auto">
            <a:xfrm>
              <a:off x="3955" y="307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8" name="Oval 90"/>
            <p:cNvSpPr>
              <a:spLocks noChangeAspect="1" noChangeArrowheads="1"/>
            </p:cNvSpPr>
            <p:nvPr/>
          </p:nvSpPr>
          <p:spPr bwMode="auto">
            <a:xfrm>
              <a:off x="3793" y="3072"/>
              <a:ext cx="130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69" name="Oval 91"/>
            <p:cNvSpPr>
              <a:spLocks noChangeAspect="1" noChangeArrowheads="1"/>
            </p:cNvSpPr>
            <p:nvPr/>
          </p:nvSpPr>
          <p:spPr bwMode="auto">
            <a:xfrm>
              <a:off x="3632" y="307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70" name="Oval 92"/>
            <p:cNvSpPr>
              <a:spLocks noChangeAspect="1" noChangeArrowheads="1"/>
            </p:cNvSpPr>
            <p:nvPr/>
          </p:nvSpPr>
          <p:spPr bwMode="auto">
            <a:xfrm>
              <a:off x="4117" y="3072"/>
              <a:ext cx="129" cy="129"/>
            </a:xfrm>
            <a:prstGeom prst="ellipse">
              <a:avLst/>
            </a:prstGeom>
            <a:solidFill>
              <a:srgbClr val="89AAD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6471" name="Group 93"/>
            <p:cNvGrpSpPr>
              <a:grpSpLocks noChangeAspect="1"/>
            </p:cNvGrpSpPr>
            <p:nvPr/>
          </p:nvGrpSpPr>
          <p:grpSpPr bwMode="auto">
            <a:xfrm>
              <a:off x="548" y="1101"/>
              <a:ext cx="132" cy="2097"/>
              <a:chOff x="1675" y="1086"/>
              <a:chExt cx="132" cy="2097"/>
            </a:xfrm>
          </p:grpSpPr>
          <p:sp>
            <p:nvSpPr>
              <p:cNvPr id="16615" name="Oval 9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6" name="Oval 9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7" name="Oval 9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8" name="Oval 9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9" name="Oval 9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0" name="Oval 9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1" name="Oval 10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2" name="Oval 10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3" name="Oval 10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4" name="Oval 10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5" name="Oval 10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6" name="Oval 10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27" name="Oval 10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3A70B2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2" name="Group 107"/>
            <p:cNvGrpSpPr>
              <a:grpSpLocks noChangeAspect="1"/>
            </p:cNvGrpSpPr>
            <p:nvPr/>
          </p:nvGrpSpPr>
          <p:grpSpPr bwMode="auto">
            <a:xfrm>
              <a:off x="384" y="1103"/>
              <a:ext cx="132" cy="2097"/>
              <a:chOff x="1675" y="1086"/>
              <a:chExt cx="132" cy="2097"/>
            </a:xfrm>
          </p:grpSpPr>
          <p:sp>
            <p:nvSpPr>
              <p:cNvPr id="16602" name="Oval 10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3" name="Oval 10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4" name="Oval 11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5" name="Oval 11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6" name="Oval 11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7" name="Oval 11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8" name="Oval 11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9" name="Oval 11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0" name="Oval 11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1" name="Oval 11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2" name="Oval 11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3" name="Oval 11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14" name="Oval 12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3" name="Group 121"/>
            <p:cNvGrpSpPr>
              <a:grpSpLocks noChangeAspect="1"/>
            </p:cNvGrpSpPr>
            <p:nvPr/>
          </p:nvGrpSpPr>
          <p:grpSpPr bwMode="auto">
            <a:xfrm>
              <a:off x="220" y="1103"/>
              <a:ext cx="132" cy="2097"/>
              <a:chOff x="1675" y="1086"/>
              <a:chExt cx="132" cy="2097"/>
            </a:xfrm>
          </p:grpSpPr>
          <p:sp>
            <p:nvSpPr>
              <p:cNvPr id="16589" name="Oval 12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0" name="Oval 12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1" name="Oval 12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2" name="Oval 12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3" name="Oval 12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4" name="Oval 12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5" name="Oval 12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6" name="Oval 12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7" name="Oval 13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8" name="Oval 13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99" name="Oval 13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0" name="Oval 13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601" name="Oval 13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4" name="Group 135"/>
            <p:cNvGrpSpPr>
              <a:grpSpLocks noChangeAspect="1"/>
            </p:cNvGrpSpPr>
            <p:nvPr/>
          </p:nvGrpSpPr>
          <p:grpSpPr bwMode="auto">
            <a:xfrm>
              <a:off x="1836" y="1102"/>
              <a:ext cx="132" cy="2097"/>
              <a:chOff x="1675" y="1086"/>
              <a:chExt cx="132" cy="2097"/>
            </a:xfrm>
          </p:grpSpPr>
          <p:sp>
            <p:nvSpPr>
              <p:cNvPr id="16576" name="Oval 13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7" name="Oval 13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8" name="Oval 13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9" name="Oval 13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0" name="Oval 14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1" name="Oval 14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2" name="Oval 14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3" name="Oval 14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4" name="Oval 14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5" name="Oval 14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6" name="Oval 14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7" name="Oval 14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88" name="Oval 14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8A9D1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5" name="Group 149"/>
            <p:cNvGrpSpPr>
              <a:grpSpLocks noChangeAspect="1"/>
            </p:cNvGrpSpPr>
            <p:nvPr/>
          </p:nvGrpSpPr>
          <p:grpSpPr bwMode="auto">
            <a:xfrm>
              <a:off x="1676" y="1104"/>
              <a:ext cx="132" cy="2097"/>
              <a:chOff x="1675" y="1086"/>
              <a:chExt cx="132" cy="2097"/>
            </a:xfrm>
          </p:grpSpPr>
          <p:sp>
            <p:nvSpPr>
              <p:cNvPr id="16563" name="Oval 15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4" name="Oval 15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5" name="Oval 15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6" name="Oval 15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7" name="Oval 15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8" name="Oval 15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9" name="Oval 15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0" name="Oval 15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1" name="Oval 15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2" name="Oval 15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3" name="Oval 16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4" name="Oval 16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75" name="Oval 16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4A7D0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6" name="Group 163"/>
            <p:cNvGrpSpPr>
              <a:grpSpLocks noChangeAspect="1"/>
            </p:cNvGrpSpPr>
            <p:nvPr/>
          </p:nvGrpSpPr>
          <p:grpSpPr bwMode="auto">
            <a:xfrm>
              <a:off x="1520" y="1104"/>
              <a:ext cx="132" cy="2097"/>
              <a:chOff x="1675" y="1086"/>
              <a:chExt cx="132" cy="2097"/>
            </a:xfrm>
          </p:grpSpPr>
          <p:sp>
            <p:nvSpPr>
              <p:cNvPr id="16550" name="Oval 16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1" name="Oval 16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2" name="Oval 16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3" name="Oval 16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4" name="Oval 16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5" name="Oval 16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6" name="Oval 17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7" name="Oval 17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8" name="Oval 17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59" name="Oval 17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0" name="Oval 17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1" name="Oval 17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62" name="Oval 17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DA2C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7" name="Group 177"/>
            <p:cNvGrpSpPr>
              <a:grpSpLocks noChangeAspect="1"/>
            </p:cNvGrpSpPr>
            <p:nvPr/>
          </p:nvGrpSpPr>
          <p:grpSpPr bwMode="auto">
            <a:xfrm>
              <a:off x="1352" y="1102"/>
              <a:ext cx="132" cy="2097"/>
              <a:chOff x="1675" y="1086"/>
              <a:chExt cx="132" cy="2097"/>
            </a:xfrm>
          </p:grpSpPr>
          <p:sp>
            <p:nvSpPr>
              <p:cNvPr id="16537" name="Oval 17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8" name="Oval 17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9" name="Oval 18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0" name="Oval 18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1" name="Oval 18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2" name="Oval 18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3" name="Oval 18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4" name="Oval 18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5" name="Oval 18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6" name="Oval 18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7" name="Oval 18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8" name="Oval 18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49" name="Oval 19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0A4CE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8" name="Group 191"/>
            <p:cNvGrpSpPr>
              <a:grpSpLocks noChangeAspect="1"/>
            </p:cNvGrpSpPr>
            <p:nvPr/>
          </p:nvGrpSpPr>
          <p:grpSpPr bwMode="auto">
            <a:xfrm>
              <a:off x="1184" y="1104"/>
              <a:ext cx="132" cy="2097"/>
              <a:chOff x="1675" y="1086"/>
              <a:chExt cx="132" cy="2097"/>
            </a:xfrm>
          </p:grpSpPr>
          <p:sp>
            <p:nvSpPr>
              <p:cNvPr id="16524" name="Oval 19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5" name="Oval 19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6" name="Oval 19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7" name="Oval 19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8" name="Oval 19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9" name="Oval 19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0" name="Oval 19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1" name="Oval 19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2" name="Oval 20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3" name="Oval 20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4" name="Oval 20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5" name="Oval 20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36" name="Oval 20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89DCA">
                  <a:alpha val="7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79" name="Group 205"/>
            <p:cNvGrpSpPr>
              <a:grpSpLocks noChangeAspect="1"/>
            </p:cNvGrpSpPr>
            <p:nvPr/>
          </p:nvGrpSpPr>
          <p:grpSpPr bwMode="auto">
            <a:xfrm>
              <a:off x="1028" y="1104"/>
              <a:ext cx="132" cy="2097"/>
              <a:chOff x="1675" y="1086"/>
              <a:chExt cx="132" cy="2097"/>
            </a:xfrm>
          </p:grpSpPr>
          <p:sp>
            <p:nvSpPr>
              <p:cNvPr id="16511" name="Oval 20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2" name="Oval 20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3" name="Oval 20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4" name="Oval 20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5" name="Oval 21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6" name="Oval 21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7" name="Oval 21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8" name="Oval 21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9" name="Oval 21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0" name="Oval 21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1" name="Oval 21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2" name="Oval 21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23" name="Oval 21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6993C5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80" name="Group 219"/>
            <p:cNvGrpSpPr>
              <a:grpSpLocks noChangeAspect="1"/>
            </p:cNvGrpSpPr>
            <p:nvPr/>
          </p:nvGrpSpPr>
          <p:grpSpPr bwMode="auto">
            <a:xfrm>
              <a:off x="860" y="1104"/>
              <a:ext cx="132" cy="2097"/>
              <a:chOff x="1675" y="1086"/>
              <a:chExt cx="132" cy="2097"/>
            </a:xfrm>
          </p:grpSpPr>
          <p:sp>
            <p:nvSpPr>
              <p:cNvPr id="16498" name="Oval 22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9" name="Oval 22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0" name="Oval 22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1" name="Oval 22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2" name="Oval 22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3" name="Oval 22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4" name="Oval 22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5" name="Oval 22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6" name="Oval 22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7" name="Oval 22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8" name="Oval 23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09" name="Oval 23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510" name="Oval 23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080BB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81" name="Group 233"/>
            <p:cNvGrpSpPr>
              <a:grpSpLocks noChangeAspect="1"/>
            </p:cNvGrpSpPr>
            <p:nvPr/>
          </p:nvGrpSpPr>
          <p:grpSpPr bwMode="auto">
            <a:xfrm>
              <a:off x="704" y="1104"/>
              <a:ext cx="132" cy="2097"/>
              <a:chOff x="1675" y="1086"/>
              <a:chExt cx="132" cy="2097"/>
            </a:xfrm>
          </p:grpSpPr>
          <p:sp>
            <p:nvSpPr>
              <p:cNvPr id="16485" name="Oval 23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86" name="Oval 23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87" name="Oval 23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88" name="Oval 23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89" name="Oval 23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0" name="Oval 23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1" name="Oval 24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2" name="Oval 24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3" name="Oval 24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4" name="Oval 24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5" name="Oval 24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6" name="Oval 24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97" name="Oval 24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B88C0">
                  <a:alpha val="8980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6482" name="Line 247"/>
            <p:cNvSpPr>
              <a:spLocks noChangeAspect="1" noChangeShapeType="1"/>
            </p:cNvSpPr>
            <p:nvPr/>
          </p:nvSpPr>
          <p:spPr bwMode="auto">
            <a:xfrm>
              <a:off x="1994" y="2624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Line 248"/>
            <p:cNvSpPr>
              <a:spLocks noChangeAspect="1" noChangeShapeType="1"/>
            </p:cNvSpPr>
            <p:nvPr/>
          </p:nvSpPr>
          <p:spPr bwMode="auto">
            <a:xfrm>
              <a:off x="2090" y="2720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Line 249"/>
            <p:cNvSpPr>
              <a:spLocks noChangeAspect="1" noChangeShapeType="1"/>
            </p:cNvSpPr>
            <p:nvPr/>
          </p:nvSpPr>
          <p:spPr bwMode="auto">
            <a:xfrm flipH="1">
              <a:off x="3061" y="2624"/>
              <a:ext cx="139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402" name="Picture 250" descr="ji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7349" r="39095"/>
          <a:stretch>
            <a:fillRect/>
          </a:stretch>
        </p:blipFill>
        <p:spPr bwMode="auto">
          <a:xfrm>
            <a:off x="0" y="0"/>
            <a:ext cx="97631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Atomistic Constraints</a:t>
            </a:r>
          </a:p>
        </p:txBody>
      </p:sp>
      <p:pic>
        <p:nvPicPr>
          <p:cNvPr id="175107" name="Picture 3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133600"/>
            <a:ext cx="5484813" cy="41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8" name="Line 4"/>
          <p:cNvSpPr>
            <a:spLocks noChangeShapeType="1"/>
          </p:cNvSpPr>
          <p:nvPr/>
        </p:nvSpPr>
        <p:spPr bwMode="auto">
          <a:xfrm>
            <a:off x="5045075" y="2498725"/>
            <a:ext cx="911225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5992813" y="1860550"/>
            <a:ext cx="25161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r</a:t>
            </a:r>
            <a:r>
              <a:rPr lang="en-US" altLang="en-US" sz="2400">
                <a:latin typeface="Times New Roman" panose="02020603050405020304" pitchFamily="18" charset="0"/>
              </a:rPr>
              <a:t>(r) known (convex if position is known)</a:t>
            </a:r>
          </a:p>
        </p:txBody>
      </p:sp>
      <p:grpSp>
        <p:nvGrpSpPr>
          <p:cNvPr id="175110" name="Group 6"/>
          <p:cNvGrpSpPr>
            <a:grpSpLocks/>
          </p:cNvGrpSpPr>
          <p:nvPr/>
        </p:nvGrpSpPr>
        <p:grpSpPr bwMode="auto">
          <a:xfrm>
            <a:off x="3848100" y="3136900"/>
            <a:ext cx="4127500" cy="1714500"/>
            <a:chOff x="2424" y="1976"/>
            <a:chExt cx="2600" cy="1080"/>
          </a:xfrm>
        </p:grpSpPr>
        <p:sp>
          <p:nvSpPr>
            <p:cNvPr id="175111" name="AutoShape 7" descr="Light vertical"/>
            <p:cNvSpPr>
              <a:spLocks noChangeArrowheads="1"/>
            </p:cNvSpPr>
            <p:nvPr/>
          </p:nvSpPr>
          <p:spPr bwMode="auto">
            <a:xfrm>
              <a:off x="2424" y="2216"/>
              <a:ext cx="872" cy="840"/>
            </a:xfrm>
            <a:custGeom>
              <a:avLst/>
              <a:gdLst>
                <a:gd name="G0" fmla="+- 2923 0 0"/>
                <a:gd name="G1" fmla="+- 21600 0 2923"/>
                <a:gd name="G2" fmla="+- 21600 0 292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23" y="10800"/>
                  </a:moveTo>
                  <a:cubicBezTo>
                    <a:pt x="2923" y="15150"/>
                    <a:pt x="6450" y="18677"/>
                    <a:pt x="10800" y="18677"/>
                  </a:cubicBezTo>
                  <a:cubicBezTo>
                    <a:pt x="15150" y="18677"/>
                    <a:pt x="18677" y="15150"/>
                    <a:pt x="18677" y="10800"/>
                  </a:cubicBezTo>
                  <a:cubicBezTo>
                    <a:pt x="18677" y="6450"/>
                    <a:pt x="15150" y="2923"/>
                    <a:pt x="10800" y="2923"/>
                  </a:cubicBezTo>
                  <a:cubicBezTo>
                    <a:pt x="6450" y="2923"/>
                    <a:pt x="2923" y="6450"/>
                    <a:pt x="2923" y="10800"/>
                  </a:cubicBezTo>
                  <a:close/>
                </a:path>
              </a:pathLst>
            </a:custGeom>
            <a:pattFill prst="ltVert">
              <a:fgClr>
                <a:schemeClr val="accent2"/>
              </a:fgClr>
              <a:bgClr>
                <a:srgbClr val="FFFFFF"/>
              </a:bgClr>
            </a:pattFill>
            <a:ln w="12699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12" name="Line 8"/>
            <p:cNvSpPr>
              <a:spLocks noChangeShapeType="1"/>
            </p:cNvSpPr>
            <p:nvPr/>
          </p:nvSpPr>
          <p:spPr bwMode="auto">
            <a:xfrm flipV="1">
              <a:off x="3210" y="2190"/>
              <a:ext cx="552" cy="30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13" name="Text Box 9"/>
            <p:cNvSpPr txBox="1">
              <a:spLocks noChangeArrowheads="1"/>
            </p:cNvSpPr>
            <p:nvPr/>
          </p:nvSpPr>
          <p:spPr bwMode="auto">
            <a:xfrm>
              <a:off x="3848" y="1976"/>
              <a:ext cx="11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Bonding – another atom</a:t>
              </a:r>
            </a:p>
          </p:txBody>
        </p:sp>
      </p:grpSp>
      <p:grpSp>
        <p:nvGrpSpPr>
          <p:cNvPr id="175114" name="Group 10"/>
          <p:cNvGrpSpPr>
            <a:grpSpLocks/>
          </p:cNvGrpSpPr>
          <p:nvPr/>
        </p:nvGrpSpPr>
        <p:grpSpPr bwMode="auto">
          <a:xfrm>
            <a:off x="4025900" y="3644900"/>
            <a:ext cx="3708400" cy="1635125"/>
            <a:chOff x="2536" y="2296"/>
            <a:chExt cx="2336" cy="1030"/>
          </a:xfrm>
        </p:grpSpPr>
        <p:sp>
          <p:nvSpPr>
            <p:cNvPr id="175115" name="AutoShape 11" descr="Light horizontal"/>
            <p:cNvSpPr>
              <a:spLocks noChangeArrowheads="1"/>
            </p:cNvSpPr>
            <p:nvPr/>
          </p:nvSpPr>
          <p:spPr bwMode="auto">
            <a:xfrm>
              <a:off x="2536" y="2296"/>
              <a:ext cx="648" cy="680"/>
            </a:xfrm>
            <a:custGeom>
              <a:avLst/>
              <a:gdLst>
                <a:gd name="G0" fmla="+- 4333 0 0"/>
                <a:gd name="G1" fmla="+- 21600 0 4333"/>
                <a:gd name="G2" fmla="+- 21600 0 433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333" y="10800"/>
                  </a:moveTo>
                  <a:cubicBezTo>
                    <a:pt x="4333" y="14372"/>
                    <a:pt x="7228" y="17267"/>
                    <a:pt x="10800" y="17267"/>
                  </a:cubicBezTo>
                  <a:cubicBezTo>
                    <a:pt x="14372" y="17267"/>
                    <a:pt x="17267" y="14372"/>
                    <a:pt x="17267" y="10800"/>
                  </a:cubicBezTo>
                  <a:cubicBezTo>
                    <a:pt x="17267" y="7228"/>
                    <a:pt x="14372" y="4333"/>
                    <a:pt x="10800" y="4333"/>
                  </a:cubicBezTo>
                  <a:cubicBezTo>
                    <a:pt x="7228" y="4333"/>
                    <a:pt x="4333" y="7228"/>
                    <a:pt x="4333" y="10800"/>
                  </a:cubicBezTo>
                  <a:close/>
                </a:path>
              </a:pathLst>
            </a:custGeom>
            <a:pattFill prst="ltHorz">
              <a:fgClr>
                <a:schemeClr val="tx2"/>
              </a:fgClr>
              <a:bgClr>
                <a:srgbClr val="FFFFFF"/>
              </a:bgClr>
            </a:pattFill>
            <a:ln w="12699">
              <a:pattFill prst="ltHorz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16" name="Line 12"/>
            <p:cNvSpPr>
              <a:spLocks noChangeShapeType="1"/>
            </p:cNvSpPr>
            <p:nvPr/>
          </p:nvSpPr>
          <p:spPr bwMode="auto">
            <a:xfrm>
              <a:off x="3092" y="2704"/>
              <a:ext cx="652" cy="24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17" name="Text Box 13"/>
            <p:cNvSpPr txBox="1">
              <a:spLocks noChangeArrowheads="1"/>
            </p:cNvSpPr>
            <p:nvPr/>
          </p:nvSpPr>
          <p:spPr bwMode="auto">
            <a:xfrm>
              <a:off x="3856" y="2808"/>
              <a:ext cx="10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Bumping </a:t>
              </a:r>
              <a:r>
                <a:rPr lang="en-US" altLang="en-US" sz="2400">
                  <a:solidFill>
                    <a:schemeClr val="tx2"/>
                  </a:solidFill>
                  <a:latin typeface="Symbol" panose="05050102010706020507" pitchFamily="18" charset="2"/>
                </a:rPr>
                <a:t>r</a:t>
              </a:r>
              <a:r>
                <a:rPr lang="en-US" altLang="en-US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(r)=0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73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"/>
            <a:ext cx="8077200" cy="1181100"/>
          </a:xfrm>
        </p:spPr>
        <p:txBody>
          <a:bodyPr/>
          <a:lstStyle/>
          <a:p>
            <a:r>
              <a:rPr lang="en-US" altLang="en-US"/>
              <a:t>Example I: Difference Map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5156200" cy="4759325"/>
          </a:xfrm>
        </p:spPr>
        <p:txBody>
          <a:bodyPr/>
          <a:lstStyle/>
          <a:p>
            <a:r>
              <a:rPr lang="en-US" altLang="en-US" sz="2400"/>
              <a:t>We know all the moduli, |F(k)|</a:t>
            </a:r>
          </a:p>
          <a:p>
            <a:r>
              <a:rPr lang="en-US" altLang="en-US" sz="2400"/>
              <a:t>We know part of the structure, </a:t>
            </a:r>
          </a:p>
          <a:p>
            <a:pPr lvl="1">
              <a:buFontTx/>
              <a:buNone/>
            </a:pPr>
            <a:r>
              <a:rPr lang="en-US" altLang="en-US" sz="2400"/>
              <a:t>F</a:t>
            </a:r>
            <a:r>
              <a:rPr lang="en-US" altLang="en-US" sz="2400" baseline="-25000"/>
              <a:t>a</a:t>
            </a:r>
            <a:r>
              <a:rPr lang="en-US" altLang="en-US" sz="2400"/>
              <a:t>(k) = |F</a:t>
            </a:r>
            <a:r>
              <a:rPr lang="en-US" altLang="en-US" sz="2400" baseline="-25000"/>
              <a:t>a</a:t>
            </a:r>
            <a:r>
              <a:rPr lang="en-US" altLang="en-US" sz="2400"/>
              <a:t>(k)|exp(i</a:t>
            </a:r>
            <a:r>
              <a:rPr lang="en-US" altLang="en-US" sz="2400">
                <a:latin typeface="Symbol" panose="05050102010706020507" pitchFamily="18" charset="2"/>
              </a:rPr>
              <a:t>f</a:t>
            </a:r>
            <a:r>
              <a:rPr lang="en-US" altLang="en-US" sz="2400" baseline="-25000"/>
              <a:t>a</a:t>
            </a:r>
            <a:r>
              <a:rPr lang="en-US" altLang="en-US" sz="2400"/>
              <a:t>(k))</a:t>
            </a:r>
          </a:p>
          <a:p>
            <a:r>
              <a:rPr lang="en-US" altLang="en-US" sz="2400"/>
              <a:t>Project onto known moduli</a:t>
            </a:r>
          </a:p>
          <a:p>
            <a:pPr lvl="1">
              <a:buFontTx/>
              <a:buNone/>
            </a:pPr>
            <a:r>
              <a:rPr lang="en-US" altLang="en-US" sz="2400"/>
              <a:t>D(k) = exp(i</a:t>
            </a:r>
            <a:r>
              <a:rPr lang="en-US" altLang="en-US" sz="2400">
                <a:latin typeface="Symbol" panose="05050102010706020507" pitchFamily="18" charset="2"/>
              </a:rPr>
              <a:t>f</a:t>
            </a:r>
            <a:r>
              <a:rPr lang="en-US" altLang="en-US" sz="2400" baseline="-25000"/>
              <a:t>a</a:t>
            </a:r>
            <a:r>
              <a:rPr lang="en-US" altLang="en-US" sz="2400"/>
              <a:t>(k)){|F(k)</a:t>
            </a:r>
            <a:r>
              <a:rPr lang="en-US" altLang="en-US" sz="2400" baseline="-25000"/>
              <a:t>obs</a:t>
            </a:r>
            <a:r>
              <a:rPr lang="en-US" altLang="en-US" sz="2400"/>
              <a:t>|-|F</a:t>
            </a:r>
            <a:r>
              <a:rPr lang="en-US" altLang="en-US" sz="2400" baseline="-25000"/>
              <a:t>a</a:t>
            </a:r>
            <a:r>
              <a:rPr lang="en-US" altLang="en-US" sz="2400"/>
              <a:t>(k)|}</a:t>
            </a:r>
          </a:p>
          <a:p>
            <a:pPr lvl="1">
              <a:buFontTx/>
              <a:buNone/>
            </a:pPr>
            <a:r>
              <a:rPr lang="en-US" altLang="en-US" sz="2400"/>
              <a:t>Conventional Fourier Difference Map</a:t>
            </a:r>
          </a:p>
          <a:p>
            <a:r>
              <a:rPr lang="en-US" altLang="en-US" sz="2400"/>
              <a:t>Other methods (SIM wts) equivalent to further projections.</a:t>
            </a:r>
          </a:p>
        </p:txBody>
      </p:sp>
      <p:grpSp>
        <p:nvGrpSpPr>
          <p:cNvPr id="177156" name="Group 4"/>
          <p:cNvGrpSpPr>
            <a:grpSpLocks noChangeAspect="1"/>
          </p:cNvGrpSpPr>
          <p:nvPr/>
        </p:nvGrpSpPr>
        <p:grpSpPr bwMode="auto">
          <a:xfrm>
            <a:off x="5372100" y="2836863"/>
            <a:ext cx="3460750" cy="3498850"/>
            <a:chOff x="3923" y="2332"/>
            <a:chExt cx="1641" cy="1659"/>
          </a:xfrm>
        </p:grpSpPr>
        <p:sp>
          <p:nvSpPr>
            <p:cNvPr id="177157" name="Line 5"/>
            <p:cNvSpPr>
              <a:spLocks noChangeAspect="1" noChangeShapeType="1"/>
            </p:cNvSpPr>
            <p:nvPr/>
          </p:nvSpPr>
          <p:spPr bwMode="auto">
            <a:xfrm>
              <a:off x="4728" y="2332"/>
              <a:ext cx="0" cy="1659"/>
            </a:xfrm>
            <a:prstGeom prst="line">
              <a:avLst/>
            </a:prstGeom>
            <a:noFill/>
            <a:ln w="12700">
              <a:solidFill>
                <a:srgbClr val="676767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58" name="Line 6"/>
            <p:cNvSpPr>
              <a:spLocks noChangeAspect="1" noChangeShapeType="1"/>
            </p:cNvSpPr>
            <p:nvPr/>
          </p:nvSpPr>
          <p:spPr bwMode="auto">
            <a:xfrm>
              <a:off x="3923" y="3254"/>
              <a:ext cx="1641" cy="0"/>
            </a:xfrm>
            <a:prstGeom prst="line">
              <a:avLst/>
            </a:prstGeom>
            <a:noFill/>
            <a:ln w="12700">
              <a:solidFill>
                <a:srgbClr val="676767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59" name="Oval 7"/>
            <p:cNvSpPr>
              <a:spLocks noChangeAspect="1" noChangeArrowheads="1"/>
            </p:cNvSpPr>
            <p:nvPr/>
          </p:nvSpPr>
          <p:spPr bwMode="auto">
            <a:xfrm>
              <a:off x="4036" y="2578"/>
              <a:ext cx="1352" cy="135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0" name="Line 8"/>
            <p:cNvSpPr>
              <a:spLocks noChangeAspect="1" noChangeShapeType="1"/>
            </p:cNvSpPr>
            <p:nvPr/>
          </p:nvSpPr>
          <p:spPr bwMode="auto">
            <a:xfrm flipV="1">
              <a:off x="4730" y="2929"/>
              <a:ext cx="97" cy="32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61" name="Oval 9"/>
            <p:cNvSpPr>
              <a:spLocks noChangeAspect="1" noChangeArrowheads="1"/>
            </p:cNvSpPr>
            <p:nvPr/>
          </p:nvSpPr>
          <p:spPr bwMode="auto">
            <a:xfrm>
              <a:off x="4887" y="2599"/>
              <a:ext cx="66" cy="7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2" name="Line 10"/>
            <p:cNvSpPr>
              <a:spLocks noChangeAspect="1" noChangeShapeType="1"/>
            </p:cNvSpPr>
            <p:nvPr/>
          </p:nvSpPr>
          <p:spPr bwMode="auto">
            <a:xfrm flipV="1">
              <a:off x="4838" y="2626"/>
              <a:ext cx="82" cy="304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3" name="Line 11"/>
            <p:cNvSpPr>
              <a:spLocks noChangeAspect="1" noChangeShapeType="1"/>
            </p:cNvSpPr>
            <p:nvPr/>
          </p:nvSpPr>
          <p:spPr bwMode="auto">
            <a:xfrm flipH="1">
              <a:off x="4224" y="3261"/>
              <a:ext cx="502" cy="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64" name="Text Box 12"/>
            <p:cNvSpPr txBox="1">
              <a:spLocks noChangeAspect="1" noChangeArrowheads="1"/>
            </p:cNvSpPr>
            <p:nvPr/>
          </p:nvSpPr>
          <p:spPr bwMode="auto">
            <a:xfrm>
              <a:off x="4891" y="2679"/>
              <a:ext cx="274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CC00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77165" name="Text Box 13"/>
            <p:cNvSpPr txBox="1">
              <a:spLocks noChangeAspect="1" noChangeArrowheads="1"/>
            </p:cNvSpPr>
            <p:nvPr/>
          </p:nvSpPr>
          <p:spPr bwMode="auto">
            <a:xfrm>
              <a:off x="4462" y="2926"/>
              <a:ext cx="338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2400" b="1">
                  <a:solidFill>
                    <a:schemeClr val="accent1"/>
                  </a:solidFill>
                  <a:latin typeface="Times New Roman" panose="02020603050405020304" pitchFamily="18" charset="0"/>
                </a:rPr>
                <a:t>F</a:t>
              </a:r>
              <a:r>
                <a:rPr lang="en-US" altLang="en-US" sz="2400" b="1" baseline="-25000">
                  <a:solidFill>
                    <a:schemeClr val="accent1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2400" b="1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1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Operators as projections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Some operator O, apply to some current estimate (x in real space, X in reciprocal space)</a:t>
            </a:r>
          </a:p>
          <a:p>
            <a:r>
              <a:rPr lang="en-US" altLang="en-US" sz="2800"/>
              <a:t>Define a set for the cases where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		&lt;O(x)-x&gt; &lt; some number</a:t>
            </a:r>
          </a:p>
          <a:p>
            <a:r>
              <a:rPr lang="en-US" altLang="en-US" sz="2800"/>
              <a:t>New estimate obtained by the iteration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		x</a:t>
            </a:r>
            <a:r>
              <a:rPr lang="en-US" altLang="en-US" sz="2800" baseline="-25000"/>
              <a:t>n+1</a:t>
            </a:r>
            <a:r>
              <a:rPr lang="en-US" altLang="en-US" sz="2800"/>
              <a:t> = O(x</a:t>
            </a:r>
            <a:r>
              <a:rPr lang="en-US" altLang="en-US" sz="2800" baseline="-25000"/>
              <a:t>n</a:t>
            </a:r>
            <a:r>
              <a:rPr lang="en-US" altLang="en-US" sz="2800"/>
              <a:t>)</a:t>
            </a:r>
          </a:p>
          <a:p>
            <a:r>
              <a:rPr lang="en-US" altLang="en-US" sz="2800"/>
              <a:t>N.B., there are some important formal mathematical issues…..</a:t>
            </a:r>
          </a:p>
        </p:txBody>
      </p:sp>
    </p:spTree>
    <p:extLst>
      <p:ext uri="{BB962C8B-B14F-4D97-AF65-F5344CB8AC3E}">
        <p14:creationId xmlns:p14="http://schemas.microsoft.com/office/powerpoint/2010/main" val="2903276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II: Sayre Equation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Use O(x) </a:t>
            </a:r>
            <a:r>
              <a:rPr lang="en-US" altLang="en-US">
                <a:latin typeface="Symbol" panose="05050102010706020507" pitchFamily="18" charset="2"/>
              </a:rPr>
              <a:t>º</a:t>
            </a:r>
            <a:r>
              <a:rPr lang="en-US" altLang="en-US"/>
              <a:t> </a:t>
            </a:r>
            <a:r>
              <a:rPr lang="en-US" altLang="en-US">
                <a:latin typeface="Symbol" panose="05050102010706020507" pitchFamily="18" charset="2"/>
              </a:rPr>
              <a:t>a</a:t>
            </a:r>
            <a:r>
              <a:rPr lang="en-US" altLang="en-US"/>
              <a:t>x</a:t>
            </a:r>
            <a:r>
              <a:rPr lang="en-US" altLang="en-US" baseline="30000"/>
              <a:t>2 </a:t>
            </a:r>
            <a:r>
              <a:rPr lang="en-US" altLang="en-US"/>
              <a:t>; </a:t>
            </a:r>
            <a:r>
              <a:rPr lang="en-US" altLang="en-US">
                <a:latin typeface="Symbol" panose="05050102010706020507" pitchFamily="18" charset="2"/>
              </a:rPr>
              <a:t>a</a:t>
            </a:r>
            <a:r>
              <a:rPr lang="en-US" altLang="en-US"/>
              <a:t> = scaling term</a:t>
            </a:r>
          </a:p>
          <a:p>
            <a:r>
              <a:rPr lang="en-US" altLang="en-US"/>
              <a:t>Couple with known moduli as second set</a:t>
            </a:r>
          </a:p>
          <a:p>
            <a:r>
              <a:rPr lang="en-US" altLang="en-US"/>
              <a:t>Iteration</a:t>
            </a:r>
          </a:p>
          <a:p>
            <a:pPr lvl="1"/>
            <a:r>
              <a:rPr lang="en-US" altLang="en-US"/>
              <a:t>x</a:t>
            </a:r>
            <a:r>
              <a:rPr lang="en-US" altLang="en-US" baseline="-25000"/>
              <a:t>n+1</a:t>
            </a:r>
            <a:r>
              <a:rPr lang="en-US" altLang="en-US"/>
              <a:t> = O(x</a:t>
            </a:r>
            <a:r>
              <a:rPr lang="en-US" altLang="en-US" baseline="-25000"/>
              <a:t>n</a:t>
            </a:r>
            <a:r>
              <a:rPr lang="en-US" altLang="en-US"/>
              <a:t>)= </a:t>
            </a:r>
            <a:r>
              <a:rPr lang="en-US" altLang="en-US">
                <a:latin typeface="Symbol" panose="05050102010706020507" pitchFamily="18" charset="2"/>
              </a:rPr>
              <a:t>a</a:t>
            </a:r>
            <a:r>
              <a:rPr lang="en-US" altLang="en-US"/>
              <a:t> x</a:t>
            </a:r>
            <a:r>
              <a:rPr lang="en-US" altLang="en-US" baseline="-25000"/>
              <a:t>n</a:t>
            </a:r>
            <a:r>
              <a:rPr lang="en-US" altLang="en-US" baseline="30000"/>
              <a:t>2</a:t>
            </a:r>
            <a:endParaRPr lang="en-US" altLang="en-US"/>
          </a:p>
          <a:p>
            <a:pPr lvl="1"/>
            <a:r>
              <a:rPr lang="en-US" altLang="en-US"/>
              <a:t>|X</a:t>
            </a:r>
            <a:r>
              <a:rPr lang="en-US" altLang="en-US" baseline="-25000"/>
              <a:t>n+1</a:t>
            </a:r>
            <a:r>
              <a:rPr lang="en-US" altLang="en-US"/>
              <a:t>| = |X</a:t>
            </a:r>
            <a:r>
              <a:rPr lang="en-US" altLang="en-US" baseline="-25000"/>
              <a:t>observed</a:t>
            </a:r>
            <a:r>
              <a:rPr lang="en-US" altLang="en-US"/>
              <a:t>|</a:t>
            </a:r>
          </a:p>
          <a:p>
            <a:r>
              <a:rPr lang="en-US" altLang="en-US"/>
              <a:t>This </a:t>
            </a:r>
            <a:r>
              <a:rPr lang="en-US" altLang="en-US" i="1"/>
              <a:t>is</a:t>
            </a:r>
            <a:r>
              <a:rPr lang="en-US" altLang="en-US"/>
              <a:t> the Sayre equation (and tangent formula)</a:t>
            </a:r>
            <a:endParaRPr lang="en-US" altLang="en-US" baseline="-25000"/>
          </a:p>
          <a:p>
            <a:pPr>
              <a:buFont typeface="Monotype Sorts" pitchFamily="2" charset="2"/>
              <a:buNone/>
            </a:pPr>
            <a:endParaRPr lang="en-US" altLang="en-US"/>
          </a:p>
        </p:txBody>
      </p:sp>
      <p:grpSp>
        <p:nvGrpSpPr>
          <p:cNvPr id="181252" name="Group 4"/>
          <p:cNvGrpSpPr>
            <a:grpSpLocks/>
          </p:cNvGrpSpPr>
          <p:nvPr/>
        </p:nvGrpSpPr>
        <p:grpSpPr bwMode="auto">
          <a:xfrm>
            <a:off x="6223000" y="3937000"/>
            <a:ext cx="2514600" cy="685800"/>
            <a:chOff x="3744" y="2496"/>
            <a:chExt cx="1584" cy="432"/>
          </a:xfrm>
        </p:grpSpPr>
        <p:sp>
          <p:nvSpPr>
            <p:cNvPr id="181253" name="AutoShape 5"/>
            <p:cNvSpPr>
              <a:spLocks noChangeArrowheads="1"/>
            </p:cNvSpPr>
            <p:nvPr/>
          </p:nvSpPr>
          <p:spPr bwMode="auto">
            <a:xfrm flipV="1">
              <a:off x="3744" y="2496"/>
              <a:ext cx="288" cy="432"/>
            </a:xfrm>
            <a:prstGeom prst="curvedLef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54" name="Text Box 6"/>
            <p:cNvSpPr txBox="1">
              <a:spLocks noChangeArrowheads="1"/>
            </p:cNvSpPr>
            <p:nvPr/>
          </p:nvSpPr>
          <p:spPr bwMode="auto">
            <a:xfrm>
              <a:off x="4128" y="2544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Iterate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5854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III: Structure Completion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Explanation (pseudo-mathematical) of why structure completion strategies can solve, uniquely, problems when the initial maps are not so good</a:t>
            </a:r>
          </a:p>
        </p:txBody>
      </p:sp>
    </p:spTree>
    <p:extLst>
      <p:ext uri="{BB962C8B-B14F-4D97-AF65-F5344CB8AC3E}">
        <p14:creationId xmlns:p14="http://schemas.microsoft.com/office/powerpoint/2010/main" val="528892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901700" y="5537200"/>
            <a:ext cx="33528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Overall Convex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Structure Completion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40300" y="2298700"/>
            <a:ext cx="3810000" cy="3543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Add a third set “O”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Addition of additional constraints tends to give a unique solution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Structure Completion: add additional constraints as the atoms become known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Overall Non-Convex</a:t>
            </a:r>
          </a:p>
        </p:txBody>
      </p:sp>
      <p:grpSp>
        <p:nvGrpSpPr>
          <p:cNvPr id="185349" name="Group 5"/>
          <p:cNvGrpSpPr>
            <a:grpSpLocks/>
          </p:cNvGrpSpPr>
          <p:nvPr/>
        </p:nvGrpSpPr>
        <p:grpSpPr bwMode="auto">
          <a:xfrm>
            <a:off x="1862138" y="1866900"/>
            <a:ext cx="1679575" cy="3624263"/>
            <a:chOff x="3733" y="1416"/>
            <a:chExt cx="1058" cy="2283"/>
          </a:xfrm>
        </p:grpSpPr>
        <p:sp>
          <p:nvSpPr>
            <p:cNvPr id="185350" name="Text Box 6"/>
            <p:cNvSpPr txBox="1">
              <a:spLocks noChangeArrowheads="1"/>
            </p:cNvSpPr>
            <p:nvPr/>
          </p:nvSpPr>
          <p:spPr bwMode="auto">
            <a:xfrm>
              <a:off x="3733" y="2201"/>
              <a:ext cx="864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>
                  <a:solidFill>
                    <a:schemeClr val="accent1"/>
                  </a:solidFill>
                  <a:latin typeface="Arial Rounded MT Bold" panose="020F0704030504030204" pitchFamily="34" charset="0"/>
                </a:rPr>
                <a:t>U</a:t>
              </a:r>
            </a:p>
          </p:txBody>
        </p:sp>
        <p:sp>
          <p:nvSpPr>
            <p:cNvPr id="185351" name="Text Box 7"/>
            <p:cNvSpPr txBox="1">
              <a:spLocks noChangeArrowheads="1"/>
            </p:cNvSpPr>
            <p:nvPr/>
          </p:nvSpPr>
          <p:spPr bwMode="auto">
            <a:xfrm>
              <a:off x="3760" y="1416"/>
              <a:ext cx="1031" cy="1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0" b="1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N</a:t>
              </a:r>
            </a:p>
          </p:txBody>
        </p:sp>
      </p:grpSp>
      <p:sp>
        <p:nvSpPr>
          <p:cNvPr id="185352" name="Oval 8"/>
          <p:cNvSpPr>
            <a:spLocks noChangeArrowheads="1"/>
          </p:cNvSpPr>
          <p:nvPr/>
        </p:nvSpPr>
        <p:spPr bwMode="auto">
          <a:xfrm>
            <a:off x="3086100" y="2755900"/>
            <a:ext cx="1701800" cy="19939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482600" y="1714500"/>
            <a:ext cx="7150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Consider the two non-convex sets “N” and “U”</a:t>
            </a:r>
          </a:p>
        </p:txBody>
      </p:sp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393700" y="4270375"/>
            <a:ext cx="149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Solution</a:t>
            </a:r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V="1">
            <a:off x="1577975" y="3721100"/>
            <a:ext cx="1457325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5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215900"/>
            <a:ext cx="8064500" cy="1181100"/>
          </a:xfrm>
        </p:spPr>
        <p:txBody>
          <a:bodyPr/>
          <a:lstStyle/>
          <a:p>
            <a:r>
              <a:rPr lang="en-US" altLang="en-US"/>
              <a:t>IV Convex Set for unmeasured |U(h,k,l)|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800"/>
              <a:t>Phase of U(h,k,l) can be estimated from other reflections</a:t>
            </a:r>
          </a:p>
          <a:p>
            <a:r>
              <a:rPr lang="en-US" altLang="en-US" sz="2800"/>
              <a:t>Set of U(h,k,l) with a given phase is </a:t>
            </a:r>
            <a:r>
              <a:rPr lang="en-US" altLang="en-US" sz="2800">
                <a:solidFill>
                  <a:schemeClr val="accent2"/>
                </a:solidFill>
              </a:rPr>
              <a:t>convex</a:t>
            </a:r>
          </a:p>
          <a:p>
            <a:r>
              <a:rPr lang="en-US" altLang="en-US" sz="2800"/>
              <a:t>Hence |U(h,k,l)| is well 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   specified and can be 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   (approximately) recovered</a:t>
            </a:r>
          </a:p>
          <a:p>
            <a:r>
              <a:rPr lang="en-US" altLang="en-US" sz="2800"/>
              <a:t>Remember, phase is more 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/>
              <a:t>    important than amplitude</a:t>
            </a:r>
          </a:p>
        </p:txBody>
      </p:sp>
      <p:sp>
        <p:nvSpPr>
          <p:cNvPr id="273412" name="Line 4"/>
          <p:cNvSpPr>
            <a:spLocks noChangeShapeType="1"/>
          </p:cNvSpPr>
          <p:nvPr/>
        </p:nvSpPr>
        <p:spPr bwMode="auto">
          <a:xfrm>
            <a:off x="5867400" y="5715000"/>
            <a:ext cx="215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13" name="Line 5"/>
          <p:cNvSpPr>
            <a:spLocks noChangeShapeType="1"/>
          </p:cNvSpPr>
          <p:nvPr/>
        </p:nvSpPr>
        <p:spPr bwMode="auto">
          <a:xfrm flipV="1">
            <a:off x="5867400" y="3568700"/>
            <a:ext cx="18796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14" name="Arc 6"/>
          <p:cNvSpPr>
            <a:spLocks/>
          </p:cNvSpPr>
          <p:nvPr/>
        </p:nvSpPr>
        <p:spPr bwMode="auto">
          <a:xfrm>
            <a:off x="6273800" y="5233988"/>
            <a:ext cx="317500" cy="482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3415" name="Text Box 7"/>
          <p:cNvSpPr txBox="1">
            <a:spLocks noChangeArrowheads="1"/>
          </p:cNvSpPr>
          <p:nvPr/>
        </p:nvSpPr>
        <p:spPr bwMode="auto">
          <a:xfrm>
            <a:off x="6575425" y="5038725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6553200" y="4508500"/>
            <a:ext cx="25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·</a:t>
            </a: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7442200" y="3479800"/>
            <a:ext cx="25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·</a:t>
            </a: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6934200" y="4089400"/>
            <a:ext cx="25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·</a:t>
            </a: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>
            <a:off x="6261100" y="4470400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273420" name="Text Box 12"/>
          <p:cNvSpPr txBox="1">
            <a:spLocks noChangeArrowheads="1"/>
          </p:cNvSpPr>
          <p:nvPr/>
        </p:nvSpPr>
        <p:spPr bwMode="auto">
          <a:xfrm>
            <a:off x="7696200" y="3594100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273421" name="Text Box 13"/>
          <p:cNvSpPr txBox="1">
            <a:spLocks noChangeArrowheads="1"/>
          </p:cNvSpPr>
          <p:nvPr/>
        </p:nvSpPr>
        <p:spPr bwMode="auto">
          <a:xfrm>
            <a:off x="6718300" y="3873500"/>
            <a:ext cx="41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727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Support Constraint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Displacements decay as (</a:t>
            </a:r>
            <a:r>
              <a:rPr lang="en-US" altLang="en-US" sz="2400">
                <a:latin typeface="Symbol" panose="05050102010706020507" pitchFamily="18" charset="2"/>
              </a:rPr>
              <a:t>a</a:t>
            </a:r>
            <a:r>
              <a:rPr lang="en-US" altLang="en-US" sz="2400"/>
              <a:t>+z)exp(-qz) into bulk</a:t>
            </a:r>
            <a:r>
              <a:rPr lang="en-US" altLang="en-US" sz="2400" baseline="30000"/>
              <a:t>1</a:t>
            </a:r>
            <a:endParaRPr lang="en-US" altLang="en-US" sz="2400"/>
          </a:p>
          <a:p>
            <a:r>
              <a:rPr lang="en-US" altLang="en-US" sz="2400"/>
              <a:t>Real space constraint</a:t>
            </a:r>
          </a:p>
          <a:p>
            <a:pPr lvl="1"/>
            <a:r>
              <a:rPr lang="en-US" altLang="en-US" sz="2400"/>
              <a:t> </a:t>
            </a:r>
            <a:r>
              <a:rPr lang="en-US" altLang="en-US" sz="2400">
                <a:latin typeface="Symbol" panose="05050102010706020507" pitchFamily="18" charset="2"/>
              </a:rPr>
              <a:t>r</a:t>
            </a:r>
            <a:r>
              <a:rPr lang="en-US" altLang="en-US" sz="2400"/>
              <a:t>(z)=</a:t>
            </a:r>
            <a:r>
              <a:rPr lang="en-US" altLang="en-US" sz="2400">
                <a:latin typeface="Symbol" panose="05050102010706020507" pitchFamily="18" charset="2"/>
              </a:rPr>
              <a:t>r</a:t>
            </a:r>
            <a:r>
              <a:rPr lang="en-US" altLang="en-US" sz="2400"/>
              <a:t>(z)w(z)	w(z)=1, -L&lt;z&lt;L						       =0, otherwise</a:t>
            </a:r>
          </a:p>
          <a:p>
            <a:r>
              <a:rPr lang="en-US" altLang="en-US" sz="2400"/>
              <a:t>Convex constraint</a:t>
            </a:r>
          </a:p>
          <a:p>
            <a:r>
              <a:rPr lang="en-US" altLang="en-US" sz="2400"/>
              <a:t>Has well documented properties</a:t>
            </a:r>
          </a:p>
        </p:txBody>
      </p:sp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5580063" y="5481638"/>
            <a:ext cx="2868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PRB </a:t>
            </a:r>
            <a:r>
              <a:rPr lang="en-US" altLang="en-US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2771 (1999)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275461" name="Group 5"/>
          <p:cNvGrpSpPr>
            <a:grpSpLocks noChangeAspect="1"/>
          </p:cNvGrpSpPr>
          <p:nvPr/>
        </p:nvGrpSpPr>
        <p:grpSpPr bwMode="auto">
          <a:xfrm>
            <a:off x="5784850" y="2773363"/>
            <a:ext cx="1949450" cy="2368550"/>
            <a:chOff x="288" y="1152"/>
            <a:chExt cx="2448" cy="2976"/>
          </a:xfrm>
        </p:grpSpPr>
        <p:pic>
          <p:nvPicPr>
            <p:cNvPr id="275462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548"/>
              <a:ext cx="2448" cy="2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5463" name="Rectangle 7"/>
            <p:cNvSpPr>
              <a:spLocks noChangeAspect="1" noChangeArrowheads="1"/>
            </p:cNvSpPr>
            <p:nvPr/>
          </p:nvSpPr>
          <p:spPr bwMode="auto">
            <a:xfrm>
              <a:off x="708" y="1152"/>
              <a:ext cx="1608" cy="29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5464" name="Text Box 8"/>
          <p:cNvSpPr txBox="1">
            <a:spLocks noChangeAspect="1" noChangeArrowheads="1"/>
          </p:cNvSpPr>
          <p:nvPr/>
        </p:nvSpPr>
        <p:spPr bwMode="auto">
          <a:xfrm>
            <a:off x="7789863" y="3051175"/>
            <a:ext cx="1016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chemeClr val="tx2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(z)=0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chemeClr val="tx2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(z)</a:t>
            </a:r>
            <a:r>
              <a:rPr lang="en-US" altLang="en-US" sz="2400" b="1">
                <a:solidFill>
                  <a:schemeClr val="tx2"/>
                </a:solidFill>
                <a:latin typeface="Symbol" panose="05050102010706020507" pitchFamily="18" charset="2"/>
              </a:rPr>
              <a:t>¹</a:t>
            </a: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0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chemeClr val="tx2"/>
                </a:solidFill>
                <a:latin typeface="Symbol" panose="05050102010706020507" pitchFamily="18" charset="2"/>
              </a:rPr>
              <a:t>r</a:t>
            </a:r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</a:rPr>
              <a:t>(z)=0</a:t>
            </a:r>
            <a:endParaRPr lang="en-US" altLang="en-US" sz="2400" b="1">
              <a:solidFill>
                <a:schemeClr val="tx2"/>
              </a:solidFill>
              <a:latin typeface="Symbol" panose="05050102010706020507" pitchFamily="18" charset="2"/>
            </a:endParaRPr>
          </a:p>
        </p:txBody>
      </p:sp>
      <p:sp>
        <p:nvSpPr>
          <p:cNvPr id="275465" name="Text Box 9"/>
          <p:cNvSpPr txBox="1">
            <a:spLocks noChangeArrowheads="1"/>
          </p:cNvSpPr>
          <p:nvPr/>
        </p:nvSpPr>
        <p:spPr bwMode="auto">
          <a:xfrm>
            <a:off x="622300" y="6162675"/>
            <a:ext cx="6350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aseline="30000">
                <a:latin typeface="Symbol" panose="05050102010706020507" pitchFamily="18" charset="2"/>
              </a:rPr>
              <a:t>1</a:t>
            </a:r>
            <a:r>
              <a:rPr lang="en-US" altLang="en-US" sz="2000">
                <a:latin typeface="Times New Roman" panose="02020603050405020304" pitchFamily="18" charset="0"/>
              </a:rPr>
              <a:t>Biharmonic expansion of strain field, 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SS </a:t>
            </a:r>
            <a:r>
              <a:rPr lang="en-US" altLang="en-US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294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324 (1993)</a:t>
            </a:r>
            <a:endParaRPr lang="en-US" altLang="en-US" sz="2000">
              <a:latin typeface="Courier" pitchFamily="49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000" baseline="3000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03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Unmeasured Reflections</a:t>
            </a:r>
          </a:p>
        </p:txBody>
      </p:sp>
      <p:graphicFrame>
        <p:nvGraphicFramePr>
          <p:cNvPr id="277507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704850" y="1519238"/>
          <a:ext cx="7813675" cy="533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4" name="Worksheet" r:id="rId4" imgW="8687206" imgH="5934321" progId="Excel.Sheet.8">
                  <p:embed/>
                </p:oleObj>
              </mc:Choice>
              <mc:Fallback>
                <p:oleObj name="Worksheet" r:id="rId4" imgW="8687206" imgH="593432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519238"/>
                        <a:ext cx="7813675" cy="533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4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Restoration and Extension</a:t>
            </a:r>
          </a:p>
        </p:txBody>
      </p:sp>
      <p:pic>
        <p:nvPicPr>
          <p:cNvPr id="279555" name="Picture 3" descr="pas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076450"/>
            <a:ext cx="3738563" cy="3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1225550" y="5892800"/>
            <a:ext cx="216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0.3nm Image</a:t>
            </a:r>
          </a:p>
        </p:txBody>
      </p:sp>
      <p:grpSp>
        <p:nvGrpSpPr>
          <p:cNvPr id="279557" name="Group 5"/>
          <p:cNvGrpSpPr>
            <a:grpSpLocks/>
          </p:cNvGrpSpPr>
          <p:nvPr/>
        </p:nvGrpSpPr>
        <p:grpSpPr bwMode="auto">
          <a:xfrm>
            <a:off x="3300413" y="3378200"/>
            <a:ext cx="2870200" cy="3479800"/>
            <a:chOff x="2079" y="2128"/>
            <a:chExt cx="1808" cy="2192"/>
          </a:xfrm>
        </p:grpSpPr>
        <p:grpSp>
          <p:nvGrpSpPr>
            <p:cNvPr id="279558" name="Group 6"/>
            <p:cNvGrpSpPr>
              <a:grpSpLocks/>
            </p:cNvGrpSpPr>
            <p:nvPr/>
          </p:nvGrpSpPr>
          <p:grpSpPr bwMode="auto">
            <a:xfrm>
              <a:off x="2079" y="2512"/>
              <a:ext cx="1808" cy="1808"/>
              <a:chOff x="2079" y="2512"/>
              <a:chExt cx="1808" cy="1808"/>
            </a:xfrm>
          </p:grpSpPr>
          <p:pic>
            <p:nvPicPr>
              <p:cNvPr id="279559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3" t="13873" r="13873" b="13873"/>
              <a:stretch>
                <a:fillRect/>
              </a:stretch>
            </p:blipFill>
            <p:spPr bwMode="auto">
              <a:xfrm>
                <a:off x="2079" y="2512"/>
                <a:ext cx="1808" cy="18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9560" name="Oval 8"/>
              <p:cNvSpPr>
                <a:spLocks noChangeArrowheads="1"/>
              </p:cNvSpPr>
              <p:nvPr/>
            </p:nvSpPr>
            <p:spPr bwMode="auto">
              <a:xfrm>
                <a:off x="2576" y="3032"/>
                <a:ext cx="848" cy="768"/>
              </a:xfrm>
              <a:prstGeom prst="ellipse">
                <a:avLst/>
              </a:prstGeom>
              <a:noFill/>
              <a:ln w="12699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9561" name="Text Box 9"/>
            <p:cNvSpPr txBox="1">
              <a:spLocks noChangeArrowheads="1"/>
            </p:cNvSpPr>
            <p:nvPr/>
          </p:nvSpPr>
          <p:spPr bwMode="auto">
            <a:xfrm>
              <a:off x="2790" y="2128"/>
              <a:ext cx="5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+DP</a:t>
              </a:r>
            </a:p>
          </p:txBody>
        </p:sp>
      </p:grpSp>
      <p:grpSp>
        <p:nvGrpSpPr>
          <p:cNvPr id="279562" name="Group 10"/>
          <p:cNvGrpSpPr>
            <a:grpSpLocks/>
          </p:cNvGrpSpPr>
          <p:nvPr/>
        </p:nvGrpSpPr>
        <p:grpSpPr bwMode="auto">
          <a:xfrm>
            <a:off x="5646738" y="2016125"/>
            <a:ext cx="4089400" cy="4333875"/>
            <a:chOff x="3557" y="1270"/>
            <a:chExt cx="2576" cy="2730"/>
          </a:xfrm>
        </p:grpSpPr>
        <p:sp>
          <p:nvSpPr>
            <p:cNvPr id="279563" name="Text Box 11"/>
            <p:cNvSpPr txBox="1">
              <a:spLocks noChangeArrowheads="1"/>
            </p:cNvSpPr>
            <p:nvPr/>
          </p:nvSpPr>
          <p:spPr bwMode="auto">
            <a:xfrm>
              <a:off x="4192" y="3712"/>
              <a:ext cx="12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400">
                  <a:latin typeface="Times New Roman" panose="02020603050405020304" pitchFamily="18" charset="0"/>
                </a:rPr>
                <a:t>0.05nm Image</a:t>
              </a:r>
            </a:p>
          </p:txBody>
        </p:sp>
        <p:grpSp>
          <p:nvGrpSpPr>
            <p:cNvPr id="279564" name="Group 12"/>
            <p:cNvGrpSpPr>
              <a:grpSpLocks/>
            </p:cNvGrpSpPr>
            <p:nvPr/>
          </p:nvGrpSpPr>
          <p:grpSpPr bwMode="auto">
            <a:xfrm>
              <a:off x="3557" y="1270"/>
              <a:ext cx="2576" cy="2266"/>
              <a:chOff x="3000" y="1471"/>
              <a:chExt cx="2576" cy="2266"/>
            </a:xfrm>
          </p:grpSpPr>
          <p:pic>
            <p:nvPicPr>
              <p:cNvPr id="279565" name="Picture 13" descr="paste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13" r="25999" b="30101"/>
              <a:stretch>
                <a:fillRect/>
              </a:stretch>
            </p:blipFill>
            <p:spPr bwMode="auto">
              <a:xfrm>
                <a:off x="3000" y="1471"/>
                <a:ext cx="2553" cy="2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9566" name="Picture 14" descr="7x7"/>
              <p:cNvPicPr>
                <a:picLocks noChangeAspect="1" noChangeArrowheads="1"/>
              </p:cNvPicPr>
              <p:nvPr/>
            </p:nvPicPr>
            <p:blipFill>
              <a:blip r:embed="rId5">
                <a:lum bright="-28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9" y="1614"/>
                <a:ext cx="1697" cy="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91468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to solve a structure?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886700" cy="4356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smtClean="0"/>
              <a:t>Guess, then refine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Will always give something, but if the guess is wrong GIGO</a:t>
            </a:r>
          </a:p>
          <a:p>
            <a:pPr>
              <a:lnSpc>
                <a:spcPct val="80000"/>
              </a:lnSpc>
            </a:pPr>
            <a:r>
              <a:rPr lang="en-US" altLang="en-US" sz="2400" smtClean="0"/>
              <a:t>Use Patterson function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Difficult for complicated structures (more to come)</a:t>
            </a:r>
          </a:p>
          <a:p>
            <a:pPr>
              <a:lnSpc>
                <a:spcPct val="80000"/>
              </a:lnSpc>
            </a:pPr>
            <a:r>
              <a:rPr lang="en-US" altLang="en-US" sz="2400" smtClean="0"/>
              <a:t> Use DFT</a:t>
            </a:r>
            <a:r>
              <a:rPr lang="en-US" altLang="en-US" sz="2400" baseline="30000" smtClean="0"/>
              <a:t>1</a:t>
            </a:r>
            <a:endParaRPr lang="en-US" altLang="en-US" sz="2400" smtClean="0"/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If the original guess is wrong, GIGO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Functionals are inaccurate for most oxides (energies wrong)</a:t>
            </a:r>
          </a:p>
          <a:p>
            <a:pPr>
              <a:lnSpc>
                <a:spcPct val="80000"/>
              </a:lnSpc>
            </a:pPr>
            <a:r>
              <a:rPr lang="en-US" altLang="en-US" sz="2400" smtClean="0"/>
              <a:t>Get an image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STM is hard to interpret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HREM, can be ambiguous (more to come)</a:t>
            </a:r>
          </a:p>
          <a:p>
            <a:pPr>
              <a:lnSpc>
                <a:spcPct val="80000"/>
              </a:lnSpc>
            </a:pPr>
            <a:r>
              <a:rPr lang="en-US" altLang="en-US" sz="2400" smtClean="0"/>
              <a:t>Get a Diffraction Pattern</a:t>
            </a:r>
          </a:p>
          <a:p>
            <a:pPr lvl="1">
              <a:lnSpc>
                <a:spcPct val="80000"/>
              </a:lnSpc>
            </a:pPr>
            <a:r>
              <a:rPr lang="en-US" altLang="en-US" sz="2000" smtClean="0"/>
              <a:t>Incomplete information (more to come)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77875" y="6302375"/>
            <a:ext cx="62023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aseline="30000"/>
              <a:t>1</a:t>
            </a:r>
            <a:r>
              <a:rPr lang="en-US" altLang="en-US"/>
              <a:t>For later today</a:t>
            </a:r>
            <a:endParaRPr lang="en-US" altLang="en-US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6858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/>
              <a:t>Example V: Diffractive Imaging</a:t>
            </a:r>
          </a:p>
        </p:txBody>
      </p:sp>
      <p:pic>
        <p:nvPicPr>
          <p:cNvPr id="187395" name="Picture 3" descr="D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6416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6" name="Text Box 4"/>
          <p:cNvSpPr txBox="1">
            <a:spLocks noChangeAspect="1" noChangeArrowheads="1"/>
          </p:cNvSpPr>
          <p:nvPr/>
        </p:nvSpPr>
        <p:spPr bwMode="auto">
          <a:xfrm>
            <a:off x="381000" y="4953000"/>
            <a:ext cx="2819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>
                <a:latin typeface="Times New Roman" panose="02020603050405020304" pitchFamily="18" charset="0"/>
              </a:rPr>
              <a:t>True diffraction pattern for small particle model</a:t>
            </a:r>
          </a:p>
          <a:p>
            <a:pPr eaLnBrk="0" hangingPunct="0"/>
            <a:r>
              <a:rPr lang="en-US" altLang="en-US" sz="2000">
                <a:latin typeface="Times New Roman" panose="02020603050405020304" pitchFamily="18" charset="0"/>
              </a:rPr>
              <a:t>(Non-Convex Constraint)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3235325" y="3186113"/>
            <a:ext cx="7048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en-US" sz="7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+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6988175" y="2835275"/>
            <a:ext cx="156845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en-US" sz="7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=</a:t>
            </a:r>
            <a:r>
              <a:rPr lang="en-US" altLang="en-US" sz="6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0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4114800" y="2286000"/>
            <a:ext cx="2667000" cy="266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187400" name="Oval 8"/>
          <p:cNvSpPr>
            <a:spLocks noChangeArrowheads="1"/>
          </p:cNvSpPr>
          <p:nvPr/>
        </p:nvSpPr>
        <p:spPr bwMode="auto">
          <a:xfrm>
            <a:off x="5029200" y="2667000"/>
            <a:ext cx="1371600" cy="12954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4038600" y="4953000"/>
            <a:ext cx="2173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Convex Support</a:t>
            </a:r>
          </a:p>
          <a:p>
            <a:pPr eaLnBrk="0" hangingPunct="0"/>
            <a:r>
              <a:rPr lang="en-US" altLang="en-US" sz="2400">
                <a:latin typeface="Times New Roman" panose="02020603050405020304" pitchFamily="18" charset="0"/>
              </a:rPr>
              <a:t>Constraint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4343400" y="3962400"/>
            <a:ext cx="2132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|</a:t>
            </a: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(x,y)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|=1</a:t>
            </a:r>
            <a:endParaRPr lang="en-US" altLang="en-US" sz="20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5029200" y="3048000"/>
            <a:ext cx="131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en-US" sz="2400" b="1">
                <a:latin typeface="Times New Roman" panose="02020603050405020304" pitchFamily="18" charset="0"/>
                <a:sym typeface="Symbol" panose="05050102010706020507" pitchFamily="18" charset="2"/>
              </a:rPr>
              <a:t>|</a:t>
            </a:r>
            <a:r>
              <a:rPr lang="en-US" altLang="en-US" sz="2000" b="1">
                <a:latin typeface="Times New Roman" panose="02020603050405020304" pitchFamily="18" charset="0"/>
                <a:sym typeface="Symbol" panose="05050102010706020507" pitchFamily="18" charset="2"/>
              </a:rPr>
              <a:t>(x,y)</a:t>
            </a:r>
            <a:r>
              <a:rPr lang="en-US" altLang="en-US" sz="2400" b="1">
                <a:latin typeface="Times New Roman" panose="02020603050405020304" pitchFamily="18" charset="0"/>
                <a:sym typeface="Symbol" panose="05050102010706020507" pitchFamily="18" charset="2"/>
              </a:rPr>
              <a:t>|=?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V: Diffractive imaging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Constraint: part of real-space x is zero</a:t>
            </a:r>
          </a:p>
          <a:p>
            <a:r>
              <a:rPr lang="en-US" altLang="en-US"/>
              <a:t>Convex constraint</a:t>
            </a:r>
          </a:p>
          <a:p>
            <a:r>
              <a:rPr lang="en-US" altLang="en-US"/>
              <a:t>Iteration</a:t>
            </a:r>
          </a:p>
          <a:p>
            <a:pPr lvl="1"/>
            <a:r>
              <a:rPr lang="en-US" altLang="en-US"/>
              <a:t>x = 0, part of map</a:t>
            </a:r>
          </a:p>
          <a:p>
            <a:pPr lvl="1"/>
            <a:r>
              <a:rPr lang="en-US" altLang="en-US"/>
              <a:t>|X| = |X</a:t>
            </a:r>
            <a:r>
              <a:rPr lang="en-US" altLang="en-US" baseline="-25000"/>
              <a:t>observed</a:t>
            </a:r>
            <a:r>
              <a:rPr lang="en-US" altLang="en-US"/>
              <a:t>|</a:t>
            </a:r>
          </a:p>
        </p:txBody>
      </p:sp>
      <p:grpSp>
        <p:nvGrpSpPr>
          <p:cNvPr id="189444" name="Group 4"/>
          <p:cNvGrpSpPr>
            <a:grpSpLocks/>
          </p:cNvGrpSpPr>
          <p:nvPr/>
        </p:nvGrpSpPr>
        <p:grpSpPr bwMode="auto">
          <a:xfrm>
            <a:off x="4546600" y="3810000"/>
            <a:ext cx="2514600" cy="685800"/>
            <a:chOff x="3744" y="2496"/>
            <a:chExt cx="1584" cy="432"/>
          </a:xfrm>
        </p:grpSpPr>
        <p:sp>
          <p:nvSpPr>
            <p:cNvPr id="189445" name="AutoShape 5"/>
            <p:cNvSpPr>
              <a:spLocks noChangeArrowheads="1"/>
            </p:cNvSpPr>
            <p:nvPr/>
          </p:nvSpPr>
          <p:spPr bwMode="auto">
            <a:xfrm flipV="1">
              <a:off x="3744" y="2496"/>
              <a:ext cx="288" cy="432"/>
            </a:xfrm>
            <a:prstGeom prst="curvedLef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chemeClr val="accent1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446" name="Text Box 6"/>
            <p:cNvSpPr txBox="1">
              <a:spLocks noChangeArrowheads="1"/>
            </p:cNvSpPr>
            <p:nvPr/>
          </p:nvSpPr>
          <p:spPr bwMode="auto">
            <a:xfrm>
              <a:off x="4128" y="2544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Iterate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5010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/>
          <p:cNvSpPr txBox="1">
            <a:spLocks noChangeArrowheads="1"/>
          </p:cNvSpPr>
          <p:nvPr/>
        </p:nvSpPr>
        <p:spPr bwMode="auto">
          <a:xfrm>
            <a:off x="419100" y="5430838"/>
            <a:ext cx="8202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latin typeface="Times New Roman" panose="02020603050405020304" pitchFamily="18" charset="0"/>
              </a:rPr>
              <a:t>The flow chart of hybrid input and output algorithm for iterative phase retrieval (after Millane and Stroud, 1997).</a:t>
            </a:r>
          </a:p>
        </p:txBody>
      </p:sp>
      <p:grpSp>
        <p:nvGrpSpPr>
          <p:cNvPr id="281603" name="Group 3"/>
          <p:cNvGrpSpPr>
            <a:grpSpLocks/>
          </p:cNvGrpSpPr>
          <p:nvPr/>
        </p:nvGrpSpPr>
        <p:grpSpPr bwMode="auto">
          <a:xfrm>
            <a:off x="1870075" y="1670050"/>
            <a:ext cx="5462588" cy="2870200"/>
            <a:chOff x="660" y="765"/>
            <a:chExt cx="3441" cy="1808"/>
          </a:xfrm>
        </p:grpSpPr>
        <p:sp>
          <p:nvSpPr>
            <p:cNvPr id="281604" name="Rectangle 4"/>
            <p:cNvSpPr>
              <a:spLocks noChangeArrowheads="1"/>
            </p:cNvSpPr>
            <p:nvPr/>
          </p:nvSpPr>
          <p:spPr bwMode="auto">
            <a:xfrm>
              <a:off x="2982" y="1230"/>
              <a:ext cx="105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605" name="Text Box 5"/>
            <p:cNvSpPr txBox="1">
              <a:spLocks noChangeArrowheads="1"/>
            </p:cNvSpPr>
            <p:nvPr/>
          </p:nvSpPr>
          <p:spPr bwMode="auto">
            <a:xfrm>
              <a:off x="2978" y="1256"/>
              <a:ext cx="111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Calculate real-space constrained image C</a:t>
              </a:r>
              <a:r>
                <a:rPr lang="en-US" altLang="en-US" sz="1400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81606" name="Rectangle 6"/>
            <p:cNvSpPr>
              <a:spLocks noChangeArrowheads="1"/>
            </p:cNvSpPr>
            <p:nvPr/>
          </p:nvSpPr>
          <p:spPr bwMode="auto">
            <a:xfrm>
              <a:off x="2982" y="1872"/>
              <a:ext cx="1050" cy="2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607" name="Text Box 7"/>
            <p:cNvSpPr txBox="1">
              <a:spLocks noChangeArrowheads="1"/>
            </p:cNvSpPr>
            <p:nvPr/>
          </p:nvSpPr>
          <p:spPr bwMode="auto">
            <a:xfrm>
              <a:off x="2984" y="1898"/>
              <a:ext cx="11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Apply Equation </a:t>
              </a:r>
              <a:endParaRPr lang="en-US" altLang="en-US" sz="1400" baseline="-25000">
                <a:latin typeface="Times New Roman" panose="02020603050405020304" pitchFamily="18" charset="0"/>
              </a:endParaRPr>
            </a:p>
          </p:txBody>
        </p:sp>
        <p:grpSp>
          <p:nvGrpSpPr>
            <p:cNvPr id="281608" name="Group 8"/>
            <p:cNvGrpSpPr>
              <a:grpSpLocks/>
            </p:cNvGrpSpPr>
            <p:nvPr/>
          </p:nvGrpSpPr>
          <p:grpSpPr bwMode="auto">
            <a:xfrm>
              <a:off x="660" y="1254"/>
              <a:ext cx="1137" cy="846"/>
              <a:chOff x="660" y="1452"/>
              <a:chExt cx="1137" cy="846"/>
            </a:xfrm>
          </p:grpSpPr>
          <p:sp>
            <p:nvSpPr>
              <p:cNvPr id="281609" name="Rectangle 9"/>
              <p:cNvSpPr>
                <a:spLocks noChangeArrowheads="1"/>
              </p:cNvSpPr>
              <p:nvPr/>
            </p:nvSpPr>
            <p:spPr bwMode="auto">
              <a:xfrm>
                <a:off x="660" y="1452"/>
                <a:ext cx="1050" cy="84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610" name="Text Box 10"/>
              <p:cNvSpPr txBox="1">
                <a:spLocks noChangeArrowheads="1"/>
              </p:cNvSpPr>
              <p:nvPr/>
            </p:nvSpPr>
            <p:spPr bwMode="auto">
              <a:xfrm>
                <a:off x="680" y="1580"/>
                <a:ext cx="1117" cy="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400">
                    <a:latin typeface="Times New Roman" panose="02020603050405020304" pitchFamily="18" charset="0"/>
                  </a:rPr>
                  <a:t>Calculate amplitudes and phases; replace with experimental amplitudes </a:t>
                </a:r>
              </a:p>
            </p:txBody>
          </p:sp>
        </p:grpSp>
        <p:sp>
          <p:nvSpPr>
            <p:cNvPr id="281611" name="Rectangle 11"/>
            <p:cNvSpPr>
              <a:spLocks noChangeArrowheads="1"/>
            </p:cNvSpPr>
            <p:nvPr/>
          </p:nvSpPr>
          <p:spPr bwMode="auto">
            <a:xfrm>
              <a:off x="1824" y="828"/>
              <a:ext cx="1050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612" name="Text Box 12"/>
            <p:cNvSpPr txBox="1">
              <a:spLocks noChangeArrowheads="1"/>
            </p:cNvSpPr>
            <p:nvPr/>
          </p:nvSpPr>
          <p:spPr bwMode="auto">
            <a:xfrm>
              <a:off x="1820" y="806"/>
              <a:ext cx="111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Inverse Fourier Transform</a:t>
              </a:r>
              <a:endParaRPr lang="en-US" altLang="en-US" sz="14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281613" name="Rectangle 13"/>
            <p:cNvSpPr>
              <a:spLocks noChangeArrowheads="1"/>
            </p:cNvSpPr>
            <p:nvPr/>
          </p:nvSpPr>
          <p:spPr bwMode="auto">
            <a:xfrm>
              <a:off x="1812" y="2184"/>
              <a:ext cx="1050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614" name="Text Box 14"/>
            <p:cNvSpPr txBox="1">
              <a:spLocks noChangeArrowheads="1"/>
            </p:cNvSpPr>
            <p:nvPr/>
          </p:nvSpPr>
          <p:spPr bwMode="auto">
            <a:xfrm>
              <a:off x="1808" y="2162"/>
              <a:ext cx="111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Forward Fourier Transform</a:t>
              </a:r>
              <a:endParaRPr lang="en-US" altLang="en-US" sz="14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281615" name="Line 15"/>
            <p:cNvSpPr>
              <a:spLocks noChangeShapeType="1"/>
            </p:cNvSpPr>
            <p:nvPr/>
          </p:nvSpPr>
          <p:spPr bwMode="auto">
            <a:xfrm flipH="1">
              <a:off x="1170" y="2334"/>
              <a:ext cx="6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16" name="Line 16"/>
            <p:cNvSpPr>
              <a:spLocks noChangeShapeType="1"/>
            </p:cNvSpPr>
            <p:nvPr/>
          </p:nvSpPr>
          <p:spPr bwMode="auto">
            <a:xfrm flipH="1">
              <a:off x="2862" y="2322"/>
              <a:ext cx="6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17" name="Line 17"/>
            <p:cNvSpPr>
              <a:spLocks noChangeShapeType="1"/>
            </p:cNvSpPr>
            <p:nvPr/>
          </p:nvSpPr>
          <p:spPr bwMode="auto">
            <a:xfrm flipV="1">
              <a:off x="1176" y="2100"/>
              <a:ext cx="0" cy="2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18" name="Line 18"/>
            <p:cNvSpPr>
              <a:spLocks noChangeShapeType="1"/>
            </p:cNvSpPr>
            <p:nvPr/>
          </p:nvSpPr>
          <p:spPr bwMode="auto">
            <a:xfrm>
              <a:off x="3492" y="2136"/>
              <a:ext cx="0" cy="1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19" name="Line 19"/>
            <p:cNvSpPr>
              <a:spLocks noChangeShapeType="1"/>
            </p:cNvSpPr>
            <p:nvPr/>
          </p:nvSpPr>
          <p:spPr bwMode="auto">
            <a:xfrm flipV="1">
              <a:off x="1176" y="990"/>
              <a:ext cx="0" cy="2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20" name="Line 20"/>
            <p:cNvSpPr>
              <a:spLocks noChangeShapeType="1"/>
            </p:cNvSpPr>
            <p:nvPr/>
          </p:nvSpPr>
          <p:spPr bwMode="auto">
            <a:xfrm flipH="1" flipV="1">
              <a:off x="1176" y="984"/>
              <a:ext cx="6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21" name="Line 21"/>
            <p:cNvSpPr>
              <a:spLocks noChangeShapeType="1"/>
            </p:cNvSpPr>
            <p:nvPr/>
          </p:nvSpPr>
          <p:spPr bwMode="auto">
            <a:xfrm flipH="1" flipV="1">
              <a:off x="2880" y="978"/>
              <a:ext cx="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22" name="Line 22"/>
            <p:cNvSpPr>
              <a:spLocks noChangeShapeType="1"/>
            </p:cNvSpPr>
            <p:nvPr/>
          </p:nvSpPr>
          <p:spPr bwMode="auto">
            <a:xfrm flipV="1">
              <a:off x="3474" y="978"/>
              <a:ext cx="0" cy="2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23" name="Line 23"/>
            <p:cNvSpPr>
              <a:spLocks noChangeShapeType="1"/>
            </p:cNvSpPr>
            <p:nvPr/>
          </p:nvSpPr>
          <p:spPr bwMode="auto">
            <a:xfrm flipV="1">
              <a:off x="3474" y="1608"/>
              <a:ext cx="0" cy="2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24" name="Line 24"/>
            <p:cNvSpPr>
              <a:spLocks noChangeShapeType="1"/>
            </p:cNvSpPr>
            <p:nvPr/>
          </p:nvSpPr>
          <p:spPr bwMode="auto">
            <a:xfrm flipH="1" flipV="1">
              <a:off x="2532" y="2022"/>
              <a:ext cx="4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625" name="Text Box 25"/>
            <p:cNvSpPr txBox="1">
              <a:spLocks noChangeArrowheads="1"/>
            </p:cNvSpPr>
            <p:nvPr/>
          </p:nvSpPr>
          <p:spPr bwMode="auto">
            <a:xfrm>
              <a:off x="3122" y="765"/>
              <a:ext cx="2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</a:rPr>
                <a:t>f</a:t>
              </a:r>
              <a:r>
                <a:rPr lang="en-US" altLang="en-US" sz="1600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81626" name="Text Box 26"/>
            <p:cNvSpPr txBox="1">
              <a:spLocks noChangeArrowheads="1"/>
            </p:cNvSpPr>
            <p:nvPr/>
          </p:nvSpPr>
          <p:spPr bwMode="auto">
            <a:xfrm>
              <a:off x="3554" y="1629"/>
              <a:ext cx="24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</a:rPr>
                <a:t>C</a:t>
              </a:r>
              <a:r>
                <a:rPr lang="en-US" altLang="en-US" sz="1600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81627" name="Text Box 27"/>
            <p:cNvSpPr txBox="1">
              <a:spLocks noChangeArrowheads="1"/>
            </p:cNvSpPr>
            <p:nvPr/>
          </p:nvSpPr>
          <p:spPr bwMode="auto">
            <a:xfrm>
              <a:off x="2624" y="1773"/>
              <a:ext cx="2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</a:rPr>
                <a:t>g</a:t>
              </a:r>
              <a:r>
                <a:rPr lang="en-US" altLang="en-US" sz="1600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81628" name="Text Box 28"/>
            <p:cNvSpPr txBox="1">
              <a:spLocks noChangeArrowheads="1"/>
            </p:cNvSpPr>
            <p:nvPr/>
          </p:nvSpPr>
          <p:spPr bwMode="auto">
            <a:xfrm>
              <a:off x="3020" y="2349"/>
              <a:ext cx="3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</a:rPr>
                <a:t>g</a:t>
              </a:r>
              <a:r>
                <a:rPr lang="en-US" altLang="en-US" sz="1600" baseline="-25000">
                  <a:latin typeface="Times New Roman" panose="02020603050405020304" pitchFamily="18" charset="0"/>
                </a:rPr>
                <a:t>n+1</a:t>
              </a:r>
            </a:p>
          </p:txBody>
        </p:sp>
        <p:sp>
          <p:nvSpPr>
            <p:cNvPr id="281629" name="Text Box 29"/>
            <p:cNvSpPr txBox="1">
              <a:spLocks noChangeArrowheads="1"/>
            </p:cNvSpPr>
            <p:nvPr/>
          </p:nvSpPr>
          <p:spPr bwMode="auto">
            <a:xfrm>
              <a:off x="1376" y="2361"/>
              <a:ext cx="2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</a:rPr>
                <a:t>G</a:t>
              </a:r>
              <a:r>
                <a:rPr lang="en-US" altLang="en-US" sz="1600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81630" name="Text Box 30"/>
            <p:cNvSpPr txBox="1">
              <a:spLocks noChangeArrowheads="1"/>
            </p:cNvSpPr>
            <p:nvPr/>
          </p:nvSpPr>
          <p:spPr bwMode="auto">
            <a:xfrm>
              <a:off x="1370" y="783"/>
              <a:ext cx="2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Times New Roman" panose="02020603050405020304" pitchFamily="18" charset="0"/>
                </a:rPr>
                <a:t>G’</a:t>
              </a:r>
              <a:r>
                <a:rPr lang="en-US" altLang="en-US" sz="1600" baseline="-25000">
                  <a:latin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281631" name="Rectangle 31"/>
          <p:cNvSpPr>
            <a:spLocks noChangeArrowheads="1"/>
          </p:cNvSpPr>
          <p:nvPr/>
        </p:nvSpPr>
        <p:spPr bwMode="auto">
          <a:xfrm>
            <a:off x="28051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81632" name="Object 32"/>
          <p:cNvGraphicFramePr>
            <a:graphicFrameLocks noChangeAspect="1"/>
          </p:cNvGraphicFramePr>
          <p:nvPr/>
        </p:nvGraphicFramePr>
        <p:xfrm>
          <a:off x="3300413" y="4733925"/>
          <a:ext cx="51165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8" r:id="rId4" imgW="3530600" imgH="482600" progId="Equation.DSMT4">
                  <p:embed/>
                </p:oleObj>
              </mc:Choice>
              <mc:Fallback>
                <p:oleObj r:id="rId4" imgW="3530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0413" y="4733925"/>
                        <a:ext cx="5116512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633" name="Oval 33"/>
          <p:cNvSpPr>
            <a:spLocks noChangeArrowheads="1"/>
          </p:cNvSpPr>
          <p:nvPr/>
        </p:nvSpPr>
        <p:spPr bwMode="auto">
          <a:xfrm>
            <a:off x="8231188" y="4595813"/>
            <a:ext cx="260350" cy="973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34" name="Text Box 34"/>
          <p:cNvSpPr txBox="1">
            <a:spLocks noChangeArrowheads="1"/>
          </p:cNvSpPr>
          <p:nvPr/>
        </p:nvSpPr>
        <p:spPr bwMode="auto">
          <a:xfrm>
            <a:off x="3028950" y="439738"/>
            <a:ext cx="309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The Algorithm</a:t>
            </a:r>
          </a:p>
        </p:txBody>
      </p:sp>
      <p:grpSp>
        <p:nvGrpSpPr>
          <p:cNvPr id="281635" name="Group 35"/>
          <p:cNvGrpSpPr>
            <a:grpSpLocks/>
          </p:cNvGrpSpPr>
          <p:nvPr/>
        </p:nvGrpSpPr>
        <p:grpSpPr bwMode="auto">
          <a:xfrm>
            <a:off x="1377950" y="3959225"/>
            <a:ext cx="1422400" cy="1190625"/>
            <a:chOff x="868" y="2314"/>
            <a:chExt cx="896" cy="750"/>
          </a:xfrm>
        </p:grpSpPr>
        <p:sp>
          <p:nvSpPr>
            <p:cNvPr id="281636" name="AutoShape 36"/>
            <p:cNvSpPr>
              <a:spLocks noChangeArrowheads="1"/>
            </p:cNvSpPr>
            <p:nvPr/>
          </p:nvSpPr>
          <p:spPr bwMode="auto">
            <a:xfrm>
              <a:off x="868" y="2314"/>
              <a:ext cx="896" cy="750"/>
            </a:xfrm>
            <a:prstGeom prst="rightArrowCallout">
              <a:avLst>
                <a:gd name="adj1" fmla="val 25000"/>
                <a:gd name="adj2" fmla="val 25000"/>
                <a:gd name="adj3" fmla="val 19911"/>
                <a:gd name="adj4" fmla="val 66667"/>
              </a:avLst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637" name="Text Box 37"/>
            <p:cNvSpPr txBox="1">
              <a:spLocks noChangeArrowheads="1"/>
            </p:cNvSpPr>
            <p:nvPr/>
          </p:nvSpPr>
          <p:spPr bwMode="auto">
            <a:xfrm>
              <a:off x="912" y="2364"/>
              <a:ext cx="59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Charge flipping</a:t>
              </a:r>
            </a:p>
          </p:txBody>
        </p:sp>
        <p:sp>
          <p:nvSpPr>
            <p:cNvPr id="281638" name="Text Box 38"/>
            <p:cNvSpPr txBox="1">
              <a:spLocks noChangeArrowheads="1"/>
            </p:cNvSpPr>
            <p:nvPr/>
          </p:nvSpPr>
          <p:spPr bwMode="auto">
            <a:xfrm>
              <a:off x="920" y="2736"/>
              <a:ext cx="4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200">
                  <a:latin typeface="Times New Roman" panose="02020603050405020304" pitchFamily="18" charset="0"/>
                </a:rPr>
                <a:t>(Wu and Spence)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6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3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-290513" y="1474788"/>
            <a:ext cx="6858001" cy="5461000"/>
            <a:chOff x="675" y="734"/>
            <a:chExt cx="4320" cy="3440"/>
          </a:xfrm>
        </p:grpSpPr>
        <p:pic>
          <p:nvPicPr>
            <p:cNvPr id="2836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" y="734"/>
              <a:ext cx="4320" cy="3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3652" name="Text Box 4"/>
            <p:cNvSpPr txBox="1">
              <a:spLocks noChangeArrowheads="1"/>
            </p:cNvSpPr>
            <p:nvPr/>
          </p:nvSpPr>
          <p:spPr bwMode="auto">
            <a:xfrm>
              <a:off x="1539" y="1118"/>
              <a:ext cx="4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HIO-W</a:t>
              </a:r>
            </a:p>
          </p:txBody>
        </p:sp>
        <p:sp>
          <p:nvSpPr>
            <p:cNvPr id="283653" name="Text Box 5"/>
            <p:cNvSpPr txBox="1">
              <a:spLocks noChangeArrowheads="1"/>
            </p:cNvSpPr>
            <p:nvPr/>
          </p:nvSpPr>
          <p:spPr bwMode="auto">
            <a:xfrm>
              <a:off x="1827" y="2558"/>
              <a:ext cx="3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HIO</a:t>
              </a:r>
            </a:p>
          </p:txBody>
        </p:sp>
        <p:sp>
          <p:nvSpPr>
            <p:cNvPr id="283654" name="Text Box 6"/>
            <p:cNvSpPr txBox="1">
              <a:spLocks noChangeArrowheads="1"/>
            </p:cNvSpPr>
            <p:nvPr/>
          </p:nvSpPr>
          <p:spPr bwMode="auto">
            <a:xfrm>
              <a:off x="2403" y="2558"/>
              <a:ext cx="3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HIO</a:t>
              </a: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2979" y="2558"/>
              <a:ext cx="3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HIO</a:t>
              </a:r>
            </a:p>
          </p:txBody>
        </p:sp>
        <p:sp>
          <p:nvSpPr>
            <p:cNvPr id="283656" name="Text Box 8"/>
            <p:cNvSpPr txBox="1">
              <a:spLocks noChangeArrowheads="1"/>
            </p:cNvSpPr>
            <p:nvPr/>
          </p:nvSpPr>
          <p:spPr bwMode="auto">
            <a:xfrm>
              <a:off x="3651" y="2558"/>
              <a:ext cx="3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HIO</a:t>
              </a:r>
            </a:p>
          </p:txBody>
        </p:sp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1203" y="1358"/>
              <a:ext cx="4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ER-W</a:t>
              </a:r>
            </a:p>
          </p:txBody>
        </p:sp>
        <p:sp>
          <p:nvSpPr>
            <p:cNvPr id="283658" name="Text Box 10"/>
            <p:cNvSpPr txBox="1">
              <a:spLocks noChangeArrowheads="1"/>
            </p:cNvSpPr>
            <p:nvPr/>
          </p:nvSpPr>
          <p:spPr bwMode="auto">
            <a:xfrm>
              <a:off x="1683" y="2318"/>
              <a:ext cx="2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</a:p>
          </p:txBody>
        </p:sp>
        <p:sp>
          <p:nvSpPr>
            <p:cNvPr id="283659" name="Text Box 11"/>
            <p:cNvSpPr txBox="1">
              <a:spLocks noChangeArrowheads="1"/>
            </p:cNvSpPr>
            <p:nvPr/>
          </p:nvSpPr>
          <p:spPr bwMode="auto">
            <a:xfrm>
              <a:off x="2259" y="2414"/>
              <a:ext cx="2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</a:p>
          </p:txBody>
        </p:sp>
        <p:sp>
          <p:nvSpPr>
            <p:cNvPr id="283660" name="Text Box 12"/>
            <p:cNvSpPr txBox="1">
              <a:spLocks noChangeArrowheads="1"/>
            </p:cNvSpPr>
            <p:nvPr/>
          </p:nvSpPr>
          <p:spPr bwMode="auto">
            <a:xfrm>
              <a:off x="2835" y="2510"/>
              <a:ext cx="2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</a:p>
          </p:txBody>
        </p:sp>
        <p:sp>
          <p:nvSpPr>
            <p:cNvPr id="283661" name="Text Box 13"/>
            <p:cNvSpPr txBox="1">
              <a:spLocks noChangeArrowheads="1"/>
            </p:cNvSpPr>
            <p:nvPr/>
          </p:nvSpPr>
          <p:spPr bwMode="auto">
            <a:xfrm>
              <a:off x="3507" y="2510"/>
              <a:ext cx="2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ER</a:t>
              </a: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1587" y="1598"/>
              <a:ext cx="3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HIO</a:t>
              </a:r>
            </a:p>
          </p:txBody>
        </p:sp>
        <p:sp>
          <p:nvSpPr>
            <p:cNvPr id="283663" name="Text Box 15"/>
            <p:cNvSpPr txBox="1">
              <a:spLocks noChangeArrowheads="1"/>
            </p:cNvSpPr>
            <p:nvPr/>
          </p:nvSpPr>
          <p:spPr bwMode="auto">
            <a:xfrm>
              <a:off x="2883" y="1310"/>
              <a:ext cx="1272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ER-Error Reduction</a:t>
              </a: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HIO-Hybrid Input Output</a:t>
              </a: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W-Whole Pattern</a:t>
              </a:r>
            </a:p>
          </p:txBody>
        </p:sp>
      </p:grpSp>
      <p:sp>
        <p:nvSpPr>
          <p:cNvPr id="283664" name="Text Box 16"/>
          <p:cNvSpPr txBox="1">
            <a:spLocks noChangeArrowheads="1"/>
          </p:cNvSpPr>
          <p:nvPr/>
        </p:nvSpPr>
        <p:spPr bwMode="auto">
          <a:xfrm>
            <a:off x="690563" y="244475"/>
            <a:ext cx="78279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Convergence and the Missing Central Beam</a:t>
            </a:r>
          </a:p>
        </p:txBody>
      </p:sp>
      <p:graphicFrame>
        <p:nvGraphicFramePr>
          <p:cNvPr id="283665" name="Object 17"/>
          <p:cNvGraphicFramePr>
            <a:graphicFrameLocks noChangeAspect="1"/>
          </p:cNvGraphicFramePr>
          <p:nvPr/>
        </p:nvGraphicFramePr>
        <p:xfrm>
          <a:off x="5792788" y="1963738"/>
          <a:ext cx="302418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2" name="Equation" r:id="rId5" imgW="1625400" imgH="558720" progId="Equation.DSMT4">
                  <p:embed/>
                </p:oleObj>
              </mc:Choice>
              <mc:Fallback>
                <p:oleObj name="Equation" r:id="rId5" imgW="1625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1963738"/>
                        <a:ext cx="302418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666" name="Text Box 18"/>
          <p:cNvSpPr txBox="1">
            <a:spLocks noChangeArrowheads="1"/>
          </p:cNvSpPr>
          <p:nvPr/>
        </p:nvSpPr>
        <p:spPr bwMode="auto">
          <a:xfrm>
            <a:off x="5802313" y="3336925"/>
            <a:ext cx="322738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Missing central beam from IP saturation</a:t>
            </a:r>
          </a:p>
          <a:p>
            <a:pPr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Use low mag. TEM image </a:t>
            </a:r>
          </a:p>
          <a:p>
            <a:pPr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Reconstruction start with the whole pattern</a:t>
            </a:r>
          </a:p>
          <a:p>
            <a:pPr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Finish with as recorded diffraction pattern</a:t>
            </a:r>
          </a:p>
        </p:txBody>
      </p:sp>
    </p:spTree>
    <p:extLst>
      <p:ext uri="{BB962C8B-B14F-4D97-AF65-F5344CB8AC3E}">
        <p14:creationId xmlns:p14="http://schemas.microsoft.com/office/powerpoint/2010/main" val="366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543800" cy="723900"/>
          </a:xfrm>
        </p:spPr>
        <p:txBody>
          <a:bodyPr/>
          <a:lstStyle/>
          <a:p>
            <a:r>
              <a:rPr lang="en-US" altLang="en-US" sz="4000"/>
              <a:t>Phase Recovery for a Small Particle</a:t>
            </a:r>
            <a:endParaRPr lang="en-US" altLang="en-US"/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876800" y="4572000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>
                <a:latin typeface="Times New Roman" panose="02020603050405020304" pitchFamily="18" charset="0"/>
              </a:rPr>
              <a:t>Reconstructed exit wave after 3000 iterations</a:t>
            </a: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81000" y="4572000"/>
            <a:ext cx="381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>
                <a:latin typeface="Times New Roman" panose="02020603050405020304" pitchFamily="18" charset="0"/>
              </a:rPr>
              <a:t>True real space exit wave for small particle model</a:t>
            </a:r>
          </a:p>
        </p:txBody>
      </p:sp>
      <p:pic>
        <p:nvPicPr>
          <p:cNvPr id="240645" name="Picture 5" descr="dan1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3810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dan2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3886200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1613"/>
            <a:ext cx="9256713" cy="762000"/>
          </a:xfrm>
        </p:spPr>
        <p:txBody>
          <a:bodyPr/>
          <a:lstStyle/>
          <a:p>
            <a:r>
              <a:rPr lang="en-US" altLang="en-US" sz="3600" b="1">
                <a:solidFill>
                  <a:srgbClr val="FF0000"/>
                </a:solidFill>
              </a:rPr>
              <a:t>Electron Nanoprobe formation</a:t>
            </a:r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429260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5283200" y="1019175"/>
          <a:ext cx="3116263" cy="326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6" name="Image" r:id="rId5" imgW="3860317" imgH="4038808" progId="Photoshop.Image.7">
                  <p:embed/>
                </p:oleObj>
              </mc:Choice>
              <mc:Fallback>
                <p:oleObj name="Image" r:id="rId5" imgW="3860317" imgH="403880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1019175"/>
                        <a:ext cx="3116263" cy="326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2693" name="Group 5"/>
          <p:cNvGrpSpPr>
            <a:grpSpLocks/>
          </p:cNvGrpSpPr>
          <p:nvPr/>
        </p:nvGrpSpPr>
        <p:grpSpPr bwMode="auto">
          <a:xfrm>
            <a:off x="444500" y="1030288"/>
            <a:ext cx="3870325" cy="4398962"/>
            <a:chOff x="2100" y="594"/>
            <a:chExt cx="1534" cy="1660"/>
          </a:xfrm>
        </p:grpSpPr>
        <p:sp>
          <p:nvSpPr>
            <p:cNvPr id="242694" name="Text Box 6"/>
            <p:cNvSpPr txBox="1">
              <a:spLocks noChangeAspect="1" noChangeArrowheads="1"/>
            </p:cNvSpPr>
            <p:nvPr/>
          </p:nvSpPr>
          <p:spPr bwMode="auto">
            <a:xfrm>
              <a:off x="2100" y="1718"/>
              <a:ext cx="482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Times New Roman" panose="02020603050405020304" pitchFamily="18" charset="0"/>
                </a:rPr>
                <a:t>Lower Objective</a:t>
              </a:r>
            </a:p>
          </p:txBody>
        </p:sp>
        <p:sp>
          <p:nvSpPr>
            <p:cNvPr id="242695" name="Oval 7"/>
            <p:cNvSpPr>
              <a:spLocks noChangeAspect="1" noChangeArrowheads="1"/>
            </p:cNvSpPr>
            <p:nvPr/>
          </p:nvSpPr>
          <p:spPr bwMode="auto">
            <a:xfrm>
              <a:off x="2389" y="840"/>
              <a:ext cx="1221" cy="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6" name="Oval 8"/>
            <p:cNvSpPr>
              <a:spLocks noChangeAspect="1" noChangeArrowheads="1"/>
            </p:cNvSpPr>
            <p:nvPr/>
          </p:nvSpPr>
          <p:spPr bwMode="auto">
            <a:xfrm>
              <a:off x="2385" y="1664"/>
              <a:ext cx="1221" cy="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7" name="Oval 9"/>
            <p:cNvSpPr>
              <a:spLocks noChangeAspect="1" noChangeArrowheads="1"/>
            </p:cNvSpPr>
            <p:nvPr/>
          </p:nvSpPr>
          <p:spPr bwMode="auto">
            <a:xfrm>
              <a:off x="2385" y="1939"/>
              <a:ext cx="1221" cy="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8" name="Line 10"/>
            <p:cNvSpPr>
              <a:spLocks noChangeAspect="1" noChangeShapeType="1"/>
            </p:cNvSpPr>
            <p:nvPr/>
          </p:nvSpPr>
          <p:spPr bwMode="auto">
            <a:xfrm>
              <a:off x="2938" y="1397"/>
              <a:ext cx="111" cy="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699" name="Line 11"/>
            <p:cNvSpPr>
              <a:spLocks noChangeAspect="1" noChangeShapeType="1"/>
            </p:cNvSpPr>
            <p:nvPr/>
          </p:nvSpPr>
          <p:spPr bwMode="auto">
            <a:xfrm>
              <a:off x="3049" y="1722"/>
              <a:ext cx="0" cy="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00" name="Line 12"/>
            <p:cNvSpPr>
              <a:spLocks noChangeAspect="1" noChangeShapeType="1"/>
            </p:cNvSpPr>
            <p:nvPr/>
          </p:nvSpPr>
          <p:spPr bwMode="auto">
            <a:xfrm flipH="1">
              <a:off x="3010" y="1985"/>
              <a:ext cx="39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01" name="Line 13"/>
            <p:cNvSpPr>
              <a:spLocks noChangeAspect="1" noChangeShapeType="1"/>
            </p:cNvSpPr>
            <p:nvPr/>
          </p:nvSpPr>
          <p:spPr bwMode="auto">
            <a:xfrm flipH="1">
              <a:off x="2965" y="1397"/>
              <a:ext cx="111" cy="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02" name="Line 14"/>
            <p:cNvSpPr>
              <a:spLocks noChangeAspect="1" noChangeShapeType="1"/>
            </p:cNvSpPr>
            <p:nvPr/>
          </p:nvSpPr>
          <p:spPr bwMode="auto">
            <a:xfrm flipH="1">
              <a:off x="2965" y="1722"/>
              <a:ext cx="0" cy="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03" name="Line 15"/>
            <p:cNvSpPr>
              <a:spLocks noChangeAspect="1" noChangeShapeType="1"/>
            </p:cNvSpPr>
            <p:nvPr/>
          </p:nvSpPr>
          <p:spPr bwMode="auto">
            <a:xfrm>
              <a:off x="2965" y="1985"/>
              <a:ext cx="41" cy="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04" name="Text Box 16"/>
            <p:cNvSpPr txBox="1">
              <a:spLocks noChangeAspect="1" noChangeArrowheads="1"/>
            </p:cNvSpPr>
            <p:nvPr/>
          </p:nvSpPr>
          <p:spPr bwMode="auto">
            <a:xfrm>
              <a:off x="3121" y="1784"/>
              <a:ext cx="312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Times New Roman" panose="02020603050405020304" pitchFamily="18" charset="0"/>
                </a:rPr>
                <a:t>Specimen</a:t>
              </a:r>
            </a:p>
          </p:txBody>
        </p:sp>
        <p:sp>
          <p:nvSpPr>
            <p:cNvPr id="242705" name="Text Box 17"/>
            <p:cNvSpPr txBox="1">
              <a:spLocks noChangeAspect="1" noChangeArrowheads="1"/>
            </p:cNvSpPr>
            <p:nvPr/>
          </p:nvSpPr>
          <p:spPr bwMode="auto">
            <a:xfrm>
              <a:off x="2184" y="1192"/>
              <a:ext cx="540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Times New Roman" panose="02020603050405020304" pitchFamily="18" charset="0"/>
                </a:rPr>
                <a:t>Condenser Lens III</a:t>
              </a:r>
            </a:p>
          </p:txBody>
        </p:sp>
        <p:sp>
          <p:nvSpPr>
            <p:cNvPr id="242706" name="Oval 18"/>
            <p:cNvSpPr>
              <a:spLocks noChangeAspect="1" noChangeArrowheads="1"/>
            </p:cNvSpPr>
            <p:nvPr/>
          </p:nvSpPr>
          <p:spPr bwMode="auto">
            <a:xfrm>
              <a:off x="2385" y="1359"/>
              <a:ext cx="1221" cy="9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707" name="Line 19"/>
            <p:cNvSpPr>
              <a:spLocks noChangeAspect="1" noChangeShapeType="1"/>
            </p:cNvSpPr>
            <p:nvPr/>
          </p:nvSpPr>
          <p:spPr bwMode="auto">
            <a:xfrm flipH="1">
              <a:off x="2847" y="1848"/>
              <a:ext cx="122" cy="12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08" name="Line 20"/>
            <p:cNvSpPr>
              <a:spLocks noChangeAspect="1" noChangeShapeType="1"/>
            </p:cNvSpPr>
            <p:nvPr/>
          </p:nvSpPr>
          <p:spPr bwMode="auto">
            <a:xfrm flipH="1">
              <a:off x="2938" y="1848"/>
              <a:ext cx="122" cy="12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09" name="Line 21"/>
            <p:cNvSpPr>
              <a:spLocks noChangeAspect="1" noChangeShapeType="1"/>
            </p:cNvSpPr>
            <p:nvPr/>
          </p:nvSpPr>
          <p:spPr bwMode="auto">
            <a:xfrm>
              <a:off x="2847" y="1970"/>
              <a:ext cx="77" cy="13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10" name="Line 22"/>
            <p:cNvSpPr>
              <a:spLocks noChangeAspect="1" noChangeShapeType="1"/>
            </p:cNvSpPr>
            <p:nvPr/>
          </p:nvSpPr>
          <p:spPr bwMode="auto">
            <a:xfrm flipH="1">
              <a:off x="2925" y="1973"/>
              <a:ext cx="13" cy="11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11" name="Line 23"/>
            <p:cNvSpPr>
              <a:spLocks noChangeAspect="1" noChangeShapeType="1"/>
            </p:cNvSpPr>
            <p:nvPr/>
          </p:nvSpPr>
          <p:spPr bwMode="auto">
            <a:xfrm>
              <a:off x="3048" y="1848"/>
              <a:ext cx="122" cy="122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12" name="Line 24"/>
            <p:cNvSpPr>
              <a:spLocks noChangeAspect="1" noChangeShapeType="1"/>
            </p:cNvSpPr>
            <p:nvPr/>
          </p:nvSpPr>
          <p:spPr bwMode="auto">
            <a:xfrm>
              <a:off x="2957" y="1848"/>
              <a:ext cx="122" cy="122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13" name="Line 25"/>
            <p:cNvSpPr>
              <a:spLocks noChangeAspect="1" noChangeShapeType="1"/>
            </p:cNvSpPr>
            <p:nvPr/>
          </p:nvSpPr>
          <p:spPr bwMode="auto">
            <a:xfrm flipH="1">
              <a:off x="3098" y="1970"/>
              <a:ext cx="72" cy="122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14" name="Line 26"/>
            <p:cNvSpPr>
              <a:spLocks noChangeAspect="1" noChangeShapeType="1"/>
            </p:cNvSpPr>
            <p:nvPr/>
          </p:nvSpPr>
          <p:spPr bwMode="auto">
            <a:xfrm>
              <a:off x="3079" y="1973"/>
              <a:ext cx="15" cy="135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2715" name="Rectangle 27" descr="20%"/>
            <p:cNvSpPr>
              <a:spLocks noChangeArrowheads="1"/>
            </p:cNvSpPr>
            <p:nvPr/>
          </p:nvSpPr>
          <p:spPr bwMode="auto">
            <a:xfrm>
              <a:off x="2880" y="1848"/>
              <a:ext cx="253" cy="36"/>
            </a:xfrm>
            <a:prstGeom prst="rect">
              <a:avLst/>
            </a:prstGeom>
            <a:pattFill prst="pct20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2716" name="Group 28"/>
            <p:cNvGrpSpPr>
              <a:grpSpLocks/>
            </p:cNvGrpSpPr>
            <p:nvPr/>
          </p:nvGrpSpPr>
          <p:grpSpPr bwMode="auto">
            <a:xfrm>
              <a:off x="2376" y="744"/>
              <a:ext cx="1258" cy="72"/>
              <a:chOff x="2486" y="831"/>
              <a:chExt cx="1258" cy="72"/>
            </a:xfrm>
          </p:grpSpPr>
          <p:sp>
            <p:nvSpPr>
              <p:cNvPr id="242717" name="Freeform 29"/>
              <p:cNvSpPr>
                <a:spLocks/>
              </p:cNvSpPr>
              <p:nvPr/>
            </p:nvSpPr>
            <p:spPr bwMode="auto">
              <a:xfrm>
                <a:off x="2486" y="831"/>
                <a:ext cx="462" cy="64"/>
              </a:xfrm>
              <a:custGeom>
                <a:avLst/>
                <a:gdLst>
                  <a:gd name="T0" fmla="*/ 8 w 462"/>
                  <a:gd name="T1" fmla="*/ 0 h 64"/>
                  <a:gd name="T2" fmla="*/ 462 w 462"/>
                  <a:gd name="T3" fmla="*/ 0 h 64"/>
                  <a:gd name="T4" fmla="*/ 390 w 462"/>
                  <a:gd name="T5" fmla="*/ 64 h 64"/>
                  <a:gd name="T6" fmla="*/ 0 w 462"/>
                  <a:gd name="T7" fmla="*/ 64 h 64"/>
                  <a:gd name="T8" fmla="*/ 0 w 462"/>
                  <a:gd name="T9" fmla="*/ 0 h 64"/>
                  <a:gd name="T10" fmla="*/ 8 w 462"/>
                  <a:gd name="T11" fmla="*/ 0 h 64"/>
                  <a:gd name="T12" fmla="*/ 8 w 462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2" h="64">
                    <a:moveTo>
                      <a:pt x="8" y="0"/>
                    </a:moveTo>
                    <a:lnTo>
                      <a:pt x="462" y="0"/>
                    </a:lnTo>
                    <a:lnTo>
                      <a:pt x="390" y="64"/>
                    </a:lnTo>
                    <a:lnTo>
                      <a:pt x="0" y="6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2718" name="Group 30"/>
              <p:cNvGrpSpPr>
                <a:grpSpLocks/>
              </p:cNvGrpSpPr>
              <p:nvPr/>
            </p:nvGrpSpPr>
            <p:grpSpPr bwMode="auto">
              <a:xfrm>
                <a:off x="2494" y="831"/>
                <a:ext cx="1250" cy="72"/>
                <a:chOff x="2494" y="831"/>
                <a:chExt cx="1250" cy="72"/>
              </a:xfrm>
            </p:grpSpPr>
            <p:sp>
              <p:nvSpPr>
                <p:cNvPr id="242719" name="Freeform 31"/>
                <p:cNvSpPr>
                  <a:spLocks/>
                </p:cNvSpPr>
                <p:nvPr/>
              </p:nvSpPr>
              <p:spPr bwMode="auto">
                <a:xfrm>
                  <a:off x="2494" y="839"/>
                  <a:ext cx="454" cy="64"/>
                </a:xfrm>
                <a:custGeom>
                  <a:avLst/>
                  <a:gdLst>
                    <a:gd name="T0" fmla="*/ 0 w 454"/>
                    <a:gd name="T1" fmla="*/ 0 h 64"/>
                    <a:gd name="T2" fmla="*/ 454 w 454"/>
                    <a:gd name="T3" fmla="*/ 0 h 64"/>
                    <a:gd name="T4" fmla="*/ 390 w 454"/>
                    <a:gd name="T5" fmla="*/ 64 h 64"/>
                    <a:gd name="T6" fmla="*/ 0 w 454"/>
                    <a:gd name="T7" fmla="*/ 64 h 64"/>
                    <a:gd name="T8" fmla="*/ 0 w 454"/>
                    <a:gd name="T9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64">
                      <a:moveTo>
                        <a:pt x="0" y="0"/>
                      </a:moveTo>
                      <a:lnTo>
                        <a:pt x="454" y="0"/>
                      </a:lnTo>
                      <a:lnTo>
                        <a:pt x="390" y="64"/>
                      </a:lnTo>
                      <a:lnTo>
                        <a:pt x="0" y="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720" name="Freeform 32"/>
                <p:cNvSpPr>
                  <a:spLocks/>
                </p:cNvSpPr>
                <p:nvPr/>
              </p:nvSpPr>
              <p:spPr bwMode="auto">
                <a:xfrm>
                  <a:off x="3282" y="831"/>
                  <a:ext cx="462" cy="64"/>
                </a:xfrm>
                <a:custGeom>
                  <a:avLst/>
                  <a:gdLst>
                    <a:gd name="T0" fmla="*/ 454 w 462"/>
                    <a:gd name="T1" fmla="*/ 0 h 64"/>
                    <a:gd name="T2" fmla="*/ 0 w 462"/>
                    <a:gd name="T3" fmla="*/ 0 h 64"/>
                    <a:gd name="T4" fmla="*/ 72 w 462"/>
                    <a:gd name="T5" fmla="*/ 64 h 64"/>
                    <a:gd name="T6" fmla="*/ 462 w 462"/>
                    <a:gd name="T7" fmla="*/ 64 h 64"/>
                    <a:gd name="T8" fmla="*/ 462 w 462"/>
                    <a:gd name="T9" fmla="*/ 0 h 64"/>
                    <a:gd name="T10" fmla="*/ 454 w 462"/>
                    <a:gd name="T11" fmla="*/ 0 h 64"/>
                    <a:gd name="T12" fmla="*/ 454 w 462"/>
                    <a:gd name="T1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2" h="64">
                      <a:moveTo>
                        <a:pt x="454" y="0"/>
                      </a:moveTo>
                      <a:lnTo>
                        <a:pt x="0" y="0"/>
                      </a:lnTo>
                      <a:lnTo>
                        <a:pt x="72" y="64"/>
                      </a:lnTo>
                      <a:lnTo>
                        <a:pt x="462" y="64"/>
                      </a:lnTo>
                      <a:lnTo>
                        <a:pt x="462" y="0"/>
                      </a:lnTo>
                      <a:lnTo>
                        <a:pt x="454" y="0"/>
                      </a:lnTo>
                      <a:lnTo>
                        <a:pt x="4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2721" name="Freeform 33"/>
              <p:cNvSpPr>
                <a:spLocks/>
              </p:cNvSpPr>
              <p:nvPr/>
            </p:nvSpPr>
            <p:spPr bwMode="auto">
              <a:xfrm>
                <a:off x="3290" y="839"/>
                <a:ext cx="454" cy="64"/>
              </a:xfrm>
              <a:custGeom>
                <a:avLst/>
                <a:gdLst>
                  <a:gd name="T0" fmla="*/ 454 w 454"/>
                  <a:gd name="T1" fmla="*/ 0 h 64"/>
                  <a:gd name="T2" fmla="*/ 0 w 454"/>
                  <a:gd name="T3" fmla="*/ 0 h 64"/>
                  <a:gd name="T4" fmla="*/ 64 w 454"/>
                  <a:gd name="T5" fmla="*/ 64 h 64"/>
                  <a:gd name="T6" fmla="*/ 454 w 454"/>
                  <a:gd name="T7" fmla="*/ 64 h 64"/>
                  <a:gd name="T8" fmla="*/ 454 w 454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4" h="64">
                    <a:moveTo>
                      <a:pt x="454" y="0"/>
                    </a:moveTo>
                    <a:lnTo>
                      <a:pt x="0" y="0"/>
                    </a:lnTo>
                    <a:lnTo>
                      <a:pt x="64" y="64"/>
                    </a:lnTo>
                    <a:lnTo>
                      <a:pt x="454" y="64"/>
                    </a:lnTo>
                    <a:lnTo>
                      <a:pt x="454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2722" name="Oval 34"/>
            <p:cNvSpPr>
              <a:spLocks noChangeArrowheads="1"/>
            </p:cNvSpPr>
            <p:nvPr/>
          </p:nvSpPr>
          <p:spPr bwMode="auto">
            <a:xfrm>
              <a:off x="2856" y="696"/>
              <a:ext cx="326" cy="11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723" name="Line 35"/>
            <p:cNvSpPr>
              <a:spLocks noChangeShapeType="1"/>
            </p:cNvSpPr>
            <p:nvPr/>
          </p:nvSpPr>
          <p:spPr bwMode="auto">
            <a:xfrm flipH="1">
              <a:off x="2826" y="600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24" name="Line 36"/>
            <p:cNvSpPr>
              <a:spLocks noChangeShapeType="1"/>
            </p:cNvSpPr>
            <p:nvPr/>
          </p:nvSpPr>
          <p:spPr bwMode="auto">
            <a:xfrm>
              <a:off x="3156" y="594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25" name="Line 37"/>
            <p:cNvSpPr>
              <a:spLocks noChangeShapeType="1"/>
            </p:cNvSpPr>
            <p:nvPr/>
          </p:nvSpPr>
          <p:spPr bwMode="auto">
            <a:xfrm>
              <a:off x="2820" y="894"/>
              <a:ext cx="258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26" name="Line 38"/>
            <p:cNvSpPr>
              <a:spLocks noChangeShapeType="1"/>
            </p:cNvSpPr>
            <p:nvPr/>
          </p:nvSpPr>
          <p:spPr bwMode="auto">
            <a:xfrm flipH="1">
              <a:off x="2940" y="888"/>
              <a:ext cx="264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27" name="Text Box 39"/>
            <p:cNvSpPr txBox="1">
              <a:spLocks noChangeAspect="1" noChangeArrowheads="1"/>
            </p:cNvSpPr>
            <p:nvPr/>
          </p:nvSpPr>
          <p:spPr bwMode="auto">
            <a:xfrm>
              <a:off x="2593" y="2150"/>
              <a:ext cx="497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Times New Roman" panose="02020603050405020304" pitchFamily="18" charset="0"/>
                </a:rPr>
                <a:t>Back Focal Plane</a:t>
              </a:r>
            </a:p>
          </p:txBody>
        </p:sp>
      </p:grpSp>
      <p:sp>
        <p:nvSpPr>
          <p:cNvPr id="242728" name="Text Box 40"/>
          <p:cNvSpPr txBox="1">
            <a:spLocks noChangeArrowheads="1"/>
          </p:cNvSpPr>
          <p:nvPr/>
        </p:nvSpPr>
        <p:spPr bwMode="auto">
          <a:xfrm>
            <a:off x="531813" y="5445125"/>
            <a:ext cx="3981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Times New Roman" panose="02020603050405020304" pitchFamily="18" charset="0"/>
              </a:rPr>
              <a:t>10 </a:t>
            </a:r>
            <a:r>
              <a:rPr lang="en-US" altLang="en-US" sz="2400">
                <a:latin typeface="Symbol" panose="05050102010706020507" pitchFamily="18" charset="2"/>
              </a:rPr>
              <a:t>m</a:t>
            </a:r>
            <a:r>
              <a:rPr lang="en-US" altLang="en-US" sz="2400">
                <a:latin typeface="Times New Roman" panose="02020603050405020304" pitchFamily="18" charset="0"/>
              </a:rPr>
              <a:t>m aperture -&gt; 50 nm beam</a:t>
            </a:r>
          </a:p>
          <a:p>
            <a:r>
              <a:rPr lang="en-US" altLang="en-US" sz="2400">
                <a:latin typeface="Times New Roman" panose="02020603050405020304" pitchFamily="18" charset="0"/>
              </a:rPr>
              <a:t>M = 1/200</a:t>
            </a:r>
          </a:p>
        </p:txBody>
      </p:sp>
    </p:spTree>
    <p:extLst>
      <p:ext uri="{BB962C8B-B14F-4D97-AF65-F5344CB8AC3E}">
        <p14:creationId xmlns:p14="http://schemas.microsoft.com/office/powerpoint/2010/main" val="25849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0"/>
            <a:ext cx="3367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0"/>
            <a:ext cx="3976688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5030788" y="5603875"/>
            <a:ext cx="4113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</a:rPr>
              <a:t>Coherence length &gt; 15 nm</a:t>
            </a:r>
          </a:p>
          <a:p>
            <a:r>
              <a:rPr lang="en-US" altLang="en-US" sz="2400" b="1">
                <a:latin typeface="Times New Roman" panose="02020603050405020304" pitchFamily="18" charset="0"/>
              </a:rPr>
              <a:t>Convergence angle &lt;0.2 mrad</a:t>
            </a:r>
          </a:p>
        </p:txBody>
      </p:sp>
    </p:spTree>
    <p:extLst>
      <p:ext uri="{BB962C8B-B14F-4D97-AF65-F5344CB8AC3E}">
        <p14:creationId xmlns:p14="http://schemas.microsoft.com/office/powerpoint/2010/main" val="24101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f_amp_0_1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628775"/>
            <a:ext cx="1655762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6948488" y="5516563"/>
            <a:ext cx="1938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>
                <a:latin typeface="Times New Roman" panose="02020603050405020304" pitchFamily="18" charset="0"/>
                <a:ea typeface="MS PGothic" panose="020B0600070205080204" pitchFamily="34" charset="-128"/>
              </a:rPr>
              <a:t>BL29XUL, SPring-8 </a:t>
            </a:r>
            <a:endParaRPr lang="en-US" altLang="ja-JP" sz="1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46788" name="Oval 4"/>
          <p:cNvSpPr>
            <a:spLocks noChangeArrowheads="1"/>
          </p:cNvSpPr>
          <p:nvPr/>
        </p:nvSpPr>
        <p:spPr bwMode="auto">
          <a:xfrm>
            <a:off x="3898900" y="4541838"/>
            <a:ext cx="2016125" cy="1303337"/>
          </a:xfrm>
          <a:prstGeom prst="ellipse">
            <a:avLst/>
          </a:prstGeom>
          <a:solidFill>
            <a:srgbClr val="F4F4F4"/>
          </a:solidFill>
          <a:ln w="11176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46789" name="AutoShape 5"/>
          <p:cNvCxnSpPr>
            <a:cxnSpLocks noChangeShapeType="1"/>
            <a:stCxn id="246819" idx="2"/>
            <a:endCxn id="246788" idx="6"/>
          </p:cNvCxnSpPr>
          <p:nvPr/>
        </p:nvCxnSpPr>
        <p:spPr bwMode="auto">
          <a:xfrm rot="5400000">
            <a:off x="5963444" y="4317206"/>
            <a:ext cx="828675" cy="925513"/>
          </a:xfrm>
          <a:prstGeom prst="curvedConnector2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790" name="AutoShape 6"/>
          <p:cNvCxnSpPr>
            <a:cxnSpLocks noChangeShapeType="1"/>
            <a:stCxn id="246786" idx="3"/>
            <a:endCxn id="246816" idx="0"/>
          </p:cNvCxnSpPr>
          <p:nvPr/>
        </p:nvCxnSpPr>
        <p:spPr bwMode="auto">
          <a:xfrm>
            <a:off x="5734050" y="2457450"/>
            <a:ext cx="1106488" cy="414338"/>
          </a:xfrm>
          <a:prstGeom prst="curvedConnector2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6791" name="Text Box 7"/>
          <p:cNvSpPr txBox="1">
            <a:spLocks noChangeArrowheads="1"/>
          </p:cNvSpPr>
          <p:nvPr/>
        </p:nvSpPr>
        <p:spPr bwMode="auto">
          <a:xfrm>
            <a:off x="3552825" y="1239838"/>
            <a:ext cx="27162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1600" b="1">
                <a:latin typeface="Times New Roman" panose="02020603050405020304" pitchFamily="18" charset="0"/>
                <a:ea typeface="MS PGothic" panose="020B0600070205080204" pitchFamily="34" charset="-128"/>
              </a:rPr>
              <a:t>Coherent Diffraction Pattern</a:t>
            </a:r>
          </a:p>
        </p:txBody>
      </p:sp>
      <p:sp>
        <p:nvSpPr>
          <p:cNvPr id="246792" name="computr3"/>
          <p:cNvSpPr>
            <a:spLocks noChangeAspect="1" noEditPoints="1" noChangeArrowheads="1"/>
          </p:cNvSpPr>
          <p:nvPr/>
        </p:nvSpPr>
        <p:spPr bwMode="auto">
          <a:xfrm>
            <a:off x="6599238" y="3211513"/>
            <a:ext cx="482600" cy="360362"/>
          </a:xfrm>
          <a:custGeom>
            <a:avLst/>
            <a:gdLst>
              <a:gd name="T0" fmla="*/ 0 w 21600"/>
              <a:gd name="T1" fmla="*/ 10800 h 21600"/>
              <a:gd name="T2" fmla="*/ 10800 w 21600"/>
              <a:gd name="T3" fmla="*/ 0 h 21600"/>
              <a:gd name="T4" fmla="*/ 10800 w 21600"/>
              <a:gd name="T5" fmla="*/ 21600 h 21600"/>
              <a:gd name="T6" fmla="*/ 18135 w 21600"/>
              <a:gd name="T7" fmla="*/ 10800 h 21600"/>
              <a:gd name="T8" fmla="*/ 7811 w 21600"/>
              <a:gd name="T9" fmla="*/ 2584 h 21600"/>
              <a:gd name="T10" fmla="*/ 16359 w 21600"/>
              <a:gd name="T11" fmla="*/ 1176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 flipH="1" flipV="1">
            <a:off x="3109913" y="4165600"/>
            <a:ext cx="863600" cy="1279525"/>
          </a:xfrm>
          <a:prstGeom prst="line">
            <a:avLst/>
          </a:prstGeom>
          <a:noFill/>
          <a:ln w="11113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4" name="Line 10"/>
          <p:cNvSpPr>
            <a:spLocks noChangeShapeType="1"/>
          </p:cNvSpPr>
          <p:nvPr/>
        </p:nvSpPr>
        <p:spPr bwMode="auto">
          <a:xfrm>
            <a:off x="3106738" y="4152900"/>
            <a:ext cx="2082800" cy="414338"/>
          </a:xfrm>
          <a:prstGeom prst="line">
            <a:avLst/>
          </a:prstGeom>
          <a:noFill/>
          <a:ln w="11113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 rot="-2459849">
            <a:off x="1258888" y="5006975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ja-JP" sz="1600" b="1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Coherent X-rays</a:t>
            </a:r>
          </a:p>
        </p:txBody>
      </p:sp>
      <p:sp>
        <p:nvSpPr>
          <p:cNvPr id="246796" name="Text Box 12"/>
          <p:cNvSpPr txBox="1">
            <a:spLocks noChangeArrowheads="1"/>
          </p:cNvSpPr>
          <p:nvPr/>
        </p:nvSpPr>
        <p:spPr bwMode="auto">
          <a:xfrm>
            <a:off x="2195513" y="3930650"/>
            <a:ext cx="828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 b="1">
                <a:latin typeface="Times New Roman" panose="02020603050405020304" pitchFamily="18" charset="0"/>
                <a:ea typeface="MS PGothic" panose="020B0600070205080204" pitchFamily="34" charset="-128"/>
              </a:rPr>
              <a:t>Sample</a:t>
            </a:r>
          </a:p>
        </p:txBody>
      </p:sp>
      <p:sp>
        <p:nvSpPr>
          <p:cNvPr id="246797" name="Line 13"/>
          <p:cNvSpPr>
            <a:spLocks noChangeShapeType="1"/>
          </p:cNvSpPr>
          <p:nvPr/>
        </p:nvSpPr>
        <p:spPr bwMode="auto">
          <a:xfrm flipV="1">
            <a:off x="1449388" y="4276725"/>
            <a:ext cx="1522412" cy="1295400"/>
          </a:xfrm>
          <a:prstGeom prst="line">
            <a:avLst/>
          </a:prstGeom>
          <a:noFill/>
          <a:ln w="11176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8" name="Freeform 14"/>
          <p:cNvSpPr>
            <a:spLocks/>
          </p:cNvSpPr>
          <p:nvPr/>
        </p:nvSpPr>
        <p:spPr bwMode="auto">
          <a:xfrm>
            <a:off x="2860675" y="4210050"/>
            <a:ext cx="190500" cy="179388"/>
          </a:xfrm>
          <a:custGeom>
            <a:avLst/>
            <a:gdLst>
              <a:gd name="T0" fmla="*/ 14 w 34"/>
              <a:gd name="T1" fmla="*/ 32 h 32"/>
              <a:gd name="T2" fmla="*/ 14 w 34"/>
              <a:gd name="T3" fmla="*/ 32 h 32"/>
              <a:gd name="T4" fmla="*/ 34 w 34"/>
              <a:gd name="T5" fmla="*/ 0 h 32"/>
              <a:gd name="T6" fmla="*/ 0 w 34"/>
              <a:gd name="T7" fmla="*/ 15 h 32"/>
              <a:gd name="T8" fmla="*/ 15 w 34"/>
              <a:gd name="T9" fmla="*/ 17 h 32"/>
              <a:gd name="T10" fmla="*/ 14 w 34"/>
              <a:gd name="T1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" h="32">
                <a:moveTo>
                  <a:pt x="14" y="32"/>
                </a:moveTo>
                <a:cubicBezTo>
                  <a:pt x="14" y="32"/>
                  <a:pt x="14" y="32"/>
                  <a:pt x="14" y="32"/>
                </a:cubicBezTo>
                <a:cubicBezTo>
                  <a:pt x="14" y="32"/>
                  <a:pt x="34" y="0"/>
                  <a:pt x="34" y="0"/>
                </a:cubicBezTo>
                <a:cubicBezTo>
                  <a:pt x="34" y="0"/>
                  <a:pt x="6" y="11"/>
                  <a:pt x="0" y="15"/>
                </a:cubicBezTo>
                <a:cubicBezTo>
                  <a:pt x="3" y="14"/>
                  <a:pt x="13" y="14"/>
                  <a:pt x="15" y="17"/>
                </a:cubicBezTo>
                <a:cubicBezTo>
                  <a:pt x="17" y="19"/>
                  <a:pt x="15" y="28"/>
                  <a:pt x="14" y="32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6799" name="Group 15"/>
          <p:cNvGrpSpPr>
            <a:grpSpLocks/>
          </p:cNvGrpSpPr>
          <p:nvPr/>
        </p:nvGrpSpPr>
        <p:grpSpPr bwMode="auto">
          <a:xfrm>
            <a:off x="3106738" y="2060575"/>
            <a:ext cx="2157412" cy="2105025"/>
            <a:chOff x="2428" y="1471"/>
            <a:chExt cx="1258" cy="972"/>
          </a:xfrm>
        </p:grpSpPr>
        <p:sp>
          <p:nvSpPr>
            <p:cNvPr id="246800" name="Line 16"/>
            <p:cNvSpPr>
              <a:spLocks noChangeShapeType="1"/>
            </p:cNvSpPr>
            <p:nvPr/>
          </p:nvSpPr>
          <p:spPr bwMode="auto">
            <a:xfrm flipV="1">
              <a:off x="2428" y="1509"/>
              <a:ext cx="1209" cy="934"/>
            </a:xfrm>
            <a:prstGeom prst="line">
              <a:avLst/>
            </a:prstGeom>
            <a:noFill/>
            <a:ln w="11113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01" name="Freeform 17"/>
            <p:cNvSpPr>
              <a:spLocks/>
            </p:cNvSpPr>
            <p:nvPr/>
          </p:nvSpPr>
          <p:spPr bwMode="auto">
            <a:xfrm>
              <a:off x="3563" y="1471"/>
              <a:ext cx="123" cy="109"/>
            </a:xfrm>
            <a:custGeom>
              <a:avLst/>
              <a:gdLst>
                <a:gd name="T0" fmla="*/ 13 w 35"/>
                <a:gd name="T1" fmla="*/ 31 h 31"/>
                <a:gd name="T2" fmla="*/ 13 w 35"/>
                <a:gd name="T3" fmla="*/ 31 h 31"/>
                <a:gd name="T4" fmla="*/ 35 w 35"/>
                <a:gd name="T5" fmla="*/ 0 h 31"/>
                <a:gd name="T6" fmla="*/ 0 w 35"/>
                <a:gd name="T7" fmla="*/ 13 h 31"/>
                <a:gd name="T8" fmla="*/ 15 w 35"/>
                <a:gd name="T9" fmla="*/ 15 h 31"/>
                <a:gd name="T10" fmla="*/ 13 w 35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1">
                  <a:moveTo>
                    <a:pt x="13" y="31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35" y="0"/>
                    <a:pt x="35" y="0"/>
                  </a:cubicBezTo>
                  <a:cubicBezTo>
                    <a:pt x="35" y="0"/>
                    <a:pt x="7" y="10"/>
                    <a:pt x="0" y="13"/>
                  </a:cubicBezTo>
                  <a:cubicBezTo>
                    <a:pt x="4" y="13"/>
                    <a:pt x="13" y="13"/>
                    <a:pt x="15" y="15"/>
                  </a:cubicBezTo>
                  <a:cubicBezTo>
                    <a:pt x="17" y="18"/>
                    <a:pt x="15" y="27"/>
                    <a:pt x="13" y="31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802" name="Group 18"/>
          <p:cNvGrpSpPr>
            <a:grpSpLocks/>
          </p:cNvGrpSpPr>
          <p:nvPr/>
        </p:nvGrpSpPr>
        <p:grpSpPr bwMode="auto">
          <a:xfrm>
            <a:off x="3098800" y="2203450"/>
            <a:ext cx="1517650" cy="1960563"/>
            <a:chOff x="2423" y="1298"/>
            <a:chExt cx="1133" cy="1144"/>
          </a:xfrm>
        </p:grpSpPr>
        <p:sp>
          <p:nvSpPr>
            <p:cNvPr id="246803" name="Line 19"/>
            <p:cNvSpPr>
              <a:spLocks noChangeShapeType="1"/>
            </p:cNvSpPr>
            <p:nvPr/>
          </p:nvSpPr>
          <p:spPr bwMode="auto">
            <a:xfrm flipV="1">
              <a:off x="2423" y="1344"/>
              <a:ext cx="1092" cy="1098"/>
            </a:xfrm>
            <a:prstGeom prst="line">
              <a:avLst/>
            </a:prstGeom>
            <a:noFill/>
            <a:ln w="11113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04" name="Freeform 20"/>
            <p:cNvSpPr>
              <a:spLocks/>
            </p:cNvSpPr>
            <p:nvPr/>
          </p:nvSpPr>
          <p:spPr bwMode="auto">
            <a:xfrm>
              <a:off x="3439" y="1298"/>
              <a:ext cx="117" cy="120"/>
            </a:xfrm>
            <a:custGeom>
              <a:avLst/>
              <a:gdLst>
                <a:gd name="T0" fmla="*/ 16 w 33"/>
                <a:gd name="T1" fmla="*/ 34 h 34"/>
                <a:gd name="T2" fmla="*/ 16 w 33"/>
                <a:gd name="T3" fmla="*/ 34 h 34"/>
                <a:gd name="T4" fmla="*/ 33 w 33"/>
                <a:gd name="T5" fmla="*/ 0 h 34"/>
                <a:gd name="T6" fmla="*/ 0 w 33"/>
                <a:gd name="T7" fmla="*/ 18 h 34"/>
                <a:gd name="T8" fmla="*/ 15 w 33"/>
                <a:gd name="T9" fmla="*/ 18 h 34"/>
                <a:gd name="T10" fmla="*/ 16 w 33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4">
                  <a:moveTo>
                    <a:pt x="16" y="34"/>
                  </a:move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33" y="0"/>
                    <a:pt x="33" y="0"/>
                  </a:cubicBezTo>
                  <a:cubicBezTo>
                    <a:pt x="33" y="0"/>
                    <a:pt x="6" y="14"/>
                    <a:pt x="0" y="18"/>
                  </a:cubicBezTo>
                  <a:cubicBezTo>
                    <a:pt x="4" y="17"/>
                    <a:pt x="13" y="16"/>
                    <a:pt x="15" y="18"/>
                  </a:cubicBezTo>
                  <a:cubicBezTo>
                    <a:pt x="17" y="21"/>
                    <a:pt x="16" y="30"/>
                    <a:pt x="16" y="34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805" name="Group 21"/>
          <p:cNvGrpSpPr>
            <a:grpSpLocks/>
          </p:cNvGrpSpPr>
          <p:nvPr/>
        </p:nvGrpSpPr>
        <p:grpSpPr bwMode="auto">
          <a:xfrm>
            <a:off x="3106738" y="2622550"/>
            <a:ext cx="2176462" cy="1543050"/>
            <a:chOff x="2428" y="1471"/>
            <a:chExt cx="1371" cy="972"/>
          </a:xfrm>
        </p:grpSpPr>
        <p:sp>
          <p:nvSpPr>
            <p:cNvPr id="246806" name="Line 22"/>
            <p:cNvSpPr>
              <a:spLocks noChangeShapeType="1"/>
            </p:cNvSpPr>
            <p:nvPr/>
          </p:nvSpPr>
          <p:spPr bwMode="auto">
            <a:xfrm flipV="1">
              <a:off x="2428" y="1509"/>
              <a:ext cx="1318" cy="934"/>
            </a:xfrm>
            <a:prstGeom prst="line">
              <a:avLst/>
            </a:prstGeom>
            <a:noFill/>
            <a:ln w="11113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07" name="Freeform 23"/>
            <p:cNvSpPr>
              <a:spLocks/>
            </p:cNvSpPr>
            <p:nvPr/>
          </p:nvSpPr>
          <p:spPr bwMode="auto">
            <a:xfrm>
              <a:off x="3672" y="1471"/>
              <a:ext cx="127" cy="105"/>
            </a:xfrm>
            <a:custGeom>
              <a:avLst/>
              <a:gdLst>
                <a:gd name="T0" fmla="*/ 13 w 36"/>
                <a:gd name="T1" fmla="*/ 30 h 30"/>
                <a:gd name="T2" fmla="*/ 13 w 36"/>
                <a:gd name="T3" fmla="*/ 30 h 30"/>
                <a:gd name="T4" fmla="*/ 36 w 36"/>
                <a:gd name="T5" fmla="*/ 0 h 30"/>
                <a:gd name="T6" fmla="*/ 0 w 36"/>
                <a:gd name="T7" fmla="*/ 12 h 30"/>
                <a:gd name="T8" fmla="*/ 15 w 36"/>
                <a:gd name="T9" fmla="*/ 15 h 30"/>
                <a:gd name="T10" fmla="*/ 13 w 36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0">
                  <a:moveTo>
                    <a:pt x="13" y="30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3" y="30"/>
                    <a:pt x="36" y="0"/>
                    <a:pt x="36" y="0"/>
                  </a:cubicBezTo>
                  <a:cubicBezTo>
                    <a:pt x="36" y="0"/>
                    <a:pt x="7" y="9"/>
                    <a:pt x="0" y="12"/>
                  </a:cubicBezTo>
                  <a:cubicBezTo>
                    <a:pt x="4" y="12"/>
                    <a:pt x="13" y="13"/>
                    <a:pt x="15" y="15"/>
                  </a:cubicBezTo>
                  <a:cubicBezTo>
                    <a:pt x="17" y="18"/>
                    <a:pt x="14" y="27"/>
                    <a:pt x="13" y="3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808" name="Group 24"/>
          <p:cNvGrpSpPr>
            <a:grpSpLocks/>
          </p:cNvGrpSpPr>
          <p:nvPr/>
        </p:nvGrpSpPr>
        <p:grpSpPr bwMode="auto">
          <a:xfrm>
            <a:off x="3106738" y="2708275"/>
            <a:ext cx="1581150" cy="1455738"/>
            <a:chOff x="2428" y="1305"/>
            <a:chExt cx="1262" cy="1137"/>
          </a:xfrm>
        </p:grpSpPr>
        <p:sp>
          <p:nvSpPr>
            <p:cNvPr id="246809" name="Freeform 25"/>
            <p:cNvSpPr>
              <a:spLocks/>
            </p:cNvSpPr>
            <p:nvPr/>
          </p:nvSpPr>
          <p:spPr bwMode="auto">
            <a:xfrm>
              <a:off x="3570" y="1305"/>
              <a:ext cx="120" cy="113"/>
            </a:xfrm>
            <a:custGeom>
              <a:avLst/>
              <a:gdLst>
                <a:gd name="T0" fmla="*/ 15 w 34"/>
                <a:gd name="T1" fmla="*/ 32 h 32"/>
                <a:gd name="T2" fmla="*/ 15 w 34"/>
                <a:gd name="T3" fmla="*/ 32 h 32"/>
                <a:gd name="T4" fmla="*/ 34 w 34"/>
                <a:gd name="T5" fmla="*/ 0 h 32"/>
                <a:gd name="T6" fmla="*/ 0 w 34"/>
                <a:gd name="T7" fmla="*/ 16 h 32"/>
                <a:gd name="T8" fmla="*/ 15 w 34"/>
                <a:gd name="T9" fmla="*/ 17 h 32"/>
                <a:gd name="T10" fmla="*/ 15 w 3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2">
                  <a:moveTo>
                    <a:pt x="15" y="3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34" y="0"/>
                    <a:pt x="34" y="0"/>
                  </a:cubicBezTo>
                  <a:cubicBezTo>
                    <a:pt x="34" y="0"/>
                    <a:pt x="7" y="12"/>
                    <a:pt x="0" y="16"/>
                  </a:cubicBezTo>
                  <a:cubicBezTo>
                    <a:pt x="4" y="15"/>
                    <a:pt x="13" y="14"/>
                    <a:pt x="15" y="17"/>
                  </a:cubicBezTo>
                  <a:cubicBezTo>
                    <a:pt x="17" y="19"/>
                    <a:pt x="16" y="28"/>
                    <a:pt x="15" y="32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0" name="Line 26"/>
            <p:cNvSpPr>
              <a:spLocks noChangeShapeType="1"/>
            </p:cNvSpPr>
            <p:nvPr/>
          </p:nvSpPr>
          <p:spPr bwMode="auto">
            <a:xfrm flipV="1">
              <a:off x="2428" y="1354"/>
              <a:ext cx="1209" cy="1088"/>
            </a:xfrm>
            <a:prstGeom prst="line">
              <a:avLst/>
            </a:prstGeom>
            <a:noFill/>
            <a:ln w="11113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811" name="Oval 27"/>
          <p:cNvSpPr>
            <a:spLocks noChangeArrowheads="1"/>
          </p:cNvSpPr>
          <p:nvPr/>
        </p:nvSpPr>
        <p:spPr bwMode="auto">
          <a:xfrm>
            <a:off x="3067050" y="4125913"/>
            <a:ext cx="73025" cy="7937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812" name="Oval 28"/>
          <p:cNvSpPr>
            <a:spLocks noChangeArrowheads="1"/>
          </p:cNvSpPr>
          <p:nvPr/>
        </p:nvSpPr>
        <p:spPr bwMode="auto">
          <a:xfrm>
            <a:off x="3067050" y="4125913"/>
            <a:ext cx="73025" cy="79375"/>
          </a:xfrm>
          <a:prstGeom prst="ellipse">
            <a:avLst/>
          </a:prstGeom>
          <a:noFill/>
          <a:ln w="11113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13" name="Rectangle 29"/>
          <p:cNvSpPr>
            <a:spLocks noChangeArrowheads="1"/>
          </p:cNvSpPr>
          <p:nvPr/>
        </p:nvSpPr>
        <p:spPr bwMode="auto">
          <a:xfrm>
            <a:off x="3316288" y="5889625"/>
            <a:ext cx="2986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1" lang="en-US" altLang="ja-JP" sz="1600" b="1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Unstained Human Chromosome</a:t>
            </a:r>
            <a:endParaRPr kumimoji="1" lang="en-US" altLang="en-US" sz="1600" b="1">
              <a:solidFill>
                <a:schemeClr val="tx2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46814" name="Line 30"/>
          <p:cNvSpPr>
            <a:spLocks noChangeShapeType="1"/>
          </p:cNvSpPr>
          <p:nvPr/>
        </p:nvSpPr>
        <p:spPr bwMode="auto">
          <a:xfrm>
            <a:off x="4906963" y="335597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15" name="Text Box 31"/>
          <p:cNvSpPr txBox="1">
            <a:spLocks noChangeArrowheads="1"/>
          </p:cNvSpPr>
          <p:nvPr/>
        </p:nvSpPr>
        <p:spPr bwMode="auto">
          <a:xfrm>
            <a:off x="3981450" y="3729038"/>
            <a:ext cx="18510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 b="1">
                <a:latin typeface="Times New Roman" panose="02020603050405020304" pitchFamily="18" charset="0"/>
                <a:ea typeface="MS PGothic" panose="020B0600070205080204" pitchFamily="34" charset="-128"/>
              </a:rPr>
              <a:t>Fourier Transform</a:t>
            </a:r>
          </a:p>
        </p:txBody>
      </p:sp>
      <p:sp>
        <p:nvSpPr>
          <p:cNvPr id="246816" name="Text Box 32"/>
          <p:cNvSpPr txBox="1">
            <a:spLocks noChangeArrowheads="1"/>
          </p:cNvSpPr>
          <p:nvPr/>
        </p:nvSpPr>
        <p:spPr bwMode="auto">
          <a:xfrm>
            <a:off x="6067425" y="2871788"/>
            <a:ext cx="15462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 b="1">
                <a:latin typeface="Times New Roman" panose="02020603050405020304" pitchFamily="18" charset="0"/>
                <a:ea typeface="MS PGothic" panose="020B0600070205080204" pitchFamily="34" charset="-128"/>
              </a:rPr>
              <a:t>Phase Retrieval</a:t>
            </a:r>
          </a:p>
        </p:txBody>
      </p:sp>
      <p:sp>
        <p:nvSpPr>
          <p:cNvPr id="246817" name="Text Box 33"/>
          <p:cNvSpPr txBox="1">
            <a:spLocks noChangeArrowheads="1"/>
          </p:cNvSpPr>
          <p:nvPr/>
        </p:nvSpPr>
        <p:spPr bwMode="auto">
          <a:xfrm>
            <a:off x="827088" y="115888"/>
            <a:ext cx="80660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ja-JP" sz="3600">
                <a:ea typeface="MS PGothic" panose="020B0600070205080204" pitchFamily="34" charset="-128"/>
              </a:rPr>
              <a:t>Coherent X-ray Diffraction</a:t>
            </a:r>
          </a:p>
        </p:txBody>
      </p:sp>
      <p:sp>
        <p:nvSpPr>
          <p:cNvPr id="246818" name="Rectangle 34"/>
          <p:cNvSpPr>
            <a:spLocks noChangeArrowheads="1"/>
          </p:cNvSpPr>
          <p:nvPr/>
        </p:nvSpPr>
        <p:spPr bwMode="auto">
          <a:xfrm>
            <a:off x="971550" y="6308725"/>
            <a:ext cx="7504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ja-JP" sz="1600">
                <a:latin typeface="Times New Roman" panose="02020603050405020304" pitchFamily="18" charset="0"/>
                <a:ea typeface="MS PGothic" panose="020B0600070205080204" pitchFamily="34" charset="-128"/>
              </a:rPr>
              <a:t>Y. Nishino, Y. Takahashi, N. Imamoto, T. Ishikawa, and K. Maeshima, submitted (2008).</a:t>
            </a:r>
          </a:p>
        </p:txBody>
      </p:sp>
      <p:sp>
        <p:nvSpPr>
          <p:cNvPr id="246819" name="Text Box 35"/>
          <p:cNvSpPr txBox="1">
            <a:spLocks noChangeArrowheads="1"/>
          </p:cNvSpPr>
          <p:nvPr/>
        </p:nvSpPr>
        <p:spPr bwMode="auto">
          <a:xfrm>
            <a:off x="5718175" y="3540125"/>
            <a:ext cx="22431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1600">
                <a:latin typeface="Times New Roman" panose="02020603050405020304" pitchFamily="18" charset="0"/>
                <a:ea typeface="MS PGothic" panose="020B0600070205080204" pitchFamily="34" charset="-128"/>
              </a:rPr>
              <a:t>Sample Image</a:t>
            </a:r>
          </a:p>
          <a:p>
            <a:pPr algn="ctr" eaLnBrk="0" hangingPunct="0"/>
            <a:r>
              <a:rPr lang="en-US" altLang="ja-JP" sz="1600">
                <a:latin typeface="Times New Roman" panose="02020603050405020304" pitchFamily="18" charset="0"/>
                <a:ea typeface="MS PGothic" panose="020B0600070205080204" pitchFamily="34" charset="-128"/>
              </a:rPr>
              <a:t>Reconstruction</a:t>
            </a:r>
          </a:p>
          <a:p>
            <a:pPr algn="ctr" eaLnBrk="0" hangingPunct="0"/>
            <a:r>
              <a:rPr lang="en-US" altLang="ja-JP" sz="1600">
                <a:latin typeface="Times New Roman" panose="02020603050405020304" pitchFamily="18" charset="0"/>
                <a:ea typeface="MS PGothic" panose="020B0600070205080204" pitchFamily="34" charset="-128"/>
              </a:rPr>
              <a:t>without the aid of Lenses</a:t>
            </a:r>
            <a:endParaRPr lang="ja-JP" altLang="en-US" sz="16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246820" name="Group 36"/>
          <p:cNvGrpSpPr>
            <a:grpSpLocks/>
          </p:cNvGrpSpPr>
          <p:nvPr/>
        </p:nvGrpSpPr>
        <p:grpSpPr bwMode="auto">
          <a:xfrm>
            <a:off x="71438" y="879475"/>
            <a:ext cx="3132137" cy="2254250"/>
            <a:chOff x="-682" y="725"/>
            <a:chExt cx="1973" cy="1420"/>
          </a:xfrm>
        </p:grpSpPr>
        <p:graphicFrame>
          <p:nvGraphicFramePr>
            <p:cNvPr id="246821" name="Object 37"/>
            <p:cNvGraphicFramePr>
              <a:graphicFrameLocks noChangeAspect="1"/>
            </p:cNvGraphicFramePr>
            <p:nvPr/>
          </p:nvGraphicFramePr>
          <p:xfrm>
            <a:off x="-283" y="931"/>
            <a:ext cx="952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30" name="数式" r:id="rId5" imgW="1104840" imgH="393480" progId="Equation.3">
                    <p:embed/>
                  </p:oleObj>
                </mc:Choice>
                <mc:Fallback>
                  <p:oleObj name="数式" r:id="rId5" imgW="11048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83" y="931"/>
                          <a:ext cx="952" cy="34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6822" name="Object 38"/>
            <p:cNvGraphicFramePr>
              <a:graphicFrameLocks noChangeAspect="1"/>
            </p:cNvGraphicFramePr>
            <p:nvPr/>
          </p:nvGraphicFramePr>
          <p:xfrm>
            <a:off x="-295" y="1525"/>
            <a:ext cx="1290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31" name="数式" r:id="rId7" imgW="1320480" imgH="279360" progId="Equation.3">
                    <p:embed/>
                  </p:oleObj>
                </mc:Choice>
                <mc:Fallback>
                  <p:oleObj name="数式" r:id="rId7" imgW="132048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95" y="1525"/>
                          <a:ext cx="1290" cy="27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6823" name="Text Box 39"/>
            <p:cNvSpPr txBox="1">
              <a:spLocks noChangeArrowheads="1"/>
            </p:cNvSpPr>
            <p:nvPr/>
          </p:nvSpPr>
          <p:spPr bwMode="auto">
            <a:xfrm>
              <a:off x="-682" y="1276"/>
              <a:ext cx="94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Times New Roman" panose="02020603050405020304" pitchFamily="18" charset="0"/>
                  <a:ea typeface="MS PGothic" panose="020B0600070205080204" pitchFamily="34" charset="-128"/>
                </a:rPr>
                <a:t>Structure Factor</a:t>
              </a:r>
            </a:p>
          </p:txBody>
        </p:sp>
        <p:sp>
          <p:nvSpPr>
            <p:cNvPr id="246824" name="Text Box 40"/>
            <p:cNvSpPr txBox="1">
              <a:spLocks noChangeArrowheads="1"/>
            </p:cNvSpPr>
            <p:nvPr/>
          </p:nvSpPr>
          <p:spPr bwMode="auto">
            <a:xfrm>
              <a:off x="-682" y="725"/>
              <a:ext cx="145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Times New Roman" panose="02020603050405020304" pitchFamily="18" charset="0"/>
                  <a:ea typeface="MS PGothic" panose="020B0600070205080204" pitchFamily="34" charset="-128"/>
                </a:rPr>
                <a:t>Differential Cross Section</a:t>
              </a:r>
            </a:p>
          </p:txBody>
        </p:sp>
        <p:sp>
          <p:nvSpPr>
            <p:cNvPr id="246825" name="Text Box 41"/>
            <p:cNvSpPr txBox="1">
              <a:spLocks noChangeArrowheads="1"/>
            </p:cNvSpPr>
            <p:nvPr/>
          </p:nvSpPr>
          <p:spPr bwMode="auto">
            <a:xfrm>
              <a:off x="-682" y="1933"/>
              <a:ext cx="1973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1600" i="1">
                  <a:latin typeface="Symbol" panose="05050102010706020507" pitchFamily="18" charset="2"/>
                  <a:ea typeface="MS PGothic" panose="020B0600070205080204" pitchFamily="34" charset="-128"/>
                </a:rPr>
                <a:t>r </a:t>
              </a:r>
              <a:r>
                <a:rPr lang="en-US" altLang="ja-JP" sz="1600">
                  <a:latin typeface="Times New Roman" panose="02020603050405020304" pitchFamily="18" charset="0"/>
                  <a:ea typeface="MS PGothic" panose="020B0600070205080204" pitchFamily="34" charset="-128"/>
                </a:rPr>
                <a:t>(</a:t>
              </a:r>
              <a:r>
                <a:rPr lang="en-US" altLang="ja-JP" sz="1600" b="1" i="1">
                  <a:latin typeface="Times New Roman" panose="02020603050405020304" pitchFamily="18" charset="0"/>
                  <a:ea typeface="MS PGothic" panose="020B0600070205080204" pitchFamily="34" charset="-128"/>
                </a:rPr>
                <a:t>r</a:t>
              </a:r>
              <a:r>
                <a:rPr lang="en-US" altLang="ja-JP" sz="1600">
                  <a:latin typeface="Times New Roman" panose="02020603050405020304" pitchFamily="18" charset="0"/>
                  <a:ea typeface="MS PGothic" panose="020B0600070205080204" pitchFamily="34" charset="-128"/>
                </a:rPr>
                <a:t>) : Electron Density Distribution</a:t>
              </a:r>
            </a:p>
          </p:txBody>
        </p:sp>
      </p:grpSp>
      <p:pic>
        <p:nvPicPr>
          <p:cNvPr id="246826" name="Picture 42" descr="rho_min72_0_1_av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4711700"/>
            <a:ext cx="968375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27" name="Picture 43" descr="rhocc_anim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96975"/>
            <a:ext cx="10477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28" name="Picture 44" descr="rhocc_init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1196975"/>
            <a:ext cx="10477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47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246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58813" y="190500"/>
            <a:ext cx="7799387" cy="614363"/>
          </a:xfrm>
        </p:spPr>
        <p:txBody>
          <a:bodyPr/>
          <a:lstStyle/>
          <a:p>
            <a:r>
              <a:rPr lang="en-US" altLang="ja-JP" sz="3600">
                <a:ea typeface="MS PGothic" panose="020B0600070205080204" pitchFamily="34" charset="-128"/>
              </a:rPr>
              <a:t>From 2D to 3D</a:t>
            </a:r>
            <a:endParaRPr lang="ja-JP" altLang="en-US" sz="3600">
              <a:ea typeface="MS PGothic" panose="020B0600070205080204" pitchFamily="34" charset="-128"/>
            </a:endParaRPr>
          </a:p>
        </p:txBody>
      </p:sp>
      <p:pic>
        <p:nvPicPr>
          <p:cNvPr id="248835" name="Picture 3" descr="rho_min32_30_1_a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679575"/>
            <a:ext cx="1524000" cy="1524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6" name="Picture 4" descr="rho_min72_m30_1_av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679575"/>
            <a:ext cx="1524000" cy="1524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7" name="Picture 5" descr="rho_min80_60_1_av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1679575"/>
            <a:ext cx="1524000" cy="1524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8" name="Picture 6" descr="rho_min32_m60_1_av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679575"/>
            <a:ext cx="1524000" cy="1524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749300" y="3330575"/>
            <a:ext cx="741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-60</a:t>
            </a:r>
            <a:r>
              <a:rPr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º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2919413" y="3238500"/>
            <a:ext cx="719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-30</a:t>
            </a:r>
            <a:r>
              <a:rPr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º</a:t>
            </a: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5151438" y="3309938"/>
            <a:ext cx="576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30</a:t>
            </a:r>
            <a:r>
              <a:rPr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º</a:t>
            </a: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7356475" y="3238500"/>
            <a:ext cx="48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60</a:t>
            </a:r>
            <a:r>
              <a:rPr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º</a:t>
            </a:r>
          </a:p>
        </p:txBody>
      </p:sp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4787900" y="3567113"/>
            <a:ext cx="424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exposure time at each incident angle: 2700 s</a:t>
            </a:r>
            <a:endParaRPr kumimoji="1" lang="en-US" altLang="en-US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8844" name="Text Box 12"/>
          <p:cNvSpPr txBox="1">
            <a:spLocks noChangeArrowheads="1"/>
          </p:cNvSpPr>
          <p:nvPr/>
        </p:nvSpPr>
        <p:spPr bwMode="auto">
          <a:xfrm>
            <a:off x="447675" y="769938"/>
            <a:ext cx="561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b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Coherent diffraction measurement at 38 incident angles</a:t>
            </a:r>
            <a:endParaRPr kumimoji="1" lang="en-US" altLang="en-US" b="1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8845" name="Text Box 13"/>
          <p:cNvSpPr txBox="1">
            <a:spLocks noChangeArrowheads="1"/>
          </p:cNvSpPr>
          <p:nvPr/>
        </p:nvSpPr>
        <p:spPr bwMode="auto">
          <a:xfrm>
            <a:off x="935038" y="1109663"/>
            <a:ext cx="4640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from -70</a:t>
            </a:r>
            <a:r>
              <a:rPr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º</a:t>
            </a: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to 70</a:t>
            </a:r>
            <a:r>
              <a:rPr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º</a:t>
            </a: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at 2.5</a:t>
            </a:r>
            <a:r>
              <a:rPr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º</a:t>
            </a: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intervals at the minimum</a:t>
            </a:r>
            <a:endParaRPr kumimoji="1" lang="en-US" altLang="en-US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323850" y="4371975"/>
            <a:ext cx="531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1" lang="en-US" altLang="ja-JP" b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normalize</a:t>
            </a: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 diffraction data by using </a:t>
            </a:r>
          </a:p>
          <a:p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the total number of electrons in the </a:t>
            </a:r>
            <a:r>
              <a:rPr kumimoji="1" lang="ja-JP" altLang="en-US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２</a:t>
            </a: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 reconstruction</a:t>
            </a:r>
          </a:p>
        </p:txBody>
      </p:sp>
      <p:sp>
        <p:nvSpPr>
          <p:cNvPr id="248847" name="Text Box 15"/>
          <p:cNvSpPr txBox="1">
            <a:spLocks noChangeArrowheads="1"/>
          </p:cNvSpPr>
          <p:nvPr/>
        </p:nvSpPr>
        <p:spPr bwMode="auto">
          <a:xfrm>
            <a:off x="323850" y="5013325"/>
            <a:ext cx="5959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use </a:t>
            </a:r>
            <a:r>
              <a:rPr kumimoji="1" lang="en-US" altLang="ja-JP" b="1">
                <a:solidFill>
                  <a:srgbClr val="0000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interpolation</a:t>
            </a: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to obtain diffraction intensity in each voxel</a:t>
            </a:r>
          </a:p>
        </p:txBody>
      </p:sp>
      <p:sp>
        <p:nvSpPr>
          <p:cNvPr id="248848" name="Text Box 16"/>
          <p:cNvSpPr txBox="1">
            <a:spLocks noChangeArrowheads="1"/>
          </p:cNvSpPr>
          <p:nvPr/>
        </p:nvSpPr>
        <p:spPr bwMode="auto">
          <a:xfrm>
            <a:off x="323850" y="5445125"/>
            <a:ext cx="5267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1" lang="en-US" altLang="ja-JP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image reconstruction using 3D Fourier transformation</a:t>
            </a:r>
          </a:p>
        </p:txBody>
      </p:sp>
      <p:pic>
        <p:nvPicPr>
          <p:cNvPr id="24884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221163"/>
            <a:ext cx="2570162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50" name="Text Box 18"/>
          <p:cNvSpPr txBox="1">
            <a:spLocks noChangeArrowheads="1"/>
          </p:cNvSpPr>
          <p:nvPr/>
        </p:nvSpPr>
        <p:spPr bwMode="auto">
          <a:xfrm>
            <a:off x="5364163" y="6308725"/>
            <a:ext cx="3724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40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J. Miao, T. Ishikawa, B. Johnson, E.H. Anderson,</a:t>
            </a:r>
          </a:p>
          <a:p>
            <a:r>
              <a:rPr kumimoji="1" lang="en-US" altLang="ja-JP" sz="140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B. Lai &amp; K.O. Hodgson, PRL </a:t>
            </a:r>
            <a:r>
              <a:rPr kumimoji="1" lang="en-US" altLang="ja-JP" sz="1400" b="1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89</a:t>
            </a:r>
            <a:r>
              <a:rPr kumimoji="1" lang="en-US" altLang="ja-JP" sz="140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kumimoji="1" lang="en-US" altLang="en-US" sz="140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088303</a:t>
            </a:r>
            <a:r>
              <a:rPr kumimoji="1" lang="en-US" altLang="ja-JP" sz="140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(2002)</a:t>
            </a:r>
            <a:endParaRPr kumimoji="1" lang="en-US" altLang="en-US" sz="140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29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6248400" y="838200"/>
            <a:ext cx="2819400" cy="2743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3DA9D"/>
              </a:gs>
            </a:gsLst>
            <a:lin ang="2700000" scaled="1"/>
          </a:gradFill>
          <a:ln w="19050">
            <a:solidFill>
              <a:srgbClr val="99731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2108200" y="838200"/>
            <a:ext cx="4086225" cy="2743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DC2F3"/>
              </a:gs>
            </a:gsLst>
            <a:lin ang="2700000" scaled="1"/>
          </a:gradFill>
          <a:ln w="19050">
            <a:solidFill>
              <a:srgbClr val="134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81925" cy="587375"/>
          </a:xfrm>
        </p:spPr>
        <p:txBody>
          <a:bodyPr/>
          <a:lstStyle/>
          <a:p>
            <a:r>
              <a:rPr lang="en-US" altLang="ja-JP" sz="4000">
                <a:ea typeface="MS PGothic" panose="020B0600070205080204" pitchFamily="34" charset="-128"/>
              </a:rPr>
              <a:t>Reconstructed Si structure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457200" y="5995988"/>
            <a:ext cx="8229600" cy="739775"/>
          </a:xfrm>
          <a:prstGeom prst="rect">
            <a:avLst/>
          </a:prstGeom>
          <a:noFill/>
          <a:ln w="38100">
            <a:solidFill>
              <a:srgbClr val="8A10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sz="2000" b="1">
                <a:ea typeface="MS PGothic" panose="020B0600070205080204" pitchFamily="34" charset="-128"/>
              </a:rPr>
              <a:t>Nano structures can be reconstructed with atomic resolution</a:t>
            </a:r>
            <a:br>
              <a:rPr kumimoji="1" lang="en-US" altLang="ja-JP" sz="2000" b="1">
                <a:ea typeface="MS PGothic" panose="020B0600070205080204" pitchFamily="34" charset="-128"/>
              </a:rPr>
            </a:br>
            <a:r>
              <a:rPr kumimoji="1" lang="en-US" altLang="ja-JP" sz="2000" b="1">
                <a:ea typeface="MS PGothic" panose="020B0600070205080204" pitchFamily="34" charset="-128"/>
              </a:rPr>
              <a:t> by electron diffractive imaging using SAND</a:t>
            </a:r>
          </a:p>
        </p:txBody>
      </p:sp>
      <p:pic>
        <p:nvPicPr>
          <p:cNvPr id="252934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1981200" cy="1981200"/>
          </a:xfrm>
          <a:prstGeom prst="rect">
            <a:avLst/>
          </a:prstGeom>
          <a:noFill/>
          <a:ln w="19050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76200" y="1143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solidFill>
                  <a:srgbClr val="000000"/>
                </a:solidFill>
                <a:ea typeface="MS PGothic" panose="020B0600070205080204" pitchFamily="34" charset="-128"/>
              </a:rPr>
              <a:t>SAND pattern</a:t>
            </a:r>
          </a:p>
        </p:txBody>
      </p:sp>
      <p:sp>
        <p:nvSpPr>
          <p:cNvPr id="252936" name="Oval 8"/>
          <p:cNvSpPr>
            <a:spLocks noChangeArrowheads="1"/>
          </p:cNvSpPr>
          <p:nvPr/>
        </p:nvSpPr>
        <p:spPr bwMode="auto">
          <a:xfrm>
            <a:off x="1227138" y="2400300"/>
            <a:ext cx="228600" cy="2286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533400" y="29718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sz="2000" b="1">
                <a:solidFill>
                  <a:srgbClr val="FF9900"/>
                </a:solidFill>
                <a:ea typeface="MS PGothic" panose="020B0600070205080204" pitchFamily="34" charset="-128"/>
              </a:rPr>
              <a:t>200 spot</a:t>
            </a:r>
          </a:p>
        </p:txBody>
      </p:sp>
      <p:sp>
        <p:nvSpPr>
          <p:cNvPr id="252938" name="Line 10"/>
          <p:cNvSpPr>
            <a:spLocks noChangeShapeType="1"/>
          </p:cNvSpPr>
          <p:nvPr/>
        </p:nvSpPr>
        <p:spPr bwMode="auto">
          <a:xfrm flipV="1">
            <a:off x="1371600" y="2667000"/>
            <a:ext cx="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2939" name="Text Box 11"/>
          <p:cNvSpPr txBox="1">
            <a:spLocks noChangeArrowheads="1"/>
          </p:cNvSpPr>
          <p:nvPr/>
        </p:nvSpPr>
        <p:spPr bwMode="auto">
          <a:xfrm>
            <a:off x="457200" y="3733800"/>
            <a:ext cx="746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ja-JP" altLang="en-US" b="1">
                <a:ea typeface="MS PGothic" panose="020B0600070205080204" pitchFamily="34" charset="-128"/>
              </a:rPr>
              <a:t>・ </a:t>
            </a:r>
            <a:r>
              <a:rPr kumimoji="1" lang="en-US" altLang="ja-JP" b="1">
                <a:ea typeface="MS PGothic" panose="020B0600070205080204" pitchFamily="34" charset="-128"/>
              </a:rPr>
              <a:t>Intensity ratio of 200 and the direct spots → </a:t>
            </a:r>
            <a:r>
              <a:rPr kumimoji="1" lang="en-US" altLang="ja-JP" b="1" u="sng">
                <a:ea typeface="MS PGothic" panose="020B0600070205080204" pitchFamily="34" charset="-128"/>
              </a:rPr>
              <a:t>thickness : 4 </a:t>
            </a:r>
            <a:r>
              <a:rPr kumimoji="1" lang="ja-JP" altLang="en-US" b="1" u="sng">
                <a:ea typeface="MS PGothic" panose="020B0600070205080204" pitchFamily="34" charset="-128"/>
              </a:rPr>
              <a:t>～ </a:t>
            </a:r>
            <a:r>
              <a:rPr kumimoji="1" lang="en-US" altLang="ja-JP" b="1" u="sng">
                <a:ea typeface="MS PGothic" panose="020B0600070205080204" pitchFamily="34" charset="-128"/>
              </a:rPr>
              <a:t>8 nm</a:t>
            </a:r>
          </a:p>
        </p:txBody>
      </p:sp>
      <p:sp>
        <p:nvSpPr>
          <p:cNvPr id="252940" name="Oval 12"/>
          <p:cNvSpPr>
            <a:spLocks noChangeArrowheads="1"/>
          </p:cNvSpPr>
          <p:nvPr/>
        </p:nvSpPr>
        <p:spPr bwMode="auto">
          <a:xfrm>
            <a:off x="952500" y="2398713"/>
            <a:ext cx="228600" cy="228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2941" name="Line 13"/>
          <p:cNvSpPr>
            <a:spLocks noChangeShapeType="1"/>
          </p:cNvSpPr>
          <p:nvPr/>
        </p:nvSpPr>
        <p:spPr bwMode="auto">
          <a:xfrm flipV="1">
            <a:off x="1066800" y="19812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304800" y="16002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sz="2000" b="1">
                <a:solidFill>
                  <a:srgbClr val="FFFF00"/>
                </a:solidFill>
                <a:ea typeface="MS PGothic" panose="020B0600070205080204" pitchFamily="34" charset="-128"/>
              </a:rPr>
              <a:t>direct spot</a:t>
            </a:r>
          </a:p>
        </p:txBody>
      </p:sp>
      <p:pic>
        <p:nvPicPr>
          <p:cNvPr id="252943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19796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44" name="Text Box 16"/>
          <p:cNvSpPr txBox="1">
            <a:spLocks noChangeArrowheads="1"/>
          </p:cNvSpPr>
          <p:nvPr/>
        </p:nvSpPr>
        <p:spPr bwMode="auto">
          <a:xfrm>
            <a:off x="2133600" y="118745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solidFill>
                  <a:srgbClr val="000000"/>
                </a:solidFill>
                <a:ea typeface="MS PGothic" panose="020B0600070205080204" pitchFamily="34" charset="-128"/>
              </a:rPr>
              <a:t>amplitude</a:t>
            </a:r>
          </a:p>
        </p:txBody>
      </p:sp>
      <p:sp>
        <p:nvSpPr>
          <p:cNvPr id="252945" name="Text Box 17"/>
          <p:cNvSpPr txBox="1">
            <a:spLocks noChangeArrowheads="1"/>
          </p:cNvSpPr>
          <p:nvPr/>
        </p:nvSpPr>
        <p:spPr bwMode="auto">
          <a:xfrm>
            <a:off x="4191000" y="118745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solidFill>
                  <a:srgbClr val="000000"/>
                </a:solidFill>
                <a:ea typeface="MS PGothic" panose="020B0600070205080204" pitchFamily="34" charset="-128"/>
              </a:rPr>
              <a:t>phase</a:t>
            </a:r>
          </a:p>
        </p:txBody>
      </p:sp>
      <p:pic>
        <p:nvPicPr>
          <p:cNvPr id="252946" name="Picture 1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1979613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47" name="Text Box 19"/>
          <p:cNvSpPr txBox="1">
            <a:spLocks noChangeArrowheads="1"/>
          </p:cNvSpPr>
          <p:nvPr/>
        </p:nvSpPr>
        <p:spPr bwMode="auto">
          <a:xfrm>
            <a:off x="6400800" y="91440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 u="sng">
                <a:solidFill>
                  <a:srgbClr val="6F530D"/>
                </a:solidFill>
                <a:ea typeface="MS PGothic" panose="020B0600070205080204" pitchFamily="34" charset="-128"/>
              </a:rPr>
              <a:t>Multi-slice simulated</a:t>
            </a:r>
            <a:br>
              <a:rPr kumimoji="1" lang="en-US" altLang="ja-JP" b="1" u="sng">
                <a:solidFill>
                  <a:srgbClr val="6F530D"/>
                </a:solidFill>
                <a:ea typeface="MS PGothic" panose="020B0600070205080204" pitchFamily="34" charset="-128"/>
              </a:rPr>
            </a:br>
            <a:r>
              <a:rPr kumimoji="1" lang="en-US" altLang="ja-JP" b="1" u="sng">
                <a:solidFill>
                  <a:srgbClr val="6F530D"/>
                </a:solidFill>
                <a:ea typeface="MS PGothic" panose="020B0600070205080204" pitchFamily="34" charset="-128"/>
              </a:rPr>
              <a:t> wave fields</a:t>
            </a:r>
          </a:p>
        </p:txBody>
      </p:sp>
      <p:sp>
        <p:nvSpPr>
          <p:cNvPr id="252948" name="Text Box 20"/>
          <p:cNvSpPr txBox="1">
            <a:spLocks noChangeArrowheads="1"/>
          </p:cNvSpPr>
          <p:nvPr/>
        </p:nvSpPr>
        <p:spPr bwMode="auto">
          <a:xfrm>
            <a:off x="2362200" y="9144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134C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 u="sng">
                <a:solidFill>
                  <a:srgbClr val="104284"/>
                </a:solidFill>
                <a:ea typeface="MS PGothic" panose="020B0600070205080204" pitchFamily="34" charset="-128"/>
              </a:rPr>
              <a:t>reconstructed wave field</a:t>
            </a:r>
          </a:p>
        </p:txBody>
      </p:sp>
      <p:sp>
        <p:nvSpPr>
          <p:cNvPr id="252949" name="Line 21"/>
          <p:cNvSpPr>
            <a:spLocks noChangeShapeType="1"/>
          </p:cNvSpPr>
          <p:nvPr/>
        </p:nvSpPr>
        <p:spPr bwMode="auto">
          <a:xfrm flipH="1">
            <a:off x="2711450" y="2943225"/>
            <a:ext cx="365125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2950" name="Text Box 22"/>
          <p:cNvSpPr txBox="1">
            <a:spLocks noChangeArrowheads="1"/>
          </p:cNvSpPr>
          <p:nvPr/>
        </p:nvSpPr>
        <p:spPr bwMode="auto">
          <a:xfrm>
            <a:off x="2438400" y="31242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solidFill>
                  <a:srgbClr val="FF9900"/>
                </a:solidFill>
                <a:ea typeface="MS PGothic" panose="020B0600070205080204" pitchFamily="34" charset="-128"/>
              </a:rPr>
              <a:t>0.136 nm</a:t>
            </a:r>
          </a:p>
        </p:txBody>
      </p:sp>
      <p:sp>
        <p:nvSpPr>
          <p:cNvPr id="252951" name="Line 23"/>
          <p:cNvSpPr>
            <a:spLocks noChangeShapeType="1"/>
          </p:cNvSpPr>
          <p:nvPr/>
        </p:nvSpPr>
        <p:spPr bwMode="auto">
          <a:xfrm flipH="1">
            <a:off x="3190875" y="2943225"/>
            <a:ext cx="369888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2952" name="Text Box 24"/>
          <p:cNvSpPr txBox="1">
            <a:spLocks noChangeArrowheads="1"/>
          </p:cNvSpPr>
          <p:nvPr/>
        </p:nvSpPr>
        <p:spPr bwMode="auto">
          <a:xfrm>
            <a:off x="0" y="4191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 u="sng">
                <a:solidFill>
                  <a:srgbClr val="134C99"/>
                </a:solidFill>
                <a:ea typeface="MS PGothic" panose="020B0600070205080204" pitchFamily="34" charset="-128"/>
              </a:rPr>
              <a:t>amplitude</a:t>
            </a:r>
          </a:p>
        </p:txBody>
      </p:sp>
      <p:sp>
        <p:nvSpPr>
          <p:cNvPr id="252953" name="Text Box 25"/>
          <p:cNvSpPr txBox="1">
            <a:spLocks noChangeArrowheads="1"/>
          </p:cNvSpPr>
          <p:nvPr/>
        </p:nvSpPr>
        <p:spPr bwMode="auto">
          <a:xfrm>
            <a:off x="457200" y="44958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ja-JP" altLang="en-US" b="1">
                <a:ea typeface="MS PGothic" panose="020B0600070205080204" pitchFamily="34" charset="-128"/>
              </a:rPr>
              <a:t>・ </a:t>
            </a:r>
            <a:r>
              <a:rPr kumimoji="1" lang="en-US" altLang="ja-JP" b="1">
                <a:solidFill>
                  <a:srgbClr val="A1120B"/>
                </a:solidFill>
                <a:ea typeface="MS PGothic" panose="020B0600070205080204" pitchFamily="34" charset="-128"/>
              </a:rPr>
              <a:t>Dumbbell structure with the separation of 0.136 nm is resolved clearly</a:t>
            </a:r>
            <a:br>
              <a:rPr kumimoji="1" lang="en-US" altLang="ja-JP" b="1">
                <a:solidFill>
                  <a:srgbClr val="A1120B"/>
                </a:solidFill>
                <a:ea typeface="MS PGothic" panose="020B0600070205080204" pitchFamily="34" charset="-128"/>
              </a:rPr>
            </a:br>
            <a:r>
              <a:rPr kumimoji="1" lang="en-US" altLang="ja-JP" b="1">
                <a:solidFill>
                  <a:srgbClr val="A1120B"/>
                </a:solidFill>
                <a:ea typeface="MS PGothic" panose="020B0600070205080204" pitchFamily="34" charset="-128"/>
              </a:rPr>
              <a:t>    </a:t>
            </a:r>
            <a:r>
              <a:rPr kumimoji="1" lang="en-US" altLang="ja-JP" b="1">
                <a:ea typeface="MS PGothic" panose="020B0600070205080204" pitchFamily="34" charset="-128"/>
              </a:rPr>
              <a:t>→ We succeeded in reconstructing dumbbell structure in silicon</a:t>
            </a:r>
          </a:p>
        </p:txBody>
      </p:sp>
      <p:sp>
        <p:nvSpPr>
          <p:cNvPr id="252954" name="Text Box 26"/>
          <p:cNvSpPr txBox="1">
            <a:spLocks noChangeArrowheads="1"/>
          </p:cNvSpPr>
          <p:nvPr/>
        </p:nvSpPr>
        <p:spPr bwMode="auto">
          <a:xfrm>
            <a:off x="457200" y="53340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ja-JP" altLang="en-US" b="1">
                <a:ea typeface="MS PGothic" panose="020B0600070205080204" pitchFamily="34" charset="-128"/>
              </a:rPr>
              <a:t>・ </a:t>
            </a:r>
            <a:r>
              <a:rPr kumimoji="1" lang="en-US" altLang="ja-JP" b="1">
                <a:ea typeface="MS PGothic" panose="020B0600070205080204" pitchFamily="34" charset="-128"/>
              </a:rPr>
              <a:t>Lattice fringes can be seen, but dumbbell structure is not reconstructed</a:t>
            </a:r>
          </a:p>
        </p:txBody>
      </p:sp>
      <p:sp>
        <p:nvSpPr>
          <p:cNvPr id="252955" name="Text Box 27"/>
          <p:cNvSpPr txBox="1">
            <a:spLocks noChangeArrowheads="1"/>
          </p:cNvSpPr>
          <p:nvPr/>
        </p:nvSpPr>
        <p:spPr bwMode="auto">
          <a:xfrm>
            <a:off x="0" y="4953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 u="sng">
                <a:solidFill>
                  <a:srgbClr val="134C99"/>
                </a:solidFill>
                <a:ea typeface="MS PGothic" panose="020B0600070205080204" pitchFamily="34" charset="-128"/>
              </a:rPr>
              <a:t>phase</a:t>
            </a:r>
          </a:p>
        </p:txBody>
      </p:sp>
      <p:pic>
        <p:nvPicPr>
          <p:cNvPr id="252956" name="Picture 2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8382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57" name="Picture 2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057400"/>
            <a:ext cx="8382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58" name="Picture 3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57400"/>
            <a:ext cx="8382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59" name="Picture 3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8382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60" name="Picture 3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43200"/>
            <a:ext cx="8382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61" name="Picture 3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43200"/>
            <a:ext cx="8382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62" name="Text Box 34"/>
          <p:cNvSpPr txBox="1">
            <a:spLocks noChangeArrowheads="1"/>
          </p:cNvSpPr>
          <p:nvPr/>
        </p:nvSpPr>
        <p:spPr bwMode="auto">
          <a:xfrm>
            <a:off x="6324600" y="1752600"/>
            <a:ext cx="760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ea typeface="MS PGothic" panose="020B0600070205080204" pitchFamily="34" charset="-128"/>
              </a:rPr>
              <a:t>4nm</a:t>
            </a:r>
          </a:p>
        </p:txBody>
      </p:sp>
      <p:sp>
        <p:nvSpPr>
          <p:cNvPr id="252963" name="Text Box 35"/>
          <p:cNvSpPr txBox="1">
            <a:spLocks noChangeArrowheads="1"/>
          </p:cNvSpPr>
          <p:nvPr/>
        </p:nvSpPr>
        <p:spPr bwMode="auto">
          <a:xfrm>
            <a:off x="7315200" y="1752600"/>
            <a:ext cx="684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ea typeface="MS PGothic" panose="020B0600070205080204" pitchFamily="34" charset="-128"/>
              </a:rPr>
              <a:t>6nm</a:t>
            </a:r>
          </a:p>
        </p:txBody>
      </p:sp>
      <p:sp>
        <p:nvSpPr>
          <p:cNvPr id="252964" name="Text Box 36"/>
          <p:cNvSpPr txBox="1">
            <a:spLocks noChangeArrowheads="1"/>
          </p:cNvSpPr>
          <p:nvPr/>
        </p:nvSpPr>
        <p:spPr bwMode="auto">
          <a:xfrm>
            <a:off x="8229600" y="1752600"/>
            <a:ext cx="684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ea typeface="MS PGothic" panose="020B0600070205080204" pitchFamily="34" charset="-128"/>
              </a:rPr>
              <a:t>8nm</a:t>
            </a:r>
          </a:p>
        </p:txBody>
      </p:sp>
      <p:sp>
        <p:nvSpPr>
          <p:cNvPr id="252965" name="Text Box 37"/>
          <p:cNvSpPr txBox="1">
            <a:spLocks noChangeArrowheads="1"/>
          </p:cNvSpPr>
          <p:nvPr/>
        </p:nvSpPr>
        <p:spPr bwMode="auto">
          <a:xfrm>
            <a:off x="6248400" y="1981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solidFill>
                  <a:schemeClr val="bg1"/>
                </a:solidFill>
                <a:ea typeface="MS PGothic" panose="020B0600070205080204" pitchFamily="34" charset="-128"/>
              </a:rPr>
              <a:t>amp</a:t>
            </a:r>
          </a:p>
        </p:txBody>
      </p:sp>
      <p:sp>
        <p:nvSpPr>
          <p:cNvPr id="252966" name="Text Box 38"/>
          <p:cNvSpPr txBox="1">
            <a:spLocks noChangeArrowheads="1"/>
          </p:cNvSpPr>
          <p:nvPr/>
        </p:nvSpPr>
        <p:spPr bwMode="auto">
          <a:xfrm>
            <a:off x="6248400" y="2667000"/>
            <a:ext cx="900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b="1">
                <a:solidFill>
                  <a:schemeClr val="bg1"/>
                </a:solidFill>
                <a:ea typeface="MS PGothic" panose="020B0600070205080204" pitchFamily="34" charset="-128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10946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Four basic elements are required to solve a recovery problem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1. A data formation model</a:t>
            </a:r>
          </a:p>
          <a:p>
            <a:pPr marL="990600" lvl="1" indent="-5334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3200" smtClean="0"/>
              <a:t>	</a:t>
            </a:r>
            <a:r>
              <a:rPr lang="en-US" altLang="en-US" i="1" smtClean="0"/>
              <a:t>Imaging/Diffraction/Measurement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2. A priori information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		</a:t>
            </a:r>
            <a:r>
              <a:rPr lang="en-US" altLang="en-US" sz="2800" i="1" smtClean="0"/>
              <a:t>The presence of atoms or similar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3. A recovery criterion:</a:t>
            </a:r>
          </a:p>
          <a:p>
            <a:pPr marL="990600" lvl="1" indent="-5334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3200" smtClean="0"/>
              <a:t>	</a:t>
            </a:r>
            <a:r>
              <a:rPr lang="en-US" altLang="en-US" i="1" smtClean="0"/>
              <a:t>A numerical test of Goodness-of-Fit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mtClean="0"/>
              <a:t>4. A solution method.</a:t>
            </a:r>
          </a:p>
          <a:p>
            <a:pPr marL="990600" lvl="1" indent="-5334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3200" smtClean="0"/>
              <a:t>	</a:t>
            </a:r>
            <a:r>
              <a:rPr lang="en-US" altLang="en-US" i="1" smtClean="0"/>
              <a:t>Mathematical details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651000" y="6400800"/>
            <a:ext cx="716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Patrick Combettes</a:t>
            </a:r>
            <a:r>
              <a:rPr lang="en-US" altLang="en-US" sz="2000" i="1">
                <a:latin typeface="Times New Roman" panose="02020603050405020304" pitchFamily="18" charset="0"/>
              </a:rPr>
              <a:t>, </a:t>
            </a:r>
            <a:r>
              <a:rPr lang="en-US" altLang="en-US" sz="2000">
                <a:latin typeface="Times New Roman" panose="02020603050405020304" pitchFamily="18" charset="0"/>
              </a:rPr>
              <a:t>(1996). Adv. Imag. Elec. Phys. 95, 155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Compressive Sensing</a:t>
            </a:r>
            <a:endParaRPr lang="en-US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" b="6654"/>
          <a:stretch/>
        </p:blipFill>
        <p:spPr bwMode="auto">
          <a:xfrm>
            <a:off x="1202245" y="1852402"/>
            <a:ext cx="6854827" cy="422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7427" y="6205384"/>
            <a:ext cx="791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From: An </a:t>
            </a:r>
            <a:r>
              <a:rPr lang="en-US" sz="1400" i="1" dirty="0"/>
              <a:t>Introduction to Compressive </a:t>
            </a:r>
            <a:r>
              <a:rPr lang="en-US" sz="1400" i="1" dirty="0" smtClean="0"/>
              <a:t>Sensing,  </a:t>
            </a:r>
            <a:r>
              <a:rPr lang="en-US" sz="1400" dirty="0" smtClean="0"/>
              <a:t>Olga </a:t>
            </a:r>
            <a:r>
              <a:rPr lang="en-US" sz="1400" dirty="0"/>
              <a:t>V. </a:t>
            </a:r>
            <a:r>
              <a:rPr lang="en-US" sz="1400" dirty="0"/>
              <a:t>Holtz, http://www.eecs.berkeley.edu/~oholtz/Talks/CS.pdf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5755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notation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L0, L1, </a:t>
                </a:r>
                <a:r>
                  <a:rPr lang="en-US" dirty="0" err="1" smtClean="0"/>
                  <a:t>L2</a:t>
                </a:r>
                <a:r>
                  <a:rPr lang="en-US" dirty="0" smtClean="0"/>
                  <a:t> metrics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err="1" smtClean="0"/>
                  <a:t>L2</a:t>
                </a:r>
                <a:r>
                  <a:rPr lang="en-US" dirty="0" smtClean="0"/>
                  <a:t> is Least Squares</a:t>
                </a:r>
              </a:p>
              <a:p>
                <a:pPr marL="0" indent="0">
                  <a:buNone/>
                </a:pPr>
                <a:r>
                  <a:rPr lang="en-US" dirty="0" smtClean="0"/>
                  <a:t>L1 is a Robust measure</a:t>
                </a:r>
              </a:p>
              <a:p>
                <a:pPr marL="0" indent="0">
                  <a:buNone/>
                </a:pPr>
                <a:r>
                  <a:rPr lang="en-US" dirty="0" err="1" smtClean="0"/>
                  <a:t>L0</a:t>
                </a:r>
                <a:r>
                  <a:rPr lang="en-US" dirty="0" smtClean="0"/>
                  <a:t> is the number which are &gt; 0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39" t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633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Statistics &amp; Metrics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2637533"/>
            <a:ext cx="4528867" cy="2581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32" y="2733256"/>
            <a:ext cx="3982888" cy="2463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2" y="5702060"/>
            <a:ext cx="791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L2</a:t>
            </a:r>
            <a:r>
              <a:rPr lang="en-US" dirty="0" smtClean="0"/>
              <a:t> is commonly used, but can weight outliers too much. L1 is one version of a Robust Metric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9902" y="6383547"/>
            <a:ext cx="6349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</a:t>
            </a:r>
            <a:r>
              <a:rPr lang="en-US" sz="1100" dirty="0" smtClean="0"/>
              <a:t>rom </a:t>
            </a:r>
            <a:r>
              <a:rPr lang="en-US" sz="1100" dirty="0"/>
              <a:t>N</a:t>
            </a:r>
            <a:r>
              <a:rPr lang="en-US" sz="1100" dirty="0" smtClean="0"/>
              <a:t>umerical </a:t>
            </a:r>
            <a:r>
              <a:rPr lang="en-US" sz="1100" dirty="0"/>
              <a:t>R</a:t>
            </a:r>
            <a:r>
              <a:rPr lang="en-US" sz="1100" dirty="0" smtClean="0"/>
              <a:t>ecipes in </a:t>
            </a:r>
            <a:r>
              <a:rPr lang="en-US" sz="1100" dirty="0"/>
              <a:t>F</a:t>
            </a:r>
            <a:r>
              <a:rPr lang="en-US" sz="1100" dirty="0" smtClean="0"/>
              <a:t>ortran 77: The </a:t>
            </a:r>
            <a:r>
              <a:rPr lang="en-US" sz="1100" dirty="0"/>
              <a:t>A</a:t>
            </a:r>
            <a:r>
              <a:rPr lang="en-US" sz="1100" dirty="0" smtClean="0"/>
              <a:t>rt of Scientific </a:t>
            </a:r>
            <a:r>
              <a:rPr lang="en-US" sz="1100" dirty="0"/>
              <a:t>C</a:t>
            </a:r>
            <a:r>
              <a:rPr lang="en-US" sz="1100" dirty="0" smtClean="0"/>
              <a:t>omputing (ISBN 0-521-43064-x)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7215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L0</a:t>
            </a:r>
            <a:r>
              <a:rPr lang="en-US" dirty="0" smtClean="0"/>
              <a:t> minimization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37427" y="6205384"/>
            <a:ext cx="791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From: An </a:t>
            </a:r>
            <a:r>
              <a:rPr lang="en-US" sz="1400" i="1" dirty="0"/>
              <a:t>Introduction to Compressive </a:t>
            </a:r>
            <a:r>
              <a:rPr lang="en-US" sz="1400" i="1" dirty="0" smtClean="0"/>
              <a:t>Sensing,  </a:t>
            </a:r>
            <a:r>
              <a:rPr lang="en-US" sz="1400" dirty="0" smtClean="0"/>
              <a:t>Olga </a:t>
            </a:r>
            <a:r>
              <a:rPr lang="en-US" sz="1400" dirty="0"/>
              <a:t>V. </a:t>
            </a:r>
            <a:r>
              <a:rPr lang="en-US" sz="1400" dirty="0"/>
              <a:t>Holtz, http://www.eecs.berkeley.edu/~oholtz/Talks/CS.pdf 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8" y="1862707"/>
            <a:ext cx="6753076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93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minimization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37427" y="6205384"/>
            <a:ext cx="791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From: An </a:t>
            </a:r>
            <a:r>
              <a:rPr lang="en-US" sz="1400" i="1" dirty="0"/>
              <a:t>Introduction to Compressive </a:t>
            </a:r>
            <a:r>
              <a:rPr lang="en-US" sz="1400" i="1" dirty="0" smtClean="0"/>
              <a:t>Sensing,  </a:t>
            </a:r>
            <a:r>
              <a:rPr lang="en-US" sz="1400" dirty="0" smtClean="0"/>
              <a:t>Olga </a:t>
            </a:r>
            <a:r>
              <a:rPr lang="en-US" sz="1400" dirty="0"/>
              <a:t>V. </a:t>
            </a:r>
            <a:r>
              <a:rPr lang="en-US" sz="1400" dirty="0"/>
              <a:t>Holtz, http://www.eecs.berkeley.edu/~oholtz/Talks/CS.pdf  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96" y="1811667"/>
            <a:ext cx="6854626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99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solves the </a:t>
            </a:r>
            <a:r>
              <a:rPr lang="en-US" dirty="0" err="1" smtClean="0"/>
              <a:t>L0</a:t>
            </a:r>
            <a:r>
              <a:rPr lang="en-US" dirty="0" smtClean="0"/>
              <a:t> problem sometimes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64" y="2113951"/>
            <a:ext cx="6702301" cy="416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427" y="6205384"/>
            <a:ext cx="791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From: An </a:t>
            </a:r>
            <a:r>
              <a:rPr lang="en-US" sz="1400" i="1" dirty="0"/>
              <a:t>Introduction to Compressive </a:t>
            </a:r>
            <a:r>
              <a:rPr lang="en-US" sz="1400" i="1" dirty="0" smtClean="0"/>
              <a:t>Sensing,  </a:t>
            </a:r>
            <a:r>
              <a:rPr lang="en-US" sz="1400" dirty="0" smtClean="0"/>
              <a:t>Olga </a:t>
            </a:r>
            <a:r>
              <a:rPr lang="en-US" sz="1400" dirty="0"/>
              <a:t>V. </a:t>
            </a:r>
            <a:r>
              <a:rPr lang="en-US" sz="1400" dirty="0"/>
              <a:t>Holtz, http://www.eecs.berkeley.edu/~oholtz/Talks/CS.pdf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757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for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199"/>
            <a:ext cx="3825815" cy="4600755"/>
          </a:xfrm>
        </p:spPr>
        <p:txBody>
          <a:bodyPr/>
          <a:lstStyle/>
          <a:p>
            <a:r>
              <a:rPr lang="en-US" sz="2400" dirty="0"/>
              <a:t>Charge Flipping (</a:t>
            </a:r>
            <a:r>
              <a:rPr lang="en-US" sz="2400" dirty="0" err="1"/>
              <a:t>Acta</a:t>
            </a:r>
            <a:r>
              <a:rPr lang="en-US" sz="2400" dirty="0"/>
              <a:t> </a:t>
            </a:r>
            <a:r>
              <a:rPr lang="en-US" sz="2400" dirty="0" err="1"/>
              <a:t>Cryst</a:t>
            </a:r>
            <a:r>
              <a:rPr lang="en-US" sz="2400" dirty="0"/>
              <a:t>. A 60, 134–141, 2004) </a:t>
            </a:r>
          </a:p>
          <a:p>
            <a:r>
              <a:rPr lang="en-US" sz="2400" dirty="0" smtClean="0"/>
              <a:t>Iterative </a:t>
            </a:r>
            <a:r>
              <a:rPr lang="en-US" sz="2400" dirty="0"/>
              <a:t>hard </a:t>
            </a:r>
            <a:r>
              <a:rPr lang="en-US" sz="2400" dirty="0" err="1"/>
              <a:t>thresholding</a:t>
            </a:r>
            <a:r>
              <a:rPr lang="en-US" sz="2400" dirty="0"/>
              <a:t> for compressed </a:t>
            </a:r>
            <a:r>
              <a:rPr lang="en-US" sz="2400" dirty="0" smtClean="0"/>
              <a:t>sensing (</a:t>
            </a:r>
            <a:r>
              <a:rPr lang="en-US" sz="2400" dirty="0"/>
              <a:t>Appl. </a:t>
            </a:r>
            <a:r>
              <a:rPr lang="en-US" sz="2400" dirty="0" err="1"/>
              <a:t>Comput</a:t>
            </a:r>
            <a:r>
              <a:rPr lang="en-US" sz="2400" dirty="0"/>
              <a:t>. Harmon. Anal. 27 (2009) </a:t>
            </a:r>
            <a:r>
              <a:rPr lang="en-US" sz="2400" dirty="0" smtClean="0"/>
              <a:t>265–27)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Iterate, setting small values to zero and/or truncate to zero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3532" y="6314536"/>
            <a:ext cx="535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70" t="1482" r="15041" b="1028"/>
          <a:stretch/>
        </p:blipFill>
        <p:spPr>
          <a:xfrm>
            <a:off x="5477774" y="1828800"/>
            <a:ext cx="2424022" cy="4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0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Traditional Implementation</a:t>
            </a:r>
            <a:endParaRPr lang="en-US" altLang="en-US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Monotype Sorts" pitchFamily="2" charset="2"/>
              <a:buAutoNum type="arabicPeriod"/>
            </a:pPr>
            <a:r>
              <a:rPr lang="en-US" altLang="en-US" sz="2800"/>
              <a:t>Chose phases to define origin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AutoNum type="arabicPeriod"/>
            </a:pPr>
            <a:r>
              <a:rPr lang="en-US" altLang="en-US" sz="2800"/>
              <a:t>Guess phases for some reflections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AutoNum type="arabicPeriod"/>
            </a:pPr>
            <a:r>
              <a:rPr lang="en-US" altLang="en-US" sz="2800"/>
              <a:t>Generate from these phases for others and improved phases for initial set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AutoNum type="arabicPeriod"/>
            </a:pPr>
            <a:r>
              <a:rPr lang="en-US" altLang="en-US" sz="2800"/>
              <a:t>Test consistency of predicted amplitudes and phases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AutoNum type="arabicPeriod"/>
            </a:pPr>
            <a:r>
              <a:rPr lang="en-US" altLang="en-US" sz="2800"/>
              <a:t>Iterate, so long as consistency is improving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AutoNum type="arabicPeriod"/>
            </a:pPr>
            <a:endParaRPr lang="en-US" altLang="en-US" sz="2800"/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	</a:t>
            </a:r>
            <a:r>
              <a:rPr lang="en-US" altLang="en-US" sz="2400"/>
              <a:t>Note: permuting phases has lower dimensions than permuting atom positions</a:t>
            </a:r>
          </a:p>
          <a:p>
            <a:pPr marL="609600" indent="-609600">
              <a:lnSpc>
                <a:spcPct val="90000"/>
              </a:lnSpc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40038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First Step: Origin Definition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Not all phases are unknown</a:t>
            </a:r>
          </a:p>
          <a:p>
            <a:pPr lvl="1"/>
            <a:r>
              <a:rPr lang="en-US" altLang="en-US"/>
              <a:t>Translating the crystal has no physical significance</a:t>
            </a:r>
          </a:p>
          <a:p>
            <a:pPr lvl="1"/>
            <a:r>
              <a:rPr lang="en-US" altLang="en-US"/>
              <a:t>Can therefore fix an origin for the crystal – equivalent to fixing certain reflections</a:t>
            </a:r>
          </a:p>
          <a:p>
            <a:pPr lvl="1"/>
            <a:r>
              <a:rPr lang="en-US" altLang="en-US"/>
              <a:t>Relevant for crystallographic phase (not absolute phase of wavefunction which is not important)</a:t>
            </a:r>
          </a:p>
        </p:txBody>
      </p:sp>
    </p:spTree>
    <p:extLst>
      <p:ext uri="{BB962C8B-B14F-4D97-AF65-F5344CB8AC3E}">
        <p14:creationId xmlns:p14="http://schemas.microsoft.com/office/powerpoint/2010/main" val="1472447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Symmetry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Best if determined </a:t>
            </a:r>
            <a:r>
              <a:rPr lang="en-US" altLang="en-US" i="1" dirty="0"/>
              <a:t>a-priori</a:t>
            </a:r>
          </a:p>
          <a:p>
            <a:pPr lvl="1"/>
            <a:r>
              <a:rPr lang="en-US" altLang="en-US" dirty="0" err="1"/>
              <a:t>CBED</a:t>
            </a:r>
            <a:endParaRPr lang="en-US" altLang="en-US" dirty="0"/>
          </a:p>
          <a:p>
            <a:pPr lvl="1"/>
            <a:r>
              <a:rPr lang="en-US" altLang="en-US" dirty="0"/>
              <a:t>HREM (maybe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err="1" smtClean="0"/>
              <a:t>PED</a:t>
            </a:r>
            <a:endParaRPr lang="en-US" altLang="en-US" dirty="0"/>
          </a:p>
          <a:p>
            <a:pPr lvl="1"/>
            <a:r>
              <a:rPr lang="en-US" altLang="en-US" dirty="0"/>
              <a:t>Spot Pattern (can be tricky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Otherwise has to be assumed (may need to try different ones)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097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 Talk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CA 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CA 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A 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A 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A 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A 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A 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A 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000080"/>
    </a:lt2>
    <a:accent1>
      <a:srgbClr val="FF00FF"/>
    </a:accent1>
    <a:accent2>
      <a:srgbClr val="FF0000"/>
    </a:accent2>
    <a:accent3>
      <a:srgbClr val="FFFFFF"/>
    </a:accent3>
    <a:accent4>
      <a:srgbClr val="000000"/>
    </a:accent4>
    <a:accent5>
      <a:srgbClr val="FFAAFF"/>
    </a:accent5>
    <a:accent6>
      <a:srgbClr val="E70000"/>
    </a:accent6>
    <a:hlink>
      <a:srgbClr val="00FFFF"/>
    </a:hlink>
    <a:folHlink>
      <a:srgbClr val="C0C0C0"/>
    </a:folHlink>
  </a:clrScheme>
  <a:fontScheme name="alaska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4295</Words>
  <Application>Microsoft Office PowerPoint</Application>
  <PresentationFormat>On-screen Show (4:3)</PresentationFormat>
  <Paragraphs>1171</Paragraphs>
  <Slides>126</Slides>
  <Notes>119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9</vt:i4>
      </vt:variant>
      <vt:variant>
        <vt:lpstr>Slide Titles</vt:lpstr>
      </vt:variant>
      <vt:variant>
        <vt:i4>126</vt:i4>
      </vt:variant>
    </vt:vector>
  </HeadingPairs>
  <TitlesOfParts>
    <vt:vector size="150" baseType="lpstr">
      <vt:lpstr>Arial Unicode MS</vt:lpstr>
      <vt:lpstr>MS PGothic</vt:lpstr>
      <vt:lpstr>Arial</vt:lpstr>
      <vt:lpstr>Arial Rounded MT Bold</vt:lpstr>
      <vt:lpstr>Brush Script MT</vt:lpstr>
      <vt:lpstr>Calibri</vt:lpstr>
      <vt:lpstr>Cambria Math</vt:lpstr>
      <vt:lpstr>Chalkboard</vt:lpstr>
      <vt:lpstr>Courier</vt:lpstr>
      <vt:lpstr>Monotype Sorts</vt:lpstr>
      <vt:lpstr>Symbol</vt:lpstr>
      <vt:lpstr>Times New Roman</vt:lpstr>
      <vt:lpstr>Wingdings</vt:lpstr>
      <vt:lpstr>ACA Talk</vt:lpstr>
      <vt:lpstr>alaska</vt:lpstr>
      <vt:lpstr>Equation</vt:lpstr>
      <vt:lpstr>Image</vt:lpstr>
      <vt:lpstr>Microsoft ClipArt Gallery</vt:lpstr>
      <vt:lpstr>Drawing</vt:lpstr>
      <vt:lpstr>Chart</vt:lpstr>
      <vt:lpstr>Worksheet</vt:lpstr>
      <vt:lpstr>Equation.DSMT4</vt:lpstr>
      <vt:lpstr>数式</vt:lpstr>
      <vt:lpstr>Bitmap Image</vt:lpstr>
      <vt:lpstr>The Phase Problem for Electrons</vt:lpstr>
      <vt:lpstr>What is the science?</vt:lpstr>
      <vt:lpstr>Why determine the structure?</vt:lpstr>
      <vt:lpstr>Metal-on-Metal  Hip Replacements</vt:lpstr>
      <vt:lpstr>Carbides</vt:lpstr>
      <vt:lpstr>Solid Oxide  Fuel Cells</vt:lpstr>
      <vt:lpstr>Thermodynamic Shape Control</vt:lpstr>
      <vt:lpstr>How to solve a structure?</vt:lpstr>
      <vt:lpstr>Four basic elements are required to solve a recovery problem</vt:lpstr>
      <vt:lpstr>Four basic elements are required to solve a recovery problem</vt:lpstr>
      <vt:lpstr>PowerPoint Presentation</vt:lpstr>
      <vt:lpstr>Patterson Function II</vt:lpstr>
      <vt:lpstr>PowerPoint Presentation</vt:lpstr>
      <vt:lpstr>Patterson Function </vt:lpstr>
      <vt:lpstr>Diffraction Phase Problem</vt:lpstr>
      <vt:lpstr>Basics</vt:lpstr>
      <vt:lpstr>The Phase Problem</vt:lpstr>
      <vt:lpstr>Phase: Apples &amp; Oranges</vt:lpstr>
      <vt:lpstr>Phase of Apple = Apple</vt:lpstr>
      <vt:lpstr>The importance of phase information</vt:lpstr>
      <vt:lpstr>Role of error in phases (degrees)</vt:lpstr>
      <vt:lpstr>Phase and Modulus Errors</vt:lpstr>
      <vt:lpstr>How do we overcome this</vt:lpstr>
      <vt:lpstr>Inversion</vt:lpstr>
      <vt:lpstr>Wiener Filtering</vt:lpstr>
      <vt:lpstr>PowerPoint Presentation</vt:lpstr>
      <vt:lpstr>PowerPoint Presentation</vt:lpstr>
      <vt:lpstr>PowerPoint Presentation</vt:lpstr>
      <vt:lpstr>PowerPoint Presentation</vt:lpstr>
      <vt:lpstr>Exact Cases</vt:lpstr>
      <vt:lpstr>Example: Diffractive Imaging</vt:lpstr>
      <vt:lpstr>Example: Diffractive imaging</vt:lpstr>
      <vt:lpstr>Phase Recovery</vt:lpstr>
      <vt:lpstr>Electron Nanoprobe formation</vt:lpstr>
      <vt:lpstr>PowerPoint Presentation</vt:lpstr>
      <vt:lpstr>Direct Methods vs.  Indirect Methods</vt:lpstr>
      <vt:lpstr>Implementation</vt:lpstr>
      <vt:lpstr>Caveat: Not Physics</vt:lpstr>
      <vt:lpstr>What do D.M. give us</vt:lpstr>
      <vt:lpstr>Additional Information Available</vt:lpstr>
      <vt:lpstr>Basic Ideas</vt:lpstr>
      <vt:lpstr>Real/Reciprocal Space</vt:lpstr>
      <vt:lpstr>S2 Triplet</vt:lpstr>
      <vt:lpstr>Cochran Distribution (S2): I</vt:lpstr>
      <vt:lpstr>Cochran Distribution: II</vt:lpstr>
      <vt:lpstr>Cochran Distribution: III</vt:lpstr>
      <vt:lpstr>Form of Distribution</vt:lpstr>
      <vt:lpstr>S2 Triplet</vt:lpstr>
      <vt:lpstr>Example: Si(111) Ö3xÖ3 Au </vt:lpstr>
      <vt:lpstr>Inequalities</vt:lpstr>
      <vt:lpstr>Quartets</vt:lpstr>
      <vt:lpstr>More subtle statistics</vt:lpstr>
      <vt:lpstr>Last step - Refinement</vt:lpstr>
      <vt:lpstr>Crystallographic Direct Methods Structure Triangle</vt:lpstr>
      <vt:lpstr>Gerchberg-Saxton Algorithm</vt:lpstr>
      <vt:lpstr> Algorithm Overview (Gerschberg-Saxton)</vt:lpstr>
      <vt:lpstr>More: 1970’s Mathematics</vt:lpstr>
      <vt:lpstr>1990’s Mathematics</vt:lpstr>
      <vt:lpstr>The $64,000 question</vt:lpstr>
      <vt:lpstr>Multiple non-convex constraints</vt:lpstr>
      <vt:lpstr>Crystallographic methodology</vt:lpstr>
      <vt:lpstr>Orthogonal Projections</vt:lpstr>
      <vt:lpstr>Successive Projections</vt:lpstr>
      <vt:lpstr>Over-relaxed Projections</vt:lpstr>
      <vt:lpstr>Classic Direct Methods</vt:lpstr>
      <vt:lpstr>Multiply-Connected Feasible Set</vt:lpstr>
      <vt:lpstr>Typical results</vt:lpstr>
      <vt:lpstr>Types of Constraints</vt:lpstr>
      <vt:lpstr>More Constraints</vt:lpstr>
      <vt:lpstr>Atomistic Constraints</vt:lpstr>
      <vt:lpstr>Example I: Difference Map</vt:lpstr>
      <vt:lpstr>Operators as projections</vt:lpstr>
      <vt:lpstr>Example II: Sayre Equation</vt:lpstr>
      <vt:lpstr>Example III: Structure Completion</vt:lpstr>
      <vt:lpstr>Structure Completion</vt:lpstr>
      <vt:lpstr>IV Convex Set for unmeasured |U(h,k,l)|</vt:lpstr>
      <vt:lpstr>Support Constraint</vt:lpstr>
      <vt:lpstr>Unmeasured Reflections</vt:lpstr>
      <vt:lpstr>Restoration and Extension</vt:lpstr>
      <vt:lpstr>Example V: Diffractive Imaging</vt:lpstr>
      <vt:lpstr>Example V: Diffractive imaging</vt:lpstr>
      <vt:lpstr>PowerPoint Presentation</vt:lpstr>
      <vt:lpstr>PowerPoint Presentation</vt:lpstr>
      <vt:lpstr>Phase Recovery for a Small Particle</vt:lpstr>
      <vt:lpstr>Electron Nanoprobe formation</vt:lpstr>
      <vt:lpstr>PowerPoint Presentation</vt:lpstr>
      <vt:lpstr>PowerPoint Presentation</vt:lpstr>
      <vt:lpstr>From 2D to 3D</vt:lpstr>
      <vt:lpstr>Reconstructed Si structure</vt:lpstr>
      <vt:lpstr>Compressive Sensing</vt:lpstr>
      <vt:lpstr>Some notation</vt:lpstr>
      <vt:lpstr>Robust Statistics &amp; Metrics</vt:lpstr>
      <vt:lpstr>L0 minimization</vt:lpstr>
      <vt:lpstr>L1 minimization</vt:lpstr>
      <vt:lpstr>L1 solves the L0 problem sometimes</vt:lpstr>
      <vt:lpstr>Application for structures</vt:lpstr>
      <vt:lpstr>Traditional Implementation</vt:lpstr>
      <vt:lpstr>First Step: Origin Definition</vt:lpstr>
      <vt:lpstr>Symmetry</vt:lpstr>
      <vt:lpstr>PowerPoint Presentation</vt:lpstr>
      <vt:lpstr>PowerPoint Presentation</vt:lpstr>
      <vt:lpstr>Origin Definition c2mm</vt:lpstr>
      <vt:lpstr>Origin Definition c2mm</vt:lpstr>
      <vt:lpstr>Origin Definition p2mm</vt:lpstr>
      <vt:lpstr>General Formalism as dual</vt:lpstr>
      <vt:lpstr>In Reciprocal Space: Tangent Formula</vt:lpstr>
      <vt:lpstr>Last step - Refinement</vt:lpstr>
      <vt:lpstr>Gerchberg-Saxton Algorithm</vt:lpstr>
      <vt:lpstr> Algorithm Overview (Gerschberg-Saxton)</vt:lpstr>
      <vt:lpstr>When does it work?</vt:lpstr>
      <vt:lpstr>TED: Si (111) 7x7</vt:lpstr>
      <vt:lpstr> 1000 °C in flowing O2</vt:lpstr>
      <vt:lpstr>Direct Methods Solution</vt:lpstr>
      <vt:lpstr>Atomic Positions Refined</vt:lpstr>
      <vt:lpstr>SrTiO3 (110) 3x1 </vt:lpstr>
      <vt:lpstr>When does it work?</vt:lpstr>
      <vt:lpstr>Method</vt:lpstr>
      <vt:lpstr>Channeling Approximation</vt:lpstr>
      <vt:lpstr>PowerPoint Presentation</vt:lpstr>
      <vt:lpstr>PowerPoint Presentation</vt:lpstr>
      <vt:lpstr>When does it work?</vt:lpstr>
      <vt:lpstr>Precession Electron Diffraction</vt:lpstr>
      <vt:lpstr>(Ga,In)2SnO4 precession data: Direct methods solution </vt:lpstr>
      <vt:lpstr>Conclusion</vt:lpstr>
      <vt:lpstr>Four basic elements are required to solve a recovery problem</vt:lpstr>
      <vt:lpstr>Questions ?</vt:lpstr>
    </vt:vector>
  </TitlesOfParts>
  <Company>Northwestern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LDM</dc:creator>
  <cp:lastModifiedBy>LDM</cp:lastModifiedBy>
  <cp:revision>36</cp:revision>
  <dcterms:created xsi:type="dcterms:W3CDTF">2009-05-18T17:48:56Z</dcterms:created>
  <dcterms:modified xsi:type="dcterms:W3CDTF">2015-05-19T17:27:43Z</dcterms:modified>
</cp:coreProperties>
</file>