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5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6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7.xml" ContentType="application/vnd.openxmlformats-officedocument.drawingml.chart+xml"/>
  <Override PartName="/ppt/notesSlides/notesSlide49.xml" ContentType="application/vnd.openxmlformats-officedocument.presentationml.notesSlide+xml"/>
  <Override PartName="/ppt/charts/chart8.xml" ContentType="application/vnd.openxmlformats-officedocument.drawingml.chart+xml"/>
  <Override PartName="/ppt/notesSlides/notesSlide50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51.xml" ContentType="application/vnd.openxmlformats-officedocument.presentationml.notesSlide+xml"/>
  <Override PartName="/ppt/charts/chart14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5.xml" ContentType="application/vnd.openxmlformats-officedocument.drawingml.chart+xml"/>
  <Override PartName="/ppt/drawings/drawing4.xml" ContentType="application/vnd.openxmlformats-officedocument.drawingml.chartshape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  <p:sldMasterId id="2147483663" r:id="rId2"/>
    <p:sldMasterId id="2147483678" r:id="rId3"/>
    <p:sldMasterId id="2147483712" r:id="rId4"/>
    <p:sldMasterId id="2147483726" r:id="rId5"/>
  </p:sldMasterIdLst>
  <p:notesMasterIdLst>
    <p:notesMasterId r:id="rId80"/>
  </p:notesMasterIdLst>
  <p:handoutMasterIdLst>
    <p:handoutMasterId r:id="rId81"/>
  </p:handoutMasterIdLst>
  <p:sldIdLst>
    <p:sldId id="841" r:id="rId6"/>
    <p:sldId id="705" r:id="rId7"/>
    <p:sldId id="643" r:id="rId8"/>
    <p:sldId id="619" r:id="rId9"/>
    <p:sldId id="781" r:id="rId10"/>
    <p:sldId id="782" r:id="rId11"/>
    <p:sldId id="783" r:id="rId12"/>
    <p:sldId id="719" r:id="rId13"/>
    <p:sldId id="813" r:id="rId14"/>
    <p:sldId id="721" r:id="rId15"/>
    <p:sldId id="814" r:id="rId16"/>
    <p:sldId id="815" r:id="rId17"/>
    <p:sldId id="722" r:id="rId18"/>
    <p:sldId id="723" r:id="rId19"/>
    <p:sldId id="724" r:id="rId20"/>
    <p:sldId id="725" r:id="rId21"/>
    <p:sldId id="827" r:id="rId22"/>
    <p:sldId id="784" r:id="rId23"/>
    <p:sldId id="785" r:id="rId24"/>
    <p:sldId id="786" r:id="rId25"/>
    <p:sldId id="787" r:id="rId26"/>
    <p:sldId id="788" r:id="rId27"/>
    <p:sldId id="765" r:id="rId28"/>
    <p:sldId id="844" r:id="rId29"/>
    <p:sldId id="830" r:id="rId30"/>
    <p:sldId id="828" r:id="rId31"/>
    <p:sldId id="729" r:id="rId32"/>
    <p:sldId id="837" r:id="rId33"/>
    <p:sldId id="789" r:id="rId34"/>
    <p:sldId id="736" r:id="rId35"/>
    <p:sldId id="737" r:id="rId36"/>
    <p:sldId id="738" r:id="rId37"/>
    <p:sldId id="739" r:id="rId38"/>
    <p:sldId id="740" r:id="rId39"/>
    <p:sldId id="848" r:id="rId40"/>
    <p:sldId id="742" r:id="rId41"/>
    <p:sldId id="631" r:id="rId42"/>
    <p:sldId id="632" r:id="rId43"/>
    <p:sldId id="838" r:id="rId44"/>
    <p:sldId id="744" r:id="rId45"/>
    <p:sldId id="847" r:id="rId46"/>
    <p:sldId id="746" r:id="rId47"/>
    <p:sldId id="747" r:id="rId48"/>
    <p:sldId id="748" r:id="rId49"/>
    <p:sldId id="749" r:id="rId50"/>
    <p:sldId id="750" r:id="rId51"/>
    <p:sldId id="751" r:id="rId52"/>
    <p:sldId id="752" r:id="rId53"/>
    <p:sldId id="753" r:id="rId54"/>
    <p:sldId id="819" r:id="rId55"/>
    <p:sldId id="755" r:id="rId56"/>
    <p:sldId id="756" r:id="rId57"/>
    <p:sldId id="839" r:id="rId58"/>
    <p:sldId id="793" r:id="rId59"/>
    <p:sldId id="794" r:id="rId60"/>
    <p:sldId id="795" r:id="rId61"/>
    <p:sldId id="796" r:id="rId62"/>
    <p:sldId id="797" r:id="rId63"/>
    <p:sldId id="798" r:id="rId64"/>
    <p:sldId id="799" r:id="rId65"/>
    <p:sldId id="800" r:id="rId66"/>
    <p:sldId id="801" r:id="rId67"/>
    <p:sldId id="802" r:id="rId68"/>
    <p:sldId id="840" r:id="rId69"/>
    <p:sldId id="821" r:id="rId70"/>
    <p:sldId id="833" r:id="rId71"/>
    <p:sldId id="823" r:id="rId72"/>
    <p:sldId id="834" r:id="rId73"/>
    <p:sldId id="835" r:id="rId74"/>
    <p:sldId id="836" r:id="rId75"/>
    <p:sldId id="846" r:id="rId76"/>
    <p:sldId id="843" r:id="rId77"/>
    <p:sldId id="820" r:id="rId78"/>
    <p:sldId id="807" r:id="rId79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7A05"/>
    <a:srgbClr val="0D2F9B"/>
    <a:srgbClr val="009242"/>
    <a:srgbClr val="D6A300"/>
    <a:srgbClr val="006600"/>
    <a:srgbClr val="16845A"/>
    <a:srgbClr val="969696"/>
    <a:srgbClr val="CC00CC"/>
    <a:srgbClr val="00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7" autoAdjust="0"/>
    <p:restoredTop sz="94590" autoAdjust="0"/>
  </p:normalViewPr>
  <p:slideViewPr>
    <p:cSldViewPr snapToGrid="0">
      <p:cViewPr varScale="1">
        <p:scale>
          <a:sx n="88" d="100"/>
          <a:sy n="88" d="100"/>
        </p:scale>
        <p:origin x="16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Documents%20and%20Settings\Jimbo\My%20Documents\Research\SrTiO3\STO001\UHV\STO%20001%2016c\STO_001_16c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Documents%20and%20Settings\Jimbo\My%20Documents\Research\SrTiO3\STO110\Energies_new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77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Low Loss Peels Spectrum</a:t>
            </a:r>
          </a:p>
        </c:rich>
      </c:tx>
      <c:layout>
        <c:manualLayout>
          <c:xMode val="edge"/>
          <c:yMode val="edge"/>
          <c:x val="0.24772727272727274"/>
          <c:y val="1.8226002430133656E-2"/>
        </c:manualLayout>
      </c:layout>
      <c:overlay val="0"/>
      <c:spPr>
        <a:noFill/>
        <a:ln w="771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545454545454544E-2"/>
          <c:y val="0.15066828675577157"/>
          <c:w val="0.8761363636363636"/>
          <c:h val="0.71688942891859053"/>
        </c:manualLayout>
      </c:layout>
      <c:scatterChart>
        <c:scatterStyle val="lineMarker"/>
        <c:varyColors val="0"/>
        <c:ser>
          <c:idx val="0"/>
          <c:order val="0"/>
          <c:spPr>
            <a:ln w="5784">
              <a:noFill/>
            </a:ln>
          </c:spPr>
          <c:marker>
            <c:symbol val="none"/>
          </c:marker>
          <c:trendline>
            <c:spPr>
              <a:ln w="7712">
                <a:solidFill>
                  <a:srgbClr val="000000"/>
                </a:solidFill>
                <a:prstDash val="solid"/>
              </a:ln>
            </c:spPr>
            <c:trendlineType val="movingAvg"/>
            <c:period val="2"/>
            <c:dispRSqr val="0"/>
            <c:dispEq val="0"/>
          </c:trendline>
          <c:xVal>
            <c:numRef>
              <c:f>peels!$C$1:$C$201</c:f>
              <c:numCache>
                <c:formatCode>General</c:formatCode>
                <c:ptCount val="201"/>
                <c:pt idx="0">
                  <c:v>-80</c:v>
                </c:pt>
                <c:pt idx="1">
                  <c:v>-79</c:v>
                </c:pt>
                <c:pt idx="2">
                  <c:v>-78</c:v>
                </c:pt>
                <c:pt idx="3">
                  <c:v>-77</c:v>
                </c:pt>
                <c:pt idx="4">
                  <c:v>-76</c:v>
                </c:pt>
                <c:pt idx="5">
                  <c:v>-75</c:v>
                </c:pt>
                <c:pt idx="6">
                  <c:v>-74</c:v>
                </c:pt>
                <c:pt idx="7">
                  <c:v>-73</c:v>
                </c:pt>
                <c:pt idx="8">
                  <c:v>-72</c:v>
                </c:pt>
                <c:pt idx="9">
                  <c:v>-71</c:v>
                </c:pt>
                <c:pt idx="10">
                  <c:v>-70</c:v>
                </c:pt>
                <c:pt idx="11">
                  <c:v>-69</c:v>
                </c:pt>
                <c:pt idx="12">
                  <c:v>-68</c:v>
                </c:pt>
                <c:pt idx="13">
                  <c:v>-67</c:v>
                </c:pt>
                <c:pt idx="14">
                  <c:v>-66</c:v>
                </c:pt>
                <c:pt idx="15">
                  <c:v>-65</c:v>
                </c:pt>
                <c:pt idx="16">
                  <c:v>-64</c:v>
                </c:pt>
                <c:pt idx="17">
                  <c:v>-63</c:v>
                </c:pt>
                <c:pt idx="18">
                  <c:v>-62</c:v>
                </c:pt>
                <c:pt idx="19">
                  <c:v>-61</c:v>
                </c:pt>
                <c:pt idx="20">
                  <c:v>-60</c:v>
                </c:pt>
                <c:pt idx="21">
                  <c:v>-59</c:v>
                </c:pt>
                <c:pt idx="22">
                  <c:v>-58</c:v>
                </c:pt>
                <c:pt idx="23">
                  <c:v>-57</c:v>
                </c:pt>
                <c:pt idx="24">
                  <c:v>-56</c:v>
                </c:pt>
                <c:pt idx="25">
                  <c:v>-55</c:v>
                </c:pt>
                <c:pt idx="26">
                  <c:v>-54</c:v>
                </c:pt>
                <c:pt idx="27">
                  <c:v>-53</c:v>
                </c:pt>
                <c:pt idx="28">
                  <c:v>-52</c:v>
                </c:pt>
                <c:pt idx="29">
                  <c:v>-51</c:v>
                </c:pt>
                <c:pt idx="30">
                  <c:v>-50</c:v>
                </c:pt>
                <c:pt idx="31">
                  <c:v>-49</c:v>
                </c:pt>
                <c:pt idx="32">
                  <c:v>-48</c:v>
                </c:pt>
                <c:pt idx="33">
                  <c:v>-47</c:v>
                </c:pt>
                <c:pt idx="34">
                  <c:v>-46</c:v>
                </c:pt>
                <c:pt idx="35">
                  <c:v>-45</c:v>
                </c:pt>
                <c:pt idx="36">
                  <c:v>-44</c:v>
                </c:pt>
                <c:pt idx="37">
                  <c:v>-43</c:v>
                </c:pt>
                <c:pt idx="38">
                  <c:v>-42</c:v>
                </c:pt>
                <c:pt idx="39">
                  <c:v>-41</c:v>
                </c:pt>
                <c:pt idx="40">
                  <c:v>-40</c:v>
                </c:pt>
                <c:pt idx="41">
                  <c:v>-39</c:v>
                </c:pt>
                <c:pt idx="42">
                  <c:v>-38</c:v>
                </c:pt>
                <c:pt idx="43">
                  <c:v>-37</c:v>
                </c:pt>
                <c:pt idx="44">
                  <c:v>-36</c:v>
                </c:pt>
                <c:pt idx="45">
                  <c:v>-35</c:v>
                </c:pt>
                <c:pt idx="46">
                  <c:v>-34</c:v>
                </c:pt>
                <c:pt idx="47">
                  <c:v>-33</c:v>
                </c:pt>
                <c:pt idx="48">
                  <c:v>-32</c:v>
                </c:pt>
                <c:pt idx="49">
                  <c:v>-31</c:v>
                </c:pt>
                <c:pt idx="50">
                  <c:v>-30</c:v>
                </c:pt>
                <c:pt idx="51">
                  <c:v>-29</c:v>
                </c:pt>
                <c:pt idx="52">
                  <c:v>-28</c:v>
                </c:pt>
                <c:pt idx="53">
                  <c:v>-27</c:v>
                </c:pt>
                <c:pt idx="54">
                  <c:v>-26</c:v>
                </c:pt>
                <c:pt idx="55">
                  <c:v>-25</c:v>
                </c:pt>
                <c:pt idx="56">
                  <c:v>-24</c:v>
                </c:pt>
                <c:pt idx="57">
                  <c:v>-23</c:v>
                </c:pt>
                <c:pt idx="58">
                  <c:v>-22</c:v>
                </c:pt>
                <c:pt idx="59">
                  <c:v>-21</c:v>
                </c:pt>
                <c:pt idx="60">
                  <c:v>-20</c:v>
                </c:pt>
                <c:pt idx="61">
                  <c:v>-19</c:v>
                </c:pt>
                <c:pt idx="62">
                  <c:v>-18</c:v>
                </c:pt>
                <c:pt idx="63">
                  <c:v>-17</c:v>
                </c:pt>
                <c:pt idx="64">
                  <c:v>-16</c:v>
                </c:pt>
                <c:pt idx="65">
                  <c:v>-15</c:v>
                </c:pt>
                <c:pt idx="66">
                  <c:v>-14</c:v>
                </c:pt>
                <c:pt idx="67">
                  <c:v>-13</c:v>
                </c:pt>
                <c:pt idx="68">
                  <c:v>-12</c:v>
                </c:pt>
                <c:pt idx="69">
                  <c:v>-11</c:v>
                </c:pt>
                <c:pt idx="70">
                  <c:v>-10</c:v>
                </c:pt>
                <c:pt idx="71">
                  <c:v>-9</c:v>
                </c:pt>
                <c:pt idx="72">
                  <c:v>-8</c:v>
                </c:pt>
                <c:pt idx="73">
                  <c:v>-7</c:v>
                </c:pt>
                <c:pt idx="74">
                  <c:v>-6</c:v>
                </c:pt>
                <c:pt idx="75">
                  <c:v>-5</c:v>
                </c:pt>
                <c:pt idx="76">
                  <c:v>-4</c:v>
                </c:pt>
                <c:pt idx="77">
                  <c:v>-3</c:v>
                </c:pt>
                <c:pt idx="78">
                  <c:v>-2</c:v>
                </c:pt>
                <c:pt idx="79">
                  <c:v>-1</c:v>
                </c:pt>
                <c:pt idx="80">
                  <c:v>0</c:v>
                </c:pt>
                <c:pt idx="81">
                  <c:v>1</c:v>
                </c:pt>
                <c:pt idx="82">
                  <c:v>2</c:v>
                </c:pt>
                <c:pt idx="83">
                  <c:v>3</c:v>
                </c:pt>
                <c:pt idx="84">
                  <c:v>4</c:v>
                </c:pt>
                <c:pt idx="85">
                  <c:v>5</c:v>
                </c:pt>
                <c:pt idx="86">
                  <c:v>6</c:v>
                </c:pt>
                <c:pt idx="87">
                  <c:v>7</c:v>
                </c:pt>
                <c:pt idx="88">
                  <c:v>8</c:v>
                </c:pt>
                <c:pt idx="89">
                  <c:v>9</c:v>
                </c:pt>
                <c:pt idx="90">
                  <c:v>10</c:v>
                </c:pt>
                <c:pt idx="91">
                  <c:v>11</c:v>
                </c:pt>
                <c:pt idx="92">
                  <c:v>12</c:v>
                </c:pt>
                <c:pt idx="93">
                  <c:v>13</c:v>
                </c:pt>
                <c:pt idx="94">
                  <c:v>14</c:v>
                </c:pt>
                <c:pt idx="95">
                  <c:v>15</c:v>
                </c:pt>
                <c:pt idx="96">
                  <c:v>16</c:v>
                </c:pt>
                <c:pt idx="97">
                  <c:v>17</c:v>
                </c:pt>
                <c:pt idx="98">
                  <c:v>18</c:v>
                </c:pt>
                <c:pt idx="99">
                  <c:v>19</c:v>
                </c:pt>
                <c:pt idx="100">
                  <c:v>20</c:v>
                </c:pt>
                <c:pt idx="101">
                  <c:v>21</c:v>
                </c:pt>
                <c:pt idx="102">
                  <c:v>22</c:v>
                </c:pt>
                <c:pt idx="103">
                  <c:v>23</c:v>
                </c:pt>
                <c:pt idx="104">
                  <c:v>24</c:v>
                </c:pt>
                <c:pt idx="105">
                  <c:v>25</c:v>
                </c:pt>
                <c:pt idx="106">
                  <c:v>26</c:v>
                </c:pt>
                <c:pt idx="107">
                  <c:v>27</c:v>
                </c:pt>
                <c:pt idx="108">
                  <c:v>28</c:v>
                </c:pt>
                <c:pt idx="109">
                  <c:v>29</c:v>
                </c:pt>
                <c:pt idx="110">
                  <c:v>30</c:v>
                </c:pt>
                <c:pt idx="111">
                  <c:v>31</c:v>
                </c:pt>
                <c:pt idx="112">
                  <c:v>32</c:v>
                </c:pt>
                <c:pt idx="113">
                  <c:v>33</c:v>
                </c:pt>
                <c:pt idx="114">
                  <c:v>34</c:v>
                </c:pt>
                <c:pt idx="115">
                  <c:v>35</c:v>
                </c:pt>
                <c:pt idx="116">
                  <c:v>36</c:v>
                </c:pt>
                <c:pt idx="117">
                  <c:v>37</c:v>
                </c:pt>
                <c:pt idx="118">
                  <c:v>38</c:v>
                </c:pt>
                <c:pt idx="119">
                  <c:v>39</c:v>
                </c:pt>
                <c:pt idx="120">
                  <c:v>40</c:v>
                </c:pt>
                <c:pt idx="121">
                  <c:v>41</c:v>
                </c:pt>
                <c:pt idx="122">
                  <c:v>42</c:v>
                </c:pt>
                <c:pt idx="123">
                  <c:v>43</c:v>
                </c:pt>
                <c:pt idx="124">
                  <c:v>44</c:v>
                </c:pt>
                <c:pt idx="125">
                  <c:v>45</c:v>
                </c:pt>
                <c:pt idx="126">
                  <c:v>46</c:v>
                </c:pt>
                <c:pt idx="127">
                  <c:v>47</c:v>
                </c:pt>
                <c:pt idx="128">
                  <c:v>48</c:v>
                </c:pt>
                <c:pt idx="129">
                  <c:v>49</c:v>
                </c:pt>
                <c:pt idx="130">
                  <c:v>50</c:v>
                </c:pt>
                <c:pt idx="131">
                  <c:v>51</c:v>
                </c:pt>
                <c:pt idx="132">
                  <c:v>52</c:v>
                </c:pt>
                <c:pt idx="133">
                  <c:v>53</c:v>
                </c:pt>
                <c:pt idx="134">
                  <c:v>54</c:v>
                </c:pt>
                <c:pt idx="135">
                  <c:v>55</c:v>
                </c:pt>
                <c:pt idx="136">
                  <c:v>56</c:v>
                </c:pt>
                <c:pt idx="137">
                  <c:v>57</c:v>
                </c:pt>
                <c:pt idx="138">
                  <c:v>58</c:v>
                </c:pt>
                <c:pt idx="139">
                  <c:v>59</c:v>
                </c:pt>
                <c:pt idx="140">
                  <c:v>60</c:v>
                </c:pt>
                <c:pt idx="141">
                  <c:v>61</c:v>
                </c:pt>
                <c:pt idx="142">
                  <c:v>62</c:v>
                </c:pt>
                <c:pt idx="143">
                  <c:v>63</c:v>
                </c:pt>
                <c:pt idx="144">
                  <c:v>64</c:v>
                </c:pt>
                <c:pt idx="145">
                  <c:v>65</c:v>
                </c:pt>
                <c:pt idx="146">
                  <c:v>66</c:v>
                </c:pt>
                <c:pt idx="147">
                  <c:v>67</c:v>
                </c:pt>
                <c:pt idx="148">
                  <c:v>68</c:v>
                </c:pt>
                <c:pt idx="149">
                  <c:v>69</c:v>
                </c:pt>
                <c:pt idx="150">
                  <c:v>70</c:v>
                </c:pt>
                <c:pt idx="151">
                  <c:v>71</c:v>
                </c:pt>
                <c:pt idx="152">
                  <c:v>72</c:v>
                </c:pt>
                <c:pt idx="153">
                  <c:v>73</c:v>
                </c:pt>
                <c:pt idx="154">
                  <c:v>74</c:v>
                </c:pt>
                <c:pt idx="155">
                  <c:v>75</c:v>
                </c:pt>
                <c:pt idx="156">
                  <c:v>76</c:v>
                </c:pt>
                <c:pt idx="157">
                  <c:v>77</c:v>
                </c:pt>
                <c:pt idx="158">
                  <c:v>78</c:v>
                </c:pt>
                <c:pt idx="159">
                  <c:v>79</c:v>
                </c:pt>
                <c:pt idx="160">
                  <c:v>80</c:v>
                </c:pt>
                <c:pt idx="161">
                  <c:v>81</c:v>
                </c:pt>
                <c:pt idx="162">
                  <c:v>82</c:v>
                </c:pt>
                <c:pt idx="163">
                  <c:v>83</c:v>
                </c:pt>
                <c:pt idx="164">
                  <c:v>84</c:v>
                </c:pt>
                <c:pt idx="165">
                  <c:v>85</c:v>
                </c:pt>
                <c:pt idx="166">
                  <c:v>86</c:v>
                </c:pt>
                <c:pt idx="167">
                  <c:v>87</c:v>
                </c:pt>
                <c:pt idx="168">
                  <c:v>88</c:v>
                </c:pt>
                <c:pt idx="169">
                  <c:v>89</c:v>
                </c:pt>
                <c:pt idx="170">
                  <c:v>90</c:v>
                </c:pt>
                <c:pt idx="171">
                  <c:v>91</c:v>
                </c:pt>
                <c:pt idx="172">
                  <c:v>92</c:v>
                </c:pt>
                <c:pt idx="173">
                  <c:v>93</c:v>
                </c:pt>
                <c:pt idx="174">
                  <c:v>94</c:v>
                </c:pt>
                <c:pt idx="175">
                  <c:v>95</c:v>
                </c:pt>
                <c:pt idx="176">
                  <c:v>96</c:v>
                </c:pt>
                <c:pt idx="177">
                  <c:v>97</c:v>
                </c:pt>
                <c:pt idx="178">
                  <c:v>98</c:v>
                </c:pt>
                <c:pt idx="179">
                  <c:v>99</c:v>
                </c:pt>
                <c:pt idx="180">
                  <c:v>100</c:v>
                </c:pt>
                <c:pt idx="181">
                  <c:v>101</c:v>
                </c:pt>
                <c:pt idx="182">
                  <c:v>102</c:v>
                </c:pt>
                <c:pt idx="183">
                  <c:v>103</c:v>
                </c:pt>
                <c:pt idx="184">
                  <c:v>104</c:v>
                </c:pt>
                <c:pt idx="185">
                  <c:v>105</c:v>
                </c:pt>
                <c:pt idx="186">
                  <c:v>106</c:v>
                </c:pt>
                <c:pt idx="187">
                  <c:v>107</c:v>
                </c:pt>
                <c:pt idx="188">
                  <c:v>108</c:v>
                </c:pt>
                <c:pt idx="189">
                  <c:v>109</c:v>
                </c:pt>
                <c:pt idx="190">
                  <c:v>110</c:v>
                </c:pt>
                <c:pt idx="191">
                  <c:v>111</c:v>
                </c:pt>
                <c:pt idx="192">
                  <c:v>112</c:v>
                </c:pt>
                <c:pt idx="193">
                  <c:v>113</c:v>
                </c:pt>
                <c:pt idx="194">
                  <c:v>114</c:v>
                </c:pt>
                <c:pt idx="195">
                  <c:v>115</c:v>
                </c:pt>
                <c:pt idx="196">
                  <c:v>116</c:v>
                </c:pt>
                <c:pt idx="197">
                  <c:v>117</c:v>
                </c:pt>
                <c:pt idx="198">
                  <c:v>118</c:v>
                </c:pt>
                <c:pt idx="199">
                  <c:v>119</c:v>
                </c:pt>
                <c:pt idx="200">
                  <c:v>120</c:v>
                </c:pt>
              </c:numCache>
            </c:numRef>
          </c:xVal>
          <c:yVal>
            <c:numRef>
              <c:f>peels!$B$1:$B$201</c:f>
              <c:numCache>
                <c:formatCode>General</c:formatCode>
                <c:ptCount val="201"/>
                <c:pt idx="0">
                  <c:v>550</c:v>
                </c:pt>
                <c:pt idx="1">
                  <c:v>558</c:v>
                </c:pt>
                <c:pt idx="2">
                  <c:v>556</c:v>
                </c:pt>
                <c:pt idx="3">
                  <c:v>554</c:v>
                </c:pt>
                <c:pt idx="4">
                  <c:v>556</c:v>
                </c:pt>
                <c:pt idx="5">
                  <c:v>556</c:v>
                </c:pt>
                <c:pt idx="6">
                  <c:v>568</c:v>
                </c:pt>
                <c:pt idx="7">
                  <c:v>556</c:v>
                </c:pt>
                <c:pt idx="8">
                  <c:v>562</c:v>
                </c:pt>
                <c:pt idx="9">
                  <c:v>560</c:v>
                </c:pt>
                <c:pt idx="10">
                  <c:v>566</c:v>
                </c:pt>
                <c:pt idx="11">
                  <c:v>562</c:v>
                </c:pt>
                <c:pt idx="12">
                  <c:v>568</c:v>
                </c:pt>
                <c:pt idx="13">
                  <c:v>564</c:v>
                </c:pt>
                <c:pt idx="14">
                  <c:v>572</c:v>
                </c:pt>
                <c:pt idx="15">
                  <c:v>574</c:v>
                </c:pt>
                <c:pt idx="16">
                  <c:v>568</c:v>
                </c:pt>
                <c:pt idx="17">
                  <c:v>578</c:v>
                </c:pt>
                <c:pt idx="18">
                  <c:v>578</c:v>
                </c:pt>
                <c:pt idx="19">
                  <c:v>572</c:v>
                </c:pt>
                <c:pt idx="20">
                  <c:v>590</c:v>
                </c:pt>
                <c:pt idx="21">
                  <c:v>576</c:v>
                </c:pt>
                <c:pt idx="22">
                  <c:v>584</c:v>
                </c:pt>
                <c:pt idx="23">
                  <c:v>592</c:v>
                </c:pt>
                <c:pt idx="24">
                  <c:v>584</c:v>
                </c:pt>
                <c:pt idx="25">
                  <c:v>592</c:v>
                </c:pt>
                <c:pt idx="26">
                  <c:v>600</c:v>
                </c:pt>
                <c:pt idx="27">
                  <c:v>592</c:v>
                </c:pt>
                <c:pt idx="28">
                  <c:v>596</c:v>
                </c:pt>
                <c:pt idx="29">
                  <c:v>608</c:v>
                </c:pt>
                <c:pt idx="30">
                  <c:v>600</c:v>
                </c:pt>
                <c:pt idx="31">
                  <c:v>606</c:v>
                </c:pt>
                <c:pt idx="32">
                  <c:v>610</c:v>
                </c:pt>
                <c:pt idx="33">
                  <c:v>614</c:v>
                </c:pt>
                <c:pt idx="34">
                  <c:v>604</c:v>
                </c:pt>
                <c:pt idx="35">
                  <c:v>618</c:v>
                </c:pt>
                <c:pt idx="36">
                  <c:v>620</c:v>
                </c:pt>
                <c:pt idx="37">
                  <c:v>616</c:v>
                </c:pt>
                <c:pt idx="38">
                  <c:v>620</c:v>
                </c:pt>
                <c:pt idx="39">
                  <c:v>624</c:v>
                </c:pt>
                <c:pt idx="40">
                  <c:v>632</c:v>
                </c:pt>
                <c:pt idx="41">
                  <c:v>632</c:v>
                </c:pt>
                <c:pt idx="42">
                  <c:v>640</c:v>
                </c:pt>
                <c:pt idx="43">
                  <c:v>640</c:v>
                </c:pt>
                <c:pt idx="44">
                  <c:v>652</c:v>
                </c:pt>
                <c:pt idx="45">
                  <c:v>664</c:v>
                </c:pt>
                <c:pt idx="46">
                  <c:v>664</c:v>
                </c:pt>
                <c:pt idx="47">
                  <c:v>672</c:v>
                </c:pt>
                <c:pt idx="48">
                  <c:v>668</c:v>
                </c:pt>
                <c:pt idx="49">
                  <c:v>680</c:v>
                </c:pt>
                <c:pt idx="50">
                  <c:v>690</c:v>
                </c:pt>
                <c:pt idx="51">
                  <c:v>700</c:v>
                </c:pt>
                <c:pt idx="52">
                  <c:v>714</c:v>
                </c:pt>
                <c:pt idx="53">
                  <c:v>728</c:v>
                </c:pt>
                <c:pt idx="54">
                  <c:v>734</c:v>
                </c:pt>
                <c:pt idx="55">
                  <c:v>752</c:v>
                </c:pt>
                <c:pt idx="56">
                  <c:v>760</c:v>
                </c:pt>
                <c:pt idx="57">
                  <c:v>780</c:v>
                </c:pt>
                <c:pt idx="58">
                  <c:v>798</c:v>
                </c:pt>
                <c:pt idx="59">
                  <c:v>824</c:v>
                </c:pt>
                <c:pt idx="60">
                  <c:v>838</c:v>
                </c:pt>
                <c:pt idx="61">
                  <c:v>864</c:v>
                </c:pt>
                <c:pt idx="62">
                  <c:v>892</c:v>
                </c:pt>
                <c:pt idx="63">
                  <c:v>920</c:v>
                </c:pt>
                <c:pt idx="64">
                  <c:v>954</c:v>
                </c:pt>
                <c:pt idx="65">
                  <c:v>998</c:v>
                </c:pt>
                <c:pt idx="66">
                  <c:v>1054</c:v>
                </c:pt>
                <c:pt idx="67">
                  <c:v>1112</c:v>
                </c:pt>
                <c:pt idx="68">
                  <c:v>1212</c:v>
                </c:pt>
                <c:pt idx="69">
                  <c:v>1334</c:v>
                </c:pt>
                <c:pt idx="70">
                  <c:v>1498</c:v>
                </c:pt>
                <c:pt idx="71">
                  <c:v>1766</c:v>
                </c:pt>
                <c:pt idx="72">
                  <c:v>2152</c:v>
                </c:pt>
                <c:pt idx="73">
                  <c:v>2676</c:v>
                </c:pt>
                <c:pt idx="74">
                  <c:v>3452</c:v>
                </c:pt>
                <c:pt idx="75">
                  <c:v>4548</c:v>
                </c:pt>
                <c:pt idx="76">
                  <c:v>6106</c:v>
                </c:pt>
                <c:pt idx="77">
                  <c:v>8344</c:v>
                </c:pt>
                <c:pt idx="78">
                  <c:v>11248</c:v>
                </c:pt>
                <c:pt idx="79">
                  <c:v>14584</c:v>
                </c:pt>
                <c:pt idx="80">
                  <c:v>16382</c:v>
                </c:pt>
                <c:pt idx="81">
                  <c:v>15794</c:v>
                </c:pt>
                <c:pt idx="82">
                  <c:v>12284</c:v>
                </c:pt>
                <c:pt idx="83">
                  <c:v>8448</c:v>
                </c:pt>
                <c:pt idx="84">
                  <c:v>5616</c:v>
                </c:pt>
                <c:pt idx="85">
                  <c:v>3888</c:v>
                </c:pt>
                <c:pt idx="86">
                  <c:v>2842</c:v>
                </c:pt>
                <c:pt idx="87">
                  <c:v>2202</c:v>
                </c:pt>
                <c:pt idx="88">
                  <c:v>1808</c:v>
                </c:pt>
                <c:pt idx="89">
                  <c:v>1568</c:v>
                </c:pt>
                <c:pt idx="90">
                  <c:v>1416</c:v>
                </c:pt>
                <c:pt idx="91">
                  <c:v>1312</c:v>
                </c:pt>
                <c:pt idx="92">
                  <c:v>1254</c:v>
                </c:pt>
                <c:pt idx="93">
                  <c:v>1198</c:v>
                </c:pt>
                <c:pt idx="94">
                  <c:v>1152</c:v>
                </c:pt>
                <c:pt idx="95">
                  <c:v>1122</c:v>
                </c:pt>
                <c:pt idx="96">
                  <c:v>1084</c:v>
                </c:pt>
                <c:pt idx="97">
                  <c:v>1058</c:v>
                </c:pt>
                <c:pt idx="98">
                  <c:v>1040</c:v>
                </c:pt>
                <c:pt idx="99">
                  <c:v>1020</c:v>
                </c:pt>
                <c:pt idx="100">
                  <c:v>1002</c:v>
                </c:pt>
                <c:pt idx="101">
                  <c:v>976</c:v>
                </c:pt>
                <c:pt idx="102">
                  <c:v>948</c:v>
                </c:pt>
                <c:pt idx="103">
                  <c:v>942</c:v>
                </c:pt>
                <c:pt idx="104">
                  <c:v>928</c:v>
                </c:pt>
                <c:pt idx="105">
                  <c:v>914</c:v>
                </c:pt>
                <c:pt idx="106">
                  <c:v>900</c:v>
                </c:pt>
                <c:pt idx="107">
                  <c:v>900</c:v>
                </c:pt>
                <c:pt idx="108">
                  <c:v>900</c:v>
                </c:pt>
                <c:pt idx="109">
                  <c:v>904</c:v>
                </c:pt>
                <c:pt idx="110">
                  <c:v>914</c:v>
                </c:pt>
                <c:pt idx="111">
                  <c:v>924</c:v>
                </c:pt>
                <c:pt idx="112">
                  <c:v>932</c:v>
                </c:pt>
                <c:pt idx="113">
                  <c:v>938</c:v>
                </c:pt>
                <c:pt idx="114">
                  <c:v>944</c:v>
                </c:pt>
                <c:pt idx="115">
                  <c:v>920</c:v>
                </c:pt>
                <c:pt idx="116">
                  <c:v>904</c:v>
                </c:pt>
                <c:pt idx="117">
                  <c:v>876</c:v>
                </c:pt>
                <c:pt idx="118">
                  <c:v>846</c:v>
                </c:pt>
                <c:pt idx="119">
                  <c:v>820</c:v>
                </c:pt>
                <c:pt idx="120">
                  <c:v>788</c:v>
                </c:pt>
                <c:pt idx="121">
                  <c:v>760</c:v>
                </c:pt>
                <c:pt idx="122">
                  <c:v>744</c:v>
                </c:pt>
                <c:pt idx="123">
                  <c:v>716</c:v>
                </c:pt>
                <c:pt idx="124">
                  <c:v>710</c:v>
                </c:pt>
                <c:pt idx="125">
                  <c:v>694</c:v>
                </c:pt>
                <c:pt idx="126">
                  <c:v>676</c:v>
                </c:pt>
                <c:pt idx="127">
                  <c:v>670</c:v>
                </c:pt>
                <c:pt idx="128">
                  <c:v>664</c:v>
                </c:pt>
                <c:pt idx="129">
                  <c:v>656</c:v>
                </c:pt>
                <c:pt idx="130">
                  <c:v>644</c:v>
                </c:pt>
                <c:pt idx="131">
                  <c:v>644</c:v>
                </c:pt>
                <c:pt idx="132">
                  <c:v>632</c:v>
                </c:pt>
                <c:pt idx="133">
                  <c:v>636</c:v>
                </c:pt>
                <c:pt idx="134">
                  <c:v>624</c:v>
                </c:pt>
                <c:pt idx="135">
                  <c:v>628</c:v>
                </c:pt>
                <c:pt idx="136">
                  <c:v>624</c:v>
                </c:pt>
                <c:pt idx="137">
                  <c:v>620</c:v>
                </c:pt>
                <c:pt idx="138">
                  <c:v>620</c:v>
                </c:pt>
                <c:pt idx="139">
                  <c:v>608</c:v>
                </c:pt>
                <c:pt idx="140">
                  <c:v>610</c:v>
                </c:pt>
                <c:pt idx="141">
                  <c:v>606</c:v>
                </c:pt>
                <c:pt idx="142">
                  <c:v>606</c:v>
                </c:pt>
                <c:pt idx="143">
                  <c:v>604</c:v>
                </c:pt>
                <c:pt idx="144">
                  <c:v>598</c:v>
                </c:pt>
                <c:pt idx="145">
                  <c:v>592</c:v>
                </c:pt>
                <c:pt idx="146">
                  <c:v>592</c:v>
                </c:pt>
                <c:pt idx="147">
                  <c:v>582</c:v>
                </c:pt>
                <c:pt idx="148">
                  <c:v>590</c:v>
                </c:pt>
                <c:pt idx="149">
                  <c:v>586</c:v>
                </c:pt>
                <c:pt idx="150">
                  <c:v>578</c:v>
                </c:pt>
                <c:pt idx="151">
                  <c:v>574</c:v>
                </c:pt>
                <c:pt idx="152">
                  <c:v>580</c:v>
                </c:pt>
                <c:pt idx="153">
                  <c:v>578</c:v>
                </c:pt>
                <c:pt idx="154">
                  <c:v>570</c:v>
                </c:pt>
                <c:pt idx="155">
                  <c:v>572</c:v>
                </c:pt>
                <c:pt idx="156">
                  <c:v>566</c:v>
                </c:pt>
                <c:pt idx="157">
                  <c:v>564</c:v>
                </c:pt>
                <c:pt idx="158">
                  <c:v>562</c:v>
                </c:pt>
                <c:pt idx="159">
                  <c:v>560</c:v>
                </c:pt>
                <c:pt idx="160">
                  <c:v>562</c:v>
                </c:pt>
                <c:pt idx="161">
                  <c:v>568</c:v>
                </c:pt>
                <c:pt idx="162">
                  <c:v>560</c:v>
                </c:pt>
                <c:pt idx="163">
                  <c:v>560</c:v>
                </c:pt>
                <c:pt idx="164">
                  <c:v>558</c:v>
                </c:pt>
                <c:pt idx="165">
                  <c:v>560</c:v>
                </c:pt>
                <c:pt idx="166">
                  <c:v>554</c:v>
                </c:pt>
                <c:pt idx="167">
                  <c:v>560</c:v>
                </c:pt>
                <c:pt idx="168">
                  <c:v>552</c:v>
                </c:pt>
                <c:pt idx="169">
                  <c:v>554</c:v>
                </c:pt>
                <c:pt idx="170">
                  <c:v>558</c:v>
                </c:pt>
                <c:pt idx="171">
                  <c:v>558</c:v>
                </c:pt>
                <c:pt idx="172">
                  <c:v>552</c:v>
                </c:pt>
                <c:pt idx="173">
                  <c:v>550</c:v>
                </c:pt>
                <c:pt idx="174">
                  <c:v>560</c:v>
                </c:pt>
                <c:pt idx="175">
                  <c:v>552</c:v>
                </c:pt>
                <c:pt idx="176">
                  <c:v>556</c:v>
                </c:pt>
                <c:pt idx="177">
                  <c:v>552</c:v>
                </c:pt>
                <c:pt idx="178">
                  <c:v>544</c:v>
                </c:pt>
                <c:pt idx="179">
                  <c:v>554</c:v>
                </c:pt>
                <c:pt idx="180">
                  <c:v>556</c:v>
                </c:pt>
                <c:pt idx="181">
                  <c:v>548</c:v>
                </c:pt>
                <c:pt idx="182">
                  <c:v>554</c:v>
                </c:pt>
                <c:pt idx="183">
                  <c:v>548</c:v>
                </c:pt>
                <c:pt idx="184">
                  <c:v>544</c:v>
                </c:pt>
                <c:pt idx="185">
                  <c:v>542</c:v>
                </c:pt>
                <c:pt idx="186">
                  <c:v>552</c:v>
                </c:pt>
                <c:pt idx="187">
                  <c:v>552</c:v>
                </c:pt>
                <c:pt idx="188">
                  <c:v>552</c:v>
                </c:pt>
                <c:pt idx="189">
                  <c:v>548</c:v>
                </c:pt>
                <c:pt idx="190">
                  <c:v>548</c:v>
                </c:pt>
                <c:pt idx="191">
                  <c:v>550</c:v>
                </c:pt>
                <c:pt idx="192">
                  <c:v>550</c:v>
                </c:pt>
                <c:pt idx="193">
                  <c:v>542</c:v>
                </c:pt>
                <c:pt idx="194">
                  <c:v>554</c:v>
                </c:pt>
                <c:pt idx="195">
                  <c:v>550</c:v>
                </c:pt>
                <c:pt idx="196">
                  <c:v>544</c:v>
                </c:pt>
                <c:pt idx="197">
                  <c:v>552</c:v>
                </c:pt>
                <c:pt idx="198">
                  <c:v>558</c:v>
                </c:pt>
                <c:pt idx="199">
                  <c:v>548</c:v>
                </c:pt>
                <c:pt idx="200">
                  <c:v>550</c:v>
                </c:pt>
              </c:numCache>
            </c:numRef>
          </c:yVal>
          <c:smooth val="0"/>
        </c:ser>
        <c:ser>
          <c:idx val="1"/>
          <c:order val="1"/>
          <c:spPr>
            <a:ln w="5784">
              <a:noFill/>
            </a:ln>
          </c:spPr>
          <c:marker>
            <c:symbol val="none"/>
          </c:marker>
          <c:trendline>
            <c:spPr>
              <a:ln w="7712">
                <a:solidFill>
                  <a:srgbClr val="FF0000"/>
                </a:solidFill>
                <a:prstDash val="solid"/>
              </a:ln>
            </c:spPr>
            <c:trendlineType val="movingAvg"/>
            <c:period val="2"/>
            <c:dispRSqr val="0"/>
            <c:dispEq val="0"/>
          </c:trendline>
          <c:xVal>
            <c:numRef>
              <c:f>peels!$C$1:$C$201</c:f>
              <c:numCache>
                <c:formatCode>General</c:formatCode>
                <c:ptCount val="201"/>
                <c:pt idx="0">
                  <c:v>-80</c:v>
                </c:pt>
                <c:pt idx="1">
                  <c:v>-79</c:v>
                </c:pt>
                <c:pt idx="2">
                  <c:v>-78</c:v>
                </c:pt>
                <c:pt idx="3">
                  <c:v>-77</c:v>
                </c:pt>
                <c:pt idx="4">
                  <c:v>-76</c:v>
                </c:pt>
                <c:pt idx="5">
                  <c:v>-75</c:v>
                </c:pt>
                <c:pt idx="6">
                  <c:v>-74</c:v>
                </c:pt>
                <c:pt idx="7">
                  <c:v>-73</c:v>
                </c:pt>
                <c:pt idx="8">
                  <c:v>-72</c:v>
                </c:pt>
                <c:pt idx="9">
                  <c:v>-71</c:v>
                </c:pt>
                <c:pt idx="10">
                  <c:v>-70</c:v>
                </c:pt>
                <c:pt idx="11">
                  <c:v>-69</c:v>
                </c:pt>
                <c:pt idx="12">
                  <c:v>-68</c:v>
                </c:pt>
                <c:pt idx="13">
                  <c:v>-67</c:v>
                </c:pt>
                <c:pt idx="14">
                  <c:v>-66</c:v>
                </c:pt>
                <c:pt idx="15">
                  <c:v>-65</c:v>
                </c:pt>
                <c:pt idx="16">
                  <c:v>-64</c:v>
                </c:pt>
                <c:pt idx="17">
                  <c:v>-63</c:v>
                </c:pt>
                <c:pt idx="18">
                  <c:v>-62</c:v>
                </c:pt>
                <c:pt idx="19">
                  <c:v>-61</c:v>
                </c:pt>
                <c:pt idx="20">
                  <c:v>-60</c:v>
                </c:pt>
                <c:pt idx="21">
                  <c:v>-59</c:v>
                </c:pt>
                <c:pt idx="22">
                  <c:v>-58</c:v>
                </c:pt>
                <c:pt idx="23">
                  <c:v>-57</c:v>
                </c:pt>
                <c:pt idx="24">
                  <c:v>-56</c:v>
                </c:pt>
                <c:pt idx="25">
                  <c:v>-55</c:v>
                </c:pt>
                <c:pt idx="26">
                  <c:v>-54</c:v>
                </c:pt>
                <c:pt idx="27">
                  <c:v>-53</c:v>
                </c:pt>
                <c:pt idx="28">
                  <c:v>-52</c:v>
                </c:pt>
                <c:pt idx="29">
                  <c:v>-51</c:v>
                </c:pt>
                <c:pt idx="30">
                  <c:v>-50</c:v>
                </c:pt>
                <c:pt idx="31">
                  <c:v>-49</c:v>
                </c:pt>
                <c:pt idx="32">
                  <c:v>-48</c:v>
                </c:pt>
                <c:pt idx="33">
                  <c:v>-47</c:v>
                </c:pt>
                <c:pt idx="34">
                  <c:v>-46</c:v>
                </c:pt>
                <c:pt idx="35">
                  <c:v>-45</c:v>
                </c:pt>
                <c:pt idx="36">
                  <c:v>-44</c:v>
                </c:pt>
                <c:pt idx="37">
                  <c:v>-43</c:v>
                </c:pt>
                <c:pt idx="38">
                  <c:v>-42</c:v>
                </c:pt>
                <c:pt idx="39">
                  <c:v>-41</c:v>
                </c:pt>
                <c:pt idx="40">
                  <c:v>-40</c:v>
                </c:pt>
                <c:pt idx="41">
                  <c:v>-39</c:v>
                </c:pt>
                <c:pt idx="42">
                  <c:v>-38</c:v>
                </c:pt>
                <c:pt idx="43">
                  <c:v>-37</c:v>
                </c:pt>
                <c:pt idx="44">
                  <c:v>-36</c:v>
                </c:pt>
                <c:pt idx="45">
                  <c:v>-35</c:v>
                </c:pt>
                <c:pt idx="46">
                  <c:v>-34</c:v>
                </c:pt>
                <c:pt idx="47">
                  <c:v>-33</c:v>
                </c:pt>
                <c:pt idx="48">
                  <c:v>-32</c:v>
                </c:pt>
                <c:pt idx="49">
                  <c:v>-31</c:v>
                </c:pt>
                <c:pt idx="50">
                  <c:v>-30</c:v>
                </c:pt>
                <c:pt idx="51">
                  <c:v>-29</c:v>
                </c:pt>
                <c:pt idx="52">
                  <c:v>-28</c:v>
                </c:pt>
                <c:pt idx="53">
                  <c:v>-27</c:v>
                </c:pt>
                <c:pt idx="54">
                  <c:v>-26</c:v>
                </c:pt>
                <c:pt idx="55">
                  <c:v>-25</c:v>
                </c:pt>
                <c:pt idx="56">
                  <c:v>-24</c:v>
                </c:pt>
                <c:pt idx="57">
                  <c:v>-23</c:v>
                </c:pt>
                <c:pt idx="58">
                  <c:v>-22</c:v>
                </c:pt>
                <c:pt idx="59">
                  <c:v>-21</c:v>
                </c:pt>
                <c:pt idx="60">
                  <c:v>-20</c:v>
                </c:pt>
                <c:pt idx="61">
                  <c:v>-19</c:v>
                </c:pt>
                <c:pt idx="62">
                  <c:v>-18</c:v>
                </c:pt>
                <c:pt idx="63">
                  <c:v>-17</c:v>
                </c:pt>
                <c:pt idx="64">
                  <c:v>-16</c:v>
                </c:pt>
                <c:pt idx="65">
                  <c:v>-15</c:v>
                </c:pt>
                <c:pt idx="66">
                  <c:v>-14</c:v>
                </c:pt>
                <c:pt idx="67">
                  <c:v>-13</c:v>
                </c:pt>
                <c:pt idx="68">
                  <c:v>-12</c:v>
                </c:pt>
                <c:pt idx="69">
                  <c:v>-11</c:v>
                </c:pt>
                <c:pt idx="70">
                  <c:v>-10</c:v>
                </c:pt>
                <c:pt idx="71">
                  <c:v>-9</c:v>
                </c:pt>
                <c:pt idx="72">
                  <c:v>-8</c:v>
                </c:pt>
                <c:pt idx="73">
                  <c:v>-7</c:v>
                </c:pt>
                <c:pt idx="74">
                  <c:v>-6</c:v>
                </c:pt>
                <c:pt idx="75">
                  <c:v>-5</c:v>
                </c:pt>
                <c:pt idx="76">
                  <c:v>-4</c:v>
                </c:pt>
                <c:pt idx="77">
                  <c:v>-3</c:v>
                </c:pt>
                <c:pt idx="78">
                  <c:v>-2</c:v>
                </c:pt>
                <c:pt idx="79">
                  <c:v>-1</c:v>
                </c:pt>
                <c:pt idx="80">
                  <c:v>0</c:v>
                </c:pt>
                <c:pt idx="81">
                  <c:v>1</c:v>
                </c:pt>
                <c:pt idx="82">
                  <c:v>2</c:v>
                </c:pt>
                <c:pt idx="83">
                  <c:v>3</c:v>
                </c:pt>
                <c:pt idx="84">
                  <c:v>4</c:v>
                </c:pt>
                <c:pt idx="85">
                  <c:v>5</c:v>
                </c:pt>
                <c:pt idx="86">
                  <c:v>6</c:v>
                </c:pt>
                <c:pt idx="87">
                  <c:v>7</c:v>
                </c:pt>
                <c:pt idx="88">
                  <c:v>8</c:v>
                </c:pt>
                <c:pt idx="89">
                  <c:v>9</c:v>
                </c:pt>
                <c:pt idx="90">
                  <c:v>10</c:v>
                </c:pt>
                <c:pt idx="91">
                  <c:v>11</c:v>
                </c:pt>
                <c:pt idx="92">
                  <c:v>12</c:v>
                </c:pt>
                <c:pt idx="93">
                  <c:v>13</c:v>
                </c:pt>
                <c:pt idx="94">
                  <c:v>14</c:v>
                </c:pt>
                <c:pt idx="95">
                  <c:v>15</c:v>
                </c:pt>
                <c:pt idx="96">
                  <c:v>16</c:v>
                </c:pt>
                <c:pt idx="97">
                  <c:v>17</c:v>
                </c:pt>
                <c:pt idx="98">
                  <c:v>18</c:v>
                </c:pt>
                <c:pt idx="99">
                  <c:v>19</c:v>
                </c:pt>
                <c:pt idx="100">
                  <c:v>20</c:v>
                </c:pt>
                <c:pt idx="101">
                  <c:v>21</c:v>
                </c:pt>
                <c:pt idx="102">
                  <c:v>22</c:v>
                </c:pt>
                <c:pt idx="103">
                  <c:v>23</c:v>
                </c:pt>
                <c:pt idx="104">
                  <c:v>24</c:v>
                </c:pt>
                <c:pt idx="105">
                  <c:v>25</c:v>
                </c:pt>
                <c:pt idx="106">
                  <c:v>26</c:v>
                </c:pt>
                <c:pt idx="107">
                  <c:v>27</c:v>
                </c:pt>
                <c:pt idx="108">
                  <c:v>28</c:v>
                </c:pt>
                <c:pt idx="109">
                  <c:v>29</c:v>
                </c:pt>
                <c:pt idx="110">
                  <c:v>30</c:v>
                </c:pt>
                <c:pt idx="111">
                  <c:v>31</c:v>
                </c:pt>
                <c:pt idx="112">
                  <c:v>32</c:v>
                </c:pt>
                <c:pt idx="113">
                  <c:v>33</c:v>
                </c:pt>
                <c:pt idx="114">
                  <c:v>34</c:v>
                </c:pt>
                <c:pt idx="115">
                  <c:v>35</c:v>
                </c:pt>
                <c:pt idx="116">
                  <c:v>36</c:v>
                </c:pt>
                <c:pt idx="117">
                  <c:v>37</c:v>
                </c:pt>
                <c:pt idx="118">
                  <c:v>38</c:v>
                </c:pt>
                <c:pt idx="119">
                  <c:v>39</c:v>
                </c:pt>
                <c:pt idx="120">
                  <c:v>40</c:v>
                </c:pt>
                <c:pt idx="121">
                  <c:v>41</c:v>
                </c:pt>
                <c:pt idx="122">
                  <c:v>42</c:v>
                </c:pt>
                <c:pt idx="123">
                  <c:v>43</c:v>
                </c:pt>
                <c:pt idx="124">
                  <c:v>44</c:v>
                </c:pt>
                <c:pt idx="125">
                  <c:v>45</c:v>
                </c:pt>
                <c:pt idx="126">
                  <c:v>46</c:v>
                </c:pt>
                <c:pt idx="127">
                  <c:v>47</c:v>
                </c:pt>
                <c:pt idx="128">
                  <c:v>48</c:v>
                </c:pt>
                <c:pt idx="129">
                  <c:v>49</c:v>
                </c:pt>
                <c:pt idx="130">
                  <c:v>50</c:v>
                </c:pt>
                <c:pt idx="131">
                  <c:v>51</c:v>
                </c:pt>
                <c:pt idx="132">
                  <c:v>52</c:v>
                </c:pt>
                <c:pt idx="133">
                  <c:v>53</c:v>
                </c:pt>
                <c:pt idx="134">
                  <c:v>54</c:v>
                </c:pt>
                <c:pt idx="135">
                  <c:v>55</c:v>
                </c:pt>
                <c:pt idx="136">
                  <c:v>56</c:v>
                </c:pt>
                <c:pt idx="137">
                  <c:v>57</c:v>
                </c:pt>
                <c:pt idx="138">
                  <c:v>58</c:v>
                </c:pt>
                <c:pt idx="139">
                  <c:v>59</c:v>
                </c:pt>
                <c:pt idx="140">
                  <c:v>60</c:v>
                </c:pt>
                <c:pt idx="141">
                  <c:v>61</c:v>
                </c:pt>
                <c:pt idx="142">
                  <c:v>62</c:v>
                </c:pt>
                <c:pt idx="143">
                  <c:v>63</c:v>
                </c:pt>
                <c:pt idx="144">
                  <c:v>64</c:v>
                </c:pt>
                <c:pt idx="145">
                  <c:v>65</c:v>
                </c:pt>
                <c:pt idx="146">
                  <c:v>66</c:v>
                </c:pt>
                <c:pt idx="147">
                  <c:v>67</c:v>
                </c:pt>
                <c:pt idx="148">
                  <c:v>68</c:v>
                </c:pt>
                <c:pt idx="149">
                  <c:v>69</c:v>
                </c:pt>
                <c:pt idx="150">
                  <c:v>70</c:v>
                </c:pt>
                <c:pt idx="151">
                  <c:v>71</c:v>
                </c:pt>
                <c:pt idx="152">
                  <c:v>72</c:v>
                </c:pt>
                <c:pt idx="153">
                  <c:v>73</c:v>
                </c:pt>
                <c:pt idx="154">
                  <c:v>74</c:v>
                </c:pt>
                <c:pt idx="155">
                  <c:v>75</c:v>
                </c:pt>
                <c:pt idx="156">
                  <c:v>76</c:v>
                </c:pt>
                <c:pt idx="157">
                  <c:v>77</c:v>
                </c:pt>
                <c:pt idx="158">
                  <c:v>78</c:v>
                </c:pt>
                <c:pt idx="159">
                  <c:v>79</c:v>
                </c:pt>
                <c:pt idx="160">
                  <c:v>80</c:v>
                </c:pt>
                <c:pt idx="161">
                  <c:v>81</c:v>
                </c:pt>
                <c:pt idx="162">
                  <c:v>82</c:v>
                </c:pt>
                <c:pt idx="163">
                  <c:v>83</c:v>
                </c:pt>
                <c:pt idx="164">
                  <c:v>84</c:v>
                </c:pt>
                <c:pt idx="165">
                  <c:v>85</c:v>
                </c:pt>
                <c:pt idx="166">
                  <c:v>86</c:v>
                </c:pt>
                <c:pt idx="167">
                  <c:v>87</c:v>
                </c:pt>
                <c:pt idx="168">
                  <c:v>88</c:v>
                </c:pt>
                <c:pt idx="169">
                  <c:v>89</c:v>
                </c:pt>
                <c:pt idx="170">
                  <c:v>90</c:v>
                </c:pt>
                <c:pt idx="171">
                  <c:v>91</c:v>
                </c:pt>
                <c:pt idx="172">
                  <c:v>92</c:v>
                </c:pt>
                <c:pt idx="173">
                  <c:v>93</c:v>
                </c:pt>
                <c:pt idx="174">
                  <c:v>94</c:v>
                </c:pt>
                <c:pt idx="175">
                  <c:v>95</c:v>
                </c:pt>
                <c:pt idx="176">
                  <c:v>96</c:v>
                </c:pt>
                <c:pt idx="177">
                  <c:v>97</c:v>
                </c:pt>
                <c:pt idx="178">
                  <c:v>98</c:v>
                </c:pt>
                <c:pt idx="179">
                  <c:v>99</c:v>
                </c:pt>
                <c:pt idx="180">
                  <c:v>100</c:v>
                </c:pt>
                <c:pt idx="181">
                  <c:v>101</c:v>
                </c:pt>
                <c:pt idx="182">
                  <c:v>102</c:v>
                </c:pt>
                <c:pt idx="183">
                  <c:v>103</c:v>
                </c:pt>
                <c:pt idx="184">
                  <c:v>104</c:v>
                </c:pt>
                <c:pt idx="185">
                  <c:v>105</c:v>
                </c:pt>
                <c:pt idx="186">
                  <c:v>106</c:v>
                </c:pt>
                <c:pt idx="187">
                  <c:v>107</c:v>
                </c:pt>
                <c:pt idx="188">
                  <c:v>108</c:v>
                </c:pt>
                <c:pt idx="189">
                  <c:v>109</c:v>
                </c:pt>
                <c:pt idx="190">
                  <c:v>110</c:v>
                </c:pt>
                <c:pt idx="191">
                  <c:v>111</c:v>
                </c:pt>
                <c:pt idx="192">
                  <c:v>112</c:v>
                </c:pt>
                <c:pt idx="193">
                  <c:v>113</c:v>
                </c:pt>
                <c:pt idx="194">
                  <c:v>114</c:v>
                </c:pt>
                <c:pt idx="195">
                  <c:v>115</c:v>
                </c:pt>
                <c:pt idx="196">
                  <c:v>116</c:v>
                </c:pt>
                <c:pt idx="197">
                  <c:v>117</c:v>
                </c:pt>
                <c:pt idx="198">
                  <c:v>118</c:v>
                </c:pt>
                <c:pt idx="199">
                  <c:v>119</c:v>
                </c:pt>
                <c:pt idx="200">
                  <c:v>120</c:v>
                </c:pt>
              </c:numCache>
            </c:numRef>
          </c:xVal>
          <c:yVal>
            <c:numRef>
              <c:f>peels!$D$1:$D$201</c:f>
              <c:numCache>
                <c:formatCode>General</c:formatCode>
                <c:ptCount val="201"/>
                <c:pt idx="0">
                  <c:v>500</c:v>
                </c:pt>
                <c:pt idx="1">
                  <c:v>580</c:v>
                </c:pt>
                <c:pt idx="2">
                  <c:v>560</c:v>
                </c:pt>
                <c:pt idx="3">
                  <c:v>540</c:v>
                </c:pt>
                <c:pt idx="4">
                  <c:v>560</c:v>
                </c:pt>
                <c:pt idx="5">
                  <c:v>560</c:v>
                </c:pt>
                <c:pt idx="6">
                  <c:v>680</c:v>
                </c:pt>
                <c:pt idx="7">
                  <c:v>560</c:v>
                </c:pt>
                <c:pt idx="8">
                  <c:v>620</c:v>
                </c:pt>
                <c:pt idx="9">
                  <c:v>600</c:v>
                </c:pt>
                <c:pt idx="10">
                  <c:v>660</c:v>
                </c:pt>
                <c:pt idx="11">
                  <c:v>620</c:v>
                </c:pt>
                <c:pt idx="12">
                  <c:v>680</c:v>
                </c:pt>
                <c:pt idx="13">
                  <c:v>640</c:v>
                </c:pt>
                <c:pt idx="14">
                  <c:v>720</c:v>
                </c:pt>
                <c:pt idx="15">
                  <c:v>740</c:v>
                </c:pt>
                <c:pt idx="16">
                  <c:v>680</c:v>
                </c:pt>
                <c:pt idx="17">
                  <c:v>780</c:v>
                </c:pt>
                <c:pt idx="18">
                  <c:v>780</c:v>
                </c:pt>
                <c:pt idx="19">
                  <c:v>720</c:v>
                </c:pt>
                <c:pt idx="20">
                  <c:v>900</c:v>
                </c:pt>
                <c:pt idx="21">
                  <c:v>760</c:v>
                </c:pt>
                <c:pt idx="22">
                  <c:v>840</c:v>
                </c:pt>
                <c:pt idx="23">
                  <c:v>920</c:v>
                </c:pt>
                <c:pt idx="24">
                  <c:v>840</c:v>
                </c:pt>
                <c:pt idx="25">
                  <c:v>920</c:v>
                </c:pt>
                <c:pt idx="26">
                  <c:v>1000</c:v>
                </c:pt>
                <c:pt idx="27">
                  <c:v>920</c:v>
                </c:pt>
                <c:pt idx="28">
                  <c:v>960</c:v>
                </c:pt>
                <c:pt idx="29">
                  <c:v>1080</c:v>
                </c:pt>
                <c:pt idx="30">
                  <c:v>1000</c:v>
                </c:pt>
                <c:pt idx="31">
                  <c:v>1060</c:v>
                </c:pt>
                <c:pt idx="32">
                  <c:v>1100</c:v>
                </c:pt>
                <c:pt idx="33">
                  <c:v>1140</c:v>
                </c:pt>
                <c:pt idx="34">
                  <c:v>1040</c:v>
                </c:pt>
                <c:pt idx="35">
                  <c:v>1180</c:v>
                </c:pt>
                <c:pt idx="36">
                  <c:v>1200</c:v>
                </c:pt>
                <c:pt idx="37">
                  <c:v>1160</c:v>
                </c:pt>
                <c:pt idx="38">
                  <c:v>1200</c:v>
                </c:pt>
                <c:pt idx="39">
                  <c:v>1240</c:v>
                </c:pt>
                <c:pt idx="40">
                  <c:v>1320</c:v>
                </c:pt>
                <c:pt idx="41">
                  <c:v>1320</c:v>
                </c:pt>
                <c:pt idx="42">
                  <c:v>1400</c:v>
                </c:pt>
                <c:pt idx="43">
                  <c:v>1400</c:v>
                </c:pt>
                <c:pt idx="44">
                  <c:v>1520</c:v>
                </c:pt>
                <c:pt idx="45">
                  <c:v>1640</c:v>
                </c:pt>
                <c:pt idx="46">
                  <c:v>1640</c:v>
                </c:pt>
                <c:pt idx="47">
                  <c:v>1720</c:v>
                </c:pt>
                <c:pt idx="48">
                  <c:v>1680</c:v>
                </c:pt>
                <c:pt idx="49">
                  <c:v>1800</c:v>
                </c:pt>
                <c:pt idx="50">
                  <c:v>1900</c:v>
                </c:pt>
                <c:pt idx="51">
                  <c:v>2000</c:v>
                </c:pt>
                <c:pt idx="52">
                  <c:v>2140</c:v>
                </c:pt>
                <c:pt idx="53">
                  <c:v>2280</c:v>
                </c:pt>
                <c:pt idx="54">
                  <c:v>2340</c:v>
                </c:pt>
                <c:pt idx="55">
                  <c:v>2520</c:v>
                </c:pt>
                <c:pt idx="56">
                  <c:v>2600</c:v>
                </c:pt>
                <c:pt idx="57">
                  <c:v>2800</c:v>
                </c:pt>
                <c:pt idx="58">
                  <c:v>2980</c:v>
                </c:pt>
                <c:pt idx="59">
                  <c:v>3240</c:v>
                </c:pt>
                <c:pt idx="60">
                  <c:v>3380</c:v>
                </c:pt>
                <c:pt idx="61">
                  <c:v>3640</c:v>
                </c:pt>
                <c:pt idx="62">
                  <c:v>3920</c:v>
                </c:pt>
                <c:pt idx="63">
                  <c:v>4200</c:v>
                </c:pt>
                <c:pt idx="64">
                  <c:v>4540</c:v>
                </c:pt>
                <c:pt idx="65">
                  <c:v>4980</c:v>
                </c:pt>
                <c:pt idx="66">
                  <c:v>5540</c:v>
                </c:pt>
                <c:pt idx="67">
                  <c:v>6120</c:v>
                </c:pt>
                <c:pt idx="68">
                  <c:v>7120</c:v>
                </c:pt>
                <c:pt idx="69">
                  <c:v>8340</c:v>
                </c:pt>
                <c:pt idx="70">
                  <c:v>9980</c:v>
                </c:pt>
                <c:pt idx="71">
                  <c:v>12660</c:v>
                </c:pt>
                <c:pt idx="72">
                  <c:v>16520</c:v>
                </c:pt>
                <c:pt idx="73">
                  <c:v>21760</c:v>
                </c:pt>
                <c:pt idx="74">
                  <c:v>29520</c:v>
                </c:pt>
                <c:pt idx="75">
                  <c:v>40480</c:v>
                </c:pt>
                <c:pt idx="76">
                  <c:v>56060</c:v>
                </c:pt>
                <c:pt idx="77">
                  <c:v>78440</c:v>
                </c:pt>
                <c:pt idx="78">
                  <c:v>107480</c:v>
                </c:pt>
                <c:pt idx="79">
                  <c:v>140840</c:v>
                </c:pt>
                <c:pt idx="80">
                  <c:v>158820</c:v>
                </c:pt>
                <c:pt idx="81">
                  <c:v>152940</c:v>
                </c:pt>
                <c:pt idx="82">
                  <c:v>117840</c:v>
                </c:pt>
                <c:pt idx="83">
                  <c:v>79480</c:v>
                </c:pt>
                <c:pt idx="84">
                  <c:v>51160</c:v>
                </c:pt>
                <c:pt idx="85">
                  <c:v>33880</c:v>
                </c:pt>
                <c:pt idx="86">
                  <c:v>23420</c:v>
                </c:pt>
                <c:pt idx="87">
                  <c:v>17020</c:v>
                </c:pt>
                <c:pt idx="88">
                  <c:v>13080</c:v>
                </c:pt>
                <c:pt idx="89">
                  <c:v>10680</c:v>
                </c:pt>
                <c:pt idx="90">
                  <c:v>9160</c:v>
                </c:pt>
                <c:pt idx="91">
                  <c:v>8120</c:v>
                </c:pt>
                <c:pt idx="92">
                  <c:v>7540</c:v>
                </c:pt>
                <c:pt idx="93">
                  <c:v>6980</c:v>
                </c:pt>
                <c:pt idx="94">
                  <c:v>6520</c:v>
                </c:pt>
                <c:pt idx="95">
                  <c:v>6220</c:v>
                </c:pt>
                <c:pt idx="96">
                  <c:v>5840</c:v>
                </c:pt>
                <c:pt idx="97">
                  <c:v>5580</c:v>
                </c:pt>
                <c:pt idx="98">
                  <c:v>5400</c:v>
                </c:pt>
                <c:pt idx="99">
                  <c:v>5200</c:v>
                </c:pt>
                <c:pt idx="100">
                  <c:v>5020</c:v>
                </c:pt>
                <c:pt idx="101">
                  <c:v>4760</c:v>
                </c:pt>
                <c:pt idx="102">
                  <c:v>4480</c:v>
                </c:pt>
                <c:pt idx="103">
                  <c:v>4420</c:v>
                </c:pt>
                <c:pt idx="104">
                  <c:v>4280</c:v>
                </c:pt>
                <c:pt idx="105">
                  <c:v>4140</c:v>
                </c:pt>
                <c:pt idx="106">
                  <c:v>4000</c:v>
                </c:pt>
                <c:pt idx="107">
                  <c:v>4000</c:v>
                </c:pt>
                <c:pt idx="108">
                  <c:v>4000</c:v>
                </c:pt>
                <c:pt idx="109">
                  <c:v>4040</c:v>
                </c:pt>
                <c:pt idx="110">
                  <c:v>4140</c:v>
                </c:pt>
                <c:pt idx="111">
                  <c:v>4240</c:v>
                </c:pt>
                <c:pt idx="112">
                  <c:v>4320</c:v>
                </c:pt>
                <c:pt idx="113">
                  <c:v>4380</c:v>
                </c:pt>
                <c:pt idx="114">
                  <c:v>4440</c:v>
                </c:pt>
                <c:pt idx="115">
                  <c:v>4200</c:v>
                </c:pt>
                <c:pt idx="116">
                  <c:v>4040</c:v>
                </c:pt>
                <c:pt idx="117">
                  <c:v>3760</c:v>
                </c:pt>
                <c:pt idx="118">
                  <c:v>3460</c:v>
                </c:pt>
                <c:pt idx="119">
                  <c:v>3200</c:v>
                </c:pt>
                <c:pt idx="120">
                  <c:v>2880</c:v>
                </c:pt>
                <c:pt idx="121">
                  <c:v>2600</c:v>
                </c:pt>
                <c:pt idx="122">
                  <c:v>2440</c:v>
                </c:pt>
                <c:pt idx="123">
                  <c:v>2160</c:v>
                </c:pt>
                <c:pt idx="124">
                  <c:v>2100</c:v>
                </c:pt>
                <c:pt idx="125">
                  <c:v>1940</c:v>
                </c:pt>
                <c:pt idx="126">
                  <c:v>1760</c:v>
                </c:pt>
                <c:pt idx="127">
                  <c:v>1700</c:v>
                </c:pt>
                <c:pt idx="128">
                  <c:v>1640</c:v>
                </c:pt>
                <c:pt idx="129">
                  <c:v>1560</c:v>
                </c:pt>
                <c:pt idx="130">
                  <c:v>1440</c:v>
                </c:pt>
                <c:pt idx="131">
                  <c:v>1440</c:v>
                </c:pt>
                <c:pt idx="132">
                  <c:v>1320</c:v>
                </c:pt>
                <c:pt idx="133">
                  <c:v>1360</c:v>
                </c:pt>
                <c:pt idx="134">
                  <c:v>1240</c:v>
                </c:pt>
                <c:pt idx="135">
                  <c:v>1280</c:v>
                </c:pt>
                <c:pt idx="136">
                  <c:v>1240</c:v>
                </c:pt>
                <c:pt idx="137">
                  <c:v>1200</c:v>
                </c:pt>
                <c:pt idx="138">
                  <c:v>1200</c:v>
                </c:pt>
                <c:pt idx="139">
                  <c:v>1080</c:v>
                </c:pt>
                <c:pt idx="140">
                  <c:v>1100</c:v>
                </c:pt>
                <c:pt idx="141">
                  <c:v>1060</c:v>
                </c:pt>
                <c:pt idx="142">
                  <c:v>1060</c:v>
                </c:pt>
                <c:pt idx="143">
                  <c:v>1040</c:v>
                </c:pt>
                <c:pt idx="144">
                  <c:v>980</c:v>
                </c:pt>
                <c:pt idx="145">
                  <c:v>920</c:v>
                </c:pt>
                <c:pt idx="146">
                  <c:v>920</c:v>
                </c:pt>
                <c:pt idx="147">
                  <c:v>820</c:v>
                </c:pt>
                <c:pt idx="148">
                  <c:v>900</c:v>
                </c:pt>
                <c:pt idx="149">
                  <c:v>860</c:v>
                </c:pt>
                <c:pt idx="150">
                  <c:v>780</c:v>
                </c:pt>
                <c:pt idx="151">
                  <c:v>740</c:v>
                </c:pt>
                <c:pt idx="152">
                  <c:v>800</c:v>
                </c:pt>
                <c:pt idx="153">
                  <c:v>780</c:v>
                </c:pt>
                <c:pt idx="154">
                  <c:v>700</c:v>
                </c:pt>
                <c:pt idx="155">
                  <c:v>720</c:v>
                </c:pt>
                <c:pt idx="156">
                  <c:v>660</c:v>
                </c:pt>
                <c:pt idx="157">
                  <c:v>640</c:v>
                </c:pt>
                <c:pt idx="158">
                  <c:v>620</c:v>
                </c:pt>
                <c:pt idx="159">
                  <c:v>600</c:v>
                </c:pt>
                <c:pt idx="160">
                  <c:v>620</c:v>
                </c:pt>
                <c:pt idx="161">
                  <c:v>680</c:v>
                </c:pt>
                <c:pt idx="162">
                  <c:v>600</c:v>
                </c:pt>
                <c:pt idx="163">
                  <c:v>600</c:v>
                </c:pt>
                <c:pt idx="164">
                  <c:v>580</c:v>
                </c:pt>
                <c:pt idx="165">
                  <c:v>600</c:v>
                </c:pt>
                <c:pt idx="166">
                  <c:v>540</c:v>
                </c:pt>
                <c:pt idx="167">
                  <c:v>600</c:v>
                </c:pt>
                <c:pt idx="168">
                  <c:v>520</c:v>
                </c:pt>
                <c:pt idx="169">
                  <c:v>540</c:v>
                </c:pt>
                <c:pt idx="170">
                  <c:v>580</c:v>
                </c:pt>
                <c:pt idx="171">
                  <c:v>580</c:v>
                </c:pt>
                <c:pt idx="172">
                  <c:v>520</c:v>
                </c:pt>
                <c:pt idx="173">
                  <c:v>500</c:v>
                </c:pt>
                <c:pt idx="174">
                  <c:v>600</c:v>
                </c:pt>
                <c:pt idx="175">
                  <c:v>520</c:v>
                </c:pt>
                <c:pt idx="176">
                  <c:v>560</c:v>
                </c:pt>
                <c:pt idx="177">
                  <c:v>520</c:v>
                </c:pt>
                <c:pt idx="178">
                  <c:v>440</c:v>
                </c:pt>
                <c:pt idx="179">
                  <c:v>540</c:v>
                </c:pt>
                <c:pt idx="180">
                  <c:v>560</c:v>
                </c:pt>
                <c:pt idx="181">
                  <c:v>480</c:v>
                </c:pt>
                <c:pt idx="182">
                  <c:v>540</c:v>
                </c:pt>
                <c:pt idx="183">
                  <c:v>480</c:v>
                </c:pt>
                <c:pt idx="184">
                  <c:v>440</c:v>
                </c:pt>
                <c:pt idx="185">
                  <c:v>420</c:v>
                </c:pt>
                <c:pt idx="186">
                  <c:v>520</c:v>
                </c:pt>
                <c:pt idx="187">
                  <c:v>520</c:v>
                </c:pt>
                <c:pt idx="188">
                  <c:v>520</c:v>
                </c:pt>
                <c:pt idx="189">
                  <c:v>480</c:v>
                </c:pt>
                <c:pt idx="190">
                  <c:v>480</c:v>
                </c:pt>
                <c:pt idx="191">
                  <c:v>500</c:v>
                </c:pt>
                <c:pt idx="192">
                  <c:v>500</c:v>
                </c:pt>
                <c:pt idx="193">
                  <c:v>420</c:v>
                </c:pt>
                <c:pt idx="194">
                  <c:v>540</c:v>
                </c:pt>
                <c:pt idx="195">
                  <c:v>500</c:v>
                </c:pt>
                <c:pt idx="196">
                  <c:v>440</c:v>
                </c:pt>
                <c:pt idx="197">
                  <c:v>520</c:v>
                </c:pt>
                <c:pt idx="198">
                  <c:v>580</c:v>
                </c:pt>
                <c:pt idx="199">
                  <c:v>480</c:v>
                </c:pt>
                <c:pt idx="200">
                  <c:v>500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357312"/>
        <c:axId val="470357872"/>
      </c:scatterChart>
      <c:valAx>
        <c:axId val="470357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577" b="0" i="0" u="none" strike="noStrike" baseline="0">
                    <a:solidFill>
                      <a:srgbClr val="000000"/>
                    </a:solidFill>
                    <a:latin typeface="Symbol"/>
                    <a:ea typeface="Symbol"/>
                    <a:cs typeface="Symbol"/>
                  </a:defRPr>
                </a:pPr>
                <a:r>
                  <a:rPr lang="en-US"/>
                  <a:t>DE</a:t>
                </a:r>
              </a:p>
            </c:rich>
          </c:tx>
          <c:layout>
            <c:manualLayout>
              <c:xMode val="edge"/>
              <c:yMode val="edge"/>
              <c:x val="0.49431818181818182"/>
              <c:y val="0.93924665856622114"/>
            </c:manualLayout>
          </c:layout>
          <c:overlay val="0"/>
          <c:spPr>
            <a:noFill/>
            <a:ln w="771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6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7" b="0" i="0" u="none" strike="noStrike" baseline="0">
                <a:solidFill>
                  <a:srgbClr val="000000"/>
                </a:solidFill>
                <a:latin typeface="Symbol"/>
                <a:ea typeface="Symbol"/>
                <a:cs typeface="Symbol"/>
              </a:defRPr>
            </a:pPr>
            <a:endParaRPr lang="en-US"/>
          </a:p>
        </c:txPr>
        <c:crossAx val="470357872"/>
        <c:crosses val="autoZero"/>
        <c:crossBetween val="midCat"/>
      </c:valAx>
      <c:valAx>
        <c:axId val="470357872"/>
        <c:scaling>
          <c:orientation val="minMax"/>
          <c:max val="18000"/>
          <c:min val="500"/>
        </c:scaling>
        <c:delete val="0"/>
        <c:axPos val="l"/>
        <c:majorGridlines>
          <c:spPr>
            <a:ln w="964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58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counts</a:t>
                </a:r>
              </a:p>
            </c:rich>
          </c:tx>
          <c:layout>
            <c:manualLayout>
              <c:xMode val="edge"/>
              <c:yMode val="edge"/>
              <c:x val="0"/>
              <c:y val="0.45200486026731468"/>
            </c:manualLayout>
          </c:layout>
          <c:overlay val="0"/>
          <c:spPr>
            <a:noFill/>
            <a:ln w="771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6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7" b="0" i="0" u="none" strike="noStrike" baseline="0">
                <a:solidFill>
                  <a:srgbClr val="000000"/>
                </a:solidFill>
                <a:latin typeface="Symbol"/>
                <a:ea typeface="Symbol"/>
                <a:cs typeface="Symbol"/>
              </a:defRPr>
            </a:pPr>
            <a:endParaRPr lang="en-US"/>
          </a:p>
        </c:txPr>
        <c:crossAx val="470357312"/>
        <c:crosses val="autoZero"/>
        <c:crossBetween val="midCat"/>
      </c:valAx>
      <c:spPr>
        <a:solidFill>
          <a:srgbClr val="FFFFFF"/>
        </a:solidFill>
        <a:ln w="964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64">
      <a:solidFill>
        <a:srgbClr val="000000"/>
      </a:solidFill>
      <a:prstDash val="solid"/>
    </a:ln>
  </c:spPr>
  <c:txPr>
    <a:bodyPr/>
    <a:lstStyle/>
    <a:p>
      <a:pPr>
        <a:defRPr sz="577" b="0" i="0" u="none" strike="noStrike" baseline="0">
          <a:solidFill>
            <a:srgbClr val="000000"/>
          </a:solidFill>
          <a:latin typeface="Symbol"/>
          <a:ea typeface="Symbol"/>
          <a:cs typeface="Symbo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421738854413"/>
          <c:y val="5.1400554097404488E-2"/>
          <c:w val="0.76971383139968574"/>
          <c:h val="0.73444808982210552"/>
        </c:manualLayout>
      </c:layout>
      <c:scatterChart>
        <c:scatterStyle val="lineMarker"/>
        <c:varyColors val="0"/>
        <c:ser>
          <c:idx val="3"/>
          <c:order val="0"/>
          <c:tx>
            <c:v>Perfect</c:v>
          </c:tx>
          <c:spPr>
            <a:ln w="12700"/>
          </c:spPr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LDM'!$K$3:$K$22</c:f>
              <c:numCache>
                <c:formatCode>General</c:formatCode>
                <c:ptCount val="20"/>
                <c:pt idx="0">
                  <c:v>1.9764080223882659</c:v>
                </c:pt>
                <c:pt idx="1">
                  <c:v>1.9259300178871899</c:v>
                </c:pt>
                <c:pt idx="2">
                  <c:v>1.9798595098755183</c:v>
                </c:pt>
                <c:pt idx="3">
                  <c:v>1.9246357100794711</c:v>
                </c:pt>
                <c:pt idx="4">
                  <c:v>1.9863200761886237</c:v>
                </c:pt>
                <c:pt idx="5">
                  <c:v>1.918153574877199</c:v>
                </c:pt>
                <c:pt idx="6">
                  <c:v>2.0040365281769779</c:v>
                </c:pt>
                <c:pt idx="7">
                  <c:v>1.9006895077335941</c:v>
                </c:pt>
                <c:pt idx="8">
                  <c:v>2.0056457975526714</c:v>
                </c:pt>
                <c:pt idx="10">
                  <c:v>0</c:v>
                </c:pt>
                <c:pt idx="11">
                  <c:v>1.9740845690480495</c:v>
                </c:pt>
                <c:pt idx="12">
                  <c:v>1.9236659061843464</c:v>
                </c:pt>
                <c:pt idx="13">
                  <c:v>1.9775319989874474</c:v>
                </c:pt>
                <c:pt idx="14">
                  <c:v>1.9223731199570731</c:v>
                </c:pt>
                <c:pt idx="15">
                  <c:v>1.9839849702977954</c:v>
                </c:pt>
                <c:pt idx="16">
                  <c:v>1.9158986051138143</c:v>
                </c:pt>
                <c:pt idx="17">
                  <c:v>2.0016805949321403</c:v>
                </c:pt>
                <c:pt idx="18">
                  <c:v>1.8984550686221189</c:v>
                </c:pt>
                <c:pt idx="19">
                  <c:v>2.0032879724604702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065072"/>
        <c:axId val="492065632"/>
      </c:scatterChart>
      <c:valAx>
        <c:axId val="492065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/>
                  <a:t>Interlayer</a:t>
                </a:r>
                <a:r>
                  <a:rPr lang="en-US" altLang="zh-CN" baseline="0" dirty="0"/>
                  <a:t> numbers (i)</a:t>
                </a:r>
                <a:endParaRPr lang="zh-CN" alt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2065632"/>
        <c:crosses val="autoZero"/>
        <c:crossBetween val="midCat"/>
        <c:majorUnit val="1"/>
      </c:valAx>
      <c:valAx>
        <c:axId val="492065632"/>
        <c:scaling>
          <c:orientation val="minMax"/>
          <c:max val="2.15"/>
          <c:min val="1.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Spacings (</a:t>
                </a:r>
                <a:r>
                  <a:rPr lang="en-US" altLang="zh-CN" dirty="0">
                    <a:latin typeface="+mn-lt"/>
                    <a:cs typeface="Times New Roman"/>
                  </a:rPr>
                  <a:t>Å)</a:t>
                </a:r>
                <a:endParaRPr lang="zh-CN" altLang="en-US" dirty="0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2065072"/>
        <c:crosses val="autoZero"/>
        <c:crossBetween val="midCat"/>
        <c:majorUnit val="5.000000000000001E-2"/>
      </c:valAx>
    </c:plotArea>
    <c:legend>
      <c:legendPos val="r"/>
      <c:layout>
        <c:manualLayout>
          <c:xMode val="edge"/>
          <c:yMode val="edge"/>
          <c:x val="0.74416218722252891"/>
          <c:y val="0.43747061292827571"/>
          <c:w val="0.21063156483906773"/>
          <c:h val="0.334868766404199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421738854413"/>
          <c:y val="5.1400554097404488E-2"/>
          <c:w val="0.76971383139968574"/>
          <c:h val="0.73444808982210552"/>
        </c:manualLayout>
      </c:layout>
      <c:scatterChart>
        <c:scatterStyle val="lineMarker"/>
        <c:varyColors val="0"/>
        <c:ser>
          <c:idx val="1"/>
          <c:order val="0"/>
          <c:tx>
            <c:v>EXP</c:v>
          </c:tx>
          <c:spPr>
            <a:ln w="12700"/>
          </c:spPr>
          <c:marker>
            <c:symbol val="square"/>
            <c:size val="3"/>
          </c:marker>
          <c:errBars>
            <c:errDir val="y"/>
            <c:errBarType val="both"/>
            <c:errValType val="cust"/>
            <c:noEndCap val="0"/>
            <c:plus>
              <c:numRef>
                <c:f>'EECE2013 LDM'!$L$14:$L$22</c:f>
                <c:numCache>
                  <c:formatCode>General</c:formatCode>
                  <c:ptCount val="9"/>
                  <c:pt idx="0">
                    <c:v>9.0528814550608599E-2</c:v>
                  </c:pt>
                  <c:pt idx="1">
                    <c:v>4.8161387256566268E-2</c:v>
                  </c:pt>
                  <c:pt idx="2">
                    <c:v>7.7676522694450911E-3</c:v>
                  </c:pt>
                  <c:pt idx="3">
                    <c:v>8.118538067313219E-4</c:v>
                  </c:pt>
                  <c:pt idx="4">
                    <c:v>1.3944482861162455E-2</c:v>
                  </c:pt>
                  <c:pt idx="5">
                    <c:v>5.6422253074102091E-3</c:v>
                  </c:pt>
                  <c:pt idx="6">
                    <c:v>2.6905309553374446E-3</c:v>
                  </c:pt>
                  <c:pt idx="7">
                    <c:v>8.4313382696776795E-4</c:v>
                  </c:pt>
                  <c:pt idx="8">
                    <c:v>3.7948281790403104E-3</c:v>
                  </c:pt>
                </c:numCache>
              </c:numRef>
            </c:plus>
            <c:minus>
              <c:numRef>
                <c:f>'EECE2013 LDM'!$L$14:$L$22</c:f>
                <c:numCache>
                  <c:formatCode>General</c:formatCode>
                  <c:ptCount val="9"/>
                  <c:pt idx="0">
                    <c:v>9.0528814550608599E-2</c:v>
                  </c:pt>
                  <c:pt idx="1">
                    <c:v>4.8161387256566268E-2</c:v>
                  </c:pt>
                  <c:pt idx="2">
                    <c:v>7.7676522694450911E-3</c:v>
                  </c:pt>
                  <c:pt idx="3">
                    <c:v>8.118538067313219E-4</c:v>
                  </c:pt>
                  <c:pt idx="4">
                    <c:v>1.3944482861162455E-2</c:v>
                  </c:pt>
                  <c:pt idx="5">
                    <c:v>5.6422253074102091E-3</c:v>
                  </c:pt>
                  <c:pt idx="6">
                    <c:v>2.6905309553374446E-3</c:v>
                  </c:pt>
                  <c:pt idx="7">
                    <c:v>8.4313382696776795E-4</c:v>
                  </c:pt>
                  <c:pt idx="8">
                    <c:v>3.7948281790403104E-3</c:v>
                  </c:pt>
                </c:numCache>
              </c:numRef>
            </c:minus>
          </c:errBars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LDM'!$I$14:$I$22</c:f>
              <c:numCache>
                <c:formatCode>General</c:formatCode>
                <c:ptCount val="9"/>
                <c:pt idx="0">
                  <c:v>1.7528872496474448</c:v>
                </c:pt>
                <c:pt idx="1">
                  <c:v>2.0748001406882617</c:v>
                </c:pt>
                <c:pt idx="2">
                  <c:v>1.9532849097045708</c:v>
                </c:pt>
                <c:pt idx="3">
                  <c:v>1.9239507675186585</c:v>
                </c:pt>
                <c:pt idx="4">
                  <c:v>2.0070996846397375</c:v>
                </c:pt>
                <c:pt idx="5">
                  <c:v>1.9094125117345149</c:v>
                </c:pt>
                <c:pt idx="6">
                  <c:v>1.9922931255251508</c:v>
                </c:pt>
                <c:pt idx="7">
                  <c:v>1.916491396981757</c:v>
                </c:pt>
                <c:pt idx="8">
                  <c:v>1.991802965758577</c:v>
                </c:pt>
              </c:numCache>
            </c:numRef>
          </c:yVal>
          <c:smooth val="0"/>
        </c:ser>
        <c:ser>
          <c:idx val="3"/>
          <c:order val="1"/>
          <c:tx>
            <c:v>Perfect</c:v>
          </c:tx>
          <c:spPr>
            <a:ln w="12700"/>
          </c:spPr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LDM'!$K$3:$K$22</c:f>
              <c:numCache>
                <c:formatCode>General</c:formatCode>
                <c:ptCount val="20"/>
                <c:pt idx="0">
                  <c:v>1.9764080223882659</c:v>
                </c:pt>
                <c:pt idx="1">
                  <c:v>1.9259300178871899</c:v>
                </c:pt>
                <c:pt idx="2">
                  <c:v>1.9798595098755183</c:v>
                </c:pt>
                <c:pt idx="3">
                  <c:v>1.9246357100794711</c:v>
                </c:pt>
                <c:pt idx="4">
                  <c:v>1.9863200761886237</c:v>
                </c:pt>
                <c:pt idx="5">
                  <c:v>1.918153574877199</c:v>
                </c:pt>
                <c:pt idx="6">
                  <c:v>2.0040365281769779</c:v>
                </c:pt>
                <c:pt idx="7">
                  <c:v>1.9006895077335941</c:v>
                </c:pt>
                <c:pt idx="8">
                  <c:v>2.0056457975526714</c:v>
                </c:pt>
                <c:pt idx="10">
                  <c:v>0</c:v>
                </c:pt>
                <c:pt idx="11">
                  <c:v>1.9740845690480495</c:v>
                </c:pt>
                <c:pt idx="12">
                  <c:v>1.9236659061843464</c:v>
                </c:pt>
                <c:pt idx="13">
                  <c:v>1.9775319989874474</c:v>
                </c:pt>
                <c:pt idx="14">
                  <c:v>1.9223731199570731</c:v>
                </c:pt>
                <c:pt idx="15">
                  <c:v>1.9839849702977954</c:v>
                </c:pt>
                <c:pt idx="16">
                  <c:v>1.9158986051138143</c:v>
                </c:pt>
                <c:pt idx="17">
                  <c:v>2.0016805949321403</c:v>
                </c:pt>
                <c:pt idx="18">
                  <c:v>1.8984550686221189</c:v>
                </c:pt>
                <c:pt idx="19">
                  <c:v>2.0032879724604702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115744"/>
        <c:axId val="477116304"/>
      </c:scatterChart>
      <c:valAx>
        <c:axId val="477115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/>
                  <a:t>Interlayer</a:t>
                </a:r>
                <a:r>
                  <a:rPr lang="en-US" altLang="zh-CN" baseline="0" dirty="0"/>
                  <a:t> numbers (i)</a:t>
                </a:r>
                <a:endParaRPr lang="zh-CN" alt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77116304"/>
        <c:crosses val="autoZero"/>
        <c:crossBetween val="midCat"/>
        <c:majorUnit val="1"/>
      </c:valAx>
      <c:valAx>
        <c:axId val="477116304"/>
        <c:scaling>
          <c:orientation val="minMax"/>
          <c:max val="2.15"/>
          <c:min val="1.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Spacings (</a:t>
                </a:r>
                <a:r>
                  <a:rPr lang="en-US" altLang="zh-CN" dirty="0">
                    <a:latin typeface="+mn-lt"/>
                    <a:cs typeface="Times New Roman"/>
                  </a:rPr>
                  <a:t>Å)</a:t>
                </a:r>
                <a:endParaRPr lang="zh-CN" altLang="en-US" dirty="0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77115744"/>
        <c:crosses val="autoZero"/>
        <c:crossBetween val="midCat"/>
        <c:majorUnit val="5.000000000000001E-2"/>
      </c:valAx>
    </c:plotArea>
    <c:legend>
      <c:legendPos val="r"/>
      <c:layout>
        <c:manualLayout>
          <c:xMode val="edge"/>
          <c:yMode val="edge"/>
          <c:x val="0.74416218722252891"/>
          <c:y val="0.43747061292827571"/>
          <c:w val="0.21063156483906773"/>
          <c:h val="0.334868766404199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421738854413"/>
          <c:y val="5.1400554097404488E-2"/>
          <c:w val="0.76971383139968574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v>PBEsol0</c:v>
          </c:tx>
          <c:spPr>
            <a:ln w="12700"/>
          </c:spPr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LDM'!$H$14:$H$22</c:f>
              <c:numCache>
                <c:formatCode>General</c:formatCode>
                <c:ptCount val="9"/>
                <c:pt idx="0">
                  <c:v>1.7755057597354542</c:v>
                </c:pt>
                <c:pt idx="1">
                  <c:v>2.0132348407447669</c:v>
                </c:pt>
                <c:pt idx="2">
                  <c:v>1.9389996465735782</c:v>
                </c:pt>
                <c:pt idx="3">
                  <c:v>1.9438017920934358</c:v>
                </c:pt>
                <c:pt idx="4">
                  <c:v>1.979447707833498</c:v>
                </c:pt>
                <c:pt idx="5">
                  <c:v>1.9281722140525974</c:v>
                </c:pt>
                <c:pt idx="6">
                  <c:v>1.9905279312434829</c:v>
                </c:pt>
                <c:pt idx="7">
                  <c:v>1.9181810266107377</c:v>
                </c:pt>
                <c:pt idx="8">
                  <c:v>1.991280988496781</c:v>
                </c:pt>
              </c:numCache>
            </c:numRef>
          </c:yVal>
          <c:smooth val="0"/>
        </c:ser>
        <c:ser>
          <c:idx val="1"/>
          <c:order val="1"/>
          <c:tx>
            <c:v>EXP</c:v>
          </c:tx>
          <c:spPr>
            <a:ln w="12700"/>
          </c:spPr>
          <c:marker>
            <c:symbol val="square"/>
            <c:size val="3"/>
          </c:marker>
          <c:errBars>
            <c:errDir val="y"/>
            <c:errBarType val="both"/>
            <c:errValType val="cust"/>
            <c:noEndCap val="0"/>
            <c:plus>
              <c:numRef>
                <c:f>'EECE2013 LDM'!$L$14:$L$22</c:f>
                <c:numCache>
                  <c:formatCode>General</c:formatCode>
                  <c:ptCount val="9"/>
                  <c:pt idx="0">
                    <c:v>9.0528814550608599E-2</c:v>
                  </c:pt>
                  <c:pt idx="1">
                    <c:v>4.8161387256566268E-2</c:v>
                  </c:pt>
                  <c:pt idx="2">
                    <c:v>7.7676522694450911E-3</c:v>
                  </c:pt>
                  <c:pt idx="3">
                    <c:v>8.118538067313219E-4</c:v>
                  </c:pt>
                  <c:pt idx="4">
                    <c:v>1.3944482861162455E-2</c:v>
                  </c:pt>
                  <c:pt idx="5">
                    <c:v>5.6422253074102091E-3</c:v>
                  </c:pt>
                  <c:pt idx="6">
                    <c:v>2.6905309553374446E-3</c:v>
                  </c:pt>
                  <c:pt idx="7">
                    <c:v>8.4313382696776795E-4</c:v>
                  </c:pt>
                  <c:pt idx="8">
                    <c:v>3.7948281790403104E-3</c:v>
                  </c:pt>
                </c:numCache>
              </c:numRef>
            </c:plus>
            <c:minus>
              <c:numRef>
                <c:f>'EECE2013 LDM'!$L$14:$L$22</c:f>
                <c:numCache>
                  <c:formatCode>General</c:formatCode>
                  <c:ptCount val="9"/>
                  <c:pt idx="0">
                    <c:v>9.0528814550608599E-2</c:v>
                  </c:pt>
                  <c:pt idx="1">
                    <c:v>4.8161387256566268E-2</c:v>
                  </c:pt>
                  <c:pt idx="2">
                    <c:v>7.7676522694450911E-3</c:v>
                  </c:pt>
                  <c:pt idx="3">
                    <c:v>8.118538067313219E-4</c:v>
                  </c:pt>
                  <c:pt idx="4">
                    <c:v>1.3944482861162455E-2</c:v>
                  </c:pt>
                  <c:pt idx="5">
                    <c:v>5.6422253074102091E-3</c:v>
                  </c:pt>
                  <c:pt idx="6">
                    <c:v>2.6905309553374446E-3</c:v>
                  </c:pt>
                  <c:pt idx="7">
                    <c:v>8.4313382696776795E-4</c:v>
                  </c:pt>
                  <c:pt idx="8">
                    <c:v>3.7948281790403104E-3</c:v>
                  </c:pt>
                </c:numCache>
              </c:numRef>
            </c:minus>
          </c:errBars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LDM'!$I$14:$I$22</c:f>
              <c:numCache>
                <c:formatCode>General</c:formatCode>
                <c:ptCount val="9"/>
                <c:pt idx="0">
                  <c:v>1.7528872496474448</c:v>
                </c:pt>
                <c:pt idx="1">
                  <c:v>2.0748001406882617</c:v>
                </c:pt>
                <c:pt idx="2">
                  <c:v>1.9532849097045708</c:v>
                </c:pt>
                <c:pt idx="3">
                  <c:v>1.9239507675186585</c:v>
                </c:pt>
                <c:pt idx="4">
                  <c:v>2.0070996846397375</c:v>
                </c:pt>
                <c:pt idx="5">
                  <c:v>1.9094125117345149</c:v>
                </c:pt>
                <c:pt idx="6">
                  <c:v>1.9922931255251508</c:v>
                </c:pt>
                <c:pt idx="7">
                  <c:v>1.916491396981757</c:v>
                </c:pt>
                <c:pt idx="8">
                  <c:v>1.991802965758577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'EECE2013 LDM'!$J$13</c:f>
              <c:strCache>
                <c:ptCount val="1"/>
                <c:pt idx="0">
                  <c:v>PBE</c:v>
                </c:pt>
              </c:strCache>
            </c:strRef>
          </c:tx>
          <c:spPr>
            <a:ln w="12700">
              <a:solidFill>
                <a:schemeClr val="tx2"/>
              </a:solidFill>
            </a:ln>
          </c:spPr>
          <c:marker>
            <c:symbol val="triangle"/>
            <c:size val="7"/>
            <c:spPr>
              <a:solidFill>
                <a:schemeClr val="tx2"/>
              </a:solidFill>
            </c:spPr>
          </c:marker>
          <c:xVal>
            <c:numRef>
              <c:f>'EECE2013 LDM'!$G$14:$G$22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'EECE2013 LDM'!$J$14:$J$22</c:f>
              <c:numCache>
                <c:formatCode>General</c:formatCode>
                <c:ptCount val="9"/>
                <c:pt idx="0">
                  <c:v>1.7419965694904105</c:v>
                </c:pt>
                <c:pt idx="1">
                  <c:v>2.0420100502561152</c:v>
                </c:pt>
                <c:pt idx="2">
                  <c:v>1.9140799093724157</c:v>
                </c:pt>
                <c:pt idx="3">
                  <c:v>1.9503556713114711</c:v>
                </c:pt>
                <c:pt idx="4">
                  <c:v>1.9678461780206737</c:v>
                </c:pt>
                <c:pt idx="5">
                  <c:v>1.9283290498867451</c:v>
                </c:pt>
                <c:pt idx="6">
                  <c:v>1.9862645832808752</c:v>
                </c:pt>
                <c:pt idx="7">
                  <c:v>1.9180855175176663</c:v>
                </c:pt>
                <c:pt idx="8">
                  <c:v>1.990562817123728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120224"/>
        <c:axId val="477120784"/>
      </c:scatterChart>
      <c:valAx>
        <c:axId val="477120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/>
                  <a:t>Interlayer</a:t>
                </a:r>
                <a:r>
                  <a:rPr lang="en-US" altLang="zh-CN" baseline="0" dirty="0"/>
                  <a:t> numbers (i)</a:t>
                </a:r>
                <a:endParaRPr lang="zh-CN" alt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77120784"/>
        <c:crosses val="autoZero"/>
        <c:crossBetween val="midCat"/>
        <c:majorUnit val="1"/>
      </c:valAx>
      <c:valAx>
        <c:axId val="477120784"/>
        <c:scaling>
          <c:orientation val="minMax"/>
          <c:max val="2.15"/>
          <c:min val="1.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Spacings (</a:t>
                </a:r>
                <a:r>
                  <a:rPr lang="en-US" altLang="zh-CN" dirty="0">
                    <a:latin typeface="+mn-lt"/>
                    <a:cs typeface="Times New Roman"/>
                  </a:rPr>
                  <a:t>Å)</a:t>
                </a:r>
                <a:endParaRPr lang="zh-CN" altLang="en-US" dirty="0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77120224"/>
        <c:crosses val="autoZero"/>
        <c:crossBetween val="midCat"/>
        <c:majorUnit val="5.000000000000001E-2"/>
      </c:valAx>
    </c:plotArea>
    <c:legend>
      <c:legendPos val="r"/>
      <c:layout>
        <c:manualLayout>
          <c:xMode val="edge"/>
          <c:yMode val="edge"/>
          <c:x val="0.74416218722252891"/>
          <c:y val="0.43747061292827571"/>
          <c:w val="0.21063156483906773"/>
          <c:h val="0.334868766404199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absolute cumulative</a:t>
            </a:r>
            <a:r>
              <a:rPr lang="en-US" altLang="zh-CN" baseline="0" dirty="0"/>
              <a:t> errors</a:t>
            </a:r>
            <a:endParaRPr lang="zh-CN" altLang="en-US"/>
          </a:p>
        </c:rich>
      </c:tx>
      <c:layout>
        <c:manualLayout>
          <c:xMode val="edge"/>
          <c:yMode val="edge"/>
          <c:x val="0.24435181325552319"/>
          <c:y val="5.0435580009170103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PBEsol0</c:v>
          </c:tx>
          <c:xVal>
            <c:numRef>
              <c:f>'[Chart in Microsoft PowerPoint]EECE2013 LDM'!$L$3:$L$12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'[Chart in Microsoft PowerPoint]EECE2013 LDM'!$R$3:$R$12</c:f>
              <c:numCache>
                <c:formatCode>General</c:formatCode>
                <c:ptCount val="10"/>
                <c:pt idx="0">
                  <c:v>0</c:v>
                </c:pt>
                <c:pt idx="1">
                  <c:v>5.2197726179592507E-4</c:v>
                </c:pt>
                <c:pt idx="2">
                  <c:v>1.6896296289807822E-3</c:v>
                </c:pt>
                <c:pt idx="3">
                  <c:v>2.2871715434638062E-3</c:v>
                </c:pt>
                <c:pt idx="4">
                  <c:v>2.0449331947062888E-2</c:v>
                </c:pt>
                <c:pt idx="5">
                  <c:v>2.9939148349702904E-2</c:v>
                </c:pt>
                <c:pt idx="6">
                  <c:v>4.0300356521839831E-2</c:v>
                </c:pt>
                <c:pt idx="7">
                  <c:v>4.4224411480696446E-2</c:v>
                </c:pt>
                <c:pt idx="8">
                  <c:v>0.10971376638304875</c:v>
                </c:pt>
                <c:pt idx="9">
                  <c:v>0.15258461119739053</c:v>
                </c:pt>
              </c:numCache>
            </c:numRef>
          </c:yVal>
          <c:smooth val="0"/>
        </c:ser>
        <c:ser>
          <c:idx val="1"/>
          <c:order val="1"/>
          <c:tx>
            <c:v>PBE</c:v>
          </c:tx>
          <c:xVal>
            <c:numRef>
              <c:f>'[Chart in Microsoft PowerPoint]EECE2013 LDM'!$L$3:$L$12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'[Chart in Microsoft PowerPoint]EECE2013 LDM'!$U$3:$U$12</c:f>
              <c:numCache>
                <c:formatCode>General</c:formatCode>
                <c:ptCount val="10"/>
                <c:pt idx="0">
                  <c:v>0</c:v>
                </c:pt>
                <c:pt idx="1">
                  <c:v>2.4484383510123831E-3</c:v>
                </c:pt>
                <c:pt idx="2">
                  <c:v>6.4909972379341152E-3</c:v>
                </c:pt>
                <c:pt idx="3">
                  <c:v>8.4769805952882304E-3</c:v>
                </c:pt>
                <c:pt idx="4">
                  <c:v>2.5407535390164382E-2</c:v>
                </c:pt>
                <c:pt idx="5">
                  <c:v>4.773048721435269E-2</c:v>
                </c:pt>
                <c:pt idx="6">
                  <c:v>5.1812439182976844E-2</c:v>
                </c:pt>
                <c:pt idx="7">
                  <c:v>8.6935487546509149E-2</c:v>
                </c:pt>
                <c:pt idx="8">
                  <c:v>0.15484862634218888</c:v>
                </c:pt>
                <c:pt idx="9">
                  <c:v>0.23365244529490314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827472"/>
        <c:axId val="409828032"/>
      </c:scatterChart>
      <c:valAx>
        <c:axId val="409827472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 b="1" i="0" baseline="0" dirty="0">
                    <a:effectLst/>
                  </a:rPr>
                  <a:t>interlayer number (from bulk to surface)</a:t>
                </a:r>
                <a:endParaRPr lang="en-US" sz="105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25132639050170685"/>
              <c:y val="0.911416114617436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09828032"/>
        <c:crosses val="autoZero"/>
        <c:crossBetween val="midCat"/>
      </c:valAx>
      <c:valAx>
        <c:axId val="4098280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cumulative errors</a:t>
                </a:r>
                <a:r>
                  <a:rPr lang="en-US" altLang="zh-CN" baseline="0" dirty="0">
                    <a:latin typeface="+mn-lt"/>
                  </a:rPr>
                  <a:t> (</a:t>
                </a:r>
                <a:r>
                  <a:rPr lang="en-US" altLang="zh-CN" baseline="0" dirty="0">
                    <a:latin typeface="+mn-lt"/>
                    <a:cs typeface="Times New Roman"/>
                  </a:rPr>
                  <a:t>Å)</a:t>
                </a:r>
                <a:endParaRPr lang="zh-CN" altLang="en-US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0982747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454545454545456E-2"/>
          <c:y val="5.2631578947368418E-2"/>
          <c:w val="0.91272727272727272"/>
          <c:h val="0.85354691075514877"/>
        </c:manualLayout>
      </c:layout>
      <c:scatterChart>
        <c:scatterStyle val="lineMarker"/>
        <c:varyColors val="0"/>
        <c:ser>
          <c:idx val="0"/>
          <c:order val="0"/>
          <c:tx>
            <c:v>100</c:v>
          </c:tx>
          <c:spPr>
            <a:ln w="18105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plus>
            <c:min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minus>
            <c:spPr>
              <a:ln w="12070">
                <a:solidFill>
                  <a:srgbClr val="000000"/>
                </a:solidFill>
                <a:prstDash val="solid"/>
              </a:ln>
            </c:spPr>
          </c:errBars>
          <c:xVal>
            <c:numRef>
              <c:f>Publish!$P$4:$R$11</c:f>
              <c:numCache>
                <c:formatCode>0.00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-0.5</c:v>
                </c:pt>
                <c:pt idx="5">
                  <c:v>1.2692307692307692</c:v>
                </c:pt>
                <c:pt idx="6">
                  <c:v>1.1000000000000001</c:v>
                </c:pt>
                <c:pt idx="7">
                  <c:v>1.3888888888888888</c:v>
                </c:pt>
              </c:numCache>
            </c:numRef>
          </c:xVal>
          <c:yVal>
            <c:numRef>
              <c:f>Publish!$L$4:$L$11</c:f>
              <c:numCache>
                <c:formatCode>0.00</c:formatCode>
                <c:ptCount val="8"/>
                <c:pt idx="0">
                  <c:v>1.3726839800364763</c:v>
                </c:pt>
                <c:pt idx="1">
                  <c:v>1.7778440405248561</c:v>
                </c:pt>
                <c:pt idx="2">
                  <c:v>1.7027633342185859</c:v>
                </c:pt>
                <c:pt idx="3">
                  <c:v>1.4621346419319401</c:v>
                </c:pt>
                <c:pt idx="4">
                  <c:v>1.2919919861904952</c:v>
                </c:pt>
                <c:pt idx="5">
                  <c:v>1.2389087699918782</c:v>
                </c:pt>
                <c:pt idx="6">
                  <c:v>1.3625139814450935</c:v>
                </c:pt>
                <c:pt idx="7">
                  <c:v>1.3313327525483063</c:v>
                </c:pt>
              </c:numCache>
            </c:numRef>
          </c:yVal>
          <c:smooth val="0"/>
        </c:ser>
        <c:ser>
          <c:idx val="2"/>
          <c:order val="1"/>
          <c:spPr>
            <a:ln w="301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Publish!$J$39:$J$41</c:f>
              <c:numCache>
                <c:formatCode>0.00</c:formatCode>
                <c:ptCount val="3"/>
                <c:pt idx="0">
                  <c:v>-0.5</c:v>
                </c:pt>
                <c:pt idx="1">
                  <c:v>1.2692307692307692</c:v>
                </c:pt>
                <c:pt idx="2">
                  <c:v>1.5</c:v>
                </c:pt>
              </c:numCache>
            </c:numRef>
          </c:xVal>
          <c:yVal>
            <c:numRef>
              <c:f>Publish!$K$39:$K$41</c:f>
              <c:numCache>
                <c:formatCode>0.00</c:formatCode>
                <c:ptCount val="3"/>
                <c:pt idx="0">
                  <c:v>1.1919919861904951</c:v>
                </c:pt>
                <c:pt idx="1">
                  <c:v>1.1389087699918781</c:v>
                </c:pt>
                <c:pt idx="2">
                  <c:v>1.36213464193194</c:v>
                </c:pt>
              </c:numCache>
            </c:numRef>
          </c:yVal>
          <c:smooth val="0"/>
        </c:ser>
        <c:ser>
          <c:idx val="3"/>
          <c:order val="2"/>
          <c:spPr>
            <a:ln w="301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Publish!$J$39:$J$41</c:f>
              <c:numCache>
                <c:formatCode>0.00</c:formatCode>
                <c:ptCount val="3"/>
                <c:pt idx="0">
                  <c:v>-0.5</c:v>
                </c:pt>
                <c:pt idx="1">
                  <c:v>1.2692307692307692</c:v>
                </c:pt>
                <c:pt idx="2">
                  <c:v>1.5</c:v>
                </c:pt>
              </c:numCache>
            </c:numRef>
          </c:xVal>
          <c:yVal>
            <c:numRef>
              <c:f>Publish!$L$39:$L$41</c:f>
              <c:numCache>
                <c:formatCode>0.00</c:formatCode>
                <c:ptCount val="3"/>
                <c:pt idx="0">
                  <c:v>1.3919919861904952</c:v>
                </c:pt>
                <c:pt idx="1">
                  <c:v>1.3389087699918782</c:v>
                </c:pt>
                <c:pt idx="2">
                  <c:v>1.5621346419319402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124144"/>
        <c:axId val="477124704"/>
      </c:scatterChart>
      <c:valAx>
        <c:axId val="477124144"/>
        <c:scaling>
          <c:orientation val="minMax"/>
          <c:max val="1.5"/>
          <c:min val="-0.5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7124704"/>
        <c:crosses val="autoZero"/>
        <c:crossBetween val="midCat"/>
      </c:valAx>
      <c:valAx>
        <c:axId val="477124704"/>
        <c:scaling>
          <c:orientation val="minMax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7124144"/>
        <c:crosses val="autoZero"/>
        <c:crossBetween val="midCat"/>
        <c:majorUnit val="0.2"/>
      </c:valAx>
      <c:spPr>
        <a:noFill/>
        <a:ln w="1207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017">
      <a:noFill/>
      <a:prstDash val="solid"/>
    </a:ln>
  </c:spPr>
  <c:txPr>
    <a:bodyPr/>
    <a:lstStyle/>
    <a:p>
      <a:pPr>
        <a:defRPr sz="102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36832895888014E-2"/>
          <c:y val="2.5005674966304892E-2"/>
          <c:w val="0.73257174103237099"/>
          <c:h val="0.86580318507483867"/>
        </c:manualLayout>
      </c:layout>
      <c:scatterChart>
        <c:scatterStyle val="smoothMarker"/>
        <c:varyColors val="0"/>
        <c:ser>
          <c:idx val="1"/>
          <c:order val="1"/>
          <c:tx>
            <c:strRef>
              <c:f>Plots!$I$2</c:f>
              <c:strCache>
                <c:ptCount val="1"/>
                <c:pt idx="0">
                  <c:v>Fit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Plots!$A$3:$A$456</c:f>
              <c:numCache>
                <c:formatCode>General</c:formatCode>
                <c:ptCount val="454"/>
                <c:pt idx="0">
                  <c:v>546.1</c:v>
                </c:pt>
                <c:pt idx="1">
                  <c:v>546</c:v>
                </c:pt>
                <c:pt idx="2">
                  <c:v>545.9</c:v>
                </c:pt>
                <c:pt idx="3">
                  <c:v>545.79999999999995</c:v>
                </c:pt>
                <c:pt idx="4">
                  <c:v>545.70000000000005</c:v>
                </c:pt>
                <c:pt idx="5">
                  <c:v>545.6</c:v>
                </c:pt>
                <c:pt idx="6">
                  <c:v>545.5</c:v>
                </c:pt>
                <c:pt idx="7">
                  <c:v>545.4</c:v>
                </c:pt>
                <c:pt idx="8">
                  <c:v>545.29999999999995</c:v>
                </c:pt>
                <c:pt idx="9">
                  <c:v>545.20000000000005</c:v>
                </c:pt>
                <c:pt idx="10">
                  <c:v>545.1</c:v>
                </c:pt>
                <c:pt idx="11">
                  <c:v>545</c:v>
                </c:pt>
                <c:pt idx="12">
                  <c:v>544.9</c:v>
                </c:pt>
                <c:pt idx="13">
                  <c:v>544.79999999999995</c:v>
                </c:pt>
                <c:pt idx="14">
                  <c:v>544.70000000000005</c:v>
                </c:pt>
                <c:pt idx="15">
                  <c:v>544.6</c:v>
                </c:pt>
                <c:pt idx="16">
                  <c:v>544.5</c:v>
                </c:pt>
                <c:pt idx="17">
                  <c:v>544.4</c:v>
                </c:pt>
                <c:pt idx="18">
                  <c:v>544.29999999999995</c:v>
                </c:pt>
                <c:pt idx="19">
                  <c:v>544.20000000000005</c:v>
                </c:pt>
                <c:pt idx="20">
                  <c:v>544.1</c:v>
                </c:pt>
                <c:pt idx="21">
                  <c:v>544</c:v>
                </c:pt>
                <c:pt idx="22">
                  <c:v>543.9</c:v>
                </c:pt>
                <c:pt idx="23">
                  <c:v>543.79999999999995</c:v>
                </c:pt>
                <c:pt idx="24">
                  <c:v>543.70000000000005</c:v>
                </c:pt>
                <c:pt idx="25">
                  <c:v>543.6</c:v>
                </c:pt>
                <c:pt idx="26">
                  <c:v>543.5</c:v>
                </c:pt>
                <c:pt idx="27">
                  <c:v>543.4</c:v>
                </c:pt>
                <c:pt idx="28">
                  <c:v>543.29999999999995</c:v>
                </c:pt>
                <c:pt idx="29">
                  <c:v>543.20000000000005</c:v>
                </c:pt>
                <c:pt idx="30">
                  <c:v>543.1</c:v>
                </c:pt>
                <c:pt idx="31">
                  <c:v>543</c:v>
                </c:pt>
                <c:pt idx="32">
                  <c:v>542.9</c:v>
                </c:pt>
                <c:pt idx="33">
                  <c:v>542.79999999999995</c:v>
                </c:pt>
                <c:pt idx="34">
                  <c:v>542.70000000000005</c:v>
                </c:pt>
                <c:pt idx="35">
                  <c:v>542.6</c:v>
                </c:pt>
                <c:pt idx="36">
                  <c:v>542.5</c:v>
                </c:pt>
                <c:pt idx="37">
                  <c:v>542.4</c:v>
                </c:pt>
                <c:pt idx="38">
                  <c:v>542.29999999999995</c:v>
                </c:pt>
                <c:pt idx="39">
                  <c:v>542.20000000000005</c:v>
                </c:pt>
                <c:pt idx="40">
                  <c:v>542.1</c:v>
                </c:pt>
                <c:pt idx="41">
                  <c:v>542</c:v>
                </c:pt>
                <c:pt idx="42">
                  <c:v>541.9</c:v>
                </c:pt>
                <c:pt idx="43">
                  <c:v>541.79999999999995</c:v>
                </c:pt>
                <c:pt idx="44">
                  <c:v>541.70000000000005</c:v>
                </c:pt>
                <c:pt idx="45">
                  <c:v>541.6</c:v>
                </c:pt>
                <c:pt idx="46">
                  <c:v>541.5</c:v>
                </c:pt>
                <c:pt idx="47">
                  <c:v>541.4</c:v>
                </c:pt>
                <c:pt idx="48">
                  <c:v>541.29999999999995</c:v>
                </c:pt>
                <c:pt idx="49">
                  <c:v>541.20000000000005</c:v>
                </c:pt>
                <c:pt idx="50">
                  <c:v>541.1</c:v>
                </c:pt>
                <c:pt idx="51">
                  <c:v>541</c:v>
                </c:pt>
                <c:pt idx="52">
                  <c:v>540.9</c:v>
                </c:pt>
                <c:pt idx="53">
                  <c:v>540.79999999999995</c:v>
                </c:pt>
                <c:pt idx="54">
                  <c:v>540.70000000000005</c:v>
                </c:pt>
                <c:pt idx="55">
                  <c:v>540.6</c:v>
                </c:pt>
                <c:pt idx="56">
                  <c:v>540.5</c:v>
                </c:pt>
                <c:pt idx="57">
                  <c:v>540.4</c:v>
                </c:pt>
                <c:pt idx="58">
                  <c:v>540.29999999999995</c:v>
                </c:pt>
                <c:pt idx="59">
                  <c:v>540.20000000000005</c:v>
                </c:pt>
                <c:pt idx="60">
                  <c:v>540.1</c:v>
                </c:pt>
                <c:pt idx="61">
                  <c:v>540</c:v>
                </c:pt>
                <c:pt idx="62">
                  <c:v>539.9</c:v>
                </c:pt>
                <c:pt idx="63">
                  <c:v>539.79999999999995</c:v>
                </c:pt>
                <c:pt idx="64">
                  <c:v>539.70000000000005</c:v>
                </c:pt>
                <c:pt idx="65">
                  <c:v>539.6</c:v>
                </c:pt>
                <c:pt idx="66">
                  <c:v>539.5</c:v>
                </c:pt>
                <c:pt idx="67">
                  <c:v>539.4</c:v>
                </c:pt>
                <c:pt idx="68">
                  <c:v>539.29999999999995</c:v>
                </c:pt>
                <c:pt idx="69">
                  <c:v>539.20000000000005</c:v>
                </c:pt>
                <c:pt idx="70">
                  <c:v>539.1</c:v>
                </c:pt>
                <c:pt idx="71">
                  <c:v>539</c:v>
                </c:pt>
                <c:pt idx="72">
                  <c:v>538.9</c:v>
                </c:pt>
                <c:pt idx="73">
                  <c:v>538.79999999999995</c:v>
                </c:pt>
                <c:pt idx="74">
                  <c:v>538.70000000000005</c:v>
                </c:pt>
                <c:pt idx="75">
                  <c:v>538.6</c:v>
                </c:pt>
                <c:pt idx="76">
                  <c:v>538.5</c:v>
                </c:pt>
                <c:pt idx="77">
                  <c:v>538.4</c:v>
                </c:pt>
                <c:pt idx="78">
                  <c:v>538.29999999999995</c:v>
                </c:pt>
                <c:pt idx="79">
                  <c:v>538.20000000000005</c:v>
                </c:pt>
                <c:pt idx="80">
                  <c:v>538.1</c:v>
                </c:pt>
                <c:pt idx="81">
                  <c:v>538</c:v>
                </c:pt>
                <c:pt idx="82">
                  <c:v>537.9</c:v>
                </c:pt>
                <c:pt idx="83">
                  <c:v>537.79999999999995</c:v>
                </c:pt>
                <c:pt idx="84">
                  <c:v>537.70000000000005</c:v>
                </c:pt>
                <c:pt idx="85">
                  <c:v>537.6</c:v>
                </c:pt>
                <c:pt idx="86">
                  <c:v>537.5</c:v>
                </c:pt>
                <c:pt idx="87">
                  <c:v>537.4</c:v>
                </c:pt>
                <c:pt idx="88">
                  <c:v>537.29999999999995</c:v>
                </c:pt>
                <c:pt idx="89">
                  <c:v>537.20000000000005</c:v>
                </c:pt>
                <c:pt idx="90">
                  <c:v>537.1</c:v>
                </c:pt>
                <c:pt idx="91">
                  <c:v>537</c:v>
                </c:pt>
                <c:pt idx="92">
                  <c:v>536.9</c:v>
                </c:pt>
                <c:pt idx="93">
                  <c:v>536.79999999999995</c:v>
                </c:pt>
                <c:pt idx="94">
                  <c:v>536.70000000000005</c:v>
                </c:pt>
                <c:pt idx="95">
                  <c:v>536.6</c:v>
                </c:pt>
                <c:pt idx="96">
                  <c:v>536.5</c:v>
                </c:pt>
                <c:pt idx="97">
                  <c:v>536.4</c:v>
                </c:pt>
                <c:pt idx="98">
                  <c:v>536.29999999999995</c:v>
                </c:pt>
                <c:pt idx="99">
                  <c:v>536.20000000000005</c:v>
                </c:pt>
                <c:pt idx="100">
                  <c:v>536.1</c:v>
                </c:pt>
                <c:pt idx="101">
                  <c:v>536</c:v>
                </c:pt>
                <c:pt idx="102">
                  <c:v>535.9</c:v>
                </c:pt>
                <c:pt idx="103">
                  <c:v>535.79999999999995</c:v>
                </c:pt>
                <c:pt idx="104">
                  <c:v>535.70000000000005</c:v>
                </c:pt>
                <c:pt idx="105">
                  <c:v>535.6</c:v>
                </c:pt>
                <c:pt idx="106">
                  <c:v>535.5</c:v>
                </c:pt>
                <c:pt idx="107">
                  <c:v>535.4</c:v>
                </c:pt>
                <c:pt idx="108">
                  <c:v>535.29999999999995</c:v>
                </c:pt>
                <c:pt idx="109">
                  <c:v>535.20000000000005</c:v>
                </c:pt>
                <c:pt idx="110">
                  <c:v>535.1</c:v>
                </c:pt>
                <c:pt idx="111">
                  <c:v>535</c:v>
                </c:pt>
                <c:pt idx="112">
                  <c:v>534.9</c:v>
                </c:pt>
                <c:pt idx="113">
                  <c:v>534.79999999999995</c:v>
                </c:pt>
                <c:pt idx="114">
                  <c:v>534.70000000000005</c:v>
                </c:pt>
                <c:pt idx="115">
                  <c:v>534.6</c:v>
                </c:pt>
                <c:pt idx="116">
                  <c:v>534.5</c:v>
                </c:pt>
                <c:pt idx="117">
                  <c:v>534.4</c:v>
                </c:pt>
                <c:pt idx="118">
                  <c:v>534.29999999999995</c:v>
                </c:pt>
                <c:pt idx="119">
                  <c:v>534.20000000000005</c:v>
                </c:pt>
                <c:pt idx="120">
                  <c:v>534.1</c:v>
                </c:pt>
                <c:pt idx="121">
                  <c:v>534</c:v>
                </c:pt>
                <c:pt idx="122">
                  <c:v>533.9</c:v>
                </c:pt>
                <c:pt idx="123">
                  <c:v>533.79999999999995</c:v>
                </c:pt>
                <c:pt idx="124">
                  <c:v>533.70000000000005</c:v>
                </c:pt>
                <c:pt idx="125">
                  <c:v>533.6</c:v>
                </c:pt>
                <c:pt idx="126">
                  <c:v>533.5</c:v>
                </c:pt>
                <c:pt idx="127">
                  <c:v>533.4</c:v>
                </c:pt>
                <c:pt idx="128">
                  <c:v>533.29999999999995</c:v>
                </c:pt>
                <c:pt idx="129">
                  <c:v>533.20000000000005</c:v>
                </c:pt>
                <c:pt idx="130">
                  <c:v>533.1</c:v>
                </c:pt>
                <c:pt idx="131">
                  <c:v>533</c:v>
                </c:pt>
                <c:pt idx="132">
                  <c:v>532.9</c:v>
                </c:pt>
                <c:pt idx="133">
                  <c:v>532.79999999999995</c:v>
                </c:pt>
                <c:pt idx="134">
                  <c:v>532.70000000000005</c:v>
                </c:pt>
                <c:pt idx="135">
                  <c:v>532.6</c:v>
                </c:pt>
                <c:pt idx="136">
                  <c:v>532.5</c:v>
                </c:pt>
                <c:pt idx="137">
                  <c:v>532.4</c:v>
                </c:pt>
                <c:pt idx="138">
                  <c:v>532.29999999999995</c:v>
                </c:pt>
                <c:pt idx="139">
                  <c:v>532.20000000000005</c:v>
                </c:pt>
                <c:pt idx="140">
                  <c:v>532.1</c:v>
                </c:pt>
                <c:pt idx="141">
                  <c:v>532</c:v>
                </c:pt>
                <c:pt idx="142">
                  <c:v>531.9</c:v>
                </c:pt>
                <c:pt idx="143">
                  <c:v>531.79999999999995</c:v>
                </c:pt>
                <c:pt idx="144">
                  <c:v>531.70000000000005</c:v>
                </c:pt>
                <c:pt idx="145">
                  <c:v>531.6</c:v>
                </c:pt>
                <c:pt idx="146">
                  <c:v>531.5</c:v>
                </c:pt>
                <c:pt idx="147">
                  <c:v>531.4</c:v>
                </c:pt>
                <c:pt idx="148">
                  <c:v>531.29999999999995</c:v>
                </c:pt>
                <c:pt idx="149">
                  <c:v>531.20000000000005</c:v>
                </c:pt>
                <c:pt idx="150">
                  <c:v>531.1</c:v>
                </c:pt>
                <c:pt idx="151">
                  <c:v>531</c:v>
                </c:pt>
                <c:pt idx="152">
                  <c:v>530.9</c:v>
                </c:pt>
                <c:pt idx="153">
                  <c:v>530.79999999999995</c:v>
                </c:pt>
                <c:pt idx="154">
                  <c:v>530.70000000000005</c:v>
                </c:pt>
                <c:pt idx="155">
                  <c:v>530.6</c:v>
                </c:pt>
                <c:pt idx="156">
                  <c:v>530.5</c:v>
                </c:pt>
                <c:pt idx="157">
                  <c:v>530.4</c:v>
                </c:pt>
                <c:pt idx="158">
                  <c:v>530.29999999999995</c:v>
                </c:pt>
                <c:pt idx="159">
                  <c:v>530.20000000000005</c:v>
                </c:pt>
                <c:pt idx="160">
                  <c:v>530.1</c:v>
                </c:pt>
                <c:pt idx="161">
                  <c:v>530</c:v>
                </c:pt>
                <c:pt idx="162">
                  <c:v>529.9</c:v>
                </c:pt>
                <c:pt idx="163">
                  <c:v>529.79999999999995</c:v>
                </c:pt>
                <c:pt idx="164">
                  <c:v>529.70000000000005</c:v>
                </c:pt>
                <c:pt idx="165">
                  <c:v>529.6</c:v>
                </c:pt>
                <c:pt idx="166">
                  <c:v>529.5</c:v>
                </c:pt>
                <c:pt idx="167">
                  <c:v>529.4</c:v>
                </c:pt>
                <c:pt idx="168">
                  <c:v>529.29999999999995</c:v>
                </c:pt>
                <c:pt idx="169">
                  <c:v>529.20000000000005</c:v>
                </c:pt>
                <c:pt idx="170">
                  <c:v>529.1</c:v>
                </c:pt>
                <c:pt idx="171">
                  <c:v>529</c:v>
                </c:pt>
                <c:pt idx="172">
                  <c:v>528.9</c:v>
                </c:pt>
                <c:pt idx="173">
                  <c:v>528.79999999999995</c:v>
                </c:pt>
                <c:pt idx="174">
                  <c:v>528.70000000000005</c:v>
                </c:pt>
                <c:pt idx="175">
                  <c:v>528.6</c:v>
                </c:pt>
                <c:pt idx="176">
                  <c:v>528.5</c:v>
                </c:pt>
                <c:pt idx="177">
                  <c:v>528.4</c:v>
                </c:pt>
                <c:pt idx="178">
                  <c:v>528.29999999999995</c:v>
                </c:pt>
                <c:pt idx="179">
                  <c:v>528.20000000000005</c:v>
                </c:pt>
                <c:pt idx="180">
                  <c:v>528.1</c:v>
                </c:pt>
                <c:pt idx="181">
                  <c:v>528</c:v>
                </c:pt>
                <c:pt idx="182">
                  <c:v>527.9</c:v>
                </c:pt>
                <c:pt idx="183">
                  <c:v>527.79999999999995</c:v>
                </c:pt>
                <c:pt idx="184">
                  <c:v>527.70000000000005</c:v>
                </c:pt>
                <c:pt idx="185">
                  <c:v>527.6</c:v>
                </c:pt>
                <c:pt idx="186">
                  <c:v>527.5</c:v>
                </c:pt>
                <c:pt idx="187">
                  <c:v>527.4</c:v>
                </c:pt>
                <c:pt idx="188">
                  <c:v>527.29999999999995</c:v>
                </c:pt>
                <c:pt idx="189">
                  <c:v>527.20000000000005</c:v>
                </c:pt>
                <c:pt idx="190">
                  <c:v>527.1</c:v>
                </c:pt>
                <c:pt idx="191">
                  <c:v>527</c:v>
                </c:pt>
                <c:pt idx="192">
                  <c:v>526.9</c:v>
                </c:pt>
                <c:pt idx="193">
                  <c:v>526.79999999999995</c:v>
                </c:pt>
                <c:pt idx="194">
                  <c:v>526.70000000000005</c:v>
                </c:pt>
                <c:pt idx="195">
                  <c:v>526.6</c:v>
                </c:pt>
                <c:pt idx="196">
                  <c:v>526.5</c:v>
                </c:pt>
                <c:pt idx="197">
                  <c:v>526.4</c:v>
                </c:pt>
                <c:pt idx="198">
                  <c:v>526.29999999999995</c:v>
                </c:pt>
                <c:pt idx="199">
                  <c:v>526.20000000000005</c:v>
                </c:pt>
                <c:pt idx="200">
                  <c:v>526.1</c:v>
                </c:pt>
                <c:pt idx="201">
                  <c:v>526</c:v>
                </c:pt>
                <c:pt idx="202">
                  <c:v>525.9</c:v>
                </c:pt>
                <c:pt idx="203">
                  <c:v>525.79999999999995</c:v>
                </c:pt>
                <c:pt idx="204">
                  <c:v>525.70000000000005</c:v>
                </c:pt>
                <c:pt idx="205">
                  <c:v>525.6</c:v>
                </c:pt>
                <c:pt idx="206">
                  <c:v>525.5</c:v>
                </c:pt>
                <c:pt idx="207">
                  <c:v>525.4</c:v>
                </c:pt>
                <c:pt idx="208">
                  <c:v>525.29999999999995</c:v>
                </c:pt>
                <c:pt idx="209">
                  <c:v>525.20000000000005</c:v>
                </c:pt>
                <c:pt idx="210">
                  <c:v>525.1</c:v>
                </c:pt>
                <c:pt idx="211">
                  <c:v>525</c:v>
                </c:pt>
                <c:pt idx="212">
                  <c:v>524.9</c:v>
                </c:pt>
                <c:pt idx="213">
                  <c:v>524.79999999999995</c:v>
                </c:pt>
                <c:pt idx="214">
                  <c:v>524.70000000000005</c:v>
                </c:pt>
                <c:pt idx="215">
                  <c:v>524.6</c:v>
                </c:pt>
                <c:pt idx="216">
                  <c:v>524.5</c:v>
                </c:pt>
                <c:pt idx="217">
                  <c:v>524.4</c:v>
                </c:pt>
                <c:pt idx="218">
                  <c:v>524.29999999999995</c:v>
                </c:pt>
                <c:pt idx="219">
                  <c:v>524.20000000000005</c:v>
                </c:pt>
                <c:pt idx="220">
                  <c:v>524.1</c:v>
                </c:pt>
                <c:pt idx="221">
                  <c:v>524</c:v>
                </c:pt>
                <c:pt idx="222">
                  <c:v>523.9</c:v>
                </c:pt>
                <c:pt idx="223">
                  <c:v>523.79999999999995</c:v>
                </c:pt>
                <c:pt idx="224">
                  <c:v>523.70000000000005</c:v>
                </c:pt>
                <c:pt idx="225">
                  <c:v>523.6</c:v>
                </c:pt>
                <c:pt idx="226">
                  <c:v>523.5</c:v>
                </c:pt>
                <c:pt idx="227">
                  <c:v>523.4</c:v>
                </c:pt>
                <c:pt idx="228">
                  <c:v>523.29999999999995</c:v>
                </c:pt>
                <c:pt idx="229">
                  <c:v>523.20000000000005</c:v>
                </c:pt>
                <c:pt idx="230">
                  <c:v>523.1</c:v>
                </c:pt>
                <c:pt idx="231">
                  <c:v>523</c:v>
                </c:pt>
                <c:pt idx="232">
                  <c:v>522.9</c:v>
                </c:pt>
                <c:pt idx="233">
                  <c:v>522.79999999999995</c:v>
                </c:pt>
                <c:pt idx="234">
                  <c:v>522.70000000000005</c:v>
                </c:pt>
                <c:pt idx="235">
                  <c:v>522.6</c:v>
                </c:pt>
                <c:pt idx="236">
                  <c:v>522.5</c:v>
                </c:pt>
                <c:pt idx="237">
                  <c:v>522.4</c:v>
                </c:pt>
                <c:pt idx="238">
                  <c:v>522.29999999999995</c:v>
                </c:pt>
                <c:pt idx="239">
                  <c:v>522.20000000000005</c:v>
                </c:pt>
                <c:pt idx="240">
                  <c:v>522.1</c:v>
                </c:pt>
                <c:pt idx="241">
                  <c:v>522</c:v>
                </c:pt>
                <c:pt idx="242">
                  <c:v>521.9</c:v>
                </c:pt>
                <c:pt idx="243">
                  <c:v>521.79999999999995</c:v>
                </c:pt>
                <c:pt idx="244">
                  <c:v>521.70000000000005</c:v>
                </c:pt>
                <c:pt idx="245">
                  <c:v>521.6</c:v>
                </c:pt>
                <c:pt idx="246">
                  <c:v>521.5</c:v>
                </c:pt>
                <c:pt idx="247">
                  <c:v>521.4</c:v>
                </c:pt>
                <c:pt idx="248">
                  <c:v>521.29999999999995</c:v>
                </c:pt>
                <c:pt idx="249">
                  <c:v>521.20000000000005</c:v>
                </c:pt>
                <c:pt idx="250">
                  <c:v>521.1</c:v>
                </c:pt>
                <c:pt idx="252">
                  <c:v>540.4</c:v>
                </c:pt>
                <c:pt idx="253">
                  <c:v>540.29999999999995</c:v>
                </c:pt>
                <c:pt idx="254">
                  <c:v>540.20000000000005</c:v>
                </c:pt>
                <c:pt idx="255">
                  <c:v>540.1</c:v>
                </c:pt>
                <c:pt idx="256">
                  <c:v>540</c:v>
                </c:pt>
                <c:pt idx="257">
                  <c:v>539.9</c:v>
                </c:pt>
                <c:pt idx="258">
                  <c:v>539.79999999999995</c:v>
                </c:pt>
                <c:pt idx="259">
                  <c:v>539.70000000000005</c:v>
                </c:pt>
                <c:pt idx="260">
                  <c:v>539.6</c:v>
                </c:pt>
                <c:pt idx="261">
                  <c:v>539.5</c:v>
                </c:pt>
                <c:pt idx="262">
                  <c:v>539.4</c:v>
                </c:pt>
                <c:pt idx="263">
                  <c:v>539.29999999999995</c:v>
                </c:pt>
                <c:pt idx="264">
                  <c:v>539.20000000000005</c:v>
                </c:pt>
                <c:pt idx="265">
                  <c:v>539.1</c:v>
                </c:pt>
                <c:pt idx="266">
                  <c:v>539</c:v>
                </c:pt>
                <c:pt idx="267">
                  <c:v>538.9</c:v>
                </c:pt>
                <c:pt idx="268">
                  <c:v>538.79999999999995</c:v>
                </c:pt>
                <c:pt idx="269">
                  <c:v>538.70000000000005</c:v>
                </c:pt>
                <c:pt idx="270">
                  <c:v>538.6</c:v>
                </c:pt>
                <c:pt idx="271">
                  <c:v>538.5</c:v>
                </c:pt>
                <c:pt idx="272">
                  <c:v>538.4</c:v>
                </c:pt>
                <c:pt idx="273">
                  <c:v>538.29999999999995</c:v>
                </c:pt>
                <c:pt idx="274">
                  <c:v>538.20000000000005</c:v>
                </c:pt>
                <c:pt idx="275">
                  <c:v>538.1</c:v>
                </c:pt>
                <c:pt idx="276">
                  <c:v>538</c:v>
                </c:pt>
                <c:pt idx="277">
                  <c:v>537.9</c:v>
                </c:pt>
                <c:pt idx="278">
                  <c:v>537.79999999999995</c:v>
                </c:pt>
                <c:pt idx="279">
                  <c:v>537.70000000000005</c:v>
                </c:pt>
                <c:pt idx="280">
                  <c:v>537.6</c:v>
                </c:pt>
                <c:pt idx="281">
                  <c:v>537.5</c:v>
                </c:pt>
                <c:pt idx="282">
                  <c:v>537.4</c:v>
                </c:pt>
                <c:pt idx="283">
                  <c:v>537.29999999999995</c:v>
                </c:pt>
                <c:pt idx="284">
                  <c:v>537.20000000000005</c:v>
                </c:pt>
                <c:pt idx="285">
                  <c:v>537.1</c:v>
                </c:pt>
                <c:pt idx="286">
                  <c:v>537</c:v>
                </c:pt>
                <c:pt idx="287">
                  <c:v>536.9</c:v>
                </c:pt>
                <c:pt idx="288">
                  <c:v>536.79999999999995</c:v>
                </c:pt>
                <c:pt idx="289">
                  <c:v>536.70000000000005</c:v>
                </c:pt>
                <c:pt idx="290">
                  <c:v>536.6</c:v>
                </c:pt>
                <c:pt idx="291">
                  <c:v>536.5</c:v>
                </c:pt>
                <c:pt idx="292">
                  <c:v>536.4</c:v>
                </c:pt>
                <c:pt idx="293">
                  <c:v>536.29999999999995</c:v>
                </c:pt>
                <c:pt idx="294">
                  <c:v>536.20000000000005</c:v>
                </c:pt>
                <c:pt idx="295">
                  <c:v>536.1</c:v>
                </c:pt>
                <c:pt idx="296">
                  <c:v>536</c:v>
                </c:pt>
                <c:pt idx="297">
                  <c:v>535.9</c:v>
                </c:pt>
                <c:pt idx="298">
                  <c:v>535.79999999999995</c:v>
                </c:pt>
                <c:pt idx="299">
                  <c:v>535.70000000000005</c:v>
                </c:pt>
                <c:pt idx="300">
                  <c:v>535.6</c:v>
                </c:pt>
                <c:pt idx="301">
                  <c:v>535.5</c:v>
                </c:pt>
                <c:pt idx="302">
                  <c:v>535.4</c:v>
                </c:pt>
                <c:pt idx="303">
                  <c:v>535.29999999999995</c:v>
                </c:pt>
                <c:pt idx="304">
                  <c:v>535.20000000000005</c:v>
                </c:pt>
                <c:pt idx="305">
                  <c:v>535.1</c:v>
                </c:pt>
                <c:pt idx="306">
                  <c:v>535</c:v>
                </c:pt>
                <c:pt idx="307">
                  <c:v>534.9</c:v>
                </c:pt>
                <c:pt idx="308">
                  <c:v>534.79999999999995</c:v>
                </c:pt>
                <c:pt idx="309">
                  <c:v>534.70000000000005</c:v>
                </c:pt>
                <c:pt idx="310">
                  <c:v>534.6</c:v>
                </c:pt>
                <c:pt idx="311">
                  <c:v>534.5</c:v>
                </c:pt>
                <c:pt idx="312">
                  <c:v>534.4</c:v>
                </c:pt>
                <c:pt idx="313">
                  <c:v>534.29999999999995</c:v>
                </c:pt>
                <c:pt idx="314">
                  <c:v>534.20000000000005</c:v>
                </c:pt>
                <c:pt idx="315">
                  <c:v>534.1</c:v>
                </c:pt>
                <c:pt idx="316">
                  <c:v>534</c:v>
                </c:pt>
                <c:pt idx="317">
                  <c:v>533.9</c:v>
                </c:pt>
                <c:pt idx="318">
                  <c:v>533.79999999999995</c:v>
                </c:pt>
                <c:pt idx="319">
                  <c:v>533.70000000000005</c:v>
                </c:pt>
                <c:pt idx="320">
                  <c:v>533.6</c:v>
                </c:pt>
                <c:pt idx="321">
                  <c:v>533.5</c:v>
                </c:pt>
                <c:pt idx="322">
                  <c:v>533.4</c:v>
                </c:pt>
                <c:pt idx="323">
                  <c:v>533.29999999999995</c:v>
                </c:pt>
                <c:pt idx="324">
                  <c:v>533.20000000000005</c:v>
                </c:pt>
                <c:pt idx="325">
                  <c:v>533.1</c:v>
                </c:pt>
                <c:pt idx="326">
                  <c:v>533</c:v>
                </c:pt>
                <c:pt idx="327">
                  <c:v>532.9</c:v>
                </c:pt>
                <c:pt idx="328">
                  <c:v>532.79999999999995</c:v>
                </c:pt>
                <c:pt idx="329">
                  <c:v>532.70000000000005</c:v>
                </c:pt>
                <c:pt idx="330">
                  <c:v>532.6</c:v>
                </c:pt>
                <c:pt idx="331">
                  <c:v>532.5</c:v>
                </c:pt>
                <c:pt idx="332">
                  <c:v>532.4</c:v>
                </c:pt>
                <c:pt idx="333">
                  <c:v>532.29999999999995</c:v>
                </c:pt>
                <c:pt idx="334">
                  <c:v>532.20000000000005</c:v>
                </c:pt>
                <c:pt idx="335">
                  <c:v>532.1</c:v>
                </c:pt>
                <c:pt idx="336">
                  <c:v>532</c:v>
                </c:pt>
                <c:pt idx="337">
                  <c:v>531.9</c:v>
                </c:pt>
                <c:pt idx="338">
                  <c:v>531.79999999999995</c:v>
                </c:pt>
                <c:pt idx="339">
                  <c:v>531.70000000000005</c:v>
                </c:pt>
                <c:pt idx="340">
                  <c:v>531.6</c:v>
                </c:pt>
                <c:pt idx="341">
                  <c:v>531.5</c:v>
                </c:pt>
                <c:pt idx="342">
                  <c:v>531.4</c:v>
                </c:pt>
                <c:pt idx="343">
                  <c:v>531.29999999999995</c:v>
                </c:pt>
                <c:pt idx="344">
                  <c:v>531.20000000000005</c:v>
                </c:pt>
                <c:pt idx="345">
                  <c:v>531.1</c:v>
                </c:pt>
                <c:pt idx="346">
                  <c:v>531</c:v>
                </c:pt>
                <c:pt idx="347">
                  <c:v>530.9</c:v>
                </c:pt>
                <c:pt idx="348">
                  <c:v>530.79999999999995</c:v>
                </c:pt>
                <c:pt idx="349">
                  <c:v>530.70000000000005</c:v>
                </c:pt>
                <c:pt idx="350">
                  <c:v>530.6</c:v>
                </c:pt>
                <c:pt idx="351">
                  <c:v>530.5</c:v>
                </c:pt>
                <c:pt idx="352">
                  <c:v>530.4</c:v>
                </c:pt>
                <c:pt idx="353">
                  <c:v>530.29999999999995</c:v>
                </c:pt>
                <c:pt idx="354">
                  <c:v>530.20000000000005</c:v>
                </c:pt>
                <c:pt idx="355">
                  <c:v>530.1</c:v>
                </c:pt>
                <c:pt idx="356">
                  <c:v>530</c:v>
                </c:pt>
                <c:pt idx="357">
                  <c:v>529.9</c:v>
                </c:pt>
                <c:pt idx="358">
                  <c:v>529.79999999999995</c:v>
                </c:pt>
                <c:pt idx="359">
                  <c:v>529.70000000000005</c:v>
                </c:pt>
                <c:pt idx="360">
                  <c:v>529.6</c:v>
                </c:pt>
                <c:pt idx="361">
                  <c:v>529.5</c:v>
                </c:pt>
                <c:pt idx="362">
                  <c:v>529.4</c:v>
                </c:pt>
                <c:pt idx="363">
                  <c:v>529.29999999999995</c:v>
                </c:pt>
                <c:pt idx="364">
                  <c:v>529.20000000000005</c:v>
                </c:pt>
                <c:pt idx="365">
                  <c:v>529.1</c:v>
                </c:pt>
                <c:pt idx="366">
                  <c:v>529</c:v>
                </c:pt>
                <c:pt idx="367">
                  <c:v>528.9</c:v>
                </c:pt>
                <c:pt idx="368">
                  <c:v>528.79999999999995</c:v>
                </c:pt>
                <c:pt idx="369">
                  <c:v>528.70000000000005</c:v>
                </c:pt>
                <c:pt idx="370">
                  <c:v>528.6</c:v>
                </c:pt>
                <c:pt idx="371">
                  <c:v>528.5</c:v>
                </c:pt>
                <c:pt idx="372">
                  <c:v>528.4</c:v>
                </c:pt>
                <c:pt idx="373">
                  <c:v>528.29999999999995</c:v>
                </c:pt>
                <c:pt idx="374">
                  <c:v>528.20000000000005</c:v>
                </c:pt>
                <c:pt idx="375">
                  <c:v>528.1</c:v>
                </c:pt>
                <c:pt idx="376">
                  <c:v>528</c:v>
                </c:pt>
                <c:pt idx="377">
                  <c:v>527.9</c:v>
                </c:pt>
                <c:pt idx="378">
                  <c:v>527.79999999999995</c:v>
                </c:pt>
                <c:pt idx="379">
                  <c:v>527.70000000000005</c:v>
                </c:pt>
                <c:pt idx="380">
                  <c:v>527.6</c:v>
                </c:pt>
                <c:pt idx="381">
                  <c:v>527.5</c:v>
                </c:pt>
                <c:pt idx="382">
                  <c:v>527.4</c:v>
                </c:pt>
                <c:pt idx="383">
                  <c:v>527.29999999999995</c:v>
                </c:pt>
                <c:pt idx="384">
                  <c:v>527.20000000000005</c:v>
                </c:pt>
                <c:pt idx="385">
                  <c:v>527.1</c:v>
                </c:pt>
                <c:pt idx="386">
                  <c:v>527</c:v>
                </c:pt>
                <c:pt idx="387">
                  <c:v>526.9</c:v>
                </c:pt>
                <c:pt idx="388">
                  <c:v>526.79999999999995</c:v>
                </c:pt>
                <c:pt idx="389">
                  <c:v>526.70000000000005</c:v>
                </c:pt>
                <c:pt idx="390">
                  <c:v>526.6</c:v>
                </c:pt>
                <c:pt idx="391">
                  <c:v>526.5</c:v>
                </c:pt>
                <c:pt idx="392">
                  <c:v>526.4</c:v>
                </c:pt>
                <c:pt idx="393">
                  <c:v>526.29999999999995</c:v>
                </c:pt>
                <c:pt idx="394">
                  <c:v>526.20000000000005</c:v>
                </c:pt>
                <c:pt idx="395">
                  <c:v>526.1</c:v>
                </c:pt>
                <c:pt idx="396">
                  <c:v>526</c:v>
                </c:pt>
                <c:pt idx="397">
                  <c:v>525.9</c:v>
                </c:pt>
                <c:pt idx="398">
                  <c:v>525.79999999999995</c:v>
                </c:pt>
                <c:pt idx="399">
                  <c:v>525.70000000000005</c:v>
                </c:pt>
                <c:pt idx="400">
                  <c:v>525.6</c:v>
                </c:pt>
                <c:pt idx="401">
                  <c:v>525.5</c:v>
                </c:pt>
                <c:pt idx="402">
                  <c:v>525.4</c:v>
                </c:pt>
                <c:pt idx="403">
                  <c:v>525.29999999999995</c:v>
                </c:pt>
                <c:pt idx="404">
                  <c:v>525.20000000000005</c:v>
                </c:pt>
                <c:pt idx="405">
                  <c:v>525.1</c:v>
                </c:pt>
                <c:pt idx="406">
                  <c:v>525</c:v>
                </c:pt>
                <c:pt idx="407">
                  <c:v>524.9</c:v>
                </c:pt>
                <c:pt idx="408">
                  <c:v>524.79999999999995</c:v>
                </c:pt>
                <c:pt idx="409">
                  <c:v>524.70000000000005</c:v>
                </c:pt>
                <c:pt idx="410">
                  <c:v>524.6</c:v>
                </c:pt>
                <c:pt idx="411">
                  <c:v>524.5</c:v>
                </c:pt>
                <c:pt idx="412">
                  <c:v>524.4</c:v>
                </c:pt>
                <c:pt idx="413">
                  <c:v>524.29999999999995</c:v>
                </c:pt>
                <c:pt idx="414">
                  <c:v>524.20000000000005</c:v>
                </c:pt>
                <c:pt idx="415">
                  <c:v>524.1</c:v>
                </c:pt>
                <c:pt idx="416">
                  <c:v>524</c:v>
                </c:pt>
                <c:pt idx="417">
                  <c:v>523.9</c:v>
                </c:pt>
                <c:pt idx="418">
                  <c:v>523.79999999999995</c:v>
                </c:pt>
                <c:pt idx="419">
                  <c:v>523.70000000000005</c:v>
                </c:pt>
                <c:pt idx="420">
                  <c:v>523.6</c:v>
                </c:pt>
                <c:pt idx="421">
                  <c:v>523.5</c:v>
                </c:pt>
                <c:pt idx="422">
                  <c:v>523.4</c:v>
                </c:pt>
                <c:pt idx="423">
                  <c:v>523.29999999999995</c:v>
                </c:pt>
                <c:pt idx="424">
                  <c:v>523.20000000000005</c:v>
                </c:pt>
                <c:pt idx="425">
                  <c:v>523.1</c:v>
                </c:pt>
                <c:pt idx="426">
                  <c:v>523</c:v>
                </c:pt>
                <c:pt idx="427">
                  <c:v>522.9</c:v>
                </c:pt>
                <c:pt idx="428">
                  <c:v>522.79999999999995</c:v>
                </c:pt>
                <c:pt idx="429">
                  <c:v>522.70000000000005</c:v>
                </c:pt>
                <c:pt idx="430">
                  <c:v>522.6</c:v>
                </c:pt>
                <c:pt idx="431">
                  <c:v>522.5</c:v>
                </c:pt>
                <c:pt idx="432">
                  <c:v>522.4</c:v>
                </c:pt>
                <c:pt idx="433">
                  <c:v>522.29999999999995</c:v>
                </c:pt>
                <c:pt idx="434">
                  <c:v>522.20000000000005</c:v>
                </c:pt>
                <c:pt idx="435">
                  <c:v>522.1</c:v>
                </c:pt>
                <c:pt idx="436">
                  <c:v>522</c:v>
                </c:pt>
                <c:pt idx="437">
                  <c:v>521.9</c:v>
                </c:pt>
                <c:pt idx="438">
                  <c:v>521.79999999999995</c:v>
                </c:pt>
                <c:pt idx="439">
                  <c:v>521.70000000000005</c:v>
                </c:pt>
                <c:pt idx="440">
                  <c:v>521.6</c:v>
                </c:pt>
                <c:pt idx="441">
                  <c:v>521.5</c:v>
                </c:pt>
                <c:pt idx="442">
                  <c:v>521.4</c:v>
                </c:pt>
                <c:pt idx="443">
                  <c:v>521.29999999999995</c:v>
                </c:pt>
                <c:pt idx="444">
                  <c:v>521.20000000000005</c:v>
                </c:pt>
                <c:pt idx="445">
                  <c:v>521.1</c:v>
                </c:pt>
                <c:pt idx="446">
                  <c:v>521</c:v>
                </c:pt>
                <c:pt idx="447">
                  <c:v>520.9</c:v>
                </c:pt>
                <c:pt idx="448">
                  <c:v>520.79999999999995</c:v>
                </c:pt>
                <c:pt idx="449">
                  <c:v>520.70000000000005</c:v>
                </c:pt>
                <c:pt idx="450">
                  <c:v>520.6</c:v>
                </c:pt>
                <c:pt idx="451">
                  <c:v>520.5</c:v>
                </c:pt>
                <c:pt idx="452">
                  <c:v>520.4</c:v>
                </c:pt>
              </c:numCache>
            </c:numRef>
          </c:xVal>
          <c:yVal>
            <c:numRef>
              <c:f>Plots!$I$3:$I$456</c:f>
              <c:numCache>
                <c:formatCode>General</c:formatCode>
                <c:ptCount val="454"/>
                <c:pt idx="61">
                  <c:v>145.54999999999995</c:v>
                </c:pt>
                <c:pt idx="62">
                  <c:v>144.82299999999998</c:v>
                </c:pt>
                <c:pt idx="63">
                  <c:v>144.09500000000003</c:v>
                </c:pt>
                <c:pt idx="64">
                  <c:v>143.36800000000002</c:v>
                </c:pt>
                <c:pt idx="65">
                  <c:v>142.64099999999985</c:v>
                </c:pt>
                <c:pt idx="66">
                  <c:v>141.91299999999998</c:v>
                </c:pt>
                <c:pt idx="67">
                  <c:v>141.18600000000001</c:v>
                </c:pt>
                <c:pt idx="68">
                  <c:v>140.45899999999992</c:v>
                </c:pt>
                <c:pt idx="69">
                  <c:v>139.73099999999999</c:v>
                </c:pt>
                <c:pt idx="70">
                  <c:v>139.00399999999991</c:v>
                </c:pt>
                <c:pt idx="71">
                  <c:v>138.27699999999982</c:v>
                </c:pt>
                <c:pt idx="72">
                  <c:v>137.54999999999995</c:v>
                </c:pt>
                <c:pt idx="73">
                  <c:v>136.822</c:v>
                </c:pt>
                <c:pt idx="74">
                  <c:v>136.09500000000003</c:v>
                </c:pt>
                <c:pt idx="75">
                  <c:v>135.36800000000002</c:v>
                </c:pt>
                <c:pt idx="76">
                  <c:v>134.63999999999982</c:v>
                </c:pt>
                <c:pt idx="77">
                  <c:v>133.91299999999998</c:v>
                </c:pt>
                <c:pt idx="78">
                  <c:v>133.18600000000001</c:v>
                </c:pt>
                <c:pt idx="79">
                  <c:v>132.45799999999994</c:v>
                </c:pt>
                <c:pt idx="80">
                  <c:v>131.73099999999999</c:v>
                </c:pt>
                <c:pt idx="81">
                  <c:v>131.00399999999991</c:v>
                </c:pt>
                <c:pt idx="82">
                  <c:v>130.27599999999978</c:v>
                </c:pt>
                <c:pt idx="83">
                  <c:v>129.54900000000001</c:v>
                </c:pt>
                <c:pt idx="84">
                  <c:v>128.822</c:v>
                </c:pt>
                <c:pt idx="85">
                  <c:v>128.09399999999982</c:v>
                </c:pt>
                <c:pt idx="86">
                  <c:v>127.36699999999996</c:v>
                </c:pt>
                <c:pt idx="87">
                  <c:v>126.63999999999987</c:v>
                </c:pt>
                <c:pt idx="88">
                  <c:v>125.91200000000003</c:v>
                </c:pt>
                <c:pt idx="89">
                  <c:v>125.18499999999996</c:v>
                </c:pt>
                <c:pt idx="90">
                  <c:v>124.4579999999999</c:v>
                </c:pt>
                <c:pt idx="91">
                  <c:v>123.73000000000002</c:v>
                </c:pt>
                <c:pt idx="92">
                  <c:v>123.00299999999993</c:v>
                </c:pt>
                <c:pt idx="93">
                  <c:v>122.27599999999984</c:v>
                </c:pt>
                <c:pt idx="94">
                  <c:v>121.54899999999999</c:v>
                </c:pt>
                <c:pt idx="95">
                  <c:v>120.82199999999989</c:v>
                </c:pt>
                <c:pt idx="96">
                  <c:v>120.09399999999982</c:v>
                </c:pt>
                <c:pt idx="97">
                  <c:v>119.36799999999998</c:v>
                </c:pt>
                <c:pt idx="98">
                  <c:v>118.64099999999986</c:v>
                </c:pt>
                <c:pt idx="99">
                  <c:v>117.91500000000002</c:v>
                </c:pt>
                <c:pt idx="100">
                  <c:v>117.18999999999983</c:v>
                </c:pt>
                <c:pt idx="101">
                  <c:v>116.46599999999989</c:v>
                </c:pt>
                <c:pt idx="102">
                  <c:v>115.74499999999995</c:v>
                </c:pt>
                <c:pt idx="103">
                  <c:v>115.02699999999982</c:v>
                </c:pt>
                <c:pt idx="104">
                  <c:v>114.31399999999989</c:v>
                </c:pt>
                <c:pt idx="105">
                  <c:v>113.6099999999999</c:v>
                </c:pt>
                <c:pt idx="106">
                  <c:v>112.91699999999996</c:v>
                </c:pt>
                <c:pt idx="107">
                  <c:v>112.24100000000003</c:v>
                </c:pt>
                <c:pt idx="108">
                  <c:v>111.59099999999989</c:v>
                </c:pt>
                <c:pt idx="109">
                  <c:v>110.97799999999988</c:v>
                </c:pt>
                <c:pt idx="110">
                  <c:v>110.41599999999998</c:v>
                </c:pt>
                <c:pt idx="111">
                  <c:v>109.925</c:v>
                </c:pt>
                <c:pt idx="112">
                  <c:v>109.5329999999999</c:v>
                </c:pt>
                <c:pt idx="113">
                  <c:v>109.27499999999986</c:v>
                </c:pt>
                <c:pt idx="114">
                  <c:v>109.19499999999996</c:v>
                </c:pt>
                <c:pt idx="115">
                  <c:v>109.34999999999992</c:v>
                </c:pt>
                <c:pt idx="116">
                  <c:v>109.80799999999999</c:v>
                </c:pt>
                <c:pt idx="117">
                  <c:v>110.654</c:v>
                </c:pt>
                <c:pt idx="118">
                  <c:v>111.99000000000002</c:v>
                </c:pt>
                <c:pt idx="119">
                  <c:v>113.92699999999992</c:v>
                </c:pt>
                <c:pt idx="120">
                  <c:v>116.60199999999986</c:v>
                </c:pt>
                <c:pt idx="121">
                  <c:v>120.15199999999982</c:v>
                </c:pt>
                <c:pt idx="122">
                  <c:v>124.73499999999994</c:v>
                </c:pt>
                <c:pt idx="123">
                  <c:v>130.51199999999994</c:v>
                </c:pt>
                <c:pt idx="124">
                  <c:v>137.63099999999986</c:v>
                </c:pt>
                <c:pt idx="125">
                  <c:v>146.24599999999978</c:v>
                </c:pt>
                <c:pt idx="126">
                  <c:v>156.46899999999991</c:v>
                </c:pt>
                <c:pt idx="127">
                  <c:v>168.39500000000001</c:v>
                </c:pt>
                <c:pt idx="128">
                  <c:v>182.07899999999998</c:v>
                </c:pt>
                <c:pt idx="129">
                  <c:v>197.49499999999989</c:v>
                </c:pt>
                <c:pt idx="130">
                  <c:v>214.59199999999987</c:v>
                </c:pt>
                <c:pt idx="131">
                  <c:v>233.21099999999998</c:v>
                </c:pt>
                <c:pt idx="132">
                  <c:v>253.15999999999985</c:v>
                </c:pt>
                <c:pt idx="133">
                  <c:v>274.19699999999966</c:v>
                </c:pt>
                <c:pt idx="134">
                  <c:v>296.00599999999969</c:v>
                </c:pt>
                <c:pt idx="135">
                  <c:v>318.32099999999974</c:v>
                </c:pt>
                <c:pt idx="136">
                  <c:v>340.86199999999968</c:v>
                </c:pt>
                <c:pt idx="137">
                  <c:v>363.49199999999962</c:v>
                </c:pt>
                <c:pt idx="138">
                  <c:v>386.23900000000003</c:v>
                </c:pt>
                <c:pt idx="139">
                  <c:v>409.33399999999961</c:v>
                </c:pt>
                <c:pt idx="140">
                  <c:v>433.38799999999975</c:v>
                </c:pt>
                <c:pt idx="141">
                  <c:v>459.34099999999989</c:v>
                </c:pt>
                <c:pt idx="142">
                  <c:v>488.6209999999997</c:v>
                </c:pt>
                <c:pt idx="143">
                  <c:v>523.11500000000001</c:v>
                </c:pt>
                <c:pt idx="144">
                  <c:v>565.06399999999951</c:v>
                </c:pt>
                <c:pt idx="145">
                  <c:v>617.11400000000003</c:v>
                </c:pt>
                <c:pt idx="146">
                  <c:v>681.92699999999957</c:v>
                </c:pt>
                <c:pt idx="147">
                  <c:v>762.12599999999998</c:v>
                </c:pt>
                <c:pt idx="148">
                  <c:v>859.91899999999987</c:v>
                </c:pt>
                <c:pt idx="149">
                  <c:v>976.49599999999987</c:v>
                </c:pt>
                <c:pt idx="150">
                  <c:v>1112.1090000000002</c:v>
                </c:pt>
                <c:pt idx="151">
                  <c:v>1265.1559999999997</c:v>
                </c:pt>
                <c:pt idx="152">
                  <c:v>1432.509</c:v>
                </c:pt>
                <c:pt idx="153">
                  <c:v>1609.2229999999997</c:v>
                </c:pt>
                <c:pt idx="154">
                  <c:v>1788.2949999999998</c:v>
                </c:pt>
                <c:pt idx="155">
                  <c:v>1961.7670000000001</c:v>
                </c:pt>
                <c:pt idx="156">
                  <c:v>2120.42</c:v>
                </c:pt>
                <c:pt idx="157">
                  <c:v>2255.241</c:v>
                </c:pt>
                <c:pt idx="158">
                  <c:v>2357.848</c:v>
                </c:pt>
                <c:pt idx="159">
                  <c:v>2421.1689999999985</c:v>
                </c:pt>
                <c:pt idx="160">
                  <c:v>2440.5150000000012</c:v>
                </c:pt>
                <c:pt idx="161">
                  <c:v>2413.7830000000004</c:v>
                </c:pt>
                <c:pt idx="162">
                  <c:v>2341.8180000000002</c:v>
                </c:pt>
                <c:pt idx="163">
                  <c:v>2228.183</c:v>
                </c:pt>
                <c:pt idx="164">
                  <c:v>2079.1120000000001</c:v>
                </c:pt>
                <c:pt idx="165">
                  <c:v>1902.3799999999999</c:v>
                </c:pt>
                <c:pt idx="166">
                  <c:v>1707.242</c:v>
                </c:pt>
                <c:pt idx="167">
                  <c:v>1502.921</c:v>
                </c:pt>
                <c:pt idx="168">
                  <c:v>1298.1329999999998</c:v>
                </c:pt>
                <c:pt idx="169">
                  <c:v>1100.8689999999999</c:v>
                </c:pt>
                <c:pt idx="170">
                  <c:v>917.08499999999981</c:v>
                </c:pt>
                <c:pt idx="171">
                  <c:v>751.41899999999987</c:v>
                </c:pt>
                <c:pt idx="172">
                  <c:v>606.36699999999939</c:v>
                </c:pt>
                <c:pt idx="173">
                  <c:v>482.82399999999961</c:v>
                </c:pt>
                <c:pt idx="174">
                  <c:v>380.51900000000001</c:v>
                </c:pt>
                <c:pt idx="175">
                  <c:v>297.8640000000002</c:v>
                </c:pt>
                <c:pt idx="176">
                  <c:v>232.80999999999997</c:v>
                </c:pt>
                <c:pt idx="177">
                  <c:v>182.78900000000002</c:v>
                </c:pt>
                <c:pt idx="178">
                  <c:v>145.18300000000002</c:v>
                </c:pt>
                <c:pt idx="179">
                  <c:v>117.55700000000002</c:v>
                </c:pt>
                <c:pt idx="180">
                  <c:v>97.645999999999972</c:v>
                </c:pt>
                <c:pt idx="181">
                  <c:v>83.572999999999851</c:v>
                </c:pt>
                <c:pt idx="182">
                  <c:v>73.766999999999825</c:v>
                </c:pt>
                <c:pt idx="183">
                  <c:v>67.000999999999976</c:v>
                </c:pt>
                <c:pt idx="184">
                  <c:v>62.352999999999838</c:v>
                </c:pt>
                <c:pt idx="185">
                  <c:v>59.133000000000038</c:v>
                </c:pt>
                <c:pt idx="186">
                  <c:v>56.858999999999931</c:v>
                </c:pt>
                <c:pt idx="187">
                  <c:v>55.193000000000012</c:v>
                </c:pt>
                <c:pt idx="188">
                  <c:v>53.906999999999933</c:v>
                </c:pt>
                <c:pt idx="189">
                  <c:v>52.856000000000002</c:v>
                </c:pt>
                <c:pt idx="190">
                  <c:v>51.94399999999996</c:v>
                </c:pt>
                <c:pt idx="191">
                  <c:v>51.115000000000009</c:v>
                </c:pt>
                <c:pt idx="192">
                  <c:v>50.330999999999911</c:v>
                </c:pt>
                <c:pt idx="193">
                  <c:v>49.573999999999863</c:v>
                </c:pt>
                <c:pt idx="194">
                  <c:v>48.83199999999988</c:v>
                </c:pt>
                <c:pt idx="195">
                  <c:v>48.096000000000011</c:v>
                </c:pt>
                <c:pt idx="196">
                  <c:v>47.365000000000009</c:v>
                </c:pt>
                <c:pt idx="197">
                  <c:v>46.635999999999996</c:v>
                </c:pt>
                <c:pt idx="198">
                  <c:v>45.907999999999902</c:v>
                </c:pt>
                <c:pt idx="199">
                  <c:v>45.179999999999858</c:v>
                </c:pt>
                <c:pt idx="200">
                  <c:v>44.452999999999982</c:v>
                </c:pt>
                <c:pt idx="201">
                  <c:v>43.72499999999993</c:v>
                </c:pt>
                <c:pt idx="202">
                  <c:v>42.997999999999841</c:v>
                </c:pt>
                <c:pt idx="203">
                  <c:v>42.27000000000001</c:v>
                </c:pt>
                <c:pt idx="204">
                  <c:v>41.542999999999914</c:v>
                </c:pt>
                <c:pt idx="205">
                  <c:v>40.816000000000024</c:v>
                </c:pt>
                <c:pt idx="206">
                  <c:v>40.088999999999963</c:v>
                </c:pt>
                <c:pt idx="207">
                  <c:v>39.360999999999883</c:v>
                </c:pt>
                <c:pt idx="208">
                  <c:v>38.634000000000015</c:v>
                </c:pt>
                <c:pt idx="209">
                  <c:v>37.906999999999933</c:v>
                </c:pt>
                <c:pt idx="210">
                  <c:v>37.178999999999888</c:v>
                </c:pt>
                <c:pt idx="211">
                  <c:v>36.451999999999998</c:v>
                </c:pt>
                <c:pt idx="212">
                  <c:v>35.72499999999993</c:v>
                </c:pt>
                <c:pt idx="213">
                  <c:v>34.996999999999872</c:v>
                </c:pt>
                <c:pt idx="214">
                  <c:v>34.27000000000001</c:v>
                </c:pt>
                <c:pt idx="215">
                  <c:v>33.542999999999914</c:v>
                </c:pt>
                <c:pt idx="216">
                  <c:v>32.814999999999827</c:v>
                </c:pt>
                <c:pt idx="217">
                  <c:v>32.087999999999965</c:v>
                </c:pt>
                <c:pt idx="218">
                  <c:v>31.360999999999876</c:v>
                </c:pt>
                <c:pt idx="219">
                  <c:v>30.633000000000038</c:v>
                </c:pt>
                <c:pt idx="220">
                  <c:v>29.905999999999938</c:v>
                </c:pt>
                <c:pt idx="221">
                  <c:v>29.17899999999986</c:v>
                </c:pt>
                <c:pt idx="222">
                  <c:v>28.451000000000025</c:v>
                </c:pt>
                <c:pt idx="223">
                  <c:v>27.723999999999929</c:v>
                </c:pt>
                <c:pt idx="224">
                  <c:v>26.996999999999833</c:v>
                </c:pt>
                <c:pt idx="225">
                  <c:v>26.269000000000002</c:v>
                </c:pt>
                <c:pt idx="226">
                  <c:v>25.541999999999916</c:v>
                </c:pt>
                <c:pt idx="227">
                  <c:v>24.814999999999831</c:v>
                </c:pt>
                <c:pt idx="228">
                  <c:v>24.086999999999989</c:v>
                </c:pt>
                <c:pt idx="229">
                  <c:v>23.3599999999999</c:v>
                </c:pt>
                <c:pt idx="230">
                  <c:v>22.633000000000038</c:v>
                </c:pt>
                <c:pt idx="231">
                  <c:v>21.904999999999973</c:v>
                </c:pt>
                <c:pt idx="232">
                  <c:v>21.177999999999891</c:v>
                </c:pt>
                <c:pt idx="233">
                  <c:v>20.451000000000025</c:v>
                </c:pt>
                <c:pt idx="234">
                  <c:v>19.722999999999946</c:v>
                </c:pt>
                <c:pt idx="235">
                  <c:v>18.995999999999857</c:v>
                </c:pt>
                <c:pt idx="236">
                  <c:v>18.269000000000002</c:v>
                </c:pt>
                <c:pt idx="237">
                  <c:v>17.541999999999916</c:v>
                </c:pt>
                <c:pt idx="238">
                  <c:v>16.813999999999851</c:v>
                </c:pt>
                <c:pt idx="239">
                  <c:v>16.086999999999989</c:v>
                </c:pt>
                <c:pt idx="240">
                  <c:v>15.359999999999911</c:v>
                </c:pt>
                <c:pt idx="241">
                  <c:v>14.631999999999833</c:v>
                </c:pt>
                <c:pt idx="266">
                  <c:v>2744.3090000000002</c:v>
                </c:pt>
                <c:pt idx="267">
                  <c:v>2743.1410000000001</c:v>
                </c:pt>
                <c:pt idx="268">
                  <c:v>2741.9730000000013</c:v>
                </c:pt>
                <c:pt idx="269">
                  <c:v>2740.8050000000012</c:v>
                </c:pt>
                <c:pt idx="270">
                  <c:v>2739.6370000000002</c:v>
                </c:pt>
                <c:pt idx="271">
                  <c:v>2738.4679999999998</c:v>
                </c:pt>
                <c:pt idx="272">
                  <c:v>2737.3</c:v>
                </c:pt>
                <c:pt idx="273">
                  <c:v>2736.1320000000001</c:v>
                </c:pt>
                <c:pt idx="274">
                  <c:v>2734.9639999999999</c:v>
                </c:pt>
                <c:pt idx="275">
                  <c:v>2733.7960000000003</c:v>
                </c:pt>
                <c:pt idx="276">
                  <c:v>2732.6279999999997</c:v>
                </c:pt>
                <c:pt idx="277">
                  <c:v>2731.46</c:v>
                </c:pt>
                <c:pt idx="278">
                  <c:v>2730.2920000000004</c:v>
                </c:pt>
                <c:pt idx="279">
                  <c:v>2729.1239999999998</c:v>
                </c:pt>
                <c:pt idx="280">
                  <c:v>2727.9560000000001</c:v>
                </c:pt>
                <c:pt idx="281">
                  <c:v>2726.7879999999986</c:v>
                </c:pt>
                <c:pt idx="282">
                  <c:v>2725.6190000000001</c:v>
                </c:pt>
                <c:pt idx="283">
                  <c:v>2724.4510000000014</c:v>
                </c:pt>
                <c:pt idx="284">
                  <c:v>2723.2830000000004</c:v>
                </c:pt>
                <c:pt idx="285">
                  <c:v>2722.1149999999998</c:v>
                </c:pt>
                <c:pt idx="286">
                  <c:v>2720.9470000000001</c:v>
                </c:pt>
                <c:pt idx="287">
                  <c:v>2719.779</c:v>
                </c:pt>
                <c:pt idx="288">
                  <c:v>2718.6109999999999</c:v>
                </c:pt>
                <c:pt idx="289">
                  <c:v>2717.4430000000002</c:v>
                </c:pt>
                <c:pt idx="290">
                  <c:v>2716.2750000000001</c:v>
                </c:pt>
                <c:pt idx="291">
                  <c:v>2715.107</c:v>
                </c:pt>
                <c:pt idx="292">
                  <c:v>2713.9390000000012</c:v>
                </c:pt>
                <c:pt idx="293">
                  <c:v>2712.77</c:v>
                </c:pt>
                <c:pt idx="294">
                  <c:v>2711.6019999999999</c:v>
                </c:pt>
                <c:pt idx="295">
                  <c:v>2710.4340000000002</c:v>
                </c:pt>
                <c:pt idx="296">
                  <c:v>2709.2659999999987</c:v>
                </c:pt>
                <c:pt idx="297">
                  <c:v>2708.098</c:v>
                </c:pt>
                <c:pt idx="298">
                  <c:v>2706.9300000000012</c:v>
                </c:pt>
                <c:pt idx="299">
                  <c:v>2705.7619999999997</c:v>
                </c:pt>
                <c:pt idx="300">
                  <c:v>2704.5940000000001</c:v>
                </c:pt>
                <c:pt idx="301">
                  <c:v>2703.4260000000004</c:v>
                </c:pt>
                <c:pt idx="302">
                  <c:v>2702.2579999999998</c:v>
                </c:pt>
                <c:pt idx="303">
                  <c:v>2701.0910000000017</c:v>
                </c:pt>
                <c:pt idx="304">
                  <c:v>2699.924</c:v>
                </c:pt>
                <c:pt idx="305">
                  <c:v>2698.7579999999998</c:v>
                </c:pt>
                <c:pt idx="306">
                  <c:v>2697.5929999999998</c:v>
                </c:pt>
                <c:pt idx="307">
                  <c:v>2696.4330000000014</c:v>
                </c:pt>
                <c:pt idx="308">
                  <c:v>2695.279</c:v>
                </c:pt>
                <c:pt idx="309">
                  <c:v>2694.1350000000002</c:v>
                </c:pt>
                <c:pt idx="310">
                  <c:v>2693.0110000000013</c:v>
                </c:pt>
                <c:pt idx="311">
                  <c:v>2691.9189999999999</c:v>
                </c:pt>
                <c:pt idx="312">
                  <c:v>2690.88</c:v>
                </c:pt>
                <c:pt idx="313">
                  <c:v>2689.9250000000002</c:v>
                </c:pt>
                <c:pt idx="314">
                  <c:v>2689.1019999999999</c:v>
                </c:pt>
                <c:pt idx="315">
                  <c:v>2688.4840000000004</c:v>
                </c:pt>
                <c:pt idx="316">
                  <c:v>2688.1710000000012</c:v>
                </c:pt>
                <c:pt idx="317">
                  <c:v>2688.3029999999999</c:v>
                </c:pt>
                <c:pt idx="318">
                  <c:v>2689.0740000000001</c:v>
                </c:pt>
                <c:pt idx="319">
                  <c:v>2690.73</c:v>
                </c:pt>
                <c:pt idx="320">
                  <c:v>2693.5929999999998</c:v>
                </c:pt>
                <c:pt idx="321">
                  <c:v>2698.0450000000001</c:v>
                </c:pt>
                <c:pt idx="322">
                  <c:v>2704.547</c:v>
                </c:pt>
                <c:pt idx="323">
                  <c:v>2713.625</c:v>
                </c:pt>
                <c:pt idx="324">
                  <c:v>2725.828</c:v>
                </c:pt>
                <c:pt idx="325">
                  <c:v>2741.7459999999987</c:v>
                </c:pt>
                <c:pt idx="326">
                  <c:v>2761.9090000000001</c:v>
                </c:pt>
                <c:pt idx="327">
                  <c:v>2786.8120000000013</c:v>
                </c:pt>
                <c:pt idx="328">
                  <c:v>2816.8560000000002</c:v>
                </c:pt>
                <c:pt idx="329">
                  <c:v>2852.2489999999984</c:v>
                </c:pt>
                <c:pt idx="330">
                  <c:v>2893.1400000000003</c:v>
                </c:pt>
                <c:pt idx="331">
                  <c:v>2939.4610000000002</c:v>
                </c:pt>
                <c:pt idx="332">
                  <c:v>2991.1620000000003</c:v>
                </c:pt>
                <c:pt idx="333">
                  <c:v>3048.2479999999987</c:v>
                </c:pt>
                <c:pt idx="334">
                  <c:v>3110.799</c:v>
                </c:pt>
                <c:pt idx="335">
                  <c:v>3179.3930000000014</c:v>
                </c:pt>
                <c:pt idx="336">
                  <c:v>3254.9500000000012</c:v>
                </c:pt>
                <c:pt idx="337">
                  <c:v>3339.16</c:v>
                </c:pt>
                <c:pt idx="338">
                  <c:v>3434.4389999999999</c:v>
                </c:pt>
                <c:pt idx="339">
                  <c:v>3543.6970000000001</c:v>
                </c:pt>
                <c:pt idx="340">
                  <c:v>3670.5990000000002</c:v>
                </c:pt>
                <c:pt idx="341">
                  <c:v>3818.7110000000002</c:v>
                </c:pt>
                <c:pt idx="342">
                  <c:v>3991.5630000000001</c:v>
                </c:pt>
                <c:pt idx="343">
                  <c:v>4191.9320000000007</c:v>
                </c:pt>
                <c:pt idx="344">
                  <c:v>4420.7829999999994</c:v>
                </c:pt>
                <c:pt idx="345">
                  <c:v>4677.5910000000003</c:v>
                </c:pt>
                <c:pt idx="346">
                  <c:v>4958.732</c:v>
                </c:pt>
                <c:pt idx="347">
                  <c:v>5258.2620000000024</c:v>
                </c:pt>
                <c:pt idx="348">
                  <c:v>5567.4829999999993</c:v>
                </c:pt>
                <c:pt idx="349">
                  <c:v>5874.6200000000026</c:v>
                </c:pt>
                <c:pt idx="350">
                  <c:v>6166.7760000000007</c:v>
                </c:pt>
                <c:pt idx="351">
                  <c:v>6429.3610000000035</c:v>
                </c:pt>
                <c:pt idx="352">
                  <c:v>6648.4869999999992</c:v>
                </c:pt>
                <c:pt idx="353">
                  <c:v>6811.5120000000024</c:v>
                </c:pt>
                <c:pt idx="354">
                  <c:v>6907.9990000000007</c:v>
                </c:pt>
                <c:pt idx="355">
                  <c:v>6931.2820000000002</c:v>
                </c:pt>
                <c:pt idx="356">
                  <c:v>6878.6500000000024</c:v>
                </c:pt>
                <c:pt idx="357">
                  <c:v>6751.8310000000001</c:v>
                </c:pt>
                <c:pt idx="358">
                  <c:v>6556.5740000000005</c:v>
                </c:pt>
                <c:pt idx="359">
                  <c:v>6302.67</c:v>
                </c:pt>
                <c:pt idx="360">
                  <c:v>6002.1590000000024</c:v>
                </c:pt>
                <c:pt idx="361">
                  <c:v>5669.4620000000004</c:v>
                </c:pt>
                <c:pt idx="362">
                  <c:v>5319.0120000000024</c:v>
                </c:pt>
                <c:pt idx="363">
                  <c:v>4964.662000000003</c:v>
                </c:pt>
                <c:pt idx="364">
                  <c:v>4619.442</c:v>
                </c:pt>
                <c:pt idx="365">
                  <c:v>4293.3720000000003</c:v>
                </c:pt>
                <c:pt idx="366">
                  <c:v>3994.7079999999987</c:v>
                </c:pt>
                <c:pt idx="367">
                  <c:v>3728.4030000000002</c:v>
                </c:pt>
                <c:pt idx="368">
                  <c:v>3496.9180000000001</c:v>
                </c:pt>
                <c:pt idx="369">
                  <c:v>3300.8710000000015</c:v>
                </c:pt>
                <c:pt idx="370">
                  <c:v>3138.5520000000001</c:v>
                </c:pt>
                <c:pt idx="371">
                  <c:v>3007.3730000000014</c:v>
                </c:pt>
                <c:pt idx="372">
                  <c:v>2903.616</c:v>
                </c:pt>
                <c:pt idx="373">
                  <c:v>2823.2459999999987</c:v>
                </c:pt>
                <c:pt idx="374">
                  <c:v>2762.3350000000014</c:v>
                </c:pt>
                <c:pt idx="375">
                  <c:v>2717.0120000000002</c:v>
                </c:pt>
                <c:pt idx="376">
                  <c:v>2683.9390000000012</c:v>
                </c:pt>
                <c:pt idx="377">
                  <c:v>2660.181</c:v>
                </c:pt>
                <c:pt idx="378">
                  <c:v>2643.3420000000001</c:v>
                </c:pt>
                <c:pt idx="379">
                  <c:v>2631.538</c:v>
                </c:pt>
                <c:pt idx="380">
                  <c:v>2623.2889999999984</c:v>
                </c:pt>
                <c:pt idx="381">
                  <c:v>2617.509</c:v>
                </c:pt>
                <c:pt idx="382">
                  <c:v>2613.3930000000014</c:v>
                </c:pt>
                <c:pt idx="383">
                  <c:v>2610.3789999999999</c:v>
                </c:pt>
                <c:pt idx="384">
                  <c:v>2608.078</c:v>
                </c:pt>
                <c:pt idx="385">
                  <c:v>2606.2290000000003</c:v>
                </c:pt>
                <c:pt idx="386">
                  <c:v>2604.6590000000001</c:v>
                </c:pt>
                <c:pt idx="387">
                  <c:v>2603.259</c:v>
                </c:pt>
                <c:pt idx="388">
                  <c:v>2601.9589999999998</c:v>
                </c:pt>
                <c:pt idx="389">
                  <c:v>2600.7179999999998</c:v>
                </c:pt>
                <c:pt idx="390">
                  <c:v>2599.5100000000002</c:v>
                </c:pt>
                <c:pt idx="391">
                  <c:v>2598.3200000000002</c:v>
                </c:pt>
                <c:pt idx="392">
                  <c:v>2597.1410000000001</c:v>
                </c:pt>
                <c:pt idx="393">
                  <c:v>2595.9670000000001</c:v>
                </c:pt>
                <c:pt idx="394">
                  <c:v>2594.7960000000003</c:v>
                </c:pt>
                <c:pt idx="395">
                  <c:v>2593.6270000000004</c:v>
                </c:pt>
                <c:pt idx="396">
                  <c:v>2592.4580000000001</c:v>
                </c:pt>
                <c:pt idx="397">
                  <c:v>2591.2889999999984</c:v>
                </c:pt>
                <c:pt idx="398">
                  <c:v>2590.1210000000001</c:v>
                </c:pt>
                <c:pt idx="399">
                  <c:v>2588.9530000000013</c:v>
                </c:pt>
                <c:pt idx="400">
                  <c:v>2587.7849999999985</c:v>
                </c:pt>
                <c:pt idx="401">
                  <c:v>2586.6170000000002</c:v>
                </c:pt>
                <c:pt idx="402">
                  <c:v>2585.4490000000001</c:v>
                </c:pt>
                <c:pt idx="403">
                  <c:v>2584.2809999999986</c:v>
                </c:pt>
                <c:pt idx="404">
                  <c:v>2583.1130000000012</c:v>
                </c:pt>
                <c:pt idx="405">
                  <c:v>2581.9450000000002</c:v>
                </c:pt>
                <c:pt idx="406">
                  <c:v>2580.7759999999998</c:v>
                </c:pt>
                <c:pt idx="407">
                  <c:v>2579.6079999999997</c:v>
                </c:pt>
                <c:pt idx="408">
                  <c:v>2578.44</c:v>
                </c:pt>
                <c:pt idx="409">
                  <c:v>2577.2719999999999</c:v>
                </c:pt>
                <c:pt idx="410">
                  <c:v>2576.1040000000003</c:v>
                </c:pt>
                <c:pt idx="411">
                  <c:v>2574.9360000000001</c:v>
                </c:pt>
                <c:pt idx="412">
                  <c:v>2573.7679999999987</c:v>
                </c:pt>
                <c:pt idx="413">
                  <c:v>2572.6000000000004</c:v>
                </c:pt>
                <c:pt idx="414">
                  <c:v>2571.4320000000002</c:v>
                </c:pt>
                <c:pt idx="415">
                  <c:v>2570.2639999999997</c:v>
                </c:pt>
                <c:pt idx="416">
                  <c:v>2569.096</c:v>
                </c:pt>
                <c:pt idx="417">
                  <c:v>2567.9270000000001</c:v>
                </c:pt>
                <c:pt idx="418">
                  <c:v>2566.759</c:v>
                </c:pt>
                <c:pt idx="419">
                  <c:v>2565.5910000000017</c:v>
                </c:pt>
                <c:pt idx="420">
                  <c:v>2564.4229999999998</c:v>
                </c:pt>
                <c:pt idx="421">
                  <c:v>2563.2550000000001</c:v>
                </c:pt>
                <c:pt idx="422">
                  <c:v>2562.087</c:v>
                </c:pt>
                <c:pt idx="423">
                  <c:v>2560.9189999999999</c:v>
                </c:pt>
                <c:pt idx="424">
                  <c:v>2559.7510000000002</c:v>
                </c:pt>
                <c:pt idx="425">
                  <c:v>2558.5830000000001</c:v>
                </c:pt>
                <c:pt idx="426">
                  <c:v>2557.4150000000013</c:v>
                </c:pt>
                <c:pt idx="427">
                  <c:v>2556.2470000000003</c:v>
                </c:pt>
                <c:pt idx="428">
                  <c:v>2555.078</c:v>
                </c:pt>
                <c:pt idx="429">
                  <c:v>2553.9100000000012</c:v>
                </c:pt>
                <c:pt idx="430">
                  <c:v>2552.7419999999997</c:v>
                </c:pt>
                <c:pt idx="431">
                  <c:v>2551.5740000000001</c:v>
                </c:pt>
                <c:pt idx="432">
                  <c:v>2550.4059999999999</c:v>
                </c:pt>
                <c:pt idx="433">
                  <c:v>2549.2380000000003</c:v>
                </c:pt>
                <c:pt idx="434">
                  <c:v>2548.0700000000002</c:v>
                </c:pt>
                <c:pt idx="435">
                  <c:v>2546.902</c:v>
                </c:pt>
                <c:pt idx="436">
                  <c:v>2545.7340000000004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Plots!$J$2</c:f>
              <c:strCache>
                <c:ptCount val="1"/>
                <c:pt idx="0">
                  <c:v>Background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xVal>
            <c:numRef>
              <c:f>Plots!$A$3:$A$456</c:f>
              <c:numCache>
                <c:formatCode>General</c:formatCode>
                <c:ptCount val="454"/>
                <c:pt idx="0">
                  <c:v>546.1</c:v>
                </c:pt>
                <c:pt idx="1">
                  <c:v>546</c:v>
                </c:pt>
                <c:pt idx="2">
                  <c:v>545.9</c:v>
                </c:pt>
                <c:pt idx="3">
                  <c:v>545.79999999999995</c:v>
                </c:pt>
                <c:pt idx="4">
                  <c:v>545.70000000000005</c:v>
                </c:pt>
                <c:pt idx="5">
                  <c:v>545.6</c:v>
                </c:pt>
                <c:pt idx="6">
                  <c:v>545.5</c:v>
                </c:pt>
                <c:pt idx="7">
                  <c:v>545.4</c:v>
                </c:pt>
                <c:pt idx="8">
                  <c:v>545.29999999999995</c:v>
                </c:pt>
                <c:pt idx="9">
                  <c:v>545.20000000000005</c:v>
                </c:pt>
                <c:pt idx="10">
                  <c:v>545.1</c:v>
                </c:pt>
                <c:pt idx="11">
                  <c:v>545</c:v>
                </c:pt>
                <c:pt idx="12">
                  <c:v>544.9</c:v>
                </c:pt>
                <c:pt idx="13">
                  <c:v>544.79999999999995</c:v>
                </c:pt>
                <c:pt idx="14">
                  <c:v>544.70000000000005</c:v>
                </c:pt>
                <c:pt idx="15">
                  <c:v>544.6</c:v>
                </c:pt>
                <c:pt idx="16">
                  <c:v>544.5</c:v>
                </c:pt>
                <c:pt idx="17">
                  <c:v>544.4</c:v>
                </c:pt>
                <c:pt idx="18">
                  <c:v>544.29999999999995</c:v>
                </c:pt>
                <c:pt idx="19">
                  <c:v>544.20000000000005</c:v>
                </c:pt>
                <c:pt idx="20">
                  <c:v>544.1</c:v>
                </c:pt>
                <c:pt idx="21">
                  <c:v>544</c:v>
                </c:pt>
                <c:pt idx="22">
                  <c:v>543.9</c:v>
                </c:pt>
                <c:pt idx="23">
                  <c:v>543.79999999999995</c:v>
                </c:pt>
                <c:pt idx="24">
                  <c:v>543.70000000000005</c:v>
                </c:pt>
                <c:pt idx="25">
                  <c:v>543.6</c:v>
                </c:pt>
                <c:pt idx="26">
                  <c:v>543.5</c:v>
                </c:pt>
                <c:pt idx="27">
                  <c:v>543.4</c:v>
                </c:pt>
                <c:pt idx="28">
                  <c:v>543.29999999999995</c:v>
                </c:pt>
                <c:pt idx="29">
                  <c:v>543.20000000000005</c:v>
                </c:pt>
                <c:pt idx="30">
                  <c:v>543.1</c:v>
                </c:pt>
                <c:pt idx="31">
                  <c:v>543</c:v>
                </c:pt>
                <c:pt idx="32">
                  <c:v>542.9</c:v>
                </c:pt>
                <c:pt idx="33">
                  <c:v>542.79999999999995</c:v>
                </c:pt>
                <c:pt idx="34">
                  <c:v>542.70000000000005</c:v>
                </c:pt>
                <c:pt idx="35">
                  <c:v>542.6</c:v>
                </c:pt>
                <c:pt idx="36">
                  <c:v>542.5</c:v>
                </c:pt>
                <c:pt idx="37">
                  <c:v>542.4</c:v>
                </c:pt>
                <c:pt idx="38">
                  <c:v>542.29999999999995</c:v>
                </c:pt>
                <c:pt idx="39">
                  <c:v>542.20000000000005</c:v>
                </c:pt>
                <c:pt idx="40">
                  <c:v>542.1</c:v>
                </c:pt>
                <c:pt idx="41">
                  <c:v>542</c:v>
                </c:pt>
                <c:pt idx="42">
                  <c:v>541.9</c:v>
                </c:pt>
                <c:pt idx="43">
                  <c:v>541.79999999999995</c:v>
                </c:pt>
                <c:pt idx="44">
                  <c:v>541.70000000000005</c:v>
                </c:pt>
                <c:pt idx="45">
                  <c:v>541.6</c:v>
                </c:pt>
                <c:pt idx="46">
                  <c:v>541.5</c:v>
                </c:pt>
                <c:pt idx="47">
                  <c:v>541.4</c:v>
                </c:pt>
                <c:pt idx="48">
                  <c:v>541.29999999999995</c:v>
                </c:pt>
                <c:pt idx="49">
                  <c:v>541.20000000000005</c:v>
                </c:pt>
                <c:pt idx="50">
                  <c:v>541.1</c:v>
                </c:pt>
                <c:pt idx="51">
                  <c:v>541</c:v>
                </c:pt>
                <c:pt idx="52">
                  <c:v>540.9</c:v>
                </c:pt>
                <c:pt idx="53">
                  <c:v>540.79999999999995</c:v>
                </c:pt>
                <c:pt idx="54">
                  <c:v>540.70000000000005</c:v>
                </c:pt>
                <c:pt idx="55">
                  <c:v>540.6</c:v>
                </c:pt>
                <c:pt idx="56">
                  <c:v>540.5</c:v>
                </c:pt>
                <c:pt idx="57">
                  <c:v>540.4</c:v>
                </c:pt>
                <c:pt idx="58">
                  <c:v>540.29999999999995</c:v>
                </c:pt>
                <c:pt idx="59">
                  <c:v>540.20000000000005</c:v>
                </c:pt>
                <c:pt idx="60">
                  <c:v>540.1</c:v>
                </c:pt>
                <c:pt idx="61">
                  <c:v>540</c:v>
                </c:pt>
                <c:pt idx="62">
                  <c:v>539.9</c:v>
                </c:pt>
                <c:pt idx="63">
                  <c:v>539.79999999999995</c:v>
                </c:pt>
                <c:pt idx="64">
                  <c:v>539.70000000000005</c:v>
                </c:pt>
                <c:pt idx="65">
                  <c:v>539.6</c:v>
                </c:pt>
                <c:pt idx="66">
                  <c:v>539.5</c:v>
                </c:pt>
                <c:pt idx="67">
                  <c:v>539.4</c:v>
                </c:pt>
                <c:pt idx="68">
                  <c:v>539.29999999999995</c:v>
                </c:pt>
                <c:pt idx="69">
                  <c:v>539.20000000000005</c:v>
                </c:pt>
                <c:pt idx="70">
                  <c:v>539.1</c:v>
                </c:pt>
                <c:pt idx="71">
                  <c:v>539</c:v>
                </c:pt>
                <c:pt idx="72">
                  <c:v>538.9</c:v>
                </c:pt>
                <c:pt idx="73">
                  <c:v>538.79999999999995</c:v>
                </c:pt>
                <c:pt idx="74">
                  <c:v>538.70000000000005</c:v>
                </c:pt>
                <c:pt idx="75">
                  <c:v>538.6</c:v>
                </c:pt>
                <c:pt idx="76">
                  <c:v>538.5</c:v>
                </c:pt>
                <c:pt idx="77">
                  <c:v>538.4</c:v>
                </c:pt>
                <c:pt idx="78">
                  <c:v>538.29999999999995</c:v>
                </c:pt>
                <c:pt idx="79">
                  <c:v>538.20000000000005</c:v>
                </c:pt>
                <c:pt idx="80">
                  <c:v>538.1</c:v>
                </c:pt>
                <c:pt idx="81">
                  <c:v>538</c:v>
                </c:pt>
                <c:pt idx="82">
                  <c:v>537.9</c:v>
                </c:pt>
                <c:pt idx="83">
                  <c:v>537.79999999999995</c:v>
                </c:pt>
                <c:pt idx="84">
                  <c:v>537.70000000000005</c:v>
                </c:pt>
                <c:pt idx="85">
                  <c:v>537.6</c:v>
                </c:pt>
                <c:pt idx="86">
                  <c:v>537.5</c:v>
                </c:pt>
                <c:pt idx="87">
                  <c:v>537.4</c:v>
                </c:pt>
                <c:pt idx="88">
                  <c:v>537.29999999999995</c:v>
                </c:pt>
                <c:pt idx="89">
                  <c:v>537.20000000000005</c:v>
                </c:pt>
                <c:pt idx="90">
                  <c:v>537.1</c:v>
                </c:pt>
                <c:pt idx="91">
                  <c:v>537</c:v>
                </c:pt>
                <c:pt idx="92">
                  <c:v>536.9</c:v>
                </c:pt>
                <c:pt idx="93">
                  <c:v>536.79999999999995</c:v>
                </c:pt>
                <c:pt idx="94">
                  <c:v>536.70000000000005</c:v>
                </c:pt>
                <c:pt idx="95">
                  <c:v>536.6</c:v>
                </c:pt>
                <c:pt idx="96">
                  <c:v>536.5</c:v>
                </c:pt>
                <c:pt idx="97">
                  <c:v>536.4</c:v>
                </c:pt>
                <c:pt idx="98">
                  <c:v>536.29999999999995</c:v>
                </c:pt>
                <c:pt idx="99">
                  <c:v>536.20000000000005</c:v>
                </c:pt>
                <c:pt idx="100">
                  <c:v>536.1</c:v>
                </c:pt>
                <c:pt idx="101">
                  <c:v>536</c:v>
                </c:pt>
                <c:pt idx="102">
                  <c:v>535.9</c:v>
                </c:pt>
                <c:pt idx="103">
                  <c:v>535.79999999999995</c:v>
                </c:pt>
                <c:pt idx="104">
                  <c:v>535.70000000000005</c:v>
                </c:pt>
                <c:pt idx="105">
                  <c:v>535.6</c:v>
                </c:pt>
                <c:pt idx="106">
                  <c:v>535.5</c:v>
                </c:pt>
                <c:pt idx="107">
                  <c:v>535.4</c:v>
                </c:pt>
                <c:pt idx="108">
                  <c:v>535.29999999999995</c:v>
                </c:pt>
                <c:pt idx="109">
                  <c:v>535.20000000000005</c:v>
                </c:pt>
                <c:pt idx="110">
                  <c:v>535.1</c:v>
                </c:pt>
                <c:pt idx="111">
                  <c:v>535</c:v>
                </c:pt>
                <c:pt idx="112">
                  <c:v>534.9</c:v>
                </c:pt>
                <c:pt idx="113">
                  <c:v>534.79999999999995</c:v>
                </c:pt>
                <c:pt idx="114">
                  <c:v>534.70000000000005</c:v>
                </c:pt>
                <c:pt idx="115">
                  <c:v>534.6</c:v>
                </c:pt>
                <c:pt idx="116">
                  <c:v>534.5</c:v>
                </c:pt>
                <c:pt idx="117">
                  <c:v>534.4</c:v>
                </c:pt>
                <c:pt idx="118">
                  <c:v>534.29999999999995</c:v>
                </c:pt>
                <c:pt idx="119">
                  <c:v>534.20000000000005</c:v>
                </c:pt>
                <c:pt idx="120">
                  <c:v>534.1</c:v>
                </c:pt>
                <c:pt idx="121">
                  <c:v>534</c:v>
                </c:pt>
                <c:pt idx="122">
                  <c:v>533.9</c:v>
                </c:pt>
                <c:pt idx="123">
                  <c:v>533.79999999999995</c:v>
                </c:pt>
                <c:pt idx="124">
                  <c:v>533.70000000000005</c:v>
                </c:pt>
                <c:pt idx="125">
                  <c:v>533.6</c:v>
                </c:pt>
                <c:pt idx="126">
                  <c:v>533.5</c:v>
                </c:pt>
                <c:pt idx="127">
                  <c:v>533.4</c:v>
                </c:pt>
                <c:pt idx="128">
                  <c:v>533.29999999999995</c:v>
                </c:pt>
                <c:pt idx="129">
                  <c:v>533.20000000000005</c:v>
                </c:pt>
                <c:pt idx="130">
                  <c:v>533.1</c:v>
                </c:pt>
                <c:pt idx="131">
                  <c:v>533</c:v>
                </c:pt>
                <c:pt idx="132">
                  <c:v>532.9</c:v>
                </c:pt>
                <c:pt idx="133">
                  <c:v>532.79999999999995</c:v>
                </c:pt>
                <c:pt idx="134">
                  <c:v>532.70000000000005</c:v>
                </c:pt>
                <c:pt idx="135">
                  <c:v>532.6</c:v>
                </c:pt>
                <c:pt idx="136">
                  <c:v>532.5</c:v>
                </c:pt>
                <c:pt idx="137">
                  <c:v>532.4</c:v>
                </c:pt>
                <c:pt idx="138">
                  <c:v>532.29999999999995</c:v>
                </c:pt>
                <c:pt idx="139">
                  <c:v>532.20000000000005</c:v>
                </c:pt>
                <c:pt idx="140">
                  <c:v>532.1</c:v>
                </c:pt>
                <c:pt idx="141">
                  <c:v>532</c:v>
                </c:pt>
                <c:pt idx="142">
                  <c:v>531.9</c:v>
                </c:pt>
                <c:pt idx="143">
                  <c:v>531.79999999999995</c:v>
                </c:pt>
                <c:pt idx="144">
                  <c:v>531.70000000000005</c:v>
                </c:pt>
                <c:pt idx="145">
                  <c:v>531.6</c:v>
                </c:pt>
                <c:pt idx="146">
                  <c:v>531.5</c:v>
                </c:pt>
                <c:pt idx="147">
                  <c:v>531.4</c:v>
                </c:pt>
                <c:pt idx="148">
                  <c:v>531.29999999999995</c:v>
                </c:pt>
                <c:pt idx="149">
                  <c:v>531.20000000000005</c:v>
                </c:pt>
                <c:pt idx="150">
                  <c:v>531.1</c:v>
                </c:pt>
                <c:pt idx="151">
                  <c:v>531</c:v>
                </c:pt>
                <c:pt idx="152">
                  <c:v>530.9</c:v>
                </c:pt>
                <c:pt idx="153">
                  <c:v>530.79999999999995</c:v>
                </c:pt>
                <c:pt idx="154">
                  <c:v>530.70000000000005</c:v>
                </c:pt>
                <c:pt idx="155">
                  <c:v>530.6</c:v>
                </c:pt>
                <c:pt idx="156">
                  <c:v>530.5</c:v>
                </c:pt>
                <c:pt idx="157">
                  <c:v>530.4</c:v>
                </c:pt>
                <c:pt idx="158">
                  <c:v>530.29999999999995</c:v>
                </c:pt>
                <c:pt idx="159">
                  <c:v>530.20000000000005</c:v>
                </c:pt>
                <c:pt idx="160">
                  <c:v>530.1</c:v>
                </c:pt>
                <c:pt idx="161">
                  <c:v>530</c:v>
                </c:pt>
                <c:pt idx="162">
                  <c:v>529.9</c:v>
                </c:pt>
                <c:pt idx="163">
                  <c:v>529.79999999999995</c:v>
                </c:pt>
                <c:pt idx="164">
                  <c:v>529.70000000000005</c:v>
                </c:pt>
                <c:pt idx="165">
                  <c:v>529.6</c:v>
                </c:pt>
                <c:pt idx="166">
                  <c:v>529.5</c:v>
                </c:pt>
                <c:pt idx="167">
                  <c:v>529.4</c:v>
                </c:pt>
                <c:pt idx="168">
                  <c:v>529.29999999999995</c:v>
                </c:pt>
                <c:pt idx="169">
                  <c:v>529.20000000000005</c:v>
                </c:pt>
                <c:pt idx="170">
                  <c:v>529.1</c:v>
                </c:pt>
                <c:pt idx="171">
                  <c:v>529</c:v>
                </c:pt>
                <c:pt idx="172">
                  <c:v>528.9</c:v>
                </c:pt>
                <c:pt idx="173">
                  <c:v>528.79999999999995</c:v>
                </c:pt>
                <c:pt idx="174">
                  <c:v>528.70000000000005</c:v>
                </c:pt>
                <c:pt idx="175">
                  <c:v>528.6</c:v>
                </c:pt>
                <c:pt idx="176">
                  <c:v>528.5</c:v>
                </c:pt>
                <c:pt idx="177">
                  <c:v>528.4</c:v>
                </c:pt>
                <c:pt idx="178">
                  <c:v>528.29999999999995</c:v>
                </c:pt>
                <c:pt idx="179">
                  <c:v>528.20000000000005</c:v>
                </c:pt>
                <c:pt idx="180">
                  <c:v>528.1</c:v>
                </c:pt>
                <c:pt idx="181">
                  <c:v>528</c:v>
                </c:pt>
                <c:pt idx="182">
                  <c:v>527.9</c:v>
                </c:pt>
                <c:pt idx="183">
                  <c:v>527.79999999999995</c:v>
                </c:pt>
                <c:pt idx="184">
                  <c:v>527.70000000000005</c:v>
                </c:pt>
                <c:pt idx="185">
                  <c:v>527.6</c:v>
                </c:pt>
                <c:pt idx="186">
                  <c:v>527.5</c:v>
                </c:pt>
                <c:pt idx="187">
                  <c:v>527.4</c:v>
                </c:pt>
                <c:pt idx="188">
                  <c:v>527.29999999999995</c:v>
                </c:pt>
                <c:pt idx="189">
                  <c:v>527.20000000000005</c:v>
                </c:pt>
                <c:pt idx="190">
                  <c:v>527.1</c:v>
                </c:pt>
                <c:pt idx="191">
                  <c:v>527</c:v>
                </c:pt>
                <c:pt idx="192">
                  <c:v>526.9</c:v>
                </c:pt>
                <c:pt idx="193">
                  <c:v>526.79999999999995</c:v>
                </c:pt>
                <c:pt idx="194">
                  <c:v>526.70000000000005</c:v>
                </c:pt>
                <c:pt idx="195">
                  <c:v>526.6</c:v>
                </c:pt>
                <c:pt idx="196">
                  <c:v>526.5</c:v>
                </c:pt>
                <c:pt idx="197">
                  <c:v>526.4</c:v>
                </c:pt>
                <c:pt idx="198">
                  <c:v>526.29999999999995</c:v>
                </c:pt>
                <c:pt idx="199">
                  <c:v>526.20000000000005</c:v>
                </c:pt>
                <c:pt idx="200">
                  <c:v>526.1</c:v>
                </c:pt>
                <c:pt idx="201">
                  <c:v>526</c:v>
                </c:pt>
                <c:pt idx="202">
                  <c:v>525.9</c:v>
                </c:pt>
                <c:pt idx="203">
                  <c:v>525.79999999999995</c:v>
                </c:pt>
                <c:pt idx="204">
                  <c:v>525.70000000000005</c:v>
                </c:pt>
                <c:pt idx="205">
                  <c:v>525.6</c:v>
                </c:pt>
                <c:pt idx="206">
                  <c:v>525.5</c:v>
                </c:pt>
                <c:pt idx="207">
                  <c:v>525.4</c:v>
                </c:pt>
                <c:pt idx="208">
                  <c:v>525.29999999999995</c:v>
                </c:pt>
                <c:pt idx="209">
                  <c:v>525.20000000000005</c:v>
                </c:pt>
                <c:pt idx="210">
                  <c:v>525.1</c:v>
                </c:pt>
                <c:pt idx="211">
                  <c:v>525</c:v>
                </c:pt>
                <c:pt idx="212">
                  <c:v>524.9</c:v>
                </c:pt>
                <c:pt idx="213">
                  <c:v>524.79999999999995</c:v>
                </c:pt>
                <c:pt idx="214">
                  <c:v>524.70000000000005</c:v>
                </c:pt>
                <c:pt idx="215">
                  <c:v>524.6</c:v>
                </c:pt>
                <c:pt idx="216">
                  <c:v>524.5</c:v>
                </c:pt>
                <c:pt idx="217">
                  <c:v>524.4</c:v>
                </c:pt>
                <c:pt idx="218">
                  <c:v>524.29999999999995</c:v>
                </c:pt>
                <c:pt idx="219">
                  <c:v>524.20000000000005</c:v>
                </c:pt>
                <c:pt idx="220">
                  <c:v>524.1</c:v>
                </c:pt>
                <c:pt idx="221">
                  <c:v>524</c:v>
                </c:pt>
                <c:pt idx="222">
                  <c:v>523.9</c:v>
                </c:pt>
                <c:pt idx="223">
                  <c:v>523.79999999999995</c:v>
                </c:pt>
                <c:pt idx="224">
                  <c:v>523.70000000000005</c:v>
                </c:pt>
                <c:pt idx="225">
                  <c:v>523.6</c:v>
                </c:pt>
                <c:pt idx="226">
                  <c:v>523.5</c:v>
                </c:pt>
                <c:pt idx="227">
                  <c:v>523.4</c:v>
                </c:pt>
                <c:pt idx="228">
                  <c:v>523.29999999999995</c:v>
                </c:pt>
                <c:pt idx="229">
                  <c:v>523.20000000000005</c:v>
                </c:pt>
                <c:pt idx="230">
                  <c:v>523.1</c:v>
                </c:pt>
                <c:pt idx="231">
                  <c:v>523</c:v>
                </c:pt>
                <c:pt idx="232">
                  <c:v>522.9</c:v>
                </c:pt>
                <c:pt idx="233">
                  <c:v>522.79999999999995</c:v>
                </c:pt>
                <c:pt idx="234">
                  <c:v>522.70000000000005</c:v>
                </c:pt>
                <c:pt idx="235">
                  <c:v>522.6</c:v>
                </c:pt>
                <c:pt idx="236">
                  <c:v>522.5</c:v>
                </c:pt>
                <c:pt idx="237">
                  <c:v>522.4</c:v>
                </c:pt>
                <c:pt idx="238">
                  <c:v>522.29999999999995</c:v>
                </c:pt>
                <c:pt idx="239">
                  <c:v>522.20000000000005</c:v>
                </c:pt>
                <c:pt idx="240">
                  <c:v>522.1</c:v>
                </c:pt>
                <c:pt idx="241">
                  <c:v>522</c:v>
                </c:pt>
                <c:pt idx="242">
                  <c:v>521.9</c:v>
                </c:pt>
                <c:pt idx="243">
                  <c:v>521.79999999999995</c:v>
                </c:pt>
                <c:pt idx="244">
                  <c:v>521.70000000000005</c:v>
                </c:pt>
                <c:pt idx="245">
                  <c:v>521.6</c:v>
                </c:pt>
                <c:pt idx="246">
                  <c:v>521.5</c:v>
                </c:pt>
                <c:pt idx="247">
                  <c:v>521.4</c:v>
                </c:pt>
                <c:pt idx="248">
                  <c:v>521.29999999999995</c:v>
                </c:pt>
                <c:pt idx="249">
                  <c:v>521.20000000000005</c:v>
                </c:pt>
                <c:pt idx="250">
                  <c:v>521.1</c:v>
                </c:pt>
                <c:pt idx="252">
                  <c:v>540.4</c:v>
                </c:pt>
                <c:pt idx="253">
                  <c:v>540.29999999999995</c:v>
                </c:pt>
                <c:pt idx="254">
                  <c:v>540.20000000000005</c:v>
                </c:pt>
                <c:pt idx="255">
                  <c:v>540.1</c:v>
                </c:pt>
                <c:pt idx="256">
                  <c:v>540</c:v>
                </c:pt>
                <c:pt idx="257">
                  <c:v>539.9</c:v>
                </c:pt>
                <c:pt idx="258">
                  <c:v>539.79999999999995</c:v>
                </c:pt>
                <c:pt idx="259">
                  <c:v>539.70000000000005</c:v>
                </c:pt>
                <c:pt idx="260">
                  <c:v>539.6</c:v>
                </c:pt>
                <c:pt idx="261">
                  <c:v>539.5</c:v>
                </c:pt>
                <c:pt idx="262">
                  <c:v>539.4</c:v>
                </c:pt>
                <c:pt idx="263">
                  <c:v>539.29999999999995</c:v>
                </c:pt>
                <c:pt idx="264">
                  <c:v>539.20000000000005</c:v>
                </c:pt>
                <c:pt idx="265">
                  <c:v>539.1</c:v>
                </c:pt>
                <c:pt idx="266">
                  <c:v>539</c:v>
                </c:pt>
                <c:pt idx="267">
                  <c:v>538.9</c:v>
                </c:pt>
                <c:pt idx="268">
                  <c:v>538.79999999999995</c:v>
                </c:pt>
                <c:pt idx="269">
                  <c:v>538.70000000000005</c:v>
                </c:pt>
                <c:pt idx="270">
                  <c:v>538.6</c:v>
                </c:pt>
                <c:pt idx="271">
                  <c:v>538.5</c:v>
                </c:pt>
                <c:pt idx="272">
                  <c:v>538.4</c:v>
                </c:pt>
                <c:pt idx="273">
                  <c:v>538.29999999999995</c:v>
                </c:pt>
                <c:pt idx="274">
                  <c:v>538.20000000000005</c:v>
                </c:pt>
                <c:pt idx="275">
                  <c:v>538.1</c:v>
                </c:pt>
                <c:pt idx="276">
                  <c:v>538</c:v>
                </c:pt>
                <c:pt idx="277">
                  <c:v>537.9</c:v>
                </c:pt>
                <c:pt idx="278">
                  <c:v>537.79999999999995</c:v>
                </c:pt>
                <c:pt idx="279">
                  <c:v>537.70000000000005</c:v>
                </c:pt>
                <c:pt idx="280">
                  <c:v>537.6</c:v>
                </c:pt>
                <c:pt idx="281">
                  <c:v>537.5</c:v>
                </c:pt>
                <c:pt idx="282">
                  <c:v>537.4</c:v>
                </c:pt>
                <c:pt idx="283">
                  <c:v>537.29999999999995</c:v>
                </c:pt>
                <c:pt idx="284">
                  <c:v>537.20000000000005</c:v>
                </c:pt>
                <c:pt idx="285">
                  <c:v>537.1</c:v>
                </c:pt>
                <c:pt idx="286">
                  <c:v>537</c:v>
                </c:pt>
                <c:pt idx="287">
                  <c:v>536.9</c:v>
                </c:pt>
                <c:pt idx="288">
                  <c:v>536.79999999999995</c:v>
                </c:pt>
                <c:pt idx="289">
                  <c:v>536.70000000000005</c:v>
                </c:pt>
                <c:pt idx="290">
                  <c:v>536.6</c:v>
                </c:pt>
                <c:pt idx="291">
                  <c:v>536.5</c:v>
                </c:pt>
                <c:pt idx="292">
                  <c:v>536.4</c:v>
                </c:pt>
                <c:pt idx="293">
                  <c:v>536.29999999999995</c:v>
                </c:pt>
                <c:pt idx="294">
                  <c:v>536.20000000000005</c:v>
                </c:pt>
                <c:pt idx="295">
                  <c:v>536.1</c:v>
                </c:pt>
                <c:pt idx="296">
                  <c:v>536</c:v>
                </c:pt>
                <c:pt idx="297">
                  <c:v>535.9</c:v>
                </c:pt>
                <c:pt idx="298">
                  <c:v>535.79999999999995</c:v>
                </c:pt>
                <c:pt idx="299">
                  <c:v>535.70000000000005</c:v>
                </c:pt>
                <c:pt idx="300">
                  <c:v>535.6</c:v>
                </c:pt>
                <c:pt idx="301">
                  <c:v>535.5</c:v>
                </c:pt>
                <c:pt idx="302">
                  <c:v>535.4</c:v>
                </c:pt>
                <c:pt idx="303">
                  <c:v>535.29999999999995</c:v>
                </c:pt>
                <c:pt idx="304">
                  <c:v>535.20000000000005</c:v>
                </c:pt>
                <c:pt idx="305">
                  <c:v>535.1</c:v>
                </c:pt>
                <c:pt idx="306">
                  <c:v>535</c:v>
                </c:pt>
                <c:pt idx="307">
                  <c:v>534.9</c:v>
                </c:pt>
                <c:pt idx="308">
                  <c:v>534.79999999999995</c:v>
                </c:pt>
                <c:pt idx="309">
                  <c:v>534.70000000000005</c:v>
                </c:pt>
                <c:pt idx="310">
                  <c:v>534.6</c:v>
                </c:pt>
                <c:pt idx="311">
                  <c:v>534.5</c:v>
                </c:pt>
                <c:pt idx="312">
                  <c:v>534.4</c:v>
                </c:pt>
                <c:pt idx="313">
                  <c:v>534.29999999999995</c:v>
                </c:pt>
                <c:pt idx="314">
                  <c:v>534.20000000000005</c:v>
                </c:pt>
                <c:pt idx="315">
                  <c:v>534.1</c:v>
                </c:pt>
                <c:pt idx="316">
                  <c:v>534</c:v>
                </c:pt>
                <c:pt idx="317">
                  <c:v>533.9</c:v>
                </c:pt>
                <c:pt idx="318">
                  <c:v>533.79999999999995</c:v>
                </c:pt>
                <c:pt idx="319">
                  <c:v>533.70000000000005</c:v>
                </c:pt>
                <c:pt idx="320">
                  <c:v>533.6</c:v>
                </c:pt>
                <c:pt idx="321">
                  <c:v>533.5</c:v>
                </c:pt>
                <c:pt idx="322">
                  <c:v>533.4</c:v>
                </c:pt>
                <c:pt idx="323">
                  <c:v>533.29999999999995</c:v>
                </c:pt>
                <c:pt idx="324">
                  <c:v>533.20000000000005</c:v>
                </c:pt>
                <c:pt idx="325">
                  <c:v>533.1</c:v>
                </c:pt>
                <c:pt idx="326">
                  <c:v>533</c:v>
                </c:pt>
                <c:pt idx="327">
                  <c:v>532.9</c:v>
                </c:pt>
                <c:pt idx="328">
                  <c:v>532.79999999999995</c:v>
                </c:pt>
                <c:pt idx="329">
                  <c:v>532.70000000000005</c:v>
                </c:pt>
                <c:pt idx="330">
                  <c:v>532.6</c:v>
                </c:pt>
                <c:pt idx="331">
                  <c:v>532.5</c:v>
                </c:pt>
                <c:pt idx="332">
                  <c:v>532.4</c:v>
                </c:pt>
                <c:pt idx="333">
                  <c:v>532.29999999999995</c:v>
                </c:pt>
                <c:pt idx="334">
                  <c:v>532.20000000000005</c:v>
                </c:pt>
                <c:pt idx="335">
                  <c:v>532.1</c:v>
                </c:pt>
                <c:pt idx="336">
                  <c:v>532</c:v>
                </c:pt>
                <c:pt idx="337">
                  <c:v>531.9</c:v>
                </c:pt>
                <c:pt idx="338">
                  <c:v>531.79999999999995</c:v>
                </c:pt>
                <c:pt idx="339">
                  <c:v>531.70000000000005</c:v>
                </c:pt>
                <c:pt idx="340">
                  <c:v>531.6</c:v>
                </c:pt>
                <c:pt idx="341">
                  <c:v>531.5</c:v>
                </c:pt>
                <c:pt idx="342">
                  <c:v>531.4</c:v>
                </c:pt>
                <c:pt idx="343">
                  <c:v>531.29999999999995</c:v>
                </c:pt>
                <c:pt idx="344">
                  <c:v>531.20000000000005</c:v>
                </c:pt>
                <c:pt idx="345">
                  <c:v>531.1</c:v>
                </c:pt>
                <c:pt idx="346">
                  <c:v>531</c:v>
                </c:pt>
                <c:pt idx="347">
                  <c:v>530.9</c:v>
                </c:pt>
                <c:pt idx="348">
                  <c:v>530.79999999999995</c:v>
                </c:pt>
                <c:pt idx="349">
                  <c:v>530.70000000000005</c:v>
                </c:pt>
                <c:pt idx="350">
                  <c:v>530.6</c:v>
                </c:pt>
                <c:pt idx="351">
                  <c:v>530.5</c:v>
                </c:pt>
                <c:pt idx="352">
                  <c:v>530.4</c:v>
                </c:pt>
                <c:pt idx="353">
                  <c:v>530.29999999999995</c:v>
                </c:pt>
                <c:pt idx="354">
                  <c:v>530.20000000000005</c:v>
                </c:pt>
                <c:pt idx="355">
                  <c:v>530.1</c:v>
                </c:pt>
                <c:pt idx="356">
                  <c:v>530</c:v>
                </c:pt>
                <c:pt idx="357">
                  <c:v>529.9</c:v>
                </c:pt>
                <c:pt idx="358">
                  <c:v>529.79999999999995</c:v>
                </c:pt>
                <c:pt idx="359">
                  <c:v>529.70000000000005</c:v>
                </c:pt>
                <c:pt idx="360">
                  <c:v>529.6</c:v>
                </c:pt>
                <c:pt idx="361">
                  <c:v>529.5</c:v>
                </c:pt>
                <c:pt idx="362">
                  <c:v>529.4</c:v>
                </c:pt>
                <c:pt idx="363">
                  <c:v>529.29999999999995</c:v>
                </c:pt>
                <c:pt idx="364">
                  <c:v>529.20000000000005</c:v>
                </c:pt>
                <c:pt idx="365">
                  <c:v>529.1</c:v>
                </c:pt>
                <c:pt idx="366">
                  <c:v>529</c:v>
                </c:pt>
                <c:pt idx="367">
                  <c:v>528.9</c:v>
                </c:pt>
                <c:pt idx="368">
                  <c:v>528.79999999999995</c:v>
                </c:pt>
                <c:pt idx="369">
                  <c:v>528.70000000000005</c:v>
                </c:pt>
                <c:pt idx="370">
                  <c:v>528.6</c:v>
                </c:pt>
                <c:pt idx="371">
                  <c:v>528.5</c:v>
                </c:pt>
                <c:pt idx="372">
                  <c:v>528.4</c:v>
                </c:pt>
                <c:pt idx="373">
                  <c:v>528.29999999999995</c:v>
                </c:pt>
                <c:pt idx="374">
                  <c:v>528.20000000000005</c:v>
                </c:pt>
                <c:pt idx="375">
                  <c:v>528.1</c:v>
                </c:pt>
                <c:pt idx="376">
                  <c:v>528</c:v>
                </c:pt>
                <c:pt idx="377">
                  <c:v>527.9</c:v>
                </c:pt>
                <c:pt idx="378">
                  <c:v>527.79999999999995</c:v>
                </c:pt>
                <c:pt idx="379">
                  <c:v>527.70000000000005</c:v>
                </c:pt>
                <c:pt idx="380">
                  <c:v>527.6</c:v>
                </c:pt>
                <c:pt idx="381">
                  <c:v>527.5</c:v>
                </c:pt>
                <c:pt idx="382">
                  <c:v>527.4</c:v>
                </c:pt>
                <c:pt idx="383">
                  <c:v>527.29999999999995</c:v>
                </c:pt>
                <c:pt idx="384">
                  <c:v>527.20000000000005</c:v>
                </c:pt>
                <c:pt idx="385">
                  <c:v>527.1</c:v>
                </c:pt>
                <c:pt idx="386">
                  <c:v>527</c:v>
                </c:pt>
                <c:pt idx="387">
                  <c:v>526.9</c:v>
                </c:pt>
                <c:pt idx="388">
                  <c:v>526.79999999999995</c:v>
                </c:pt>
                <c:pt idx="389">
                  <c:v>526.70000000000005</c:v>
                </c:pt>
                <c:pt idx="390">
                  <c:v>526.6</c:v>
                </c:pt>
                <c:pt idx="391">
                  <c:v>526.5</c:v>
                </c:pt>
                <c:pt idx="392">
                  <c:v>526.4</c:v>
                </c:pt>
                <c:pt idx="393">
                  <c:v>526.29999999999995</c:v>
                </c:pt>
                <c:pt idx="394">
                  <c:v>526.20000000000005</c:v>
                </c:pt>
                <c:pt idx="395">
                  <c:v>526.1</c:v>
                </c:pt>
                <c:pt idx="396">
                  <c:v>526</c:v>
                </c:pt>
                <c:pt idx="397">
                  <c:v>525.9</c:v>
                </c:pt>
                <c:pt idx="398">
                  <c:v>525.79999999999995</c:v>
                </c:pt>
                <c:pt idx="399">
                  <c:v>525.70000000000005</c:v>
                </c:pt>
                <c:pt idx="400">
                  <c:v>525.6</c:v>
                </c:pt>
                <c:pt idx="401">
                  <c:v>525.5</c:v>
                </c:pt>
                <c:pt idx="402">
                  <c:v>525.4</c:v>
                </c:pt>
                <c:pt idx="403">
                  <c:v>525.29999999999995</c:v>
                </c:pt>
                <c:pt idx="404">
                  <c:v>525.20000000000005</c:v>
                </c:pt>
                <c:pt idx="405">
                  <c:v>525.1</c:v>
                </c:pt>
                <c:pt idx="406">
                  <c:v>525</c:v>
                </c:pt>
                <c:pt idx="407">
                  <c:v>524.9</c:v>
                </c:pt>
                <c:pt idx="408">
                  <c:v>524.79999999999995</c:v>
                </c:pt>
                <c:pt idx="409">
                  <c:v>524.70000000000005</c:v>
                </c:pt>
                <c:pt idx="410">
                  <c:v>524.6</c:v>
                </c:pt>
                <c:pt idx="411">
                  <c:v>524.5</c:v>
                </c:pt>
                <c:pt idx="412">
                  <c:v>524.4</c:v>
                </c:pt>
                <c:pt idx="413">
                  <c:v>524.29999999999995</c:v>
                </c:pt>
                <c:pt idx="414">
                  <c:v>524.20000000000005</c:v>
                </c:pt>
                <c:pt idx="415">
                  <c:v>524.1</c:v>
                </c:pt>
                <c:pt idx="416">
                  <c:v>524</c:v>
                </c:pt>
                <c:pt idx="417">
                  <c:v>523.9</c:v>
                </c:pt>
                <c:pt idx="418">
                  <c:v>523.79999999999995</c:v>
                </c:pt>
                <c:pt idx="419">
                  <c:v>523.70000000000005</c:v>
                </c:pt>
                <c:pt idx="420">
                  <c:v>523.6</c:v>
                </c:pt>
                <c:pt idx="421">
                  <c:v>523.5</c:v>
                </c:pt>
                <c:pt idx="422">
                  <c:v>523.4</c:v>
                </c:pt>
                <c:pt idx="423">
                  <c:v>523.29999999999995</c:v>
                </c:pt>
                <c:pt idx="424">
                  <c:v>523.20000000000005</c:v>
                </c:pt>
                <c:pt idx="425">
                  <c:v>523.1</c:v>
                </c:pt>
                <c:pt idx="426">
                  <c:v>523</c:v>
                </c:pt>
                <c:pt idx="427">
                  <c:v>522.9</c:v>
                </c:pt>
                <c:pt idx="428">
                  <c:v>522.79999999999995</c:v>
                </c:pt>
                <c:pt idx="429">
                  <c:v>522.70000000000005</c:v>
                </c:pt>
                <c:pt idx="430">
                  <c:v>522.6</c:v>
                </c:pt>
                <c:pt idx="431">
                  <c:v>522.5</c:v>
                </c:pt>
                <c:pt idx="432">
                  <c:v>522.4</c:v>
                </c:pt>
                <c:pt idx="433">
                  <c:v>522.29999999999995</c:v>
                </c:pt>
                <c:pt idx="434">
                  <c:v>522.20000000000005</c:v>
                </c:pt>
                <c:pt idx="435">
                  <c:v>522.1</c:v>
                </c:pt>
                <c:pt idx="436">
                  <c:v>522</c:v>
                </c:pt>
                <c:pt idx="437">
                  <c:v>521.9</c:v>
                </c:pt>
                <c:pt idx="438">
                  <c:v>521.79999999999995</c:v>
                </c:pt>
                <c:pt idx="439">
                  <c:v>521.70000000000005</c:v>
                </c:pt>
                <c:pt idx="440">
                  <c:v>521.6</c:v>
                </c:pt>
                <c:pt idx="441">
                  <c:v>521.5</c:v>
                </c:pt>
                <c:pt idx="442">
                  <c:v>521.4</c:v>
                </c:pt>
                <c:pt idx="443">
                  <c:v>521.29999999999995</c:v>
                </c:pt>
                <c:pt idx="444">
                  <c:v>521.20000000000005</c:v>
                </c:pt>
                <c:pt idx="445">
                  <c:v>521.1</c:v>
                </c:pt>
                <c:pt idx="446">
                  <c:v>521</c:v>
                </c:pt>
                <c:pt idx="447">
                  <c:v>520.9</c:v>
                </c:pt>
                <c:pt idx="448">
                  <c:v>520.79999999999995</c:v>
                </c:pt>
                <c:pt idx="449">
                  <c:v>520.70000000000005</c:v>
                </c:pt>
                <c:pt idx="450">
                  <c:v>520.6</c:v>
                </c:pt>
                <c:pt idx="451">
                  <c:v>520.5</c:v>
                </c:pt>
                <c:pt idx="452">
                  <c:v>520.4</c:v>
                </c:pt>
              </c:numCache>
            </c:numRef>
          </c:xVal>
          <c:yVal>
            <c:numRef>
              <c:f>Plots!$J$3:$J$456</c:f>
              <c:numCache>
                <c:formatCode>General</c:formatCode>
                <c:ptCount val="454"/>
                <c:pt idx="61">
                  <c:v>145.54999999999995</c:v>
                </c:pt>
                <c:pt idx="62">
                  <c:v>144.82299999999998</c:v>
                </c:pt>
                <c:pt idx="63">
                  <c:v>144.09500000000003</c:v>
                </c:pt>
                <c:pt idx="64">
                  <c:v>143.36800000000002</c:v>
                </c:pt>
                <c:pt idx="65">
                  <c:v>142.64099999999985</c:v>
                </c:pt>
                <c:pt idx="66">
                  <c:v>141.91299999999998</c:v>
                </c:pt>
                <c:pt idx="67">
                  <c:v>141.18600000000001</c:v>
                </c:pt>
                <c:pt idx="68">
                  <c:v>140.45899999999992</c:v>
                </c:pt>
                <c:pt idx="69">
                  <c:v>139.73099999999999</c:v>
                </c:pt>
                <c:pt idx="70">
                  <c:v>139.00399999999991</c:v>
                </c:pt>
                <c:pt idx="71">
                  <c:v>138.27699999999982</c:v>
                </c:pt>
                <c:pt idx="72">
                  <c:v>137.54999999999995</c:v>
                </c:pt>
                <c:pt idx="73">
                  <c:v>136.822</c:v>
                </c:pt>
                <c:pt idx="74">
                  <c:v>136.09500000000003</c:v>
                </c:pt>
                <c:pt idx="75">
                  <c:v>135.36800000000002</c:v>
                </c:pt>
                <c:pt idx="76">
                  <c:v>134.63999999999982</c:v>
                </c:pt>
                <c:pt idx="77">
                  <c:v>133.91299999999998</c:v>
                </c:pt>
                <c:pt idx="78">
                  <c:v>133.18600000000001</c:v>
                </c:pt>
                <c:pt idx="79">
                  <c:v>132.45799999999994</c:v>
                </c:pt>
                <c:pt idx="80">
                  <c:v>131.73099999999999</c:v>
                </c:pt>
                <c:pt idx="81">
                  <c:v>131.00399999999991</c:v>
                </c:pt>
                <c:pt idx="82">
                  <c:v>130.27599999999978</c:v>
                </c:pt>
                <c:pt idx="83">
                  <c:v>129.54900000000001</c:v>
                </c:pt>
                <c:pt idx="84">
                  <c:v>128.822</c:v>
                </c:pt>
                <c:pt idx="85">
                  <c:v>128.09399999999982</c:v>
                </c:pt>
                <c:pt idx="86">
                  <c:v>127.36699999999996</c:v>
                </c:pt>
                <c:pt idx="87">
                  <c:v>126.63999999999987</c:v>
                </c:pt>
                <c:pt idx="88">
                  <c:v>125.91200000000003</c:v>
                </c:pt>
                <c:pt idx="89">
                  <c:v>125.18499999999996</c:v>
                </c:pt>
                <c:pt idx="90">
                  <c:v>124.4579999999999</c:v>
                </c:pt>
                <c:pt idx="91">
                  <c:v>123.73000000000002</c:v>
                </c:pt>
                <c:pt idx="92">
                  <c:v>123.00299999999993</c:v>
                </c:pt>
                <c:pt idx="93">
                  <c:v>122.27599999999984</c:v>
                </c:pt>
                <c:pt idx="94">
                  <c:v>121.548</c:v>
                </c:pt>
                <c:pt idx="95">
                  <c:v>120.82099999999991</c:v>
                </c:pt>
                <c:pt idx="96">
                  <c:v>120.09399999999982</c:v>
                </c:pt>
                <c:pt idx="97">
                  <c:v>119.36599999999999</c:v>
                </c:pt>
                <c:pt idx="98">
                  <c:v>118.6389999999999</c:v>
                </c:pt>
                <c:pt idx="99">
                  <c:v>117.91200000000003</c:v>
                </c:pt>
                <c:pt idx="100">
                  <c:v>117.18499999999996</c:v>
                </c:pt>
                <c:pt idx="101">
                  <c:v>116.45699999999989</c:v>
                </c:pt>
                <c:pt idx="102">
                  <c:v>115.73000000000002</c:v>
                </c:pt>
                <c:pt idx="103">
                  <c:v>115.00299999999993</c:v>
                </c:pt>
                <c:pt idx="104">
                  <c:v>114.27499999999986</c:v>
                </c:pt>
                <c:pt idx="105">
                  <c:v>113.548</c:v>
                </c:pt>
                <c:pt idx="106">
                  <c:v>112.82099999999991</c:v>
                </c:pt>
                <c:pt idx="107">
                  <c:v>112.09299999999986</c:v>
                </c:pt>
                <c:pt idx="108">
                  <c:v>111.36599999999999</c:v>
                </c:pt>
                <c:pt idx="109">
                  <c:v>110.6389999999999</c:v>
                </c:pt>
                <c:pt idx="110">
                  <c:v>109.91099999999989</c:v>
                </c:pt>
                <c:pt idx="111">
                  <c:v>109.18399999999997</c:v>
                </c:pt>
                <c:pt idx="112">
                  <c:v>108.45699999999989</c:v>
                </c:pt>
                <c:pt idx="113">
                  <c:v>107.72899999999981</c:v>
                </c:pt>
                <c:pt idx="114">
                  <c:v>107.002</c:v>
                </c:pt>
                <c:pt idx="115">
                  <c:v>106.27499999999986</c:v>
                </c:pt>
                <c:pt idx="116">
                  <c:v>105.54700000000007</c:v>
                </c:pt>
                <c:pt idx="117">
                  <c:v>104.81999999999996</c:v>
                </c:pt>
                <c:pt idx="118">
                  <c:v>104.09299999999986</c:v>
                </c:pt>
                <c:pt idx="119">
                  <c:v>103.36500000000001</c:v>
                </c:pt>
                <c:pt idx="120">
                  <c:v>102.63799999999992</c:v>
                </c:pt>
                <c:pt idx="121">
                  <c:v>101.91099999999989</c:v>
                </c:pt>
                <c:pt idx="122">
                  <c:v>101.18299999999998</c:v>
                </c:pt>
                <c:pt idx="123">
                  <c:v>100.4559999999999</c:v>
                </c:pt>
                <c:pt idx="124">
                  <c:v>99.728999999999814</c:v>
                </c:pt>
                <c:pt idx="125">
                  <c:v>99.000999999999976</c:v>
                </c:pt>
                <c:pt idx="126">
                  <c:v>98.273999999999887</c:v>
                </c:pt>
                <c:pt idx="127">
                  <c:v>97.547000000000025</c:v>
                </c:pt>
                <c:pt idx="128">
                  <c:v>96.81899999999996</c:v>
                </c:pt>
                <c:pt idx="129">
                  <c:v>96.091999999999913</c:v>
                </c:pt>
                <c:pt idx="130">
                  <c:v>95.365000000000009</c:v>
                </c:pt>
                <c:pt idx="131">
                  <c:v>94.63799999999992</c:v>
                </c:pt>
                <c:pt idx="132">
                  <c:v>93.909999999999897</c:v>
                </c:pt>
                <c:pt idx="133">
                  <c:v>93.182999999999979</c:v>
                </c:pt>
                <c:pt idx="134">
                  <c:v>92.455999999999904</c:v>
                </c:pt>
                <c:pt idx="135">
                  <c:v>91.727999999999867</c:v>
                </c:pt>
                <c:pt idx="136">
                  <c:v>91.000999999999976</c:v>
                </c:pt>
                <c:pt idx="137">
                  <c:v>90.273999999999887</c:v>
                </c:pt>
                <c:pt idx="138">
                  <c:v>89.545999999999822</c:v>
                </c:pt>
                <c:pt idx="139">
                  <c:v>88.81899999999996</c:v>
                </c:pt>
                <c:pt idx="140">
                  <c:v>88.091999999999913</c:v>
                </c:pt>
                <c:pt idx="141">
                  <c:v>87.364000000000033</c:v>
                </c:pt>
                <c:pt idx="142">
                  <c:v>86.636999999999944</c:v>
                </c:pt>
                <c:pt idx="143">
                  <c:v>85.909999999999897</c:v>
                </c:pt>
                <c:pt idx="144">
                  <c:v>85.182000000000002</c:v>
                </c:pt>
                <c:pt idx="145">
                  <c:v>84.454999999999927</c:v>
                </c:pt>
                <c:pt idx="146">
                  <c:v>83.727999999999867</c:v>
                </c:pt>
                <c:pt idx="147">
                  <c:v>83</c:v>
                </c:pt>
                <c:pt idx="148">
                  <c:v>82.272999999999911</c:v>
                </c:pt>
                <c:pt idx="149">
                  <c:v>81.545999999999822</c:v>
                </c:pt>
                <c:pt idx="150">
                  <c:v>80.818000000000012</c:v>
                </c:pt>
                <c:pt idx="151">
                  <c:v>80.090999999999894</c:v>
                </c:pt>
                <c:pt idx="152">
                  <c:v>79.364000000000033</c:v>
                </c:pt>
                <c:pt idx="153">
                  <c:v>78.635999999999953</c:v>
                </c:pt>
                <c:pt idx="154">
                  <c:v>77.908999999999892</c:v>
                </c:pt>
                <c:pt idx="155">
                  <c:v>77.182000000000002</c:v>
                </c:pt>
                <c:pt idx="156">
                  <c:v>76.453999999999965</c:v>
                </c:pt>
                <c:pt idx="157">
                  <c:v>75.726999999999862</c:v>
                </c:pt>
                <c:pt idx="158">
                  <c:v>75</c:v>
                </c:pt>
                <c:pt idx="159">
                  <c:v>74.272999999999911</c:v>
                </c:pt>
                <c:pt idx="160">
                  <c:v>73.544999999999888</c:v>
                </c:pt>
                <c:pt idx="161">
                  <c:v>72.818000000000012</c:v>
                </c:pt>
                <c:pt idx="162">
                  <c:v>72.090999999999894</c:v>
                </c:pt>
                <c:pt idx="163">
                  <c:v>71.362999999999829</c:v>
                </c:pt>
                <c:pt idx="164">
                  <c:v>70.635999999999953</c:v>
                </c:pt>
                <c:pt idx="165">
                  <c:v>69.908999999999892</c:v>
                </c:pt>
                <c:pt idx="166">
                  <c:v>69.180999999999813</c:v>
                </c:pt>
                <c:pt idx="167">
                  <c:v>68.453999999999965</c:v>
                </c:pt>
                <c:pt idx="168">
                  <c:v>67.726999999999862</c:v>
                </c:pt>
                <c:pt idx="169">
                  <c:v>66.999000000000024</c:v>
                </c:pt>
                <c:pt idx="170">
                  <c:v>66.271999999999935</c:v>
                </c:pt>
                <c:pt idx="171">
                  <c:v>65.544999999999888</c:v>
                </c:pt>
                <c:pt idx="172">
                  <c:v>64.817000000000007</c:v>
                </c:pt>
                <c:pt idx="173">
                  <c:v>64.089999999999932</c:v>
                </c:pt>
                <c:pt idx="174">
                  <c:v>63.36299999999985</c:v>
                </c:pt>
                <c:pt idx="175">
                  <c:v>62.635000000000012</c:v>
                </c:pt>
                <c:pt idx="176">
                  <c:v>61.907999999999902</c:v>
                </c:pt>
                <c:pt idx="177">
                  <c:v>61.180999999999813</c:v>
                </c:pt>
                <c:pt idx="178">
                  <c:v>60.453999999999951</c:v>
                </c:pt>
                <c:pt idx="179">
                  <c:v>59.725999999999928</c:v>
                </c:pt>
                <c:pt idx="180">
                  <c:v>58.999000000000031</c:v>
                </c:pt>
                <c:pt idx="181">
                  <c:v>58.271999999999956</c:v>
                </c:pt>
                <c:pt idx="182">
                  <c:v>57.543999999999869</c:v>
                </c:pt>
                <c:pt idx="183">
                  <c:v>56.816999999999993</c:v>
                </c:pt>
                <c:pt idx="184">
                  <c:v>56.088999999999963</c:v>
                </c:pt>
                <c:pt idx="185">
                  <c:v>55.361999999999853</c:v>
                </c:pt>
                <c:pt idx="186">
                  <c:v>54.635000000000012</c:v>
                </c:pt>
                <c:pt idx="187">
                  <c:v>53.907999999999902</c:v>
                </c:pt>
                <c:pt idx="188">
                  <c:v>53.179999999999858</c:v>
                </c:pt>
                <c:pt idx="189">
                  <c:v>52.452999999999982</c:v>
                </c:pt>
                <c:pt idx="190">
                  <c:v>51.725999999999928</c:v>
                </c:pt>
                <c:pt idx="191">
                  <c:v>50.997999999999841</c:v>
                </c:pt>
                <c:pt idx="192">
                  <c:v>50.270999999999979</c:v>
                </c:pt>
                <c:pt idx="193">
                  <c:v>49.543999999999869</c:v>
                </c:pt>
                <c:pt idx="194">
                  <c:v>48.816000000000024</c:v>
                </c:pt>
                <c:pt idx="195">
                  <c:v>48.088999999999963</c:v>
                </c:pt>
                <c:pt idx="196">
                  <c:v>47.361999999999853</c:v>
                </c:pt>
                <c:pt idx="197">
                  <c:v>46.634000000000015</c:v>
                </c:pt>
                <c:pt idx="198">
                  <c:v>45.906999999999933</c:v>
                </c:pt>
                <c:pt idx="199">
                  <c:v>45.179999999999858</c:v>
                </c:pt>
                <c:pt idx="200">
                  <c:v>44.451999999999998</c:v>
                </c:pt>
                <c:pt idx="201">
                  <c:v>43.72499999999993</c:v>
                </c:pt>
                <c:pt idx="202">
                  <c:v>42.997999999999841</c:v>
                </c:pt>
                <c:pt idx="203">
                  <c:v>42.27000000000001</c:v>
                </c:pt>
                <c:pt idx="204">
                  <c:v>41.542999999999914</c:v>
                </c:pt>
                <c:pt idx="205">
                  <c:v>40.816000000000024</c:v>
                </c:pt>
                <c:pt idx="206">
                  <c:v>40.088999999999963</c:v>
                </c:pt>
                <c:pt idx="207">
                  <c:v>39.360999999999883</c:v>
                </c:pt>
                <c:pt idx="208">
                  <c:v>38.634000000000015</c:v>
                </c:pt>
                <c:pt idx="209">
                  <c:v>37.906999999999933</c:v>
                </c:pt>
                <c:pt idx="210">
                  <c:v>37.178999999999888</c:v>
                </c:pt>
                <c:pt idx="211">
                  <c:v>36.451999999999998</c:v>
                </c:pt>
                <c:pt idx="212">
                  <c:v>35.72499999999993</c:v>
                </c:pt>
                <c:pt idx="213">
                  <c:v>34.996999999999872</c:v>
                </c:pt>
                <c:pt idx="214">
                  <c:v>34.27000000000001</c:v>
                </c:pt>
                <c:pt idx="215">
                  <c:v>33.542999999999914</c:v>
                </c:pt>
                <c:pt idx="216">
                  <c:v>32.814999999999827</c:v>
                </c:pt>
                <c:pt idx="217">
                  <c:v>32.087999999999965</c:v>
                </c:pt>
                <c:pt idx="218">
                  <c:v>31.360999999999876</c:v>
                </c:pt>
                <c:pt idx="219">
                  <c:v>30.633000000000038</c:v>
                </c:pt>
                <c:pt idx="220">
                  <c:v>29.905999999999938</c:v>
                </c:pt>
                <c:pt idx="221">
                  <c:v>29.17899999999986</c:v>
                </c:pt>
                <c:pt idx="222">
                  <c:v>28.451000000000025</c:v>
                </c:pt>
                <c:pt idx="223">
                  <c:v>27.723999999999929</c:v>
                </c:pt>
                <c:pt idx="224">
                  <c:v>26.996999999999833</c:v>
                </c:pt>
                <c:pt idx="225">
                  <c:v>26.269000000000002</c:v>
                </c:pt>
                <c:pt idx="226">
                  <c:v>25.541999999999916</c:v>
                </c:pt>
                <c:pt idx="227">
                  <c:v>24.814999999999831</c:v>
                </c:pt>
                <c:pt idx="228">
                  <c:v>24.086999999999989</c:v>
                </c:pt>
                <c:pt idx="229">
                  <c:v>23.3599999999999</c:v>
                </c:pt>
                <c:pt idx="230">
                  <c:v>22.633000000000038</c:v>
                </c:pt>
                <c:pt idx="231">
                  <c:v>21.904999999999973</c:v>
                </c:pt>
                <c:pt idx="232">
                  <c:v>21.177999999999891</c:v>
                </c:pt>
                <c:pt idx="233">
                  <c:v>20.451000000000025</c:v>
                </c:pt>
                <c:pt idx="234">
                  <c:v>19.722999999999946</c:v>
                </c:pt>
                <c:pt idx="235">
                  <c:v>18.995999999999857</c:v>
                </c:pt>
                <c:pt idx="236">
                  <c:v>18.269000000000002</c:v>
                </c:pt>
                <c:pt idx="237">
                  <c:v>17.541999999999916</c:v>
                </c:pt>
                <c:pt idx="238">
                  <c:v>16.813999999999851</c:v>
                </c:pt>
                <c:pt idx="239">
                  <c:v>16.086999999999989</c:v>
                </c:pt>
                <c:pt idx="240">
                  <c:v>15.359999999999911</c:v>
                </c:pt>
                <c:pt idx="241">
                  <c:v>14.631999999999833</c:v>
                </c:pt>
                <c:pt idx="266">
                  <c:v>2744.3090000000002</c:v>
                </c:pt>
                <c:pt idx="267">
                  <c:v>2743.1410000000001</c:v>
                </c:pt>
                <c:pt idx="268">
                  <c:v>2741.9730000000013</c:v>
                </c:pt>
                <c:pt idx="269">
                  <c:v>2740.8050000000012</c:v>
                </c:pt>
                <c:pt idx="270">
                  <c:v>2739.6370000000002</c:v>
                </c:pt>
                <c:pt idx="271">
                  <c:v>2738.4679999999998</c:v>
                </c:pt>
                <c:pt idx="272">
                  <c:v>2737.3</c:v>
                </c:pt>
                <c:pt idx="273">
                  <c:v>2736.1320000000001</c:v>
                </c:pt>
                <c:pt idx="274">
                  <c:v>2734.9639999999999</c:v>
                </c:pt>
                <c:pt idx="275">
                  <c:v>2733.7960000000003</c:v>
                </c:pt>
                <c:pt idx="276">
                  <c:v>2732.6279999999997</c:v>
                </c:pt>
                <c:pt idx="277">
                  <c:v>2731.46</c:v>
                </c:pt>
                <c:pt idx="278">
                  <c:v>2730.2920000000004</c:v>
                </c:pt>
                <c:pt idx="279">
                  <c:v>2729.1239999999998</c:v>
                </c:pt>
                <c:pt idx="280">
                  <c:v>2727.9560000000001</c:v>
                </c:pt>
                <c:pt idx="281">
                  <c:v>2726.7879999999986</c:v>
                </c:pt>
                <c:pt idx="282">
                  <c:v>2725.6190000000001</c:v>
                </c:pt>
                <c:pt idx="283">
                  <c:v>2724.4510000000014</c:v>
                </c:pt>
                <c:pt idx="284">
                  <c:v>2723.2830000000004</c:v>
                </c:pt>
                <c:pt idx="285">
                  <c:v>2722.1149999999998</c:v>
                </c:pt>
                <c:pt idx="286">
                  <c:v>2720.9470000000001</c:v>
                </c:pt>
                <c:pt idx="287">
                  <c:v>2719.779</c:v>
                </c:pt>
                <c:pt idx="288">
                  <c:v>2718.6109999999999</c:v>
                </c:pt>
                <c:pt idx="289">
                  <c:v>2717.4430000000002</c:v>
                </c:pt>
                <c:pt idx="290">
                  <c:v>2716.2750000000001</c:v>
                </c:pt>
                <c:pt idx="291">
                  <c:v>2715.107</c:v>
                </c:pt>
                <c:pt idx="292">
                  <c:v>2713.9390000000012</c:v>
                </c:pt>
                <c:pt idx="293">
                  <c:v>2712.77</c:v>
                </c:pt>
                <c:pt idx="294">
                  <c:v>2711.6019999999999</c:v>
                </c:pt>
                <c:pt idx="295">
                  <c:v>2710.4340000000002</c:v>
                </c:pt>
                <c:pt idx="296">
                  <c:v>2709.2659999999987</c:v>
                </c:pt>
                <c:pt idx="297">
                  <c:v>2708.098</c:v>
                </c:pt>
                <c:pt idx="298">
                  <c:v>2706.9300000000012</c:v>
                </c:pt>
                <c:pt idx="299">
                  <c:v>2705.7619999999997</c:v>
                </c:pt>
                <c:pt idx="300">
                  <c:v>2704.5940000000001</c:v>
                </c:pt>
                <c:pt idx="301">
                  <c:v>2703.4260000000004</c:v>
                </c:pt>
                <c:pt idx="302">
                  <c:v>2702.2579999999998</c:v>
                </c:pt>
                <c:pt idx="303">
                  <c:v>2701.09</c:v>
                </c:pt>
                <c:pt idx="304">
                  <c:v>2699.9210000000012</c:v>
                </c:pt>
                <c:pt idx="305">
                  <c:v>2698.7530000000002</c:v>
                </c:pt>
                <c:pt idx="306">
                  <c:v>2697.585</c:v>
                </c:pt>
                <c:pt idx="307">
                  <c:v>2696.4170000000017</c:v>
                </c:pt>
                <c:pt idx="308">
                  <c:v>2695.2489999999984</c:v>
                </c:pt>
                <c:pt idx="309">
                  <c:v>2694.0810000000001</c:v>
                </c:pt>
                <c:pt idx="310">
                  <c:v>2692.9130000000014</c:v>
                </c:pt>
                <c:pt idx="311">
                  <c:v>2691.7449999999985</c:v>
                </c:pt>
                <c:pt idx="312">
                  <c:v>2690.5770000000002</c:v>
                </c:pt>
                <c:pt idx="313">
                  <c:v>2689.4090000000001</c:v>
                </c:pt>
                <c:pt idx="314">
                  <c:v>2688.241</c:v>
                </c:pt>
                <c:pt idx="315">
                  <c:v>2687.0730000000012</c:v>
                </c:pt>
                <c:pt idx="316">
                  <c:v>2685.904</c:v>
                </c:pt>
                <c:pt idx="317">
                  <c:v>2684.7359999999999</c:v>
                </c:pt>
                <c:pt idx="318">
                  <c:v>2683.5679999999998</c:v>
                </c:pt>
                <c:pt idx="319">
                  <c:v>2682.4</c:v>
                </c:pt>
                <c:pt idx="320">
                  <c:v>2681.232</c:v>
                </c:pt>
                <c:pt idx="321">
                  <c:v>2680.0640000000003</c:v>
                </c:pt>
                <c:pt idx="322">
                  <c:v>2678.8960000000002</c:v>
                </c:pt>
                <c:pt idx="323">
                  <c:v>2677.7279999999987</c:v>
                </c:pt>
                <c:pt idx="324">
                  <c:v>2676.5600000000004</c:v>
                </c:pt>
                <c:pt idx="325">
                  <c:v>2675.3920000000012</c:v>
                </c:pt>
                <c:pt idx="326">
                  <c:v>2674.2239999999997</c:v>
                </c:pt>
                <c:pt idx="327">
                  <c:v>2673.0550000000012</c:v>
                </c:pt>
                <c:pt idx="328">
                  <c:v>2671.8870000000002</c:v>
                </c:pt>
                <c:pt idx="329">
                  <c:v>2670.7190000000001</c:v>
                </c:pt>
                <c:pt idx="330">
                  <c:v>2669.5510000000017</c:v>
                </c:pt>
                <c:pt idx="331">
                  <c:v>2668.3829999999998</c:v>
                </c:pt>
                <c:pt idx="332">
                  <c:v>2667.2150000000001</c:v>
                </c:pt>
                <c:pt idx="333">
                  <c:v>2666.047</c:v>
                </c:pt>
                <c:pt idx="334">
                  <c:v>2664.8789999999999</c:v>
                </c:pt>
                <c:pt idx="335">
                  <c:v>2663.7110000000002</c:v>
                </c:pt>
                <c:pt idx="336">
                  <c:v>2662.5430000000001</c:v>
                </c:pt>
                <c:pt idx="337">
                  <c:v>2661.3750000000014</c:v>
                </c:pt>
                <c:pt idx="338">
                  <c:v>2660.2059999999997</c:v>
                </c:pt>
                <c:pt idx="339">
                  <c:v>2659.038</c:v>
                </c:pt>
                <c:pt idx="340">
                  <c:v>2657.8700000000013</c:v>
                </c:pt>
                <c:pt idx="341">
                  <c:v>2656.7019999999998</c:v>
                </c:pt>
                <c:pt idx="342">
                  <c:v>2655.5340000000001</c:v>
                </c:pt>
                <c:pt idx="343">
                  <c:v>2654.366</c:v>
                </c:pt>
                <c:pt idx="344">
                  <c:v>2653.1980000000003</c:v>
                </c:pt>
                <c:pt idx="345">
                  <c:v>2652.0299999999997</c:v>
                </c:pt>
                <c:pt idx="346">
                  <c:v>2650.8620000000001</c:v>
                </c:pt>
                <c:pt idx="347">
                  <c:v>2649.694</c:v>
                </c:pt>
                <c:pt idx="348">
                  <c:v>2648.5259999999998</c:v>
                </c:pt>
                <c:pt idx="349">
                  <c:v>2647.3580000000002</c:v>
                </c:pt>
                <c:pt idx="350">
                  <c:v>2646.1890000000003</c:v>
                </c:pt>
                <c:pt idx="351">
                  <c:v>2645.0210000000002</c:v>
                </c:pt>
                <c:pt idx="352">
                  <c:v>2643.8530000000014</c:v>
                </c:pt>
                <c:pt idx="353">
                  <c:v>2642.6850000000004</c:v>
                </c:pt>
                <c:pt idx="354">
                  <c:v>2641.5169999999998</c:v>
                </c:pt>
                <c:pt idx="355">
                  <c:v>2640.3490000000002</c:v>
                </c:pt>
                <c:pt idx="356">
                  <c:v>2639.181</c:v>
                </c:pt>
                <c:pt idx="357">
                  <c:v>2638.0129999999999</c:v>
                </c:pt>
                <c:pt idx="358">
                  <c:v>2636.8450000000012</c:v>
                </c:pt>
                <c:pt idx="359">
                  <c:v>2635.6770000000001</c:v>
                </c:pt>
                <c:pt idx="360">
                  <c:v>2634.509</c:v>
                </c:pt>
                <c:pt idx="361">
                  <c:v>2633.34</c:v>
                </c:pt>
                <c:pt idx="362">
                  <c:v>2632.172</c:v>
                </c:pt>
                <c:pt idx="363">
                  <c:v>2631.0039999999999</c:v>
                </c:pt>
                <c:pt idx="364">
                  <c:v>2629.8360000000002</c:v>
                </c:pt>
                <c:pt idx="365">
                  <c:v>2628.6679999999997</c:v>
                </c:pt>
                <c:pt idx="366">
                  <c:v>2627.5</c:v>
                </c:pt>
                <c:pt idx="367">
                  <c:v>2626.3320000000012</c:v>
                </c:pt>
                <c:pt idx="368">
                  <c:v>2625.1639999999998</c:v>
                </c:pt>
                <c:pt idx="369">
                  <c:v>2623.9960000000001</c:v>
                </c:pt>
                <c:pt idx="370">
                  <c:v>2622.828</c:v>
                </c:pt>
                <c:pt idx="371">
                  <c:v>2621.66</c:v>
                </c:pt>
                <c:pt idx="372">
                  <c:v>2620.4910000000013</c:v>
                </c:pt>
                <c:pt idx="373">
                  <c:v>2619.3230000000012</c:v>
                </c:pt>
                <c:pt idx="374">
                  <c:v>2618.1549999999997</c:v>
                </c:pt>
                <c:pt idx="375">
                  <c:v>2616.9870000000001</c:v>
                </c:pt>
                <c:pt idx="376">
                  <c:v>2615.8190000000013</c:v>
                </c:pt>
                <c:pt idx="377">
                  <c:v>2614.6509999999998</c:v>
                </c:pt>
                <c:pt idx="378">
                  <c:v>2613.4830000000002</c:v>
                </c:pt>
                <c:pt idx="379">
                  <c:v>2612.3150000000014</c:v>
                </c:pt>
                <c:pt idx="380">
                  <c:v>2611.1469999999986</c:v>
                </c:pt>
                <c:pt idx="381">
                  <c:v>2609.9790000000012</c:v>
                </c:pt>
                <c:pt idx="382">
                  <c:v>2608.8110000000015</c:v>
                </c:pt>
                <c:pt idx="383">
                  <c:v>2607.6419999999998</c:v>
                </c:pt>
                <c:pt idx="384">
                  <c:v>2606.4740000000002</c:v>
                </c:pt>
                <c:pt idx="385">
                  <c:v>2605.306</c:v>
                </c:pt>
                <c:pt idx="386">
                  <c:v>2604.1379999999999</c:v>
                </c:pt>
                <c:pt idx="387">
                  <c:v>2602.9700000000012</c:v>
                </c:pt>
                <c:pt idx="388">
                  <c:v>2601.8020000000001</c:v>
                </c:pt>
                <c:pt idx="389">
                  <c:v>2600.634</c:v>
                </c:pt>
                <c:pt idx="390">
                  <c:v>2599.4660000000003</c:v>
                </c:pt>
                <c:pt idx="391">
                  <c:v>2598.2979999999998</c:v>
                </c:pt>
                <c:pt idx="392">
                  <c:v>2597.13</c:v>
                </c:pt>
                <c:pt idx="393">
                  <c:v>2595.962</c:v>
                </c:pt>
                <c:pt idx="394">
                  <c:v>2594.7939999999999</c:v>
                </c:pt>
                <c:pt idx="395">
                  <c:v>2593.625</c:v>
                </c:pt>
                <c:pt idx="396">
                  <c:v>2592.4570000000012</c:v>
                </c:pt>
                <c:pt idx="397">
                  <c:v>2591.2889999999984</c:v>
                </c:pt>
                <c:pt idx="398">
                  <c:v>2590.1210000000001</c:v>
                </c:pt>
                <c:pt idx="399">
                  <c:v>2588.9530000000013</c:v>
                </c:pt>
                <c:pt idx="400">
                  <c:v>2587.7849999999985</c:v>
                </c:pt>
                <c:pt idx="401">
                  <c:v>2586.6170000000002</c:v>
                </c:pt>
                <c:pt idx="402">
                  <c:v>2585.4490000000001</c:v>
                </c:pt>
                <c:pt idx="403">
                  <c:v>2584.2809999999986</c:v>
                </c:pt>
                <c:pt idx="404">
                  <c:v>2583.1130000000012</c:v>
                </c:pt>
                <c:pt idx="405">
                  <c:v>2581.9450000000002</c:v>
                </c:pt>
                <c:pt idx="406">
                  <c:v>2580.7759999999998</c:v>
                </c:pt>
                <c:pt idx="407">
                  <c:v>2579.6079999999997</c:v>
                </c:pt>
                <c:pt idx="408">
                  <c:v>2578.44</c:v>
                </c:pt>
                <c:pt idx="409">
                  <c:v>2577.2719999999999</c:v>
                </c:pt>
                <c:pt idx="410">
                  <c:v>2576.1040000000003</c:v>
                </c:pt>
                <c:pt idx="411">
                  <c:v>2574.9360000000001</c:v>
                </c:pt>
                <c:pt idx="412">
                  <c:v>2573.7679999999987</c:v>
                </c:pt>
                <c:pt idx="413">
                  <c:v>2572.6000000000004</c:v>
                </c:pt>
                <c:pt idx="414">
                  <c:v>2571.4320000000002</c:v>
                </c:pt>
                <c:pt idx="415">
                  <c:v>2570.2639999999997</c:v>
                </c:pt>
                <c:pt idx="416">
                  <c:v>2569.096</c:v>
                </c:pt>
                <c:pt idx="417">
                  <c:v>2567.9270000000001</c:v>
                </c:pt>
                <c:pt idx="418">
                  <c:v>2566.759</c:v>
                </c:pt>
                <c:pt idx="419">
                  <c:v>2565.5910000000017</c:v>
                </c:pt>
                <c:pt idx="420">
                  <c:v>2564.4229999999998</c:v>
                </c:pt>
                <c:pt idx="421">
                  <c:v>2563.2550000000001</c:v>
                </c:pt>
                <c:pt idx="422">
                  <c:v>2562.087</c:v>
                </c:pt>
                <c:pt idx="423">
                  <c:v>2560.9189999999999</c:v>
                </c:pt>
                <c:pt idx="424">
                  <c:v>2559.7510000000002</c:v>
                </c:pt>
                <c:pt idx="425">
                  <c:v>2558.5830000000001</c:v>
                </c:pt>
                <c:pt idx="426">
                  <c:v>2557.4150000000013</c:v>
                </c:pt>
                <c:pt idx="427">
                  <c:v>2556.2470000000003</c:v>
                </c:pt>
                <c:pt idx="428">
                  <c:v>2555.078</c:v>
                </c:pt>
                <c:pt idx="429">
                  <c:v>2553.9100000000012</c:v>
                </c:pt>
                <c:pt idx="430">
                  <c:v>2552.7419999999997</c:v>
                </c:pt>
                <c:pt idx="431">
                  <c:v>2551.5740000000001</c:v>
                </c:pt>
                <c:pt idx="432">
                  <c:v>2550.4059999999999</c:v>
                </c:pt>
                <c:pt idx="433">
                  <c:v>2549.2380000000003</c:v>
                </c:pt>
                <c:pt idx="434">
                  <c:v>2548.0700000000002</c:v>
                </c:pt>
                <c:pt idx="435">
                  <c:v>2546.902</c:v>
                </c:pt>
                <c:pt idx="436">
                  <c:v>2545.7340000000004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Plots!$K$2</c:f>
              <c:strCache>
                <c:ptCount val="1"/>
                <c:pt idx="0">
                  <c:v>O1s Main Peak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Plots!$A$3:$A$456</c:f>
              <c:numCache>
                <c:formatCode>General</c:formatCode>
                <c:ptCount val="454"/>
                <c:pt idx="0">
                  <c:v>546.1</c:v>
                </c:pt>
                <c:pt idx="1">
                  <c:v>546</c:v>
                </c:pt>
                <c:pt idx="2">
                  <c:v>545.9</c:v>
                </c:pt>
                <c:pt idx="3">
                  <c:v>545.79999999999995</c:v>
                </c:pt>
                <c:pt idx="4">
                  <c:v>545.70000000000005</c:v>
                </c:pt>
                <c:pt idx="5">
                  <c:v>545.6</c:v>
                </c:pt>
                <c:pt idx="6">
                  <c:v>545.5</c:v>
                </c:pt>
                <c:pt idx="7">
                  <c:v>545.4</c:v>
                </c:pt>
                <c:pt idx="8">
                  <c:v>545.29999999999995</c:v>
                </c:pt>
                <c:pt idx="9">
                  <c:v>545.20000000000005</c:v>
                </c:pt>
                <c:pt idx="10">
                  <c:v>545.1</c:v>
                </c:pt>
                <c:pt idx="11">
                  <c:v>545</c:v>
                </c:pt>
                <c:pt idx="12">
                  <c:v>544.9</c:v>
                </c:pt>
                <c:pt idx="13">
                  <c:v>544.79999999999995</c:v>
                </c:pt>
                <c:pt idx="14">
                  <c:v>544.70000000000005</c:v>
                </c:pt>
                <c:pt idx="15">
                  <c:v>544.6</c:v>
                </c:pt>
                <c:pt idx="16">
                  <c:v>544.5</c:v>
                </c:pt>
                <c:pt idx="17">
                  <c:v>544.4</c:v>
                </c:pt>
                <c:pt idx="18">
                  <c:v>544.29999999999995</c:v>
                </c:pt>
                <c:pt idx="19">
                  <c:v>544.20000000000005</c:v>
                </c:pt>
                <c:pt idx="20">
                  <c:v>544.1</c:v>
                </c:pt>
                <c:pt idx="21">
                  <c:v>544</c:v>
                </c:pt>
                <c:pt idx="22">
                  <c:v>543.9</c:v>
                </c:pt>
                <c:pt idx="23">
                  <c:v>543.79999999999995</c:v>
                </c:pt>
                <c:pt idx="24">
                  <c:v>543.70000000000005</c:v>
                </c:pt>
                <c:pt idx="25">
                  <c:v>543.6</c:v>
                </c:pt>
                <c:pt idx="26">
                  <c:v>543.5</c:v>
                </c:pt>
                <c:pt idx="27">
                  <c:v>543.4</c:v>
                </c:pt>
                <c:pt idx="28">
                  <c:v>543.29999999999995</c:v>
                </c:pt>
                <c:pt idx="29">
                  <c:v>543.20000000000005</c:v>
                </c:pt>
                <c:pt idx="30">
                  <c:v>543.1</c:v>
                </c:pt>
                <c:pt idx="31">
                  <c:v>543</c:v>
                </c:pt>
                <c:pt idx="32">
                  <c:v>542.9</c:v>
                </c:pt>
                <c:pt idx="33">
                  <c:v>542.79999999999995</c:v>
                </c:pt>
                <c:pt idx="34">
                  <c:v>542.70000000000005</c:v>
                </c:pt>
                <c:pt idx="35">
                  <c:v>542.6</c:v>
                </c:pt>
                <c:pt idx="36">
                  <c:v>542.5</c:v>
                </c:pt>
                <c:pt idx="37">
                  <c:v>542.4</c:v>
                </c:pt>
                <c:pt idx="38">
                  <c:v>542.29999999999995</c:v>
                </c:pt>
                <c:pt idx="39">
                  <c:v>542.20000000000005</c:v>
                </c:pt>
                <c:pt idx="40">
                  <c:v>542.1</c:v>
                </c:pt>
                <c:pt idx="41">
                  <c:v>542</c:v>
                </c:pt>
                <c:pt idx="42">
                  <c:v>541.9</c:v>
                </c:pt>
                <c:pt idx="43">
                  <c:v>541.79999999999995</c:v>
                </c:pt>
                <c:pt idx="44">
                  <c:v>541.70000000000005</c:v>
                </c:pt>
                <c:pt idx="45">
                  <c:v>541.6</c:v>
                </c:pt>
                <c:pt idx="46">
                  <c:v>541.5</c:v>
                </c:pt>
                <c:pt idx="47">
                  <c:v>541.4</c:v>
                </c:pt>
                <c:pt idx="48">
                  <c:v>541.29999999999995</c:v>
                </c:pt>
                <c:pt idx="49">
                  <c:v>541.20000000000005</c:v>
                </c:pt>
                <c:pt idx="50">
                  <c:v>541.1</c:v>
                </c:pt>
                <c:pt idx="51">
                  <c:v>541</c:v>
                </c:pt>
                <c:pt idx="52">
                  <c:v>540.9</c:v>
                </c:pt>
                <c:pt idx="53">
                  <c:v>540.79999999999995</c:v>
                </c:pt>
                <c:pt idx="54">
                  <c:v>540.70000000000005</c:v>
                </c:pt>
                <c:pt idx="55">
                  <c:v>540.6</c:v>
                </c:pt>
                <c:pt idx="56">
                  <c:v>540.5</c:v>
                </c:pt>
                <c:pt idx="57">
                  <c:v>540.4</c:v>
                </c:pt>
                <c:pt idx="58">
                  <c:v>540.29999999999995</c:v>
                </c:pt>
                <c:pt idx="59">
                  <c:v>540.20000000000005</c:v>
                </c:pt>
                <c:pt idx="60">
                  <c:v>540.1</c:v>
                </c:pt>
                <c:pt idx="61">
                  <c:v>540</c:v>
                </c:pt>
                <c:pt idx="62">
                  <c:v>539.9</c:v>
                </c:pt>
                <c:pt idx="63">
                  <c:v>539.79999999999995</c:v>
                </c:pt>
                <c:pt idx="64">
                  <c:v>539.70000000000005</c:v>
                </c:pt>
                <c:pt idx="65">
                  <c:v>539.6</c:v>
                </c:pt>
                <c:pt idx="66">
                  <c:v>539.5</c:v>
                </c:pt>
                <c:pt idx="67">
                  <c:v>539.4</c:v>
                </c:pt>
                <c:pt idx="68">
                  <c:v>539.29999999999995</c:v>
                </c:pt>
                <c:pt idx="69">
                  <c:v>539.20000000000005</c:v>
                </c:pt>
                <c:pt idx="70">
                  <c:v>539.1</c:v>
                </c:pt>
                <c:pt idx="71">
                  <c:v>539</c:v>
                </c:pt>
                <c:pt idx="72">
                  <c:v>538.9</c:v>
                </c:pt>
                <c:pt idx="73">
                  <c:v>538.79999999999995</c:v>
                </c:pt>
                <c:pt idx="74">
                  <c:v>538.70000000000005</c:v>
                </c:pt>
                <c:pt idx="75">
                  <c:v>538.6</c:v>
                </c:pt>
                <c:pt idx="76">
                  <c:v>538.5</c:v>
                </c:pt>
                <c:pt idx="77">
                  <c:v>538.4</c:v>
                </c:pt>
                <c:pt idx="78">
                  <c:v>538.29999999999995</c:v>
                </c:pt>
                <c:pt idx="79">
                  <c:v>538.20000000000005</c:v>
                </c:pt>
                <c:pt idx="80">
                  <c:v>538.1</c:v>
                </c:pt>
                <c:pt idx="81">
                  <c:v>538</c:v>
                </c:pt>
                <c:pt idx="82">
                  <c:v>537.9</c:v>
                </c:pt>
                <c:pt idx="83">
                  <c:v>537.79999999999995</c:v>
                </c:pt>
                <c:pt idx="84">
                  <c:v>537.70000000000005</c:v>
                </c:pt>
                <c:pt idx="85">
                  <c:v>537.6</c:v>
                </c:pt>
                <c:pt idx="86">
                  <c:v>537.5</c:v>
                </c:pt>
                <c:pt idx="87">
                  <c:v>537.4</c:v>
                </c:pt>
                <c:pt idx="88">
                  <c:v>537.29999999999995</c:v>
                </c:pt>
                <c:pt idx="89">
                  <c:v>537.20000000000005</c:v>
                </c:pt>
                <c:pt idx="90">
                  <c:v>537.1</c:v>
                </c:pt>
                <c:pt idx="91">
                  <c:v>537</c:v>
                </c:pt>
                <c:pt idx="92">
                  <c:v>536.9</c:v>
                </c:pt>
                <c:pt idx="93">
                  <c:v>536.79999999999995</c:v>
                </c:pt>
                <c:pt idx="94">
                  <c:v>536.70000000000005</c:v>
                </c:pt>
                <c:pt idx="95">
                  <c:v>536.6</c:v>
                </c:pt>
                <c:pt idx="96">
                  <c:v>536.5</c:v>
                </c:pt>
                <c:pt idx="97">
                  <c:v>536.4</c:v>
                </c:pt>
                <c:pt idx="98">
                  <c:v>536.29999999999995</c:v>
                </c:pt>
                <c:pt idx="99">
                  <c:v>536.20000000000005</c:v>
                </c:pt>
                <c:pt idx="100">
                  <c:v>536.1</c:v>
                </c:pt>
                <c:pt idx="101">
                  <c:v>536</c:v>
                </c:pt>
                <c:pt idx="102">
                  <c:v>535.9</c:v>
                </c:pt>
                <c:pt idx="103">
                  <c:v>535.79999999999995</c:v>
                </c:pt>
                <c:pt idx="104">
                  <c:v>535.70000000000005</c:v>
                </c:pt>
                <c:pt idx="105">
                  <c:v>535.6</c:v>
                </c:pt>
                <c:pt idx="106">
                  <c:v>535.5</c:v>
                </c:pt>
                <c:pt idx="107">
                  <c:v>535.4</c:v>
                </c:pt>
                <c:pt idx="108">
                  <c:v>535.29999999999995</c:v>
                </c:pt>
                <c:pt idx="109">
                  <c:v>535.20000000000005</c:v>
                </c:pt>
                <c:pt idx="110">
                  <c:v>535.1</c:v>
                </c:pt>
                <c:pt idx="111">
                  <c:v>535</c:v>
                </c:pt>
                <c:pt idx="112">
                  <c:v>534.9</c:v>
                </c:pt>
                <c:pt idx="113">
                  <c:v>534.79999999999995</c:v>
                </c:pt>
                <c:pt idx="114">
                  <c:v>534.70000000000005</c:v>
                </c:pt>
                <c:pt idx="115">
                  <c:v>534.6</c:v>
                </c:pt>
                <c:pt idx="116">
                  <c:v>534.5</c:v>
                </c:pt>
                <c:pt idx="117">
                  <c:v>534.4</c:v>
                </c:pt>
                <c:pt idx="118">
                  <c:v>534.29999999999995</c:v>
                </c:pt>
                <c:pt idx="119">
                  <c:v>534.20000000000005</c:v>
                </c:pt>
                <c:pt idx="120">
                  <c:v>534.1</c:v>
                </c:pt>
                <c:pt idx="121">
                  <c:v>534</c:v>
                </c:pt>
                <c:pt idx="122">
                  <c:v>533.9</c:v>
                </c:pt>
                <c:pt idx="123">
                  <c:v>533.79999999999995</c:v>
                </c:pt>
                <c:pt idx="124">
                  <c:v>533.70000000000005</c:v>
                </c:pt>
                <c:pt idx="125">
                  <c:v>533.6</c:v>
                </c:pt>
                <c:pt idx="126">
                  <c:v>533.5</c:v>
                </c:pt>
                <c:pt idx="127">
                  <c:v>533.4</c:v>
                </c:pt>
                <c:pt idx="128">
                  <c:v>533.29999999999995</c:v>
                </c:pt>
                <c:pt idx="129">
                  <c:v>533.20000000000005</c:v>
                </c:pt>
                <c:pt idx="130">
                  <c:v>533.1</c:v>
                </c:pt>
                <c:pt idx="131">
                  <c:v>533</c:v>
                </c:pt>
                <c:pt idx="132">
                  <c:v>532.9</c:v>
                </c:pt>
                <c:pt idx="133">
                  <c:v>532.79999999999995</c:v>
                </c:pt>
                <c:pt idx="134">
                  <c:v>532.70000000000005</c:v>
                </c:pt>
                <c:pt idx="135">
                  <c:v>532.6</c:v>
                </c:pt>
                <c:pt idx="136">
                  <c:v>532.5</c:v>
                </c:pt>
                <c:pt idx="137">
                  <c:v>532.4</c:v>
                </c:pt>
                <c:pt idx="138">
                  <c:v>532.29999999999995</c:v>
                </c:pt>
                <c:pt idx="139">
                  <c:v>532.20000000000005</c:v>
                </c:pt>
                <c:pt idx="140">
                  <c:v>532.1</c:v>
                </c:pt>
                <c:pt idx="141">
                  <c:v>532</c:v>
                </c:pt>
                <c:pt idx="142">
                  <c:v>531.9</c:v>
                </c:pt>
                <c:pt idx="143">
                  <c:v>531.79999999999995</c:v>
                </c:pt>
                <c:pt idx="144">
                  <c:v>531.70000000000005</c:v>
                </c:pt>
                <c:pt idx="145">
                  <c:v>531.6</c:v>
                </c:pt>
                <c:pt idx="146">
                  <c:v>531.5</c:v>
                </c:pt>
                <c:pt idx="147">
                  <c:v>531.4</c:v>
                </c:pt>
                <c:pt idx="148">
                  <c:v>531.29999999999995</c:v>
                </c:pt>
                <c:pt idx="149">
                  <c:v>531.20000000000005</c:v>
                </c:pt>
                <c:pt idx="150">
                  <c:v>531.1</c:v>
                </c:pt>
                <c:pt idx="151">
                  <c:v>531</c:v>
                </c:pt>
                <c:pt idx="152">
                  <c:v>530.9</c:v>
                </c:pt>
                <c:pt idx="153">
                  <c:v>530.79999999999995</c:v>
                </c:pt>
                <c:pt idx="154">
                  <c:v>530.70000000000005</c:v>
                </c:pt>
                <c:pt idx="155">
                  <c:v>530.6</c:v>
                </c:pt>
                <c:pt idx="156">
                  <c:v>530.5</c:v>
                </c:pt>
                <c:pt idx="157">
                  <c:v>530.4</c:v>
                </c:pt>
                <c:pt idx="158">
                  <c:v>530.29999999999995</c:v>
                </c:pt>
                <c:pt idx="159">
                  <c:v>530.20000000000005</c:v>
                </c:pt>
                <c:pt idx="160">
                  <c:v>530.1</c:v>
                </c:pt>
                <c:pt idx="161">
                  <c:v>530</c:v>
                </c:pt>
                <c:pt idx="162">
                  <c:v>529.9</c:v>
                </c:pt>
                <c:pt idx="163">
                  <c:v>529.79999999999995</c:v>
                </c:pt>
                <c:pt idx="164">
                  <c:v>529.70000000000005</c:v>
                </c:pt>
                <c:pt idx="165">
                  <c:v>529.6</c:v>
                </c:pt>
                <c:pt idx="166">
                  <c:v>529.5</c:v>
                </c:pt>
                <c:pt idx="167">
                  <c:v>529.4</c:v>
                </c:pt>
                <c:pt idx="168">
                  <c:v>529.29999999999995</c:v>
                </c:pt>
                <c:pt idx="169">
                  <c:v>529.20000000000005</c:v>
                </c:pt>
                <c:pt idx="170">
                  <c:v>529.1</c:v>
                </c:pt>
                <c:pt idx="171">
                  <c:v>529</c:v>
                </c:pt>
                <c:pt idx="172">
                  <c:v>528.9</c:v>
                </c:pt>
                <c:pt idx="173">
                  <c:v>528.79999999999995</c:v>
                </c:pt>
                <c:pt idx="174">
                  <c:v>528.70000000000005</c:v>
                </c:pt>
                <c:pt idx="175">
                  <c:v>528.6</c:v>
                </c:pt>
                <c:pt idx="176">
                  <c:v>528.5</c:v>
                </c:pt>
                <c:pt idx="177">
                  <c:v>528.4</c:v>
                </c:pt>
                <c:pt idx="178">
                  <c:v>528.29999999999995</c:v>
                </c:pt>
                <c:pt idx="179">
                  <c:v>528.20000000000005</c:v>
                </c:pt>
                <c:pt idx="180">
                  <c:v>528.1</c:v>
                </c:pt>
                <c:pt idx="181">
                  <c:v>528</c:v>
                </c:pt>
                <c:pt idx="182">
                  <c:v>527.9</c:v>
                </c:pt>
                <c:pt idx="183">
                  <c:v>527.79999999999995</c:v>
                </c:pt>
                <c:pt idx="184">
                  <c:v>527.70000000000005</c:v>
                </c:pt>
                <c:pt idx="185">
                  <c:v>527.6</c:v>
                </c:pt>
                <c:pt idx="186">
                  <c:v>527.5</c:v>
                </c:pt>
                <c:pt idx="187">
                  <c:v>527.4</c:v>
                </c:pt>
                <c:pt idx="188">
                  <c:v>527.29999999999995</c:v>
                </c:pt>
                <c:pt idx="189">
                  <c:v>527.20000000000005</c:v>
                </c:pt>
                <c:pt idx="190">
                  <c:v>527.1</c:v>
                </c:pt>
                <c:pt idx="191">
                  <c:v>527</c:v>
                </c:pt>
                <c:pt idx="192">
                  <c:v>526.9</c:v>
                </c:pt>
                <c:pt idx="193">
                  <c:v>526.79999999999995</c:v>
                </c:pt>
                <c:pt idx="194">
                  <c:v>526.70000000000005</c:v>
                </c:pt>
                <c:pt idx="195">
                  <c:v>526.6</c:v>
                </c:pt>
                <c:pt idx="196">
                  <c:v>526.5</c:v>
                </c:pt>
                <c:pt idx="197">
                  <c:v>526.4</c:v>
                </c:pt>
                <c:pt idx="198">
                  <c:v>526.29999999999995</c:v>
                </c:pt>
                <c:pt idx="199">
                  <c:v>526.20000000000005</c:v>
                </c:pt>
                <c:pt idx="200">
                  <c:v>526.1</c:v>
                </c:pt>
                <c:pt idx="201">
                  <c:v>526</c:v>
                </c:pt>
                <c:pt idx="202">
                  <c:v>525.9</c:v>
                </c:pt>
                <c:pt idx="203">
                  <c:v>525.79999999999995</c:v>
                </c:pt>
                <c:pt idx="204">
                  <c:v>525.70000000000005</c:v>
                </c:pt>
                <c:pt idx="205">
                  <c:v>525.6</c:v>
                </c:pt>
                <c:pt idx="206">
                  <c:v>525.5</c:v>
                </c:pt>
                <c:pt idx="207">
                  <c:v>525.4</c:v>
                </c:pt>
                <c:pt idx="208">
                  <c:v>525.29999999999995</c:v>
                </c:pt>
                <c:pt idx="209">
                  <c:v>525.20000000000005</c:v>
                </c:pt>
                <c:pt idx="210">
                  <c:v>525.1</c:v>
                </c:pt>
                <c:pt idx="211">
                  <c:v>525</c:v>
                </c:pt>
                <c:pt idx="212">
                  <c:v>524.9</c:v>
                </c:pt>
                <c:pt idx="213">
                  <c:v>524.79999999999995</c:v>
                </c:pt>
                <c:pt idx="214">
                  <c:v>524.70000000000005</c:v>
                </c:pt>
                <c:pt idx="215">
                  <c:v>524.6</c:v>
                </c:pt>
                <c:pt idx="216">
                  <c:v>524.5</c:v>
                </c:pt>
                <c:pt idx="217">
                  <c:v>524.4</c:v>
                </c:pt>
                <c:pt idx="218">
                  <c:v>524.29999999999995</c:v>
                </c:pt>
                <c:pt idx="219">
                  <c:v>524.20000000000005</c:v>
                </c:pt>
                <c:pt idx="220">
                  <c:v>524.1</c:v>
                </c:pt>
                <c:pt idx="221">
                  <c:v>524</c:v>
                </c:pt>
                <c:pt idx="222">
                  <c:v>523.9</c:v>
                </c:pt>
                <c:pt idx="223">
                  <c:v>523.79999999999995</c:v>
                </c:pt>
                <c:pt idx="224">
                  <c:v>523.70000000000005</c:v>
                </c:pt>
                <c:pt idx="225">
                  <c:v>523.6</c:v>
                </c:pt>
                <c:pt idx="226">
                  <c:v>523.5</c:v>
                </c:pt>
                <c:pt idx="227">
                  <c:v>523.4</c:v>
                </c:pt>
                <c:pt idx="228">
                  <c:v>523.29999999999995</c:v>
                </c:pt>
                <c:pt idx="229">
                  <c:v>523.20000000000005</c:v>
                </c:pt>
                <c:pt idx="230">
                  <c:v>523.1</c:v>
                </c:pt>
                <c:pt idx="231">
                  <c:v>523</c:v>
                </c:pt>
                <c:pt idx="232">
                  <c:v>522.9</c:v>
                </c:pt>
                <c:pt idx="233">
                  <c:v>522.79999999999995</c:v>
                </c:pt>
                <c:pt idx="234">
                  <c:v>522.70000000000005</c:v>
                </c:pt>
                <c:pt idx="235">
                  <c:v>522.6</c:v>
                </c:pt>
                <c:pt idx="236">
                  <c:v>522.5</c:v>
                </c:pt>
                <c:pt idx="237">
                  <c:v>522.4</c:v>
                </c:pt>
                <c:pt idx="238">
                  <c:v>522.29999999999995</c:v>
                </c:pt>
                <c:pt idx="239">
                  <c:v>522.20000000000005</c:v>
                </c:pt>
                <c:pt idx="240">
                  <c:v>522.1</c:v>
                </c:pt>
                <c:pt idx="241">
                  <c:v>522</c:v>
                </c:pt>
                <c:pt idx="242">
                  <c:v>521.9</c:v>
                </c:pt>
                <c:pt idx="243">
                  <c:v>521.79999999999995</c:v>
                </c:pt>
                <c:pt idx="244">
                  <c:v>521.70000000000005</c:v>
                </c:pt>
                <c:pt idx="245">
                  <c:v>521.6</c:v>
                </c:pt>
                <c:pt idx="246">
                  <c:v>521.5</c:v>
                </c:pt>
                <c:pt idx="247">
                  <c:v>521.4</c:v>
                </c:pt>
                <c:pt idx="248">
                  <c:v>521.29999999999995</c:v>
                </c:pt>
                <c:pt idx="249">
                  <c:v>521.20000000000005</c:v>
                </c:pt>
                <c:pt idx="250">
                  <c:v>521.1</c:v>
                </c:pt>
                <c:pt idx="252">
                  <c:v>540.4</c:v>
                </c:pt>
                <c:pt idx="253">
                  <c:v>540.29999999999995</c:v>
                </c:pt>
                <c:pt idx="254">
                  <c:v>540.20000000000005</c:v>
                </c:pt>
                <c:pt idx="255">
                  <c:v>540.1</c:v>
                </c:pt>
                <c:pt idx="256">
                  <c:v>540</c:v>
                </c:pt>
                <c:pt idx="257">
                  <c:v>539.9</c:v>
                </c:pt>
                <c:pt idx="258">
                  <c:v>539.79999999999995</c:v>
                </c:pt>
                <c:pt idx="259">
                  <c:v>539.70000000000005</c:v>
                </c:pt>
                <c:pt idx="260">
                  <c:v>539.6</c:v>
                </c:pt>
                <c:pt idx="261">
                  <c:v>539.5</c:v>
                </c:pt>
                <c:pt idx="262">
                  <c:v>539.4</c:v>
                </c:pt>
                <c:pt idx="263">
                  <c:v>539.29999999999995</c:v>
                </c:pt>
                <c:pt idx="264">
                  <c:v>539.20000000000005</c:v>
                </c:pt>
                <c:pt idx="265">
                  <c:v>539.1</c:v>
                </c:pt>
                <c:pt idx="266">
                  <c:v>539</c:v>
                </c:pt>
                <c:pt idx="267">
                  <c:v>538.9</c:v>
                </c:pt>
                <c:pt idx="268">
                  <c:v>538.79999999999995</c:v>
                </c:pt>
                <c:pt idx="269">
                  <c:v>538.70000000000005</c:v>
                </c:pt>
                <c:pt idx="270">
                  <c:v>538.6</c:v>
                </c:pt>
                <c:pt idx="271">
                  <c:v>538.5</c:v>
                </c:pt>
                <c:pt idx="272">
                  <c:v>538.4</c:v>
                </c:pt>
                <c:pt idx="273">
                  <c:v>538.29999999999995</c:v>
                </c:pt>
                <c:pt idx="274">
                  <c:v>538.20000000000005</c:v>
                </c:pt>
                <c:pt idx="275">
                  <c:v>538.1</c:v>
                </c:pt>
                <c:pt idx="276">
                  <c:v>538</c:v>
                </c:pt>
                <c:pt idx="277">
                  <c:v>537.9</c:v>
                </c:pt>
                <c:pt idx="278">
                  <c:v>537.79999999999995</c:v>
                </c:pt>
                <c:pt idx="279">
                  <c:v>537.70000000000005</c:v>
                </c:pt>
                <c:pt idx="280">
                  <c:v>537.6</c:v>
                </c:pt>
                <c:pt idx="281">
                  <c:v>537.5</c:v>
                </c:pt>
                <c:pt idx="282">
                  <c:v>537.4</c:v>
                </c:pt>
                <c:pt idx="283">
                  <c:v>537.29999999999995</c:v>
                </c:pt>
                <c:pt idx="284">
                  <c:v>537.20000000000005</c:v>
                </c:pt>
                <c:pt idx="285">
                  <c:v>537.1</c:v>
                </c:pt>
                <c:pt idx="286">
                  <c:v>537</c:v>
                </c:pt>
                <c:pt idx="287">
                  <c:v>536.9</c:v>
                </c:pt>
                <c:pt idx="288">
                  <c:v>536.79999999999995</c:v>
                </c:pt>
                <c:pt idx="289">
                  <c:v>536.70000000000005</c:v>
                </c:pt>
                <c:pt idx="290">
                  <c:v>536.6</c:v>
                </c:pt>
                <c:pt idx="291">
                  <c:v>536.5</c:v>
                </c:pt>
                <c:pt idx="292">
                  <c:v>536.4</c:v>
                </c:pt>
                <c:pt idx="293">
                  <c:v>536.29999999999995</c:v>
                </c:pt>
                <c:pt idx="294">
                  <c:v>536.20000000000005</c:v>
                </c:pt>
                <c:pt idx="295">
                  <c:v>536.1</c:v>
                </c:pt>
                <c:pt idx="296">
                  <c:v>536</c:v>
                </c:pt>
                <c:pt idx="297">
                  <c:v>535.9</c:v>
                </c:pt>
                <c:pt idx="298">
                  <c:v>535.79999999999995</c:v>
                </c:pt>
                <c:pt idx="299">
                  <c:v>535.70000000000005</c:v>
                </c:pt>
                <c:pt idx="300">
                  <c:v>535.6</c:v>
                </c:pt>
                <c:pt idx="301">
                  <c:v>535.5</c:v>
                </c:pt>
                <c:pt idx="302">
                  <c:v>535.4</c:v>
                </c:pt>
                <c:pt idx="303">
                  <c:v>535.29999999999995</c:v>
                </c:pt>
                <c:pt idx="304">
                  <c:v>535.20000000000005</c:v>
                </c:pt>
                <c:pt idx="305">
                  <c:v>535.1</c:v>
                </c:pt>
                <c:pt idx="306">
                  <c:v>535</c:v>
                </c:pt>
                <c:pt idx="307">
                  <c:v>534.9</c:v>
                </c:pt>
                <c:pt idx="308">
                  <c:v>534.79999999999995</c:v>
                </c:pt>
                <c:pt idx="309">
                  <c:v>534.70000000000005</c:v>
                </c:pt>
                <c:pt idx="310">
                  <c:v>534.6</c:v>
                </c:pt>
                <c:pt idx="311">
                  <c:v>534.5</c:v>
                </c:pt>
                <c:pt idx="312">
                  <c:v>534.4</c:v>
                </c:pt>
                <c:pt idx="313">
                  <c:v>534.29999999999995</c:v>
                </c:pt>
                <c:pt idx="314">
                  <c:v>534.20000000000005</c:v>
                </c:pt>
                <c:pt idx="315">
                  <c:v>534.1</c:v>
                </c:pt>
                <c:pt idx="316">
                  <c:v>534</c:v>
                </c:pt>
                <c:pt idx="317">
                  <c:v>533.9</c:v>
                </c:pt>
                <c:pt idx="318">
                  <c:v>533.79999999999995</c:v>
                </c:pt>
                <c:pt idx="319">
                  <c:v>533.70000000000005</c:v>
                </c:pt>
                <c:pt idx="320">
                  <c:v>533.6</c:v>
                </c:pt>
                <c:pt idx="321">
                  <c:v>533.5</c:v>
                </c:pt>
                <c:pt idx="322">
                  <c:v>533.4</c:v>
                </c:pt>
                <c:pt idx="323">
                  <c:v>533.29999999999995</c:v>
                </c:pt>
                <c:pt idx="324">
                  <c:v>533.20000000000005</c:v>
                </c:pt>
                <c:pt idx="325">
                  <c:v>533.1</c:v>
                </c:pt>
                <c:pt idx="326">
                  <c:v>533</c:v>
                </c:pt>
                <c:pt idx="327">
                  <c:v>532.9</c:v>
                </c:pt>
                <c:pt idx="328">
                  <c:v>532.79999999999995</c:v>
                </c:pt>
                <c:pt idx="329">
                  <c:v>532.70000000000005</c:v>
                </c:pt>
                <c:pt idx="330">
                  <c:v>532.6</c:v>
                </c:pt>
                <c:pt idx="331">
                  <c:v>532.5</c:v>
                </c:pt>
                <c:pt idx="332">
                  <c:v>532.4</c:v>
                </c:pt>
                <c:pt idx="333">
                  <c:v>532.29999999999995</c:v>
                </c:pt>
                <c:pt idx="334">
                  <c:v>532.20000000000005</c:v>
                </c:pt>
                <c:pt idx="335">
                  <c:v>532.1</c:v>
                </c:pt>
                <c:pt idx="336">
                  <c:v>532</c:v>
                </c:pt>
                <c:pt idx="337">
                  <c:v>531.9</c:v>
                </c:pt>
                <c:pt idx="338">
                  <c:v>531.79999999999995</c:v>
                </c:pt>
                <c:pt idx="339">
                  <c:v>531.70000000000005</c:v>
                </c:pt>
                <c:pt idx="340">
                  <c:v>531.6</c:v>
                </c:pt>
                <c:pt idx="341">
                  <c:v>531.5</c:v>
                </c:pt>
                <c:pt idx="342">
                  <c:v>531.4</c:v>
                </c:pt>
                <c:pt idx="343">
                  <c:v>531.29999999999995</c:v>
                </c:pt>
                <c:pt idx="344">
                  <c:v>531.20000000000005</c:v>
                </c:pt>
                <c:pt idx="345">
                  <c:v>531.1</c:v>
                </c:pt>
                <c:pt idx="346">
                  <c:v>531</c:v>
                </c:pt>
                <c:pt idx="347">
                  <c:v>530.9</c:v>
                </c:pt>
                <c:pt idx="348">
                  <c:v>530.79999999999995</c:v>
                </c:pt>
                <c:pt idx="349">
                  <c:v>530.70000000000005</c:v>
                </c:pt>
                <c:pt idx="350">
                  <c:v>530.6</c:v>
                </c:pt>
                <c:pt idx="351">
                  <c:v>530.5</c:v>
                </c:pt>
                <c:pt idx="352">
                  <c:v>530.4</c:v>
                </c:pt>
                <c:pt idx="353">
                  <c:v>530.29999999999995</c:v>
                </c:pt>
                <c:pt idx="354">
                  <c:v>530.20000000000005</c:v>
                </c:pt>
                <c:pt idx="355">
                  <c:v>530.1</c:v>
                </c:pt>
                <c:pt idx="356">
                  <c:v>530</c:v>
                </c:pt>
                <c:pt idx="357">
                  <c:v>529.9</c:v>
                </c:pt>
                <c:pt idx="358">
                  <c:v>529.79999999999995</c:v>
                </c:pt>
                <c:pt idx="359">
                  <c:v>529.70000000000005</c:v>
                </c:pt>
                <c:pt idx="360">
                  <c:v>529.6</c:v>
                </c:pt>
                <c:pt idx="361">
                  <c:v>529.5</c:v>
                </c:pt>
                <c:pt idx="362">
                  <c:v>529.4</c:v>
                </c:pt>
                <c:pt idx="363">
                  <c:v>529.29999999999995</c:v>
                </c:pt>
                <c:pt idx="364">
                  <c:v>529.20000000000005</c:v>
                </c:pt>
                <c:pt idx="365">
                  <c:v>529.1</c:v>
                </c:pt>
                <c:pt idx="366">
                  <c:v>529</c:v>
                </c:pt>
                <c:pt idx="367">
                  <c:v>528.9</c:v>
                </c:pt>
                <c:pt idx="368">
                  <c:v>528.79999999999995</c:v>
                </c:pt>
                <c:pt idx="369">
                  <c:v>528.70000000000005</c:v>
                </c:pt>
                <c:pt idx="370">
                  <c:v>528.6</c:v>
                </c:pt>
                <c:pt idx="371">
                  <c:v>528.5</c:v>
                </c:pt>
                <c:pt idx="372">
                  <c:v>528.4</c:v>
                </c:pt>
                <c:pt idx="373">
                  <c:v>528.29999999999995</c:v>
                </c:pt>
                <c:pt idx="374">
                  <c:v>528.20000000000005</c:v>
                </c:pt>
                <c:pt idx="375">
                  <c:v>528.1</c:v>
                </c:pt>
                <c:pt idx="376">
                  <c:v>528</c:v>
                </c:pt>
                <c:pt idx="377">
                  <c:v>527.9</c:v>
                </c:pt>
                <c:pt idx="378">
                  <c:v>527.79999999999995</c:v>
                </c:pt>
                <c:pt idx="379">
                  <c:v>527.70000000000005</c:v>
                </c:pt>
                <c:pt idx="380">
                  <c:v>527.6</c:v>
                </c:pt>
                <c:pt idx="381">
                  <c:v>527.5</c:v>
                </c:pt>
                <c:pt idx="382">
                  <c:v>527.4</c:v>
                </c:pt>
                <c:pt idx="383">
                  <c:v>527.29999999999995</c:v>
                </c:pt>
                <c:pt idx="384">
                  <c:v>527.20000000000005</c:v>
                </c:pt>
                <c:pt idx="385">
                  <c:v>527.1</c:v>
                </c:pt>
                <c:pt idx="386">
                  <c:v>527</c:v>
                </c:pt>
                <c:pt idx="387">
                  <c:v>526.9</c:v>
                </c:pt>
                <c:pt idx="388">
                  <c:v>526.79999999999995</c:v>
                </c:pt>
                <c:pt idx="389">
                  <c:v>526.70000000000005</c:v>
                </c:pt>
                <c:pt idx="390">
                  <c:v>526.6</c:v>
                </c:pt>
                <c:pt idx="391">
                  <c:v>526.5</c:v>
                </c:pt>
                <c:pt idx="392">
                  <c:v>526.4</c:v>
                </c:pt>
                <c:pt idx="393">
                  <c:v>526.29999999999995</c:v>
                </c:pt>
                <c:pt idx="394">
                  <c:v>526.20000000000005</c:v>
                </c:pt>
                <c:pt idx="395">
                  <c:v>526.1</c:v>
                </c:pt>
                <c:pt idx="396">
                  <c:v>526</c:v>
                </c:pt>
                <c:pt idx="397">
                  <c:v>525.9</c:v>
                </c:pt>
                <c:pt idx="398">
                  <c:v>525.79999999999995</c:v>
                </c:pt>
                <c:pt idx="399">
                  <c:v>525.70000000000005</c:v>
                </c:pt>
                <c:pt idx="400">
                  <c:v>525.6</c:v>
                </c:pt>
                <c:pt idx="401">
                  <c:v>525.5</c:v>
                </c:pt>
                <c:pt idx="402">
                  <c:v>525.4</c:v>
                </c:pt>
                <c:pt idx="403">
                  <c:v>525.29999999999995</c:v>
                </c:pt>
                <c:pt idx="404">
                  <c:v>525.20000000000005</c:v>
                </c:pt>
                <c:pt idx="405">
                  <c:v>525.1</c:v>
                </c:pt>
                <c:pt idx="406">
                  <c:v>525</c:v>
                </c:pt>
                <c:pt idx="407">
                  <c:v>524.9</c:v>
                </c:pt>
                <c:pt idx="408">
                  <c:v>524.79999999999995</c:v>
                </c:pt>
                <c:pt idx="409">
                  <c:v>524.70000000000005</c:v>
                </c:pt>
                <c:pt idx="410">
                  <c:v>524.6</c:v>
                </c:pt>
                <c:pt idx="411">
                  <c:v>524.5</c:v>
                </c:pt>
                <c:pt idx="412">
                  <c:v>524.4</c:v>
                </c:pt>
                <c:pt idx="413">
                  <c:v>524.29999999999995</c:v>
                </c:pt>
                <c:pt idx="414">
                  <c:v>524.20000000000005</c:v>
                </c:pt>
                <c:pt idx="415">
                  <c:v>524.1</c:v>
                </c:pt>
                <c:pt idx="416">
                  <c:v>524</c:v>
                </c:pt>
                <c:pt idx="417">
                  <c:v>523.9</c:v>
                </c:pt>
                <c:pt idx="418">
                  <c:v>523.79999999999995</c:v>
                </c:pt>
                <c:pt idx="419">
                  <c:v>523.70000000000005</c:v>
                </c:pt>
                <c:pt idx="420">
                  <c:v>523.6</c:v>
                </c:pt>
                <c:pt idx="421">
                  <c:v>523.5</c:v>
                </c:pt>
                <c:pt idx="422">
                  <c:v>523.4</c:v>
                </c:pt>
                <c:pt idx="423">
                  <c:v>523.29999999999995</c:v>
                </c:pt>
                <c:pt idx="424">
                  <c:v>523.20000000000005</c:v>
                </c:pt>
                <c:pt idx="425">
                  <c:v>523.1</c:v>
                </c:pt>
                <c:pt idx="426">
                  <c:v>523</c:v>
                </c:pt>
                <c:pt idx="427">
                  <c:v>522.9</c:v>
                </c:pt>
                <c:pt idx="428">
                  <c:v>522.79999999999995</c:v>
                </c:pt>
                <c:pt idx="429">
                  <c:v>522.70000000000005</c:v>
                </c:pt>
                <c:pt idx="430">
                  <c:v>522.6</c:v>
                </c:pt>
                <c:pt idx="431">
                  <c:v>522.5</c:v>
                </c:pt>
                <c:pt idx="432">
                  <c:v>522.4</c:v>
                </c:pt>
                <c:pt idx="433">
                  <c:v>522.29999999999995</c:v>
                </c:pt>
                <c:pt idx="434">
                  <c:v>522.20000000000005</c:v>
                </c:pt>
                <c:pt idx="435">
                  <c:v>522.1</c:v>
                </c:pt>
                <c:pt idx="436">
                  <c:v>522</c:v>
                </c:pt>
                <c:pt idx="437">
                  <c:v>521.9</c:v>
                </c:pt>
                <c:pt idx="438">
                  <c:v>521.79999999999995</c:v>
                </c:pt>
                <c:pt idx="439">
                  <c:v>521.70000000000005</c:v>
                </c:pt>
                <c:pt idx="440">
                  <c:v>521.6</c:v>
                </c:pt>
                <c:pt idx="441">
                  <c:v>521.5</c:v>
                </c:pt>
                <c:pt idx="442">
                  <c:v>521.4</c:v>
                </c:pt>
                <c:pt idx="443">
                  <c:v>521.29999999999995</c:v>
                </c:pt>
                <c:pt idx="444">
                  <c:v>521.20000000000005</c:v>
                </c:pt>
                <c:pt idx="445">
                  <c:v>521.1</c:v>
                </c:pt>
                <c:pt idx="446">
                  <c:v>521</c:v>
                </c:pt>
                <c:pt idx="447">
                  <c:v>520.9</c:v>
                </c:pt>
                <c:pt idx="448">
                  <c:v>520.79999999999995</c:v>
                </c:pt>
                <c:pt idx="449">
                  <c:v>520.70000000000005</c:v>
                </c:pt>
                <c:pt idx="450">
                  <c:v>520.6</c:v>
                </c:pt>
                <c:pt idx="451">
                  <c:v>520.5</c:v>
                </c:pt>
                <c:pt idx="452">
                  <c:v>520.4</c:v>
                </c:pt>
              </c:numCache>
            </c:numRef>
          </c:xVal>
          <c:yVal>
            <c:numRef>
              <c:f>Plots!$K$3:$K$456</c:f>
              <c:numCache>
                <c:formatCode>General</c:formatCode>
                <c:ptCount val="454"/>
                <c:pt idx="61">
                  <c:v>145.54999999999995</c:v>
                </c:pt>
                <c:pt idx="62">
                  <c:v>144.82299999999998</c:v>
                </c:pt>
                <c:pt idx="63">
                  <c:v>144.09500000000003</c:v>
                </c:pt>
                <c:pt idx="64">
                  <c:v>143.36800000000002</c:v>
                </c:pt>
                <c:pt idx="65">
                  <c:v>142.64099999999985</c:v>
                </c:pt>
                <c:pt idx="66">
                  <c:v>141.91299999999998</c:v>
                </c:pt>
                <c:pt idx="67">
                  <c:v>141.18600000000001</c:v>
                </c:pt>
                <c:pt idx="68">
                  <c:v>140.45899999999992</c:v>
                </c:pt>
                <c:pt idx="69">
                  <c:v>139.73099999999999</c:v>
                </c:pt>
                <c:pt idx="70">
                  <c:v>139.00399999999991</c:v>
                </c:pt>
                <c:pt idx="71">
                  <c:v>138.27699999999982</c:v>
                </c:pt>
                <c:pt idx="72">
                  <c:v>137.54999999999995</c:v>
                </c:pt>
                <c:pt idx="73">
                  <c:v>136.822</c:v>
                </c:pt>
                <c:pt idx="74">
                  <c:v>136.09500000000003</c:v>
                </c:pt>
                <c:pt idx="75">
                  <c:v>135.36800000000002</c:v>
                </c:pt>
                <c:pt idx="76">
                  <c:v>134.63999999999982</c:v>
                </c:pt>
                <c:pt idx="77">
                  <c:v>133.91299999999998</c:v>
                </c:pt>
                <c:pt idx="78">
                  <c:v>133.18600000000001</c:v>
                </c:pt>
                <c:pt idx="79">
                  <c:v>132.45799999999994</c:v>
                </c:pt>
                <c:pt idx="80">
                  <c:v>131.73099999999999</c:v>
                </c:pt>
                <c:pt idx="81">
                  <c:v>131.00399999999991</c:v>
                </c:pt>
                <c:pt idx="82">
                  <c:v>130.27599999999978</c:v>
                </c:pt>
                <c:pt idx="83">
                  <c:v>129.54900000000001</c:v>
                </c:pt>
                <c:pt idx="84">
                  <c:v>128.822</c:v>
                </c:pt>
                <c:pt idx="85">
                  <c:v>128.09399999999982</c:v>
                </c:pt>
                <c:pt idx="86">
                  <c:v>127.36699999999996</c:v>
                </c:pt>
                <c:pt idx="87">
                  <c:v>126.63999999999987</c:v>
                </c:pt>
                <c:pt idx="88">
                  <c:v>125.91200000000003</c:v>
                </c:pt>
                <c:pt idx="89">
                  <c:v>125.18499999999996</c:v>
                </c:pt>
                <c:pt idx="90">
                  <c:v>124.4579999999999</c:v>
                </c:pt>
                <c:pt idx="91">
                  <c:v>123.73000000000002</c:v>
                </c:pt>
                <c:pt idx="92">
                  <c:v>123.00299999999993</c:v>
                </c:pt>
                <c:pt idx="93">
                  <c:v>122.27599999999984</c:v>
                </c:pt>
                <c:pt idx="94">
                  <c:v>121.548</c:v>
                </c:pt>
                <c:pt idx="95">
                  <c:v>120.82099999999991</c:v>
                </c:pt>
                <c:pt idx="96">
                  <c:v>120.09399999999982</c:v>
                </c:pt>
                <c:pt idx="97">
                  <c:v>119.36599999999999</c:v>
                </c:pt>
                <c:pt idx="98">
                  <c:v>118.6389999999999</c:v>
                </c:pt>
                <c:pt idx="99">
                  <c:v>117.91200000000003</c:v>
                </c:pt>
                <c:pt idx="100">
                  <c:v>117.18499999999996</c:v>
                </c:pt>
                <c:pt idx="101">
                  <c:v>116.45699999999989</c:v>
                </c:pt>
                <c:pt idx="102">
                  <c:v>115.73000000000002</c:v>
                </c:pt>
                <c:pt idx="103">
                  <c:v>115.00299999999993</c:v>
                </c:pt>
                <c:pt idx="104">
                  <c:v>114.27499999999986</c:v>
                </c:pt>
                <c:pt idx="105">
                  <c:v>113.548</c:v>
                </c:pt>
                <c:pt idx="106">
                  <c:v>112.82099999999991</c:v>
                </c:pt>
                <c:pt idx="107">
                  <c:v>112.09299999999986</c:v>
                </c:pt>
                <c:pt idx="108">
                  <c:v>111.36599999999999</c:v>
                </c:pt>
                <c:pt idx="109">
                  <c:v>110.6389999999999</c:v>
                </c:pt>
                <c:pt idx="110">
                  <c:v>109.91099999999989</c:v>
                </c:pt>
                <c:pt idx="111">
                  <c:v>109.18399999999997</c:v>
                </c:pt>
                <c:pt idx="112">
                  <c:v>108.45699999999989</c:v>
                </c:pt>
                <c:pt idx="113">
                  <c:v>107.72899999999981</c:v>
                </c:pt>
                <c:pt idx="114">
                  <c:v>107.002</c:v>
                </c:pt>
                <c:pt idx="115">
                  <c:v>106.27499999999986</c:v>
                </c:pt>
                <c:pt idx="116">
                  <c:v>105.54700000000007</c:v>
                </c:pt>
                <c:pt idx="117">
                  <c:v>104.81999999999996</c:v>
                </c:pt>
                <c:pt idx="118">
                  <c:v>104.09299999999986</c:v>
                </c:pt>
                <c:pt idx="119">
                  <c:v>103.36500000000001</c:v>
                </c:pt>
                <c:pt idx="120">
                  <c:v>102.63799999999992</c:v>
                </c:pt>
                <c:pt idx="121">
                  <c:v>101.91099999999989</c:v>
                </c:pt>
                <c:pt idx="122">
                  <c:v>101.18399999999997</c:v>
                </c:pt>
                <c:pt idx="123">
                  <c:v>100.45699999999989</c:v>
                </c:pt>
                <c:pt idx="124">
                  <c:v>99.730999999999995</c:v>
                </c:pt>
                <c:pt idx="125">
                  <c:v>99.006999999999834</c:v>
                </c:pt>
                <c:pt idx="126">
                  <c:v>98.285999999999831</c:v>
                </c:pt>
                <c:pt idx="127">
                  <c:v>97.569999999999936</c:v>
                </c:pt>
                <c:pt idx="128">
                  <c:v>96.865999999999985</c:v>
                </c:pt>
                <c:pt idx="129">
                  <c:v>96.182000000000002</c:v>
                </c:pt>
                <c:pt idx="130">
                  <c:v>95.533999999999892</c:v>
                </c:pt>
                <c:pt idx="131">
                  <c:v>94.952999999999975</c:v>
                </c:pt>
                <c:pt idx="132">
                  <c:v>94.483999999999924</c:v>
                </c:pt>
                <c:pt idx="133">
                  <c:v>94.205999999999904</c:v>
                </c:pt>
                <c:pt idx="134">
                  <c:v>94.241000000000028</c:v>
                </c:pt>
                <c:pt idx="135">
                  <c:v>94.780999999999963</c:v>
                </c:pt>
                <c:pt idx="136">
                  <c:v>96.111999999999867</c:v>
                </c:pt>
                <c:pt idx="137">
                  <c:v>98.654999999999973</c:v>
                </c:pt>
                <c:pt idx="138">
                  <c:v>103.00900000000001</c:v>
                </c:pt>
                <c:pt idx="139">
                  <c:v>109.992</c:v>
                </c:pt>
                <c:pt idx="140">
                  <c:v>120.71100000000006</c:v>
                </c:pt>
                <c:pt idx="141">
                  <c:v>136.56700000000001</c:v>
                </c:pt>
                <c:pt idx="142">
                  <c:v>159.322</c:v>
                </c:pt>
                <c:pt idx="143">
                  <c:v>191.09099999999989</c:v>
                </c:pt>
                <c:pt idx="144">
                  <c:v>234.21099999999998</c:v>
                </c:pt>
                <c:pt idx="145">
                  <c:v>291.29099999999966</c:v>
                </c:pt>
                <c:pt idx="146">
                  <c:v>364.8089999999998</c:v>
                </c:pt>
                <c:pt idx="147">
                  <c:v>457.09399999999954</c:v>
                </c:pt>
                <c:pt idx="148">
                  <c:v>569.95299999999952</c:v>
                </c:pt>
                <c:pt idx="149">
                  <c:v>704.07199999999989</c:v>
                </c:pt>
                <c:pt idx="150">
                  <c:v>859.17200000000003</c:v>
                </c:pt>
                <c:pt idx="151">
                  <c:v>1033.0509999999997</c:v>
                </c:pt>
                <c:pt idx="152">
                  <c:v>1222.0119999999999</c:v>
                </c:pt>
                <c:pt idx="153">
                  <c:v>1420.5689999999997</c:v>
                </c:pt>
                <c:pt idx="154">
                  <c:v>1621.184999999999</c:v>
                </c:pt>
                <c:pt idx="155">
                  <c:v>1815.4860000000001</c:v>
                </c:pt>
                <c:pt idx="156">
                  <c:v>1993.86</c:v>
                </c:pt>
                <c:pt idx="157">
                  <c:v>2147.0249999999987</c:v>
                </c:pt>
                <c:pt idx="158">
                  <c:v>2266.4089999999997</c:v>
                </c:pt>
                <c:pt idx="159">
                  <c:v>2344.8029999999999</c:v>
                </c:pt>
                <c:pt idx="160">
                  <c:v>2377.4910000000013</c:v>
                </c:pt>
                <c:pt idx="161">
                  <c:v>2362.3729999999996</c:v>
                </c:pt>
                <c:pt idx="162">
                  <c:v>2300.3729999999996</c:v>
                </c:pt>
                <c:pt idx="163">
                  <c:v>2195.1659999999997</c:v>
                </c:pt>
                <c:pt idx="164">
                  <c:v>2053.1139999999996</c:v>
                </c:pt>
                <c:pt idx="165">
                  <c:v>1882.1509999999998</c:v>
                </c:pt>
                <c:pt idx="166">
                  <c:v>1691.684999999999</c:v>
                </c:pt>
                <c:pt idx="167">
                  <c:v>1491.095</c:v>
                </c:pt>
                <c:pt idx="168">
                  <c:v>1289.251</c:v>
                </c:pt>
                <c:pt idx="169">
                  <c:v>1094.2749999999999</c:v>
                </c:pt>
                <c:pt idx="170">
                  <c:v>912.24799999999948</c:v>
                </c:pt>
                <c:pt idx="171">
                  <c:v>747.91199999999969</c:v>
                </c:pt>
                <c:pt idx="172">
                  <c:v>603.85399999999947</c:v>
                </c:pt>
                <c:pt idx="173">
                  <c:v>481.0439999999997</c:v>
                </c:pt>
                <c:pt idx="174">
                  <c:v>379.27299999999974</c:v>
                </c:pt>
                <c:pt idx="175">
                  <c:v>297.00299999999993</c:v>
                </c:pt>
                <c:pt idx="176">
                  <c:v>232.221</c:v>
                </c:pt>
                <c:pt idx="177">
                  <c:v>182.39099999999993</c:v>
                </c:pt>
                <c:pt idx="178">
                  <c:v>144.91699999999994</c:v>
                </c:pt>
                <c:pt idx="179">
                  <c:v>117.38099999999986</c:v>
                </c:pt>
                <c:pt idx="180">
                  <c:v>97.531999999999925</c:v>
                </c:pt>
                <c:pt idx="181">
                  <c:v>83.499000000000024</c:v>
                </c:pt>
                <c:pt idx="182">
                  <c:v>73.720000000000013</c:v>
                </c:pt>
                <c:pt idx="183">
                  <c:v>66.971000000000004</c:v>
                </c:pt>
                <c:pt idx="184">
                  <c:v>62.333999999999833</c:v>
                </c:pt>
                <c:pt idx="185">
                  <c:v>59.121999999999872</c:v>
                </c:pt>
                <c:pt idx="186">
                  <c:v>56.852999999999838</c:v>
                </c:pt>
                <c:pt idx="187">
                  <c:v>55.188999999999872</c:v>
                </c:pt>
                <c:pt idx="188">
                  <c:v>53.904999999999973</c:v>
                </c:pt>
                <c:pt idx="189">
                  <c:v>52.853999999999814</c:v>
                </c:pt>
                <c:pt idx="190">
                  <c:v>51.943000000000005</c:v>
                </c:pt>
                <c:pt idx="191">
                  <c:v>51.114000000000026</c:v>
                </c:pt>
                <c:pt idx="192">
                  <c:v>50.330999999999911</c:v>
                </c:pt>
                <c:pt idx="193">
                  <c:v>49.573999999999863</c:v>
                </c:pt>
                <c:pt idx="194">
                  <c:v>48.83199999999988</c:v>
                </c:pt>
                <c:pt idx="195">
                  <c:v>48.096000000000011</c:v>
                </c:pt>
                <c:pt idx="196">
                  <c:v>47.365000000000009</c:v>
                </c:pt>
                <c:pt idx="197">
                  <c:v>46.635999999999996</c:v>
                </c:pt>
                <c:pt idx="198">
                  <c:v>45.907999999999902</c:v>
                </c:pt>
                <c:pt idx="199">
                  <c:v>45.179999999999858</c:v>
                </c:pt>
                <c:pt idx="200">
                  <c:v>44.452999999999982</c:v>
                </c:pt>
                <c:pt idx="201">
                  <c:v>43.72499999999993</c:v>
                </c:pt>
                <c:pt idx="202">
                  <c:v>42.997999999999841</c:v>
                </c:pt>
                <c:pt idx="203">
                  <c:v>42.27000000000001</c:v>
                </c:pt>
                <c:pt idx="204">
                  <c:v>41.542999999999914</c:v>
                </c:pt>
                <c:pt idx="205">
                  <c:v>40.816000000000024</c:v>
                </c:pt>
                <c:pt idx="206">
                  <c:v>40.088999999999963</c:v>
                </c:pt>
                <c:pt idx="207">
                  <c:v>39.360999999999883</c:v>
                </c:pt>
                <c:pt idx="208">
                  <c:v>38.634000000000015</c:v>
                </c:pt>
                <c:pt idx="209">
                  <c:v>37.906999999999933</c:v>
                </c:pt>
                <c:pt idx="210">
                  <c:v>37.178999999999888</c:v>
                </c:pt>
                <c:pt idx="211">
                  <c:v>36.451999999999998</c:v>
                </c:pt>
                <c:pt idx="212">
                  <c:v>35.72499999999993</c:v>
                </c:pt>
                <c:pt idx="213">
                  <c:v>34.996999999999872</c:v>
                </c:pt>
                <c:pt idx="214">
                  <c:v>34.27000000000001</c:v>
                </c:pt>
                <c:pt idx="215">
                  <c:v>33.542999999999914</c:v>
                </c:pt>
                <c:pt idx="216">
                  <c:v>32.814999999999827</c:v>
                </c:pt>
                <c:pt idx="217">
                  <c:v>32.087999999999965</c:v>
                </c:pt>
                <c:pt idx="218">
                  <c:v>31.360999999999876</c:v>
                </c:pt>
                <c:pt idx="219">
                  <c:v>30.633000000000038</c:v>
                </c:pt>
                <c:pt idx="220">
                  <c:v>29.905999999999938</c:v>
                </c:pt>
                <c:pt idx="221">
                  <c:v>29.17899999999986</c:v>
                </c:pt>
                <c:pt idx="222">
                  <c:v>28.451000000000025</c:v>
                </c:pt>
                <c:pt idx="223">
                  <c:v>27.723999999999929</c:v>
                </c:pt>
                <c:pt idx="224">
                  <c:v>26.996999999999833</c:v>
                </c:pt>
                <c:pt idx="225">
                  <c:v>26.269000000000002</c:v>
                </c:pt>
                <c:pt idx="226">
                  <c:v>25.541999999999916</c:v>
                </c:pt>
                <c:pt idx="227">
                  <c:v>24.814999999999831</c:v>
                </c:pt>
                <c:pt idx="228">
                  <c:v>24.086999999999989</c:v>
                </c:pt>
                <c:pt idx="229">
                  <c:v>23.3599999999999</c:v>
                </c:pt>
                <c:pt idx="230">
                  <c:v>22.633000000000038</c:v>
                </c:pt>
                <c:pt idx="231">
                  <c:v>21.904999999999973</c:v>
                </c:pt>
                <c:pt idx="232">
                  <c:v>21.177999999999891</c:v>
                </c:pt>
                <c:pt idx="233">
                  <c:v>20.451000000000025</c:v>
                </c:pt>
                <c:pt idx="234">
                  <c:v>19.722999999999946</c:v>
                </c:pt>
                <c:pt idx="235">
                  <c:v>18.995999999999857</c:v>
                </c:pt>
                <c:pt idx="236">
                  <c:v>18.269000000000002</c:v>
                </c:pt>
                <c:pt idx="237">
                  <c:v>17.541999999999916</c:v>
                </c:pt>
                <c:pt idx="238">
                  <c:v>16.813999999999851</c:v>
                </c:pt>
                <c:pt idx="239">
                  <c:v>16.086999999999989</c:v>
                </c:pt>
                <c:pt idx="240">
                  <c:v>15.359999999999911</c:v>
                </c:pt>
                <c:pt idx="241">
                  <c:v>14.631999999999833</c:v>
                </c:pt>
                <c:pt idx="266">
                  <c:v>2744.3090000000002</c:v>
                </c:pt>
                <c:pt idx="267">
                  <c:v>2743.1410000000001</c:v>
                </c:pt>
                <c:pt idx="268">
                  <c:v>2741.9730000000013</c:v>
                </c:pt>
                <c:pt idx="269">
                  <c:v>2740.8050000000012</c:v>
                </c:pt>
                <c:pt idx="270">
                  <c:v>2739.6370000000002</c:v>
                </c:pt>
                <c:pt idx="271">
                  <c:v>2738.4679999999998</c:v>
                </c:pt>
                <c:pt idx="272">
                  <c:v>2737.3</c:v>
                </c:pt>
                <c:pt idx="273">
                  <c:v>2736.1320000000001</c:v>
                </c:pt>
                <c:pt idx="274">
                  <c:v>2734.9639999999999</c:v>
                </c:pt>
                <c:pt idx="275">
                  <c:v>2733.7960000000003</c:v>
                </c:pt>
                <c:pt idx="276">
                  <c:v>2732.6279999999997</c:v>
                </c:pt>
                <c:pt idx="277">
                  <c:v>2731.46</c:v>
                </c:pt>
                <c:pt idx="278">
                  <c:v>2730.2920000000004</c:v>
                </c:pt>
                <c:pt idx="279">
                  <c:v>2729.1239999999998</c:v>
                </c:pt>
                <c:pt idx="280">
                  <c:v>2727.9560000000001</c:v>
                </c:pt>
                <c:pt idx="281">
                  <c:v>2726.7879999999986</c:v>
                </c:pt>
                <c:pt idx="282">
                  <c:v>2725.6190000000001</c:v>
                </c:pt>
                <c:pt idx="283">
                  <c:v>2724.4510000000014</c:v>
                </c:pt>
                <c:pt idx="284">
                  <c:v>2723.2830000000004</c:v>
                </c:pt>
                <c:pt idx="285">
                  <c:v>2722.1149999999998</c:v>
                </c:pt>
                <c:pt idx="286">
                  <c:v>2720.9470000000001</c:v>
                </c:pt>
                <c:pt idx="287">
                  <c:v>2719.779</c:v>
                </c:pt>
                <c:pt idx="288">
                  <c:v>2718.6109999999999</c:v>
                </c:pt>
                <c:pt idx="289">
                  <c:v>2717.4430000000002</c:v>
                </c:pt>
                <c:pt idx="290">
                  <c:v>2716.2750000000001</c:v>
                </c:pt>
                <c:pt idx="291">
                  <c:v>2715.107</c:v>
                </c:pt>
                <c:pt idx="292">
                  <c:v>2713.9390000000012</c:v>
                </c:pt>
                <c:pt idx="293">
                  <c:v>2712.77</c:v>
                </c:pt>
                <c:pt idx="294">
                  <c:v>2711.6019999999999</c:v>
                </c:pt>
                <c:pt idx="295">
                  <c:v>2710.4340000000002</c:v>
                </c:pt>
                <c:pt idx="296">
                  <c:v>2709.2659999999987</c:v>
                </c:pt>
                <c:pt idx="297">
                  <c:v>2708.098</c:v>
                </c:pt>
                <c:pt idx="298">
                  <c:v>2706.9300000000012</c:v>
                </c:pt>
                <c:pt idx="299">
                  <c:v>2705.7619999999997</c:v>
                </c:pt>
                <c:pt idx="300">
                  <c:v>2704.5940000000001</c:v>
                </c:pt>
                <c:pt idx="301">
                  <c:v>2703.4260000000004</c:v>
                </c:pt>
                <c:pt idx="302">
                  <c:v>2702.2579999999998</c:v>
                </c:pt>
                <c:pt idx="303">
                  <c:v>2701.09</c:v>
                </c:pt>
                <c:pt idx="304">
                  <c:v>2699.9210000000012</c:v>
                </c:pt>
                <c:pt idx="305">
                  <c:v>2698.7530000000002</c:v>
                </c:pt>
                <c:pt idx="306">
                  <c:v>2697.585</c:v>
                </c:pt>
                <c:pt idx="307">
                  <c:v>2696.4170000000017</c:v>
                </c:pt>
                <c:pt idx="308">
                  <c:v>2695.2489999999984</c:v>
                </c:pt>
                <c:pt idx="309">
                  <c:v>2694.0810000000001</c:v>
                </c:pt>
                <c:pt idx="310">
                  <c:v>2692.9130000000014</c:v>
                </c:pt>
                <c:pt idx="311">
                  <c:v>2691.7449999999985</c:v>
                </c:pt>
                <c:pt idx="312">
                  <c:v>2690.5770000000002</c:v>
                </c:pt>
                <c:pt idx="313">
                  <c:v>2689.4090000000001</c:v>
                </c:pt>
                <c:pt idx="314">
                  <c:v>2688.241</c:v>
                </c:pt>
                <c:pt idx="315">
                  <c:v>2687.0740000000001</c:v>
                </c:pt>
                <c:pt idx="316">
                  <c:v>2685.9070000000002</c:v>
                </c:pt>
                <c:pt idx="317">
                  <c:v>2684.7419999999997</c:v>
                </c:pt>
                <c:pt idx="318">
                  <c:v>2683.58</c:v>
                </c:pt>
                <c:pt idx="319">
                  <c:v>2682.4229999999998</c:v>
                </c:pt>
                <c:pt idx="320">
                  <c:v>2681.2759999999998</c:v>
                </c:pt>
                <c:pt idx="321">
                  <c:v>2680.1479999999997</c:v>
                </c:pt>
                <c:pt idx="322">
                  <c:v>2679.0529999999999</c:v>
                </c:pt>
                <c:pt idx="323">
                  <c:v>2678.0160000000001</c:v>
                </c:pt>
                <c:pt idx="324">
                  <c:v>2677.0810000000001</c:v>
                </c:pt>
                <c:pt idx="325">
                  <c:v>2676.3140000000012</c:v>
                </c:pt>
                <c:pt idx="326">
                  <c:v>2675.8270000000002</c:v>
                </c:pt>
                <c:pt idx="327">
                  <c:v>2675.7910000000002</c:v>
                </c:pt>
                <c:pt idx="328">
                  <c:v>2676.4690000000001</c:v>
                </c:pt>
                <c:pt idx="329">
                  <c:v>2678.2470000000003</c:v>
                </c:pt>
                <c:pt idx="330">
                  <c:v>2681.694</c:v>
                </c:pt>
                <c:pt idx="331">
                  <c:v>2687.6010000000001</c:v>
                </c:pt>
                <c:pt idx="332">
                  <c:v>2697.0659999999998</c:v>
                </c:pt>
                <c:pt idx="333">
                  <c:v>2711.5650000000001</c:v>
                </c:pt>
                <c:pt idx="334">
                  <c:v>2732.9809999999998</c:v>
                </c:pt>
                <c:pt idx="335">
                  <c:v>2763.7340000000004</c:v>
                </c:pt>
                <c:pt idx="336">
                  <c:v>2806.6879999999987</c:v>
                </c:pt>
                <c:pt idx="337">
                  <c:v>2865.2489999999984</c:v>
                </c:pt>
                <c:pt idx="338">
                  <c:v>2943.2639999999997</c:v>
                </c:pt>
                <c:pt idx="339">
                  <c:v>3044.6579999999999</c:v>
                </c:pt>
                <c:pt idx="340">
                  <c:v>3173.5529999999999</c:v>
                </c:pt>
                <c:pt idx="341">
                  <c:v>3333.3920000000012</c:v>
                </c:pt>
                <c:pt idx="342">
                  <c:v>3527.02</c:v>
                </c:pt>
                <c:pt idx="343">
                  <c:v>3756.0430000000001</c:v>
                </c:pt>
                <c:pt idx="344">
                  <c:v>4019.8170000000014</c:v>
                </c:pt>
                <c:pt idx="345">
                  <c:v>4316.0320000000002</c:v>
                </c:pt>
                <c:pt idx="346">
                  <c:v>4639.1040000000003</c:v>
                </c:pt>
                <c:pt idx="347">
                  <c:v>4981.2630000000017</c:v>
                </c:pt>
                <c:pt idx="348">
                  <c:v>5332.174</c:v>
                </c:pt>
                <c:pt idx="349">
                  <c:v>5678.6440000000002</c:v>
                </c:pt>
                <c:pt idx="350">
                  <c:v>6006.7889999999998</c:v>
                </c:pt>
                <c:pt idx="351">
                  <c:v>6301.3090000000002</c:v>
                </c:pt>
                <c:pt idx="352">
                  <c:v>6548.0130000000017</c:v>
                </c:pt>
                <c:pt idx="353">
                  <c:v>6734.24</c:v>
                </c:pt>
                <c:pt idx="354">
                  <c:v>6849.732</c:v>
                </c:pt>
                <c:pt idx="355">
                  <c:v>6888.2179999999998</c:v>
                </c:pt>
                <c:pt idx="356">
                  <c:v>6847.4439999999995</c:v>
                </c:pt>
                <c:pt idx="357">
                  <c:v>6729.6610000000028</c:v>
                </c:pt>
                <c:pt idx="358">
                  <c:v>6541.1390000000001</c:v>
                </c:pt>
                <c:pt idx="359">
                  <c:v>6292.1320000000014</c:v>
                </c:pt>
                <c:pt idx="360">
                  <c:v>5995.1080000000002</c:v>
                </c:pt>
                <c:pt idx="361">
                  <c:v>5664.835</c:v>
                </c:pt>
                <c:pt idx="362">
                  <c:v>5316.0360000000001</c:v>
                </c:pt>
                <c:pt idx="363">
                  <c:v>4962.7860000000001</c:v>
                </c:pt>
                <c:pt idx="364">
                  <c:v>4618.2829999999994</c:v>
                </c:pt>
                <c:pt idx="365">
                  <c:v>4292.67</c:v>
                </c:pt>
                <c:pt idx="366">
                  <c:v>3994.2910000000002</c:v>
                </c:pt>
                <c:pt idx="367">
                  <c:v>3728.16</c:v>
                </c:pt>
                <c:pt idx="368">
                  <c:v>3496.779</c:v>
                </c:pt>
                <c:pt idx="369">
                  <c:v>3300.7939999999999</c:v>
                </c:pt>
                <c:pt idx="370">
                  <c:v>3138.51</c:v>
                </c:pt>
                <c:pt idx="371">
                  <c:v>3007.3500000000017</c:v>
                </c:pt>
                <c:pt idx="372">
                  <c:v>2903.6040000000003</c:v>
                </c:pt>
                <c:pt idx="373">
                  <c:v>2823.24</c:v>
                </c:pt>
                <c:pt idx="374">
                  <c:v>2762.3320000000012</c:v>
                </c:pt>
                <c:pt idx="375">
                  <c:v>2717.0110000000013</c:v>
                </c:pt>
                <c:pt idx="376">
                  <c:v>2683.9380000000001</c:v>
                </c:pt>
                <c:pt idx="377">
                  <c:v>2660.181</c:v>
                </c:pt>
                <c:pt idx="378">
                  <c:v>2643.3420000000001</c:v>
                </c:pt>
                <c:pt idx="379">
                  <c:v>2631.538</c:v>
                </c:pt>
                <c:pt idx="380">
                  <c:v>2623.2889999999984</c:v>
                </c:pt>
                <c:pt idx="381">
                  <c:v>2617.509</c:v>
                </c:pt>
                <c:pt idx="382">
                  <c:v>2613.3930000000014</c:v>
                </c:pt>
                <c:pt idx="383">
                  <c:v>2610.3789999999999</c:v>
                </c:pt>
                <c:pt idx="384">
                  <c:v>2608.078</c:v>
                </c:pt>
                <c:pt idx="385">
                  <c:v>2606.2290000000003</c:v>
                </c:pt>
                <c:pt idx="386">
                  <c:v>2604.6590000000001</c:v>
                </c:pt>
                <c:pt idx="387">
                  <c:v>2603.259</c:v>
                </c:pt>
                <c:pt idx="388">
                  <c:v>2601.9589999999998</c:v>
                </c:pt>
                <c:pt idx="389">
                  <c:v>2600.7179999999998</c:v>
                </c:pt>
                <c:pt idx="390">
                  <c:v>2599.5100000000002</c:v>
                </c:pt>
                <c:pt idx="391">
                  <c:v>2598.3200000000002</c:v>
                </c:pt>
                <c:pt idx="392">
                  <c:v>2597.1410000000001</c:v>
                </c:pt>
                <c:pt idx="393">
                  <c:v>2595.9670000000001</c:v>
                </c:pt>
                <c:pt idx="394">
                  <c:v>2594.7960000000003</c:v>
                </c:pt>
                <c:pt idx="395">
                  <c:v>2593.6270000000004</c:v>
                </c:pt>
                <c:pt idx="396">
                  <c:v>2592.4580000000001</c:v>
                </c:pt>
                <c:pt idx="397">
                  <c:v>2591.2889999999984</c:v>
                </c:pt>
                <c:pt idx="398">
                  <c:v>2590.1210000000001</c:v>
                </c:pt>
                <c:pt idx="399">
                  <c:v>2588.9530000000013</c:v>
                </c:pt>
                <c:pt idx="400">
                  <c:v>2587.7849999999985</c:v>
                </c:pt>
                <c:pt idx="401">
                  <c:v>2586.6170000000002</c:v>
                </c:pt>
                <c:pt idx="402">
                  <c:v>2585.4490000000001</c:v>
                </c:pt>
                <c:pt idx="403">
                  <c:v>2584.2809999999986</c:v>
                </c:pt>
                <c:pt idx="404">
                  <c:v>2583.1130000000012</c:v>
                </c:pt>
                <c:pt idx="405">
                  <c:v>2581.9450000000002</c:v>
                </c:pt>
                <c:pt idx="406">
                  <c:v>2580.7759999999998</c:v>
                </c:pt>
                <c:pt idx="407">
                  <c:v>2579.6079999999997</c:v>
                </c:pt>
                <c:pt idx="408">
                  <c:v>2578.44</c:v>
                </c:pt>
                <c:pt idx="409">
                  <c:v>2577.2719999999999</c:v>
                </c:pt>
                <c:pt idx="410">
                  <c:v>2576.1040000000003</c:v>
                </c:pt>
                <c:pt idx="411">
                  <c:v>2574.9360000000001</c:v>
                </c:pt>
                <c:pt idx="412">
                  <c:v>2573.7679999999987</c:v>
                </c:pt>
                <c:pt idx="413">
                  <c:v>2572.6000000000004</c:v>
                </c:pt>
                <c:pt idx="414">
                  <c:v>2571.4320000000002</c:v>
                </c:pt>
                <c:pt idx="415">
                  <c:v>2570.2639999999997</c:v>
                </c:pt>
                <c:pt idx="416">
                  <c:v>2569.096</c:v>
                </c:pt>
                <c:pt idx="417">
                  <c:v>2567.9270000000001</c:v>
                </c:pt>
                <c:pt idx="418">
                  <c:v>2566.759</c:v>
                </c:pt>
                <c:pt idx="419">
                  <c:v>2565.5910000000017</c:v>
                </c:pt>
                <c:pt idx="420">
                  <c:v>2564.4229999999998</c:v>
                </c:pt>
                <c:pt idx="421">
                  <c:v>2563.2550000000001</c:v>
                </c:pt>
                <c:pt idx="422">
                  <c:v>2562.087</c:v>
                </c:pt>
                <c:pt idx="423">
                  <c:v>2560.9189999999999</c:v>
                </c:pt>
                <c:pt idx="424">
                  <c:v>2559.7510000000002</c:v>
                </c:pt>
                <c:pt idx="425">
                  <c:v>2558.5830000000001</c:v>
                </c:pt>
                <c:pt idx="426">
                  <c:v>2557.4150000000013</c:v>
                </c:pt>
                <c:pt idx="427">
                  <c:v>2556.2470000000003</c:v>
                </c:pt>
                <c:pt idx="428">
                  <c:v>2555.078</c:v>
                </c:pt>
                <c:pt idx="429">
                  <c:v>2553.9100000000012</c:v>
                </c:pt>
                <c:pt idx="430">
                  <c:v>2552.7419999999997</c:v>
                </c:pt>
                <c:pt idx="431">
                  <c:v>2551.5740000000001</c:v>
                </c:pt>
                <c:pt idx="432">
                  <c:v>2550.4059999999999</c:v>
                </c:pt>
                <c:pt idx="433">
                  <c:v>2549.2380000000003</c:v>
                </c:pt>
                <c:pt idx="434">
                  <c:v>2548.0700000000002</c:v>
                </c:pt>
                <c:pt idx="435">
                  <c:v>2546.902</c:v>
                </c:pt>
                <c:pt idx="436">
                  <c:v>2545.7340000000004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Plots!$L$2</c:f>
              <c:strCache>
                <c:ptCount val="1"/>
                <c:pt idx="0">
                  <c:v>O1s Shoulder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Plots!$A$3:$A$456</c:f>
              <c:numCache>
                <c:formatCode>General</c:formatCode>
                <c:ptCount val="454"/>
                <c:pt idx="0">
                  <c:v>546.1</c:v>
                </c:pt>
                <c:pt idx="1">
                  <c:v>546</c:v>
                </c:pt>
                <c:pt idx="2">
                  <c:v>545.9</c:v>
                </c:pt>
                <c:pt idx="3">
                  <c:v>545.79999999999995</c:v>
                </c:pt>
                <c:pt idx="4">
                  <c:v>545.70000000000005</c:v>
                </c:pt>
                <c:pt idx="5">
                  <c:v>545.6</c:v>
                </c:pt>
                <c:pt idx="6">
                  <c:v>545.5</c:v>
                </c:pt>
                <c:pt idx="7">
                  <c:v>545.4</c:v>
                </c:pt>
                <c:pt idx="8">
                  <c:v>545.29999999999995</c:v>
                </c:pt>
                <c:pt idx="9">
                  <c:v>545.20000000000005</c:v>
                </c:pt>
                <c:pt idx="10">
                  <c:v>545.1</c:v>
                </c:pt>
                <c:pt idx="11">
                  <c:v>545</c:v>
                </c:pt>
                <c:pt idx="12">
                  <c:v>544.9</c:v>
                </c:pt>
                <c:pt idx="13">
                  <c:v>544.79999999999995</c:v>
                </c:pt>
                <c:pt idx="14">
                  <c:v>544.70000000000005</c:v>
                </c:pt>
                <c:pt idx="15">
                  <c:v>544.6</c:v>
                </c:pt>
                <c:pt idx="16">
                  <c:v>544.5</c:v>
                </c:pt>
                <c:pt idx="17">
                  <c:v>544.4</c:v>
                </c:pt>
                <c:pt idx="18">
                  <c:v>544.29999999999995</c:v>
                </c:pt>
                <c:pt idx="19">
                  <c:v>544.20000000000005</c:v>
                </c:pt>
                <c:pt idx="20">
                  <c:v>544.1</c:v>
                </c:pt>
                <c:pt idx="21">
                  <c:v>544</c:v>
                </c:pt>
                <c:pt idx="22">
                  <c:v>543.9</c:v>
                </c:pt>
                <c:pt idx="23">
                  <c:v>543.79999999999995</c:v>
                </c:pt>
                <c:pt idx="24">
                  <c:v>543.70000000000005</c:v>
                </c:pt>
                <c:pt idx="25">
                  <c:v>543.6</c:v>
                </c:pt>
                <c:pt idx="26">
                  <c:v>543.5</c:v>
                </c:pt>
                <c:pt idx="27">
                  <c:v>543.4</c:v>
                </c:pt>
                <c:pt idx="28">
                  <c:v>543.29999999999995</c:v>
                </c:pt>
                <c:pt idx="29">
                  <c:v>543.20000000000005</c:v>
                </c:pt>
                <c:pt idx="30">
                  <c:v>543.1</c:v>
                </c:pt>
                <c:pt idx="31">
                  <c:v>543</c:v>
                </c:pt>
                <c:pt idx="32">
                  <c:v>542.9</c:v>
                </c:pt>
                <c:pt idx="33">
                  <c:v>542.79999999999995</c:v>
                </c:pt>
                <c:pt idx="34">
                  <c:v>542.70000000000005</c:v>
                </c:pt>
                <c:pt idx="35">
                  <c:v>542.6</c:v>
                </c:pt>
                <c:pt idx="36">
                  <c:v>542.5</c:v>
                </c:pt>
                <c:pt idx="37">
                  <c:v>542.4</c:v>
                </c:pt>
                <c:pt idx="38">
                  <c:v>542.29999999999995</c:v>
                </c:pt>
                <c:pt idx="39">
                  <c:v>542.20000000000005</c:v>
                </c:pt>
                <c:pt idx="40">
                  <c:v>542.1</c:v>
                </c:pt>
                <c:pt idx="41">
                  <c:v>542</c:v>
                </c:pt>
                <c:pt idx="42">
                  <c:v>541.9</c:v>
                </c:pt>
                <c:pt idx="43">
                  <c:v>541.79999999999995</c:v>
                </c:pt>
                <c:pt idx="44">
                  <c:v>541.70000000000005</c:v>
                </c:pt>
                <c:pt idx="45">
                  <c:v>541.6</c:v>
                </c:pt>
                <c:pt idx="46">
                  <c:v>541.5</c:v>
                </c:pt>
                <c:pt idx="47">
                  <c:v>541.4</c:v>
                </c:pt>
                <c:pt idx="48">
                  <c:v>541.29999999999995</c:v>
                </c:pt>
                <c:pt idx="49">
                  <c:v>541.20000000000005</c:v>
                </c:pt>
                <c:pt idx="50">
                  <c:v>541.1</c:v>
                </c:pt>
                <c:pt idx="51">
                  <c:v>541</c:v>
                </c:pt>
                <c:pt idx="52">
                  <c:v>540.9</c:v>
                </c:pt>
                <c:pt idx="53">
                  <c:v>540.79999999999995</c:v>
                </c:pt>
                <c:pt idx="54">
                  <c:v>540.70000000000005</c:v>
                </c:pt>
                <c:pt idx="55">
                  <c:v>540.6</c:v>
                </c:pt>
                <c:pt idx="56">
                  <c:v>540.5</c:v>
                </c:pt>
                <c:pt idx="57">
                  <c:v>540.4</c:v>
                </c:pt>
                <c:pt idx="58">
                  <c:v>540.29999999999995</c:v>
                </c:pt>
                <c:pt idx="59">
                  <c:v>540.20000000000005</c:v>
                </c:pt>
                <c:pt idx="60">
                  <c:v>540.1</c:v>
                </c:pt>
                <c:pt idx="61">
                  <c:v>540</c:v>
                </c:pt>
                <c:pt idx="62">
                  <c:v>539.9</c:v>
                </c:pt>
                <c:pt idx="63">
                  <c:v>539.79999999999995</c:v>
                </c:pt>
                <c:pt idx="64">
                  <c:v>539.70000000000005</c:v>
                </c:pt>
                <c:pt idx="65">
                  <c:v>539.6</c:v>
                </c:pt>
                <c:pt idx="66">
                  <c:v>539.5</c:v>
                </c:pt>
                <c:pt idx="67">
                  <c:v>539.4</c:v>
                </c:pt>
                <c:pt idx="68">
                  <c:v>539.29999999999995</c:v>
                </c:pt>
                <c:pt idx="69">
                  <c:v>539.20000000000005</c:v>
                </c:pt>
                <c:pt idx="70">
                  <c:v>539.1</c:v>
                </c:pt>
                <c:pt idx="71">
                  <c:v>539</c:v>
                </c:pt>
                <c:pt idx="72">
                  <c:v>538.9</c:v>
                </c:pt>
                <c:pt idx="73">
                  <c:v>538.79999999999995</c:v>
                </c:pt>
                <c:pt idx="74">
                  <c:v>538.70000000000005</c:v>
                </c:pt>
                <c:pt idx="75">
                  <c:v>538.6</c:v>
                </c:pt>
                <c:pt idx="76">
                  <c:v>538.5</c:v>
                </c:pt>
                <c:pt idx="77">
                  <c:v>538.4</c:v>
                </c:pt>
                <c:pt idx="78">
                  <c:v>538.29999999999995</c:v>
                </c:pt>
                <c:pt idx="79">
                  <c:v>538.20000000000005</c:v>
                </c:pt>
                <c:pt idx="80">
                  <c:v>538.1</c:v>
                </c:pt>
                <c:pt idx="81">
                  <c:v>538</c:v>
                </c:pt>
                <c:pt idx="82">
                  <c:v>537.9</c:v>
                </c:pt>
                <c:pt idx="83">
                  <c:v>537.79999999999995</c:v>
                </c:pt>
                <c:pt idx="84">
                  <c:v>537.70000000000005</c:v>
                </c:pt>
                <c:pt idx="85">
                  <c:v>537.6</c:v>
                </c:pt>
                <c:pt idx="86">
                  <c:v>537.5</c:v>
                </c:pt>
                <c:pt idx="87">
                  <c:v>537.4</c:v>
                </c:pt>
                <c:pt idx="88">
                  <c:v>537.29999999999995</c:v>
                </c:pt>
                <c:pt idx="89">
                  <c:v>537.20000000000005</c:v>
                </c:pt>
                <c:pt idx="90">
                  <c:v>537.1</c:v>
                </c:pt>
                <c:pt idx="91">
                  <c:v>537</c:v>
                </c:pt>
                <c:pt idx="92">
                  <c:v>536.9</c:v>
                </c:pt>
                <c:pt idx="93">
                  <c:v>536.79999999999995</c:v>
                </c:pt>
                <c:pt idx="94">
                  <c:v>536.70000000000005</c:v>
                </c:pt>
                <c:pt idx="95">
                  <c:v>536.6</c:v>
                </c:pt>
                <c:pt idx="96">
                  <c:v>536.5</c:v>
                </c:pt>
                <c:pt idx="97">
                  <c:v>536.4</c:v>
                </c:pt>
                <c:pt idx="98">
                  <c:v>536.29999999999995</c:v>
                </c:pt>
                <c:pt idx="99">
                  <c:v>536.20000000000005</c:v>
                </c:pt>
                <c:pt idx="100">
                  <c:v>536.1</c:v>
                </c:pt>
                <c:pt idx="101">
                  <c:v>536</c:v>
                </c:pt>
                <c:pt idx="102">
                  <c:v>535.9</c:v>
                </c:pt>
                <c:pt idx="103">
                  <c:v>535.79999999999995</c:v>
                </c:pt>
                <c:pt idx="104">
                  <c:v>535.70000000000005</c:v>
                </c:pt>
                <c:pt idx="105">
                  <c:v>535.6</c:v>
                </c:pt>
                <c:pt idx="106">
                  <c:v>535.5</c:v>
                </c:pt>
                <c:pt idx="107">
                  <c:v>535.4</c:v>
                </c:pt>
                <c:pt idx="108">
                  <c:v>535.29999999999995</c:v>
                </c:pt>
                <c:pt idx="109">
                  <c:v>535.20000000000005</c:v>
                </c:pt>
                <c:pt idx="110">
                  <c:v>535.1</c:v>
                </c:pt>
                <c:pt idx="111">
                  <c:v>535</c:v>
                </c:pt>
                <c:pt idx="112">
                  <c:v>534.9</c:v>
                </c:pt>
                <c:pt idx="113">
                  <c:v>534.79999999999995</c:v>
                </c:pt>
                <c:pt idx="114">
                  <c:v>534.70000000000005</c:v>
                </c:pt>
                <c:pt idx="115">
                  <c:v>534.6</c:v>
                </c:pt>
                <c:pt idx="116">
                  <c:v>534.5</c:v>
                </c:pt>
                <c:pt idx="117">
                  <c:v>534.4</c:v>
                </c:pt>
                <c:pt idx="118">
                  <c:v>534.29999999999995</c:v>
                </c:pt>
                <c:pt idx="119">
                  <c:v>534.20000000000005</c:v>
                </c:pt>
                <c:pt idx="120">
                  <c:v>534.1</c:v>
                </c:pt>
                <c:pt idx="121">
                  <c:v>534</c:v>
                </c:pt>
                <c:pt idx="122">
                  <c:v>533.9</c:v>
                </c:pt>
                <c:pt idx="123">
                  <c:v>533.79999999999995</c:v>
                </c:pt>
                <c:pt idx="124">
                  <c:v>533.70000000000005</c:v>
                </c:pt>
                <c:pt idx="125">
                  <c:v>533.6</c:v>
                </c:pt>
                <c:pt idx="126">
                  <c:v>533.5</c:v>
                </c:pt>
                <c:pt idx="127">
                  <c:v>533.4</c:v>
                </c:pt>
                <c:pt idx="128">
                  <c:v>533.29999999999995</c:v>
                </c:pt>
                <c:pt idx="129">
                  <c:v>533.20000000000005</c:v>
                </c:pt>
                <c:pt idx="130">
                  <c:v>533.1</c:v>
                </c:pt>
                <c:pt idx="131">
                  <c:v>533</c:v>
                </c:pt>
                <c:pt idx="132">
                  <c:v>532.9</c:v>
                </c:pt>
                <c:pt idx="133">
                  <c:v>532.79999999999995</c:v>
                </c:pt>
                <c:pt idx="134">
                  <c:v>532.70000000000005</c:v>
                </c:pt>
                <c:pt idx="135">
                  <c:v>532.6</c:v>
                </c:pt>
                <c:pt idx="136">
                  <c:v>532.5</c:v>
                </c:pt>
                <c:pt idx="137">
                  <c:v>532.4</c:v>
                </c:pt>
                <c:pt idx="138">
                  <c:v>532.29999999999995</c:v>
                </c:pt>
                <c:pt idx="139">
                  <c:v>532.20000000000005</c:v>
                </c:pt>
                <c:pt idx="140">
                  <c:v>532.1</c:v>
                </c:pt>
                <c:pt idx="141">
                  <c:v>532</c:v>
                </c:pt>
                <c:pt idx="142">
                  <c:v>531.9</c:v>
                </c:pt>
                <c:pt idx="143">
                  <c:v>531.79999999999995</c:v>
                </c:pt>
                <c:pt idx="144">
                  <c:v>531.70000000000005</c:v>
                </c:pt>
                <c:pt idx="145">
                  <c:v>531.6</c:v>
                </c:pt>
                <c:pt idx="146">
                  <c:v>531.5</c:v>
                </c:pt>
                <c:pt idx="147">
                  <c:v>531.4</c:v>
                </c:pt>
                <c:pt idx="148">
                  <c:v>531.29999999999995</c:v>
                </c:pt>
                <c:pt idx="149">
                  <c:v>531.20000000000005</c:v>
                </c:pt>
                <c:pt idx="150">
                  <c:v>531.1</c:v>
                </c:pt>
                <c:pt idx="151">
                  <c:v>531</c:v>
                </c:pt>
                <c:pt idx="152">
                  <c:v>530.9</c:v>
                </c:pt>
                <c:pt idx="153">
                  <c:v>530.79999999999995</c:v>
                </c:pt>
                <c:pt idx="154">
                  <c:v>530.70000000000005</c:v>
                </c:pt>
                <c:pt idx="155">
                  <c:v>530.6</c:v>
                </c:pt>
                <c:pt idx="156">
                  <c:v>530.5</c:v>
                </c:pt>
                <c:pt idx="157">
                  <c:v>530.4</c:v>
                </c:pt>
                <c:pt idx="158">
                  <c:v>530.29999999999995</c:v>
                </c:pt>
                <c:pt idx="159">
                  <c:v>530.20000000000005</c:v>
                </c:pt>
                <c:pt idx="160">
                  <c:v>530.1</c:v>
                </c:pt>
                <c:pt idx="161">
                  <c:v>530</c:v>
                </c:pt>
                <c:pt idx="162">
                  <c:v>529.9</c:v>
                </c:pt>
                <c:pt idx="163">
                  <c:v>529.79999999999995</c:v>
                </c:pt>
                <c:pt idx="164">
                  <c:v>529.70000000000005</c:v>
                </c:pt>
                <c:pt idx="165">
                  <c:v>529.6</c:v>
                </c:pt>
                <c:pt idx="166">
                  <c:v>529.5</c:v>
                </c:pt>
                <c:pt idx="167">
                  <c:v>529.4</c:v>
                </c:pt>
                <c:pt idx="168">
                  <c:v>529.29999999999995</c:v>
                </c:pt>
                <c:pt idx="169">
                  <c:v>529.20000000000005</c:v>
                </c:pt>
                <c:pt idx="170">
                  <c:v>529.1</c:v>
                </c:pt>
                <c:pt idx="171">
                  <c:v>529</c:v>
                </c:pt>
                <c:pt idx="172">
                  <c:v>528.9</c:v>
                </c:pt>
                <c:pt idx="173">
                  <c:v>528.79999999999995</c:v>
                </c:pt>
                <c:pt idx="174">
                  <c:v>528.70000000000005</c:v>
                </c:pt>
                <c:pt idx="175">
                  <c:v>528.6</c:v>
                </c:pt>
                <c:pt idx="176">
                  <c:v>528.5</c:v>
                </c:pt>
                <c:pt idx="177">
                  <c:v>528.4</c:v>
                </c:pt>
                <c:pt idx="178">
                  <c:v>528.29999999999995</c:v>
                </c:pt>
                <c:pt idx="179">
                  <c:v>528.20000000000005</c:v>
                </c:pt>
                <c:pt idx="180">
                  <c:v>528.1</c:v>
                </c:pt>
                <c:pt idx="181">
                  <c:v>528</c:v>
                </c:pt>
                <c:pt idx="182">
                  <c:v>527.9</c:v>
                </c:pt>
                <c:pt idx="183">
                  <c:v>527.79999999999995</c:v>
                </c:pt>
                <c:pt idx="184">
                  <c:v>527.70000000000005</c:v>
                </c:pt>
                <c:pt idx="185">
                  <c:v>527.6</c:v>
                </c:pt>
                <c:pt idx="186">
                  <c:v>527.5</c:v>
                </c:pt>
                <c:pt idx="187">
                  <c:v>527.4</c:v>
                </c:pt>
                <c:pt idx="188">
                  <c:v>527.29999999999995</c:v>
                </c:pt>
                <c:pt idx="189">
                  <c:v>527.20000000000005</c:v>
                </c:pt>
                <c:pt idx="190">
                  <c:v>527.1</c:v>
                </c:pt>
                <c:pt idx="191">
                  <c:v>527</c:v>
                </c:pt>
                <c:pt idx="192">
                  <c:v>526.9</c:v>
                </c:pt>
                <c:pt idx="193">
                  <c:v>526.79999999999995</c:v>
                </c:pt>
                <c:pt idx="194">
                  <c:v>526.70000000000005</c:v>
                </c:pt>
                <c:pt idx="195">
                  <c:v>526.6</c:v>
                </c:pt>
                <c:pt idx="196">
                  <c:v>526.5</c:v>
                </c:pt>
                <c:pt idx="197">
                  <c:v>526.4</c:v>
                </c:pt>
                <c:pt idx="198">
                  <c:v>526.29999999999995</c:v>
                </c:pt>
                <c:pt idx="199">
                  <c:v>526.20000000000005</c:v>
                </c:pt>
                <c:pt idx="200">
                  <c:v>526.1</c:v>
                </c:pt>
                <c:pt idx="201">
                  <c:v>526</c:v>
                </c:pt>
                <c:pt idx="202">
                  <c:v>525.9</c:v>
                </c:pt>
                <c:pt idx="203">
                  <c:v>525.79999999999995</c:v>
                </c:pt>
                <c:pt idx="204">
                  <c:v>525.70000000000005</c:v>
                </c:pt>
                <c:pt idx="205">
                  <c:v>525.6</c:v>
                </c:pt>
                <c:pt idx="206">
                  <c:v>525.5</c:v>
                </c:pt>
                <c:pt idx="207">
                  <c:v>525.4</c:v>
                </c:pt>
                <c:pt idx="208">
                  <c:v>525.29999999999995</c:v>
                </c:pt>
                <c:pt idx="209">
                  <c:v>525.20000000000005</c:v>
                </c:pt>
                <c:pt idx="210">
                  <c:v>525.1</c:v>
                </c:pt>
                <c:pt idx="211">
                  <c:v>525</c:v>
                </c:pt>
                <c:pt idx="212">
                  <c:v>524.9</c:v>
                </c:pt>
                <c:pt idx="213">
                  <c:v>524.79999999999995</c:v>
                </c:pt>
                <c:pt idx="214">
                  <c:v>524.70000000000005</c:v>
                </c:pt>
                <c:pt idx="215">
                  <c:v>524.6</c:v>
                </c:pt>
                <c:pt idx="216">
                  <c:v>524.5</c:v>
                </c:pt>
                <c:pt idx="217">
                  <c:v>524.4</c:v>
                </c:pt>
                <c:pt idx="218">
                  <c:v>524.29999999999995</c:v>
                </c:pt>
                <c:pt idx="219">
                  <c:v>524.20000000000005</c:v>
                </c:pt>
                <c:pt idx="220">
                  <c:v>524.1</c:v>
                </c:pt>
                <c:pt idx="221">
                  <c:v>524</c:v>
                </c:pt>
                <c:pt idx="222">
                  <c:v>523.9</c:v>
                </c:pt>
                <c:pt idx="223">
                  <c:v>523.79999999999995</c:v>
                </c:pt>
                <c:pt idx="224">
                  <c:v>523.70000000000005</c:v>
                </c:pt>
                <c:pt idx="225">
                  <c:v>523.6</c:v>
                </c:pt>
                <c:pt idx="226">
                  <c:v>523.5</c:v>
                </c:pt>
                <c:pt idx="227">
                  <c:v>523.4</c:v>
                </c:pt>
                <c:pt idx="228">
                  <c:v>523.29999999999995</c:v>
                </c:pt>
                <c:pt idx="229">
                  <c:v>523.20000000000005</c:v>
                </c:pt>
                <c:pt idx="230">
                  <c:v>523.1</c:v>
                </c:pt>
                <c:pt idx="231">
                  <c:v>523</c:v>
                </c:pt>
                <c:pt idx="232">
                  <c:v>522.9</c:v>
                </c:pt>
                <c:pt idx="233">
                  <c:v>522.79999999999995</c:v>
                </c:pt>
                <c:pt idx="234">
                  <c:v>522.70000000000005</c:v>
                </c:pt>
                <c:pt idx="235">
                  <c:v>522.6</c:v>
                </c:pt>
                <c:pt idx="236">
                  <c:v>522.5</c:v>
                </c:pt>
                <c:pt idx="237">
                  <c:v>522.4</c:v>
                </c:pt>
                <c:pt idx="238">
                  <c:v>522.29999999999995</c:v>
                </c:pt>
                <c:pt idx="239">
                  <c:v>522.20000000000005</c:v>
                </c:pt>
                <c:pt idx="240">
                  <c:v>522.1</c:v>
                </c:pt>
                <c:pt idx="241">
                  <c:v>522</c:v>
                </c:pt>
                <c:pt idx="242">
                  <c:v>521.9</c:v>
                </c:pt>
                <c:pt idx="243">
                  <c:v>521.79999999999995</c:v>
                </c:pt>
                <c:pt idx="244">
                  <c:v>521.70000000000005</c:v>
                </c:pt>
                <c:pt idx="245">
                  <c:v>521.6</c:v>
                </c:pt>
                <c:pt idx="246">
                  <c:v>521.5</c:v>
                </c:pt>
                <c:pt idx="247">
                  <c:v>521.4</c:v>
                </c:pt>
                <c:pt idx="248">
                  <c:v>521.29999999999995</c:v>
                </c:pt>
                <c:pt idx="249">
                  <c:v>521.20000000000005</c:v>
                </c:pt>
                <c:pt idx="250">
                  <c:v>521.1</c:v>
                </c:pt>
                <c:pt idx="252">
                  <c:v>540.4</c:v>
                </c:pt>
                <c:pt idx="253">
                  <c:v>540.29999999999995</c:v>
                </c:pt>
                <c:pt idx="254">
                  <c:v>540.20000000000005</c:v>
                </c:pt>
                <c:pt idx="255">
                  <c:v>540.1</c:v>
                </c:pt>
                <c:pt idx="256">
                  <c:v>540</c:v>
                </c:pt>
                <c:pt idx="257">
                  <c:v>539.9</c:v>
                </c:pt>
                <c:pt idx="258">
                  <c:v>539.79999999999995</c:v>
                </c:pt>
                <c:pt idx="259">
                  <c:v>539.70000000000005</c:v>
                </c:pt>
                <c:pt idx="260">
                  <c:v>539.6</c:v>
                </c:pt>
                <c:pt idx="261">
                  <c:v>539.5</c:v>
                </c:pt>
                <c:pt idx="262">
                  <c:v>539.4</c:v>
                </c:pt>
                <c:pt idx="263">
                  <c:v>539.29999999999995</c:v>
                </c:pt>
                <c:pt idx="264">
                  <c:v>539.20000000000005</c:v>
                </c:pt>
                <c:pt idx="265">
                  <c:v>539.1</c:v>
                </c:pt>
                <c:pt idx="266">
                  <c:v>539</c:v>
                </c:pt>
                <c:pt idx="267">
                  <c:v>538.9</c:v>
                </c:pt>
                <c:pt idx="268">
                  <c:v>538.79999999999995</c:v>
                </c:pt>
                <c:pt idx="269">
                  <c:v>538.70000000000005</c:v>
                </c:pt>
                <c:pt idx="270">
                  <c:v>538.6</c:v>
                </c:pt>
                <c:pt idx="271">
                  <c:v>538.5</c:v>
                </c:pt>
                <c:pt idx="272">
                  <c:v>538.4</c:v>
                </c:pt>
                <c:pt idx="273">
                  <c:v>538.29999999999995</c:v>
                </c:pt>
                <c:pt idx="274">
                  <c:v>538.20000000000005</c:v>
                </c:pt>
                <c:pt idx="275">
                  <c:v>538.1</c:v>
                </c:pt>
                <c:pt idx="276">
                  <c:v>538</c:v>
                </c:pt>
                <c:pt idx="277">
                  <c:v>537.9</c:v>
                </c:pt>
                <c:pt idx="278">
                  <c:v>537.79999999999995</c:v>
                </c:pt>
                <c:pt idx="279">
                  <c:v>537.70000000000005</c:v>
                </c:pt>
                <c:pt idx="280">
                  <c:v>537.6</c:v>
                </c:pt>
                <c:pt idx="281">
                  <c:v>537.5</c:v>
                </c:pt>
                <c:pt idx="282">
                  <c:v>537.4</c:v>
                </c:pt>
                <c:pt idx="283">
                  <c:v>537.29999999999995</c:v>
                </c:pt>
                <c:pt idx="284">
                  <c:v>537.20000000000005</c:v>
                </c:pt>
                <c:pt idx="285">
                  <c:v>537.1</c:v>
                </c:pt>
                <c:pt idx="286">
                  <c:v>537</c:v>
                </c:pt>
                <c:pt idx="287">
                  <c:v>536.9</c:v>
                </c:pt>
                <c:pt idx="288">
                  <c:v>536.79999999999995</c:v>
                </c:pt>
                <c:pt idx="289">
                  <c:v>536.70000000000005</c:v>
                </c:pt>
                <c:pt idx="290">
                  <c:v>536.6</c:v>
                </c:pt>
                <c:pt idx="291">
                  <c:v>536.5</c:v>
                </c:pt>
                <c:pt idx="292">
                  <c:v>536.4</c:v>
                </c:pt>
                <c:pt idx="293">
                  <c:v>536.29999999999995</c:v>
                </c:pt>
                <c:pt idx="294">
                  <c:v>536.20000000000005</c:v>
                </c:pt>
                <c:pt idx="295">
                  <c:v>536.1</c:v>
                </c:pt>
                <c:pt idx="296">
                  <c:v>536</c:v>
                </c:pt>
                <c:pt idx="297">
                  <c:v>535.9</c:v>
                </c:pt>
                <c:pt idx="298">
                  <c:v>535.79999999999995</c:v>
                </c:pt>
                <c:pt idx="299">
                  <c:v>535.70000000000005</c:v>
                </c:pt>
                <c:pt idx="300">
                  <c:v>535.6</c:v>
                </c:pt>
                <c:pt idx="301">
                  <c:v>535.5</c:v>
                </c:pt>
                <c:pt idx="302">
                  <c:v>535.4</c:v>
                </c:pt>
                <c:pt idx="303">
                  <c:v>535.29999999999995</c:v>
                </c:pt>
                <c:pt idx="304">
                  <c:v>535.20000000000005</c:v>
                </c:pt>
                <c:pt idx="305">
                  <c:v>535.1</c:v>
                </c:pt>
                <c:pt idx="306">
                  <c:v>535</c:v>
                </c:pt>
                <c:pt idx="307">
                  <c:v>534.9</c:v>
                </c:pt>
                <c:pt idx="308">
                  <c:v>534.79999999999995</c:v>
                </c:pt>
                <c:pt idx="309">
                  <c:v>534.70000000000005</c:v>
                </c:pt>
                <c:pt idx="310">
                  <c:v>534.6</c:v>
                </c:pt>
                <c:pt idx="311">
                  <c:v>534.5</c:v>
                </c:pt>
                <c:pt idx="312">
                  <c:v>534.4</c:v>
                </c:pt>
                <c:pt idx="313">
                  <c:v>534.29999999999995</c:v>
                </c:pt>
                <c:pt idx="314">
                  <c:v>534.20000000000005</c:v>
                </c:pt>
                <c:pt idx="315">
                  <c:v>534.1</c:v>
                </c:pt>
                <c:pt idx="316">
                  <c:v>534</c:v>
                </c:pt>
                <c:pt idx="317">
                  <c:v>533.9</c:v>
                </c:pt>
                <c:pt idx="318">
                  <c:v>533.79999999999995</c:v>
                </c:pt>
                <c:pt idx="319">
                  <c:v>533.70000000000005</c:v>
                </c:pt>
                <c:pt idx="320">
                  <c:v>533.6</c:v>
                </c:pt>
                <c:pt idx="321">
                  <c:v>533.5</c:v>
                </c:pt>
                <c:pt idx="322">
                  <c:v>533.4</c:v>
                </c:pt>
                <c:pt idx="323">
                  <c:v>533.29999999999995</c:v>
                </c:pt>
                <c:pt idx="324">
                  <c:v>533.20000000000005</c:v>
                </c:pt>
                <c:pt idx="325">
                  <c:v>533.1</c:v>
                </c:pt>
                <c:pt idx="326">
                  <c:v>533</c:v>
                </c:pt>
                <c:pt idx="327">
                  <c:v>532.9</c:v>
                </c:pt>
                <c:pt idx="328">
                  <c:v>532.79999999999995</c:v>
                </c:pt>
                <c:pt idx="329">
                  <c:v>532.70000000000005</c:v>
                </c:pt>
                <c:pt idx="330">
                  <c:v>532.6</c:v>
                </c:pt>
                <c:pt idx="331">
                  <c:v>532.5</c:v>
                </c:pt>
                <c:pt idx="332">
                  <c:v>532.4</c:v>
                </c:pt>
                <c:pt idx="333">
                  <c:v>532.29999999999995</c:v>
                </c:pt>
                <c:pt idx="334">
                  <c:v>532.20000000000005</c:v>
                </c:pt>
                <c:pt idx="335">
                  <c:v>532.1</c:v>
                </c:pt>
                <c:pt idx="336">
                  <c:v>532</c:v>
                </c:pt>
                <c:pt idx="337">
                  <c:v>531.9</c:v>
                </c:pt>
                <c:pt idx="338">
                  <c:v>531.79999999999995</c:v>
                </c:pt>
                <c:pt idx="339">
                  <c:v>531.70000000000005</c:v>
                </c:pt>
                <c:pt idx="340">
                  <c:v>531.6</c:v>
                </c:pt>
                <c:pt idx="341">
                  <c:v>531.5</c:v>
                </c:pt>
                <c:pt idx="342">
                  <c:v>531.4</c:v>
                </c:pt>
                <c:pt idx="343">
                  <c:v>531.29999999999995</c:v>
                </c:pt>
                <c:pt idx="344">
                  <c:v>531.20000000000005</c:v>
                </c:pt>
                <c:pt idx="345">
                  <c:v>531.1</c:v>
                </c:pt>
                <c:pt idx="346">
                  <c:v>531</c:v>
                </c:pt>
                <c:pt idx="347">
                  <c:v>530.9</c:v>
                </c:pt>
                <c:pt idx="348">
                  <c:v>530.79999999999995</c:v>
                </c:pt>
                <c:pt idx="349">
                  <c:v>530.70000000000005</c:v>
                </c:pt>
                <c:pt idx="350">
                  <c:v>530.6</c:v>
                </c:pt>
                <c:pt idx="351">
                  <c:v>530.5</c:v>
                </c:pt>
                <c:pt idx="352">
                  <c:v>530.4</c:v>
                </c:pt>
                <c:pt idx="353">
                  <c:v>530.29999999999995</c:v>
                </c:pt>
                <c:pt idx="354">
                  <c:v>530.20000000000005</c:v>
                </c:pt>
                <c:pt idx="355">
                  <c:v>530.1</c:v>
                </c:pt>
                <c:pt idx="356">
                  <c:v>530</c:v>
                </c:pt>
                <c:pt idx="357">
                  <c:v>529.9</c:v>
                </c:pt>
                <c:pt idx="358">
                  <c:v>529.79999999999995</c:v>
                </c:pt>
                <c:pt idx="359">
                  <c:v>529.70000000000005</c:v>
                </c:pt>
                <c:pt idx="360">
                  <c:v>529.6</c:v>
                </c:pt>
                <c:pt idx="361">
                  <c:v>529.5</c:v>
                </c:pt>
                <c:pt idx="362">
                  <c:v>529.4</c:v>
                </c:pt>
                <c:pt idx="363">
                  <c:v>529.29999999999995</c:v>
                </c:pt>
                <c:pt idx="364">
                  <c:v>529.20000000000005</c:v>
                </c:pt>
                <c:pt idx="365">
                  <c:v>529.1</c:v>
                </c:pt>
                <c:pt idx="366">
                  <c:v>529</c:v>
                </c:pt>
                <c:pt idx="367">
                  <c:v>528.9</c:v>
                </c:pt>
                <c:pt idx="368">
                  <c:v>528.79999999999995</c:v>
                </c:pt>
                <c:pt idx="369">
                  <c:v>528.70000000000005</c:v>
                </c:pt>
                <c:pt idx="370">
                  <c:v>528.6</c:v>
                </c:pt>
                <c:pt idx="371">
                  <c:v>528.5</c:v>
                </c:pt>
                <c:pt idx="372">
                  <c:v>528.4</c:v>
                </c:pt>
                <c:pt idx="373">
                  <c:v>528.29999999999995</c:v>
                </c:pt>
                <c:pt idx="374">
                  <c:v>528.20000000000005</c:v>
                </c:pt>
                <c:pt idx="375">
                  <c:v>528.1</c:v>
                </c:pt>
                <c:pt idx="376">
                  <c:v>528</c:v>
                </c:pt>
                <c:pt idx="377">
                  <c:v>527.9</c:v>
                </c:pt>
                <c:pt idx="378">
                  <c:v>527.79999999999995</c:v>
                </c:pt>
                <c:pt idx="379">
                  <c:v>527.70000000000005</c:v>
                </c:pt>
                <c:pt idx="380">
                  <c:v>527.6</c:v>
                </c:pt>
                <c:pt idx="381">
                  <c:v>527.5</c:v>
                </c:pt>
                <c:pt idx="382">
                  <c:v>527.4</c:v>
                </c:pt>
                <c:pt idx="383">
                  <c:v>527.29999999999995</c:v>
                </c:pt>
                <c:pt idx="384">
                  <c:v>527.20000000000005</c:v>
                </c:pt>
                <c:pt idx="385">
                  <c:v>527.1</c:v>
                </c:pt>
                <c:pt idx="386">
                  <c:v>527</c:v>
                </c:pt>
                <c:pt idx="387">
                  <c:v>526.9</c:v>
                </c:pt>
                <c:pt idx="388">
                  <c:v>526.79999999999995</c:v>
                </c:pt>
                <c:pt idx="389">
                  <c:v>526.70000000000005</c:v>
                </c:pt>
                <c:pt idx="390">
                  <c:v>526.6</c:v>
                </c:pt>
                <c:pt idx="391">
                  <c:v>526.5</c:v>
                </c:pt>
                <c:pt idx="392">
                  <c:v>526.4</c:v>
                </c:pt>
                <c:pt idx="393">
                  <c:v>526.29999999999995</c:v>
                </c:pt>
                <c:pt idx="394">
                  <c:v>526.20000000000005</c:v>
                </c:pt>
                <c:pt idx="395">
                  <c:v>526.1</c:v>
                </c:pt>
                <c:pt idx="396">
                  <c:v>526</c:v>
                </c:pt>
                <c:pt idx="397">
                  <c:v>525.9</c:v>
                </c:pt>
                <c:pt idx="398">
                  <c:v>525.79999999999995</c:v>
                </c:pt>
                <c:pt idx="399">
                  <c:v>525.70000000000005</c:v>
                </c:pt>
                <c:pt idx="400">
                  <c:v>525.6</c:v>
                </c:pt>
                <c:pt idx="401">
                  <c:v>525.5</c:v>
                </c:pt>
                <c:pt idx="402">
                  <c:v>525.4</c:v>
                </c:pt>
                <c:pt idx="403">
                  <c:v>525.29999999999995</c:v>
                </c:pt>
                <c:pt idx="404">
                  <c:v>525.20000000000005</c:v>
                </c:pt>
                <c:pt idx="405">
                  <c:v>525.1</c:v>
                </c:pt>
                <c:pt idx="406">
                  <c:v>525</c:v>
                </c:pt>
                <c:pt idx="407">
                  <c:v>524.9</c:v>
                </c:pt>
                <c:pt idx="408">
                  <c:v>524.79999999999995</c:v>
                </c:pt>
                <c:pt idx="409">
                  <c:v>524.70000000000005</c:v>
                </c:pt>
                <c:pt idx="410">
                  <c:v>524.6</c:v>
                </c:pt>
                <c:pt idx="411">
                  <c:v>524.5</c:v>
                </c:pt>
                <c:pt idx="412">
                  <c:v>524.4</c:v>
                </c:pt>
                <c:pt idx="413">
                  <c:v>524.29999999999995</c:v>
                </c:pt>
                <c:pt idx="414">
                  <c:v>524.20000000000005</c:v>
                </c:pt>
                <c:pt idx="415">
                  <c:v>524.1</c:v>
                </c:pt>
                <c:pt idx="416">
                  <c:v>524</c:v>
                </c:pt>
                <c:pt idx="417">
                  <c:v>523.9</c:v>
                </c:pt>
                <c:pt idx="418">
                  <c:v>523.79999999999995</c:v>
                </c:pt>
                <c:pt idx="419">
                  <c:v>523.70000000000005</c:v>
                </c:pt>
                <c:pt idx="420">
                  <c:v>523.6</c:v>
                </c:pt>
                <c:pt idx="421">
                  <c:v>523.5</c:v>
                </c:pt>
                <c:pt idx="422">
                  <c:v>523.4</c:v>
                </c:pt>
                <c:pt idx="423">
                  <c:v>523.29999999999995</c:v>
                </c:pt>
                <c:pt idx="424">
                  <c:v>523.20000000000005</c:v>
                </c:pt>
                <c:pt idx="425">
                  <c:v>523.1</c:v>
                </c:pt>
                <c:pt idx="426">
                  <c:v>523</c:v>
                </c:pt>
                <c:pt idx="427">
                  <c:v>522.9</c:v>
                </c:pt>
                <c:pt idx="428">
                  <c:v>522.79999999999995</c:v>
                </c:pt>
                <c:pt idx="429">
                  <c:v>522.70000000000005</c:v>
                </c:pt>
                <c:pt idx="430">
                  <c:v>522.6</c:v>
                </c:pt>
                <c:pt idx="431">
                  <c:v>522.5</c:v>
                </c:pt>
                <c:pt idx="432">
                  <c:v>522.4</c:v>
                </c:pt>
                <c:pt idx="433">
                  <c:v>522.29999999999995</c:v>
                </c:pt>
                <c:pt idx="434">
                  <c:v>522.20000000000005</c:v>
                </c:pt>
                <c:pt idx="435">
                  <c:v>522.1</c:v>
                </c:pt>
                <c:pt idx="436">
                  <c:v>522</c:v>
                </c:pt>
                <c:pt idx="437">
                  <c:v>521.9</c:v>
                </c:pt>
                <c:pt idx="438">
                  <c:v>521.79999999999995</c:v>
                </c:pt>
                <c:pt idx="439">
                  <c:v>521.70000000000005</c:v>
                </c:pt>
                <c:pt idx="440">
                  <c:v>521.6</c:v>
                </c:pt>
                <c:pt idx="441">
                  <c:v>521.5</c:v>
                </c:pt>
                <c:pt idx="442">
                  <c:v>521.4</c:v>
                </c:pt>
                <c:pt idx="443">
                  <c:v>521.29999999999995</c:v>
                </c:pt>
                <c:pt idx="444">
                  <c:v>521.20000000000005</c:v>
                </c:pt>
                <c:pt idx="445">
                  <c:v>521.1</c:v>
                </c:pt>
                <c:pt idx="446">
                  <c:v>521</c:v>
                </c:pt>
                <c:pt idx="447">
                  <c:v>520.9</c:v>
                </c:pt>
                <c:pt idx="448">
                  <c:v>520.79999999999995</c:v>
                </c:pt>
                <c:pt idx="449">
                  <c:v>520.70000000000005</c:v>
                </c:pt>
                <c:pt idx="450">
                  <c:v>520.6</c:v>
                </c:pt>
                <c:pt idx="451">
                  <c:v>520.5</c:v>
                </c:pt>
                <c:pt idx="452">
                  <c:v>520.4</c:v>
                </c:pt>
              </c:numCache>
            </c:numRef>
          </c:xVal>
          <c:yVal>
            <c:numRef>
              <c:f>Plots!$L$3:$L$456</c:f>
              <c:numCache>
                <c:formatCode>General</c:formatCode>
                <c:ptCount val="454"/>
                <c:pt idx="61">
                  <c:v>145.54999999999995</c:v>
                </c:pt>
                <c:pt idx="62">
                  <c:v>144.82299999999998</c:v>
                </c:pt>
                <c:pt idx="63">
                  <c:v>144.09500000000003</c:v>
                </c:pt>
                <c:pt idx="64">
                  <c:v>143.36800000000002</c:v>
                </c:pt>
                <c:pt idx="65">
                  <c:v>142.64099999999985</c:v>
                </c:pt>
                <c:pt idx="66">
                  <c:v>141.91299999999998</c:v>
                </c:pt>
                <c:pt idx="67">
                  <c:v>141.18600000000001</c:v>
                </c:pt>
                <c:pt idx="68">
                  <c:v>140.45899999999992</c:v>
                </c:pt>
                <c:pt idx="69">
                  <c:v>139.73099999999999</c:v>
                </c:pt>
                <c:pt idx="70">
                  <c:v>139.00399999999991</c:v>
                </c:pt>
                <c:pt idx="71">
                  <c:v>138.27699999999982</c:v>
                </c:pt>
                <c:pt idx="72">
                  <c:v>137.54999999999995</c:v>
                </c:pt>
                <c:pt idx="73">
                  <c:v>136.822</c:v>
                </c:pt>
                <c:pt idx="74">
                  <c:v>136.09500000000003</c:v>
                </c:pt>
                <c:pt idx="75">
                  <c:v>135.36800000000002</c:v>
                </c:pt>
                <c:pt idx="76">
                  <c:v>134.63999999999982</c:v>
                </c:pt>
                <c:pt idx="77">
                  <c:v>133.91299999999998</c:v>
                </c:pt>
                <c:pt idx="78">
                  <c:v>133.18600000000001</c:v>
                </c:pt>
                <c:pt idx="79">
                  <c:v>132.45799999999994</c:v>
                </c:pt>
                <c:pt idx="80">
                  <c:v>131.73099999999999</c:v>
                </c:pt>
                <c:pt idx="81">
                  <c:v>131.00399999999991</c:v>
                </c:pt>
                <c:pt idx="82">
                  <c:v>130.27599999999978</c:v>
                </c:pt>
                <c:pt idx="83">
                  <c:v>129.54900000000001</c:v>
                </c:pt>
                <c:pt idx="84">
                  <c:v>128.822</c:v>
                </c:pt>
                <c:pt idx="85">
                  <c:v>128.09399999999982</c:v>
                </c:pt>
                <c:pt idx="86">
                  <c:v>127.36699999999996</c:v>
                </c:pt>
                <c:pt idx="87">
                  <c:v>126.63999999999987</c:v>
                </c:pt>
                <c:pt idx="88">
                  <c:v>125.91200000000003</c:v>
                </c:pt>
                <c:pt idx="89">
                  <c:v>125.18499999999996</c:v>
                </c:pt>
                <c:pt idx="90">
                  <c:v>124.4579999999999</c:v>
                </c:pt>
                <c:pt idx="91">
                  <c:v>123.73000000000002</c:v>
                </c:pt>
                <c:pt idx="92">
                  <c:v>123.00299999999993</c:v>
                </c:pt>
                <c:pt idx="93">
                  <c:v>122.27599999999984</c:v>
                </c:pt>
                <c:pt idx="94">
                  <c:v>121.54899999999999</c:v>
                </c:pt>
                <c:pt idx="95">
                  <c:v>120.82199999999989</c:v>
                </c:pt>
                <c:pt idx="96">
                  <c:v>120.09399999999982</c:v>
                </c:pt>
                <c:pt idx="97">
                  <c:v>119.36799999999998</c:v>
                </c:pt>
                <c:pt idx="98">
                  <c:v>118.64099999999986</c:v>
                </c:pt>
                <c:pt idx="99">
                  <c:v>117.91500000000002</c:v>
                </c:pt>
                <c:pt idx="100">
                  <c:v>117.18999999999983</c:v>
                </c:pt>
                <c:pt idx="101">
                  <c:v>116.46599999999989</c:v>
                </c:pt>
                <c:pt idx="102">
                  <c:v>115.74499999999995</c:v>
                </c:pt>
                <c:pt idx="103">
                  <c:v>115.02699999999982</c:v>
                </c:pt>
                <c:pt idx="104">
                  <c:v>114.31399999999989</c:v>
                </c:pt>
                <c:pt idx="105">
                  <c:v>113.6099999999999</c:v>
                </c:pt>
                <c:pt idx="106">
                  <c:v>112.91699999999996</c:v>
                </c:pt>
                <c:pt idx="107">
                  <c:v>112.24100000000003</c:v>
                </c:pt>
                <c:pt idx="108">
                  <c:v>111.59099999999989</c:v>
                </c:pt>
                <c:pt idx="109">
                  <c:v>110.97799999999988</c:v>
                </c:pt>
                <c:pt idx="110">
                  <c:v>110.41599999999998</c:v>
                </c:pt>
                <c:pt idx="111">
                  <c:v>109.925</c:v>
                </c:pt>
                <c:pt idx="112">
                  <c:v>109.5329999999999</c:v>
                </c:pt>
                <c:pt idx="113">
                  <c:v>109.27499999999986</c:v>
                </c:pt>
                <c:pt idx="114">
                  <c:v>109.19499999999996</c:v>
                </c:pt>
                <c:pt idx="115">
                  <c:v>109.34999999999992</c:v>
                </c:pt>
                <c:pt idx="116">
                  <c:v>109.80799999999999</c:v>
                </c:pt>
                <c:pt idx="117">
                  <c:v>110.654</c:v>
                </c:pt>
                <c:pt idx="118">
                  <c:v>111.99000000000002</c:v>
                </c:pt>
                <c:pt idx="119">
                  <c:v>113.92699999999992</c:v>
                </c:pt>
                <c:pt idx="120">
                  <c:v>116.60199999999986</c:v>
                </c:pt>
                <c:pt idx="121">
                  <c:v>120.15199999999982</c:v>
                </c:pt>
                <c:pt idx="122">
                  <c:v>124.73399999999992</c:v>
                </c:pt>
                <c:pt idx="123">
                  <c:v>130.51099999999997</c:v>
                </c:pt>
                <c:pt idx="124">
                  <c:v>137.62800000000001</c:v>
                </c:pt>
                <c:pt idx="125">
                  <c:v>146.24099999999999</c:v>
                </c:pt>
                <c:pt idx="126">
                  <c:v>156.45799999999994</c:v>
                </c:pt>
                <c:pt idx="127">
                  <c:v>168.37199999999984</c:v>
                </c:pt>
                <c:pt idx="128">
                  <c:v>182.03299999999999</c:v>
                </c:pt>
                <c:pt idx="129">
                  <c:v>197.40600000000001</c:v>
                </c:pt>
                <c:pt idx="130">
                  <c:v>214.42200000000011</c:v>
                </c:pt>
                <c:pt idx="131">
                  <c:v>232.89500000000001</c:v>
                </c:pt>
                <c:pt idx="132">
                  <c:v>252.58600000000001</c:v>
                </c:pt>
                <c:pt idx="133">
                  <c:v>273.17399999999981</c:v>
                </c:pt>
                <c:pt idx="134">
                  <c:v>294.22099999999983</c:v>
                </c:pt>
                <c:pt idx="135">
                  <c:v>315.26800000000003</c:v>
                </c:pt>
                <c:pt idx="136">
                  <c:v>335.75099999999981</c:v>
                </c:pt>
                <c:pt idx="137">
                  <c:v>355.1099999999999</c:v>
                </c:pt>
                <c:pt idx="138">
                  <c:v>372.77599999999961</c:v>
                </c:pt>
                <c:pt idx="139">
                  <c:v>388.16200000000021</c:v>
                </c:pt>
                <c:pt idx="140">
                  <c:v>400.76900000000001</c:v>
                </c:pt>
                <c:pt idx="141">
                  <c:v>410.13899999999967</c:v>
                </c:pt>
                <c:pt idx="142">
                  <c:v>415.93599999999964</c:v>
                </c:pt>
                <c:pt idx="143">
                  <c:v>417.93399999999963</c:v>
                </c:pt>
                <c:pt idx="144">
                  <c:v>416.03499999999968</c:v>
                </c:pt>
                <c:pt idx="145">
                  <c:v>410.27799999999985</c:v>
                </c:pt>
                <c:pt idx="146">
                  <c:v>400.84500000000008</c:v>
                </c:pt>
                <c:pt idx="147">
                  <c:v>388.03299999999973</c:v>
                </c:pt>
                <c:pt idx="148">
                  <c:v>372.23900000000003</c:v>
                </c:pt>
                <c:pt idx="149">
                  <c:v>353.96999999999986</c:v>
                </c:pt>
                <c:pt idx="150">
                  <c:v>333.75599999999969</c:v>
                </c:pt>
                <c:pt idx="151">
                  <c:v>312.19699999999966</c:v>
                </c:pt>
                <c:pt idx="152">
                  <c:v>289.86099999999971</c:v>
                </c:pt>
                <c:pt idx="153">
                  <c:v>267.29099999999966</c:v>
                </c:pt>
                <c:pt idx="154">
                  <c:v>245.01899999999998</c:v>
                </c:pt>
                <c:pt idx="155">
                  <c:v>223.46300000000002</c:v>
                </c:pt>
                <c:pt idx="156">
                  <c:v>203.0139999999999</c:v>
                </c:pt>
                <c:pt idx="157">
                  <c:v>183.94300000000001</c:v>
                </c:pt>
                <c:pt idx="158">
                  <c:v>166.43899999999994</c:v>
                </c:pt>
                <c:pt idx="159">
                  <c:v>150.63899999999998</c:v>
                </c:pt>
                <c:pt idx="160">
                  <c:v>136.56900000000002</c:v>
                </c:pt>
                <c:pt idx="161">
                  <c:v>124.22799999999988</c:v>
                </c:pt>
                <c:pt idx="162">
                  <c:v>113.53599999999983</c:v>
                </c:pt>
                <c:pt idx="163">
                  <c:v>104.37999999999988</c:v>
                </c:pt>
                <c:pt idx="164">
                  <c:v>96.634000000000015</c:v>
                </c:pt>
                <c:pt idx="165">
                  <c:v>90.136999999999944</c:v>
                </c:pt>
                <c:pt idx="166">
                  <c:v>84.739000000000033</c:v>
                </c:pt>
                <c:pt idx="167">
                  <c:v>80.278999999999982</c:v>
                </c:pt>
                <c:pt idx="168">
                  <c:v>76.607999999999947</c:v>
                </c:pt>
                <c:pt idx="169">
                  <c:v>73.592999999999847</c:v>
                </c:pt>
                <c:pt idx="170">
                  <c:v>71.108999999999909</c:v>
                </c:pt>
                <c:pt idx="171">
                  <c:v>69.051999999999907</c:v>
                </c:pt>
                <c:pt idx="172">
                  <c:v>67.330999999999904</c:v>
                </c:pt>
                <c:pt idx="173">
                  <c:v>65.869999999999891</c:v>
                </c:pt>
                <c:pt idx="174">
                  <c:v>64.608999999999909</c:v>
                </c:pt>
                <c:pt idx="175">
                  <c:v>63.496999999999872</c:v>
                </c:pt>
                <c:pt idx="176">
                  <c:v>62.496999999999872</c:v>
                </c:pt>
                <c:pt idx="177">
                  <c:v>61.578999999999972</c:v>
                </c:pt>
                <c:pt idx="178">
                  <c:v>60.718999999999859</c:v>
                </c:pt>
                <c:pt idx="179">
                  <c:v>59.901999999999816</c:v>
                </c:pt>
                <c:pt idx="180">
                  <c:v>59.11299999999985</c:v>
                </c:pt>
                <c:pt idx="181">
                  <c:v>58.345000000000027</c:v>
                </c:pt>
                <c:pt idx="182">
                  <c:v>57.590999999999923</c:v>
                </c:pt>
                <c:pt idx="183">
                  <c:v>56.846000000000004</c:v>
                </c:pt>
                <c:pt idx="184">
                  <c:v>56.107999999999961</c:v>
                </c:pt>
                <c:pt idx="185">
                  <c:v>55.374000000000024</c:v>
                </c:pt>
                <c:pt idx="186">
                  <c:v>54.641999999999832</c:v>
                </c:pt>
                <c:pt idx="187">
                  <c:v>53.912000000000035</c:v>
                </c:pt>
                <c:pt idx="188">
                  <c:v>53.183</c:v>
                </c:pt>
                <c:pt idx="189">
                  <c:v>52.453999999999951</c:v>
                </c:pt>
                <c:pt idx="190">
                  <c:v>51.725999999999928</c:v>
                </c:pt>
                <c:pt idx="191">
                  <c:v>50.999000000000031</c:v>
                </c:pt>
                <c:pt idx="192">
                  <c:v>50.270999999999979</c:v>
                </c:pt>
                <c:pt idx="193">
                  <c:v>49.543999999999869</c:v>
                </c:pt>
                <c:pt idx="194">
                  <c:v>48.816000000000024</c:v>
                </c:pt>
                <c:pt idx="195">
                  <c:v>48.088999999999963</c:v>
                </c:pt>
                <c:pt idx="196">
                  <c:v>47.361999999999853</c:v>
                </c:pt>
                <c:pt idx="197">
                  <c:v>46.634000000000015</c:v>
                </c:pt>
                <c:pt idx="198">
                  <c:v>45.906999999999933</c:v>
                </c:pt>
                <c:pt idx="199">
                  <c:v>45.179999999999858</c:v>
                </c:pt>
                <c:pt idx="200">
                  <c:v>44.451999999999998</c:v>
                </c:pt>
                <c:pt idx="201">
                  <c:v>43.72499999999993</c:v>
                </c:pt>
                <c:pt idx="202">
                  <c:v>42.997999999999841</c:v>
                </c:pt>
                <c:pt idx="203">
                  <c:v>42.27000000000001</c:v>
                </c:pt>
                <c:pt idx="204">
                  <c:v>41.542999999999914</c:v>
                </c:pt>
                <c:pt idx="205">
                  <c:v>40.816000000000024</c:v>
                </c:pt>
                <c:pt idx="206">
                  <c:v>40.088999999999963</c:v>
                </c:pt>
                <c:pt idx="207">
                  <c:v>39.360999999999883</c:v>
                </c:pt>
                <c:pt idx="208">
                  <c:v>38.634000000000015</c:v>
                </c:pt>
                <c:pt idx="209">
                  <c:v>37.906999999999933</c:v>
                </c:pt>
                <c:pt idx="210">
                  <c:v>37.178999999999888</c:v>
                </c:pt>
                <c:pt idx="211">
                  <c:v>36.451999999999998</c:v>
                </c:pt>
                <c:pt idx="212">
                  <c:v>35.72499999999993</c:v>
                </c:pt>
                <c:pt idx="213">
                  <c:v>34.996999999999872</c:v>
                </c:pt>
                <c:pt idx="214">
                  <c:v>34.27000000000001</c:v>
                </c:pt>
                <c:pt idx="215">
                  <c:v>33.542999999999914</c:v>
                </c:pt>
                <c:pt idx="216">
                  <c:v>32.814999999999827</c:v>
                </c:pt>
                <c:pt idx="217">
                  <c:v>32.087999999999965</c:v>
                </c:pt>
                <c:pt idx="218">
                  <c:v>31.360999999999876</c:v>
                </c:pt>
                <c:pt idx="219">
                  <c:v>30.633000000000038</c:v>
                </c:pt>
                <c:pt idx="220">
                  <c:v>29.905999999999938</c:v>
                </c:pt>
                <c:pt idx="221">
                  <c:v>29.17899999999986</c:v>
                </c:pt>
                <c:pt idx="222">
                  <c:v>28.451000000000025</c:v>
                </c:pt>
                <c:pt idx="223">
                  <c:v>27.723999999999929</c:v>
                </c:pt>
                <c:pt idx="224">
                  <c:v>26.996999999999833</c:v>
                </c:pt>
                <c:pt idx="225">
                  <c:v>26.269000000000002</c:v>
                </c:pt>
                <c:pt idx="226">
                  <c:v>25.541999999999916</c:v>
                </c:pt>
                <c:pt idx="227">
                  <c:v>24.814999999999831</c:v>
                </c:pt>
                <c:pt idx="228">
                  <c:v>24.086999999999989</c:v>
                </c:pt>
                <c:pt idx="229">
                  <c:v>23.3599999999999</c:v>
                </c:pt>
                <c:pt idx="230">
                  <c:v>22.633000000000038</c:v>
                </c:pt>
                <c:pt idx="231">
                  <c:v>21.904999999999973</c:v>
                </c:pt>
                <c:pt idx="232">
                  <c:v>21.177999999999891</c:v>
                </c:pt>
                <c:pt idx="233">
                  <c:v>20.451000000000025</c:v>
                </c:pt>
                <c:pt idx="234">
                  <c:v>19.722999999999946</c:v>
                </c:pt>
                <c:pt idx="235">
                  <c:v>18.995999999999857</c:v>
                </c:pt>
                <c:pt idx="236">
                  <c:v>18.269000000000002</c:v>
                </c:pt>
                <c:pt idx="237">
                  <c:v>17.541999999999916</c:v>
                </c:pt>
                <c:pt idx="238">
                  <c:v>16.813999999999851</c:v>
                </c:pt>
                <c:pt idx="239">
                  <c:v>16.086999999999989</c:v>
                </c:pt>
                <c:pt idx="240">
                  <c:v>15.359999999999911</c:v>
                </c:pt>
                <c:pt idx="241">
                  <c:v>14.631999999999833</c:v>
                </c:pt>
                <c:pt idx="266">
                  <c:v>2744.3090000000002</c:v>
                </c:pt>
                <c:pt idx="267">
                  <c:v>2743.1410000000001</c:v>
                </c:pt>
                <c:pt idx="268">
                  <c:v>2741.9730000000013</c:v>
                </c:pt>
                <c:pt idx="269">
                  <c:v>2740.8050000000012</c:v>
                </c:pt>
                <c:pt idx="270">
                  <c:v>2739.6370000000002</c:v>
                </c:pt>
                <c:pt idx="271">
                  <c:v>2738.4679999999998</c:v>
                </c:pt>
                <c:pt idx="272">
                  <c:v>2737.3</c:v>
                </c:pt>
                <c:pt idx="273">
                  <c:v>2736.1320000000001</c:v>
                </c:pt>
                <c:pt idx="274">
                  <c:v>2734.9639999999999</c:v>
                </c:pt>
                <c:pt idx="275">
                  <c:v>2733.7960000000003</c:v>
                </c:pt>
                <c:pt idx="276">
                  <c:v>2732.6279999999997</c:v>
                </c:pt>
                <c:pt idx="277">
                  <c:v>2731.46</c:v>
                </c:pt>
                <c:pt idx="278">
                  <c:v>2730.2920000000004</c:v>
                </c:pt>
                <c:pt idx="279">
                  <c:v>2729.1239999999998</c:v>
                </c:pt>
                <c:pt idx="280">
                  <c:v>2727.9560000000001</c:v>
                </c:pt>
                <c:pt idx="281">
                  <c:v>2726.7879999999986</c:v>
                </c:pt>
                <c:pt idx="282">
                  <c:v>2725.6190000000001</c:v>
                </c:pt>
                <c:pt idx="283">
                  <c:v>2724.4510000000014</c:v>
                </c:pt>
                <c:pt idx="284">
                  <c:v>2723.2830000000004</c:v>
                </c:pt>
                <c:pt idx="285">
                  <c:v>2722.1149999999998</c:v>
                </c:pt>
                <c:pt idx="286">
                  <c:v>2720.9470000000001</c:v>
                </c:pt>
                <c:pt idx="287">
                  <c:v>2719.779</c:v>
                </c:pt>
                <c:pt idx="288">
                  <c:v>2718.6109999999999</c:v>
                </c:pt>
                <c:pt idx="289">
                  <c:v>2717.4430000000002</c:v>
                </c:pt>
                <c:pt idx="290">
                  <c:v>2716.2750000000001</c:v>
                </c:pt>
                <c:pt idx="291">
                  <c:v>2715.107</c:v>
                </c:pt>
                <c:pt idx="292">
                  <c:v>2713.9390000000012</c:v>
                </c:pt>
                <c:pt idx="293">
                  <c:v>2712.77</c:v>
                </c:pt>
                <c:pt idx="294">
                  <c:v>2711.6019999999999</c:v>
                </c:pt>
                <c:pt idx="295">
                  <c:v>2710.4340000000002</c:v>
                </c:pt>
                <c:pt idx="296">
                  <c:v>2709.2659999999987</c:v>
                </c:pt>
                <c:pt idx="297">
                  <c:v>2708.098</c:v>
                </c:pt>
                <c:pt idx="298">
                  <c:v>2706.9300000000012</c:v>
                </c:pt>
                <c:pt idx="299">
                  <c:v>2705.7619999999997</c:v>
                </c:pt>
                <c:pt idx="300">
                  <c:v>2704.5940000000001</c:v>
                </c:pt>
                <c:pt idx="301">
                  <c:v>2703.4260000000004</c:v>
                </c:pt>
                <c:pt idx="302">
                  <c:v>2702.2579999999998</c:v>
                </c:pt>
                <c:pt idx="303">
                  <c:v>2701.0910000000017</c:v>
                </c:pt>
                <c:pt idx="304">
                  <c:v>2699.924</c:v>
                </c:pt>
                <c:pt idx="305">
                  <c:v>2698.7579999999998</c:v>
                </c:pt>
                <c:pt idx="306">
                  <c:v>2697.5929999999998</c:v>
                </c:pt>
                <c:pt idx="307">
                  <c:v>2696.4330000000014</c:v>
                </c:pt>
                <c:pt idx="308">
                  <c:v>2695.279</c:v>
                </c:pt>
                <c:pt idx="309">
                  <c:v>2694.1350000000002</c:v>
                </c:pt>
                <c:pt idx="310">
                  <c:v>2693.0110000000013</c:v>
                </c:pt>
                <c:pt idx="311">
                  <c:v>2691.9189999999999</c:v>
                </c:pt>
                <c:pt idx="312">
                  <c:v>2690.8789999999999</c:v>
                </c:pt>
                <c:pt idx="313">
                  <c:v>2689.924</c:v>
                </c:pt>
                <c:pt idx="314">
                  <c:v>2689.1019999999999</c:v>
                </c:pt>
                <c:pt idx="315">
                  <c:v>2688.4830000000002</c:v>
                </c:pt>
                <c:pt idx="316">
                  <c:v>2688.1679999999997</c:v>
                </c:pt>
                <c:pt idx="317">
                  <c:v>2688.2979999999998</c:v>
                </c:pt>
                <c:pt idx="318">
                  <c:v>2689.0630000000001</c:v>
                </c:pt>
                <c:pt idx="319">
                  <c:v>2690.7079999999987</c:v>
                </c:pt>
                <c:pt idx="320">
                  <c:v>2693.549</c:v>
                </c:pt>
                <c:pt idx="321">
                  <c:v>2697.9610000000002</c:v>
                </c:pt>
                <c:pt idx="322">
                  <c:v>2704.3900000000012</c:v>
                </c:pt>
                <c:pt idx="323">
                  <c:v>2713.3370000000014</c:v>
                </c:pt>
                <c:pt idx="324">
                  <c:v>2725.3069999999998</c:v>
                </c:pt>
                <c:pt idx="325">
                  <c:v>2740.8230000000012</c:v>
                </c:pt>
                <c:pt idx="326">
                  <c:v>2760.3050000000012</c:v>
                </c:pt>
                <c:pt idx="327">
                  <c:v>2784.076</c:v>
                </c:pt>
                <c:pt idx="328">
                  <c:v>2812.2740000000003</c:v>
                </c:pt>
                <c:pt idx="329">
                  <c:v>2844.721</c:v>
                </c:pt>
                <c:pt idx="330">
                  <c:v>2880.9970000000012</c:v>
                </c:pt>
                <c:pt idx="331">
                  <c:v>2920.2430000000004</c:v>
                </c:pt>
                <c:pt idx="332">
                  <c:v>2961.3110000000015</c:v>
                </c:pt>
                <c:pt idx="333">
                  <c:v>3002.7290000000003</c:v>
                </c:pt>
                <c:pt idx="334">
                  <c:v>3042.6970000000001</c:v>
                </c:pt>
                <c:pt idx="335">
                  <c:v>3079.3690000000001</c:v>
                </c:pt>
                <c:pt idx="336">
                  <c:v>3110.8050000000012</c:v>
                </c:pt>
                <c:pt idx="337">
                  <c:v>3135.2849999999985</c:v>
                </c:pt>
                <c:pt idx="338">
                  <c:v>3151.3820000000001</c:v>
                </c:pt>
                <c:pt idx="339">
                  <c:v>3158.0770000000002</c:v>
                </c:pt>
                <c:pt idx="340">
                  <c:v>3154.9160000000002</c:v>
                </c:pt>
                <c:pt idx="341">
                  <c:v>3142.0210000000002</c:v>
                </c:pt>
                <c:pt idx="342">
                  <c:v>3120.0770000000002</c:v>
                </c:pt>
                <c:pt idx="343">
                  <c:v>3090.2539999999999</c:v>
                </c:pt>
                <c:pt idx="344">
                  <c:v>3054.1639999999998</c:v>
                </c:pt>
                <c:pt idx="345">
                  <c:v>3013.5889999999986</c:v>
                </c:pt>
                <c:pt idx="346">
                  <c:v>2970.4900000000002</c:v>
                </c:pt>
                <c:pt idx="347">
                  <c:v>2926.6930000000002</c:v>
                </c:pt>
                <c:pt idx="348">
                  <c:v>2883.8340000000012</c:v>
                </c:pt>
                <c:pt idx="349">
                  <c:v>2843.3340000000012</c:v>
                </c:pt>
                <c:pt idx="350">
                  <c:v>2806.1760000000004</c:v>
                </c:pt>
                <c:pt idx="351">
                  <c:v>2773.0730000000012</c:v>
                </c:pt>
                <c:pt idx="352">
                  <c:v>2744.3270000000002</c:v>
                </c:pt>
                <c:pt idx="353">
                  <c:v>2719.9570000000012</c:v>
                </c:pt>
                <c:pt idx="354">
                  <c:v>2699.7839999999997</c:v>
                </c:pt>
                <c:pt idx="355">
                  <c:v>2683.4130000000014</c:v>
                </c:pt>
                <c:pt idx="356">
                  <c:v>2670.3879999999999</c:v>
                </c:pt>
                <c:pt idx="357">
                  <c:v>2660.1819999999998</c:v>
                </c:pt>
                <c:pt idx="358">
                  <c:v>2652.2799999999997</c:v>
                </c:pt>
                <c:pt idx="359">
                  <c:v>2646.2150000000001</c:v>
                </c:pt>
                <c:pt idx="360">
                  <c:v>2641.5600000000004</c:v>
                </c:pt>
                <c:pt idx="361">
                  <c:v>2637.9670000000001</c:v>
                </c:pt>
                <c:pt idx="362">
                  <c:v>2635.1479999999997</c:v>
                </c:pt>
                <c:pt idx="363">
                  <c:v>2632.88</c:v>
                </c:pt>
                <c:pt idx="364">
                  <c:v>2630.9960000000001</c:v>
                </c:pt>
                <c:pt idx="365">
                  <c:v>2629.3700000000013</c:v>
                </c:pt>
                <c:pt idx="366">
                  <c:v>2627.9170000000017</c:v>
                </c:pt>
                <c:pt idx="367">
                  <c:v>2626.5749999999998</c:v>
                </c:pt>
                <c:pt idx="368">
                  <c:v>2625.3020000000001</c:v>
                </c:pt>
                <c:pt idx="369">
                  <c:v>2624.0730000000012</c:v>
                </c:pt>
                <c:pt idx="370">
                  <c:v>2622.8700000000013</c:v>
                </c:pt>
                <c:pt idx="371">
                  <c:v>2621.6819999999998</c:v>
                </c:pt>
                <c:pt idx="372">
                  <c:v>2620.5030000000002</c:v>
                </c:pt>
                <c:pt idx="373">
                  <c:v>2619.3300000000013</c:v>
                </c:pt>
                <c:pt idx="374">
                  <c:v>2618.1580000000004</c:v>
                </c:pt>
                <c:pt idx="375">
                  <c:v>2616.989</c:v>
                </c:pt>
                <c:pt idx="376">
                  <c:v>2615.8200000000002</c:v>
                </c:pt>
                <c:pt idx="377">
                  <c:v>2614.6509999999998</c:v>
                </c:pt>
                <c:pt idx="378">
                  <c:v>2613.4830000000002</c:v>
                </c:pt>
                <c:pt idx="379">
                  <c:v>2612.3150000000014</c:v>
                </c:pt>
                <c:pt idx="380">
                  <c:v>2611.1469999999986</c:v>
                </c:pt>
                <c:pt idx="381">
                  <c:v>2609.9790000000012</c:v>
                </c:pt>
                <c:pt idx="382">
                  <c:v>2608.8110000000015</c:v>
                </c:pt>
                <c:pt idx="383">
                  <c:v>2607.6419999999998</c:v>
                </c:pt>
                <c:pt idx="384">
                  <c:v>2606.4740000000002</c:v>
                </c:pt>
                <c:pt idx="385">
                  <c:v>2605.306</c:v>
                </c:pt>
                <c:pt idx="386">
                  <c:v>2604.1379999999999</c:v>
                </c:pt>
                <c:pt idx="387">
                  <c:v>2602.9700000000012</c:v>
                </c:pt>
                <c:pt idx="388">
                  <c:v>2601.8020000000001</c:v>
                </c:pt>
                <c:pt idx="389">
                  <c:v>2600.634</c:v>
                </c:pt>
                <c:pt idx="390">
                  <c:v>2599.4660000000003</c:v>
                </c:pt>
                <c:pt idx="391">
                  <c:v>2598.2979999999998</c:v>
                </c:pt>
                <c:pt idx="392">
                  <c:v>2597.13</c:v>
                </c:pt>
                <c:pt idx="393">
                  <c:v>2595.962</c:v>
                </c:pt>
                <c:pt idx="394">
                  <c:v>2594.7939999999999</c:v>
                </c:pt>
                <c:pt idx="395">
                  <c:v>2593.625</c:v>
                </c:pt>
                <c:pt idx="396">
                  <c:v>2592.4570000000012</c:v>
                </c:pt>
                <c:pt idx="397">
                  <c:v>2591.2889999999984</c:v>
                </c:pt>
                <c:pt idx="398">
                  <c:v>2590.1210000000001</c:v>
                </c:pt>
                <c:pt idx="399">
                  <c:v>2588.9530000000013</c:v>
                </c:pt>
                <c:pt idx="400">
                  <c:v>2587.7849999999985</c:v>
                </c:pt>
                <c:pt idx="401">
                  <c:v>2586.6170000000002</c:v>
                </c:pt>
                <c:pt idx="402">
                  <c:v>2585.4490000000001</c:v>
                </c:pt>
                <c:pt idx="403">
                  <c:v>2584.2809999999986</c:v>
                </c:pt>
                <c:pt idx="404">
                  <c:v>2583.1130000000012</c:v>
                </c:pt>
                <c:pt idx="405">
                  <c:v>2581.9450000000002</c:v>
                </c:pt>
                <c:pt idx="406">
                  <c:v>2580.7759999999998</c:v>
                </c:pt>
                <c:pt idx="407">
                  <c:v>2579.6079999999997</c:v>
                </c:pt>
                <c:pt idx="408">
                  <c:v>2578.44</c:v>
                </c:pt>
                <c:pt idx="409">
                  <c:v>2577.2719999999999</c:v>
                </c:pt>
                <c:pt idx="410">
                  <c:v>2576.1040000000003</c:v>
                </c:pt>
                <c:pt idx="411">
                  <c:v>2574.9360000000001</c:v>
                </c:pt>
                <c:pt idx="412">
                  <c:v>2573.7679999999987</c:v>
                </c:pt>
                <c:pt idx="413">
                  <c:v>2572.6000000000004</c:v>
                </c:pt>
                <c:pt idx="414">
                  <c:v>2571.4320000000002</c:v>
                </c:pt>
                <c:pt idx="415">
                  <c:v>2570.2639999999997</c:v>
                </c:pt>
                <c:pt idx="416">
                  <c:v>2569.096</c:v>
                </c:pt>
                <c:pt idx="417">
                  <c:v>2567.9270000000001</c:v>
                </c:pt>
                <c:pt idx="418">
                  <c:v>2566.759</c:v>
                </c:pt>
                <c:pt idx="419">
                  <c:v>2565.5910000000017</c:v>
                </c:pt>
                <c:pt idx="420">
                  <c:v>2564.4229999999998</c:v>
                </c:pt>
                <c:pt idx="421">
                  <c:v>2563.2550000000001</c:v>
                </c:pt>
                <c:pt idx="422">
                  <c:v>2562.087</c:v>
                </c:pt>
                <c:pt idx="423">
                  <c:v>2560.9189999999999</c:v>
                </c:pt>
                <c:pt idx="424">
                  <c:v>2559.7510000000002</c:v>
                </c:pt>
                <c:pt idx="425">
                  <c:v>2558.5830000000001</c:v>
                </c:pt>
                <c:pt idx="426">
                  <c:v>2557.4150000000013</c:v>
                </c:pt>
                <c:pt idx="427">
                  <c:v>2556.2470000000003</c:v>
                </c:pt>
                <c:pt idx="428">
                  <c:v>2555.078</c:v>
                </c:pt>
                <c:pt idx="429">
                  <c:v>2553.9100000000012</c:v>
                </c:pt>
                <c:pt idx="430">
                  <c:v>2552.7419999999997</c:v>
                </c:pt>
                <c:pt idx="431">
                  <c:v>2551.5740000000001</c:v>
                </c:pt>
                <c:pt idx="432">
                  <c:v>2550.4059999999999</c:v>
                </c:pt>
                <c:pt idx="433">
                  <c:v>2549.2380000000003</c:v>
                </c:pt>
                <c:pt idx="434">
                  <c:v>2548.0700000000002</c:v>
                </c:pt>
                <c:pt idx="435">
                  <c:v>2546.902</c:v>
                </c:pt>
                <c:pt idx="436">
                  <c:v>2545.7340000000004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736416"/>
        <c:axId val="414963024"/>
      </c:scatterChart>
      <c:scatterChart>
        <c:scatterStyle val="lineMarker"/>
        <c:varyColors val="0"/>
        <c:ser>
          <c:idx val="0"/>
          <c:order val="0"/>
          <c:tx>
            <c:strRef>
              <c:f>Plots!$H$2</c:f>
              <c:strCache>
                <c:ptCount val="1"/>
                <c:pt idx="0">
                  <c:v>Experimental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ln>
                <a:solidFill>
                  <a:schemeClr val="tx1"/>
                </a:solidFill>
              </a:ln>
            </c:spPr>
          </c:marker>
          <c:xVal>
            <c:numRef>
              <c:f>Plots!$A$3:$A$456</c:f>
              <c:numCache>
                <c:formatCode>General</c:formatCode>
                <c:ptCount val="454"/>
                <c:pt idx="0">
                  <c:v>546.1</c:v>
                </c:pt>
                <c:pt idx="1">
                  <c:v>546</c:v>
                </c:pt>
                <c:pt idx="2">
                  <c:v>545.9</c:v>
                </c:pt>
                <c:pt idx="3">
                  <c:v>545.79999999999995</c:v>
                </c:pt>
                <c:pt idx="4">
                  <c:v>545.70000000000005</c:v>
                </c:pt>
                <c:pt idx="5">
                  <c:v>545.6</c:v>
                </c:pt>
                <c:pt idx="6">
                  <c:v>545.5</c:v>
                </c:pt>
                <c:pt idx="7">
                  <c:v>545.4</c:v>
                </c:pt>
                <c:pt idx="8">
                  <c:v>545.29999999999995</c:v>
                </c:pt>
                <c:pt idx="9">
                  <c:v>545.20000000000005</c:v>
                </c:pt>
                <c:pt idx="10">
                  <c:v>545.1</c:v>
                </c:pt>
                <c:pt idx="11">
                  <c:v>545</c:v>
                </c:pt>
                <c:pt idx="12">
                  <c:v>544.9</c:v>
                </c:pt>
                <c:pt idx="13">
                  <c:v>544.79999999999995</c:v>
                </c:pt>
                <c:pt idx="14">
                  <c:v>544.70000000000005</c:v>
                </c:pt>
                <c:pt idx="15">
                  <c:v>544.6</c:v>
                </c:pt>
                <c:pt idx="16">
                  <c:v>544.5</c:v>
                </c:pt>
                <c:pt idx="17">
                  <c:v>544.4</c:v>
                </c:pt>
                <c:pt idx="18">
                  <c:v>544.29999999999995</c:v>
                </c:pt>
                <c:pt idx="19">
                  <c:v>544.20000000000005</c:v>
                </c:pt>
                <c:pt idx="20">
                  <c:v>544.1</c:v>
                </c:pt>
                <c:pt idx="21">
                  <c:v>544</c:v>
                </c:pt>
                <c:pt idx="22">
                  <c:v>543.9</c:v>
                </c:pt>
                <c:pt idx="23">
                  <c:v>543.79999999999995</c:v>
                </c:pt>
                <c:pt idx="24">
                  <c:v>543.70000000000005</c:v>
                </c:pt>
                <c:pt idx="25">
                  <c:v>543.6</c:v>
                </c:pt>
                <c:pt idx="26">
                  <c:v>543.5</c:v>
                </c:pt>
                <c:pt idx="27">
                  <c:v>543.4</c:v>
                </c:pt>
                <c:pt idx="28">
                  <c:v>543.29999999999995</c:v>
                </c:pt>
                <c:pt idx="29">
                  <c:v>543.20000000000005</c:v>
                </c:pt>
                <c:pt idx="30">
                  <c:v>543.1</c:v>
                </c:pt>
                <c:pt idx="31">
                  <c:v>543</c:v>
                </c:pt>
                <c:pt idx="32">
                  <c:v>542.9</c:v>
                </c:pt>
                <c:pt idx="33">
                  <c:v>542.79999999999995</c:v>
                </c:pt>
                <c:pt idx="34">
                  <c:v>542.70000000000005</c:v>
                </c:pt>
                <c:pt idx="35">
                  <c:v>542.6</c:v>
                </c:pt>
                <c:pt idx="36">
                  <c:v>542.5</c:v>
                </c:pt>
                <c:pt idx="37">
                  <c:v>542.4</c:v>
                </c:pt>
                <c:pt idx="38">
                  <c:v>542.29999999999995</c:v>
                </c:pt>
                <c:pt idx="39">
                  <c:v>542.20000000000005</c:v>
                </c:pt>
                <c:pt idx="40">
                  <c:v>542.1</c:v>
                </c:pt>
                <c:pt idx="41">
                  <c:v>542</c:v>
                </c:pt>
                <c:pt idx="42">
                  <c:v>541.9</c:v>
                </c:pt>
                <c:pt idx="43">
                  <c:v>541.79999999999995</c:v>
                </c:pt>
                <c:pt idx="44">
                  <c:v>541.70000000000005</c:v>
                </c:pt>
                <c:pt idx="45">
                  <c:v>541.6</c:v>
                </c:pt>
                <c:pt idx="46">
                  <c:v>541.5</c:v>
                </c:pt>
                <c:pt idx="47">
                  <c:v>541.4</c:v>
                </c:pt>
                <c:pt idx="48">
                  <c:v>541.29999999999995</c:v>
                </c:pt>
                <c:pt idx="49">
                  <c:v>541.20000000000005</c:v>
                </c:pt>
                <c:pt idx="50">
                  <c:v>541.1</c:v>
                </c:pt>
                <c:pt idx="51">
                  <c:v>541</c:v>
                </c:pt>
                <c:pt idx="52">
                  <c:v>540.9</c:v>
                </c:pt>
                <c:pt idx="53">
                  <c:v>540.79999999999995</c:v>
                </c:pt>
                <c:pt idx="54">
                  <c:v>540.70000000000005</c:v>
                </c:pt>
                <c:pt idx="55">
                  <c:v>540.6</c:v>
                </c:pt>
                <c:pt idx="56">
                  <c:v>540.5</c:v>
                </c:pt>
                <c:pt idx="57">
                  <c:v>540.4</c:v>
                </c:pt>
                <c:pt idx="58">
                  <c:v>540.29999999999995</c:v>
                </c:pt>
                <c:pt idx="59">
                  <c:v>540.20000000000005</c:v>
                </c:pt>
                <c:pt idx="60">
                  <c:v>540.1</c:v>
                </c:pt>
                <c:pt idx="61">
                  <c:v>540</c:v>
                </c:pt>
                <c:pt idx="62">
                  <c:v>539.9</c:v>
                </c:pt>
                <c:pt idx="63">
                  <c:v>539.79999999999995</c:v>
                </c:pt>
                <c:pt idx="64">
                  <c:v>539.70000000000005</c:v>
                </c:pt>
                <c:pt idx="65">
                  <c:v>539.6</c:v>
                </c:pt>
                <c:pt idx="66">
                  <c:v>539.5</c:v>
                </c:pt>
                <c:pt idx="67">
                  <c:v>539.4</c:v>
                </c:pt>
                <c:pt idx="68">
                  <c:v>539.29999999999995</c:v>
                </c:pt>
                <c:pt idx="69">
                  <c:v>539.20000000000005</c:v>
                </c:pt>
                <c:pt idx="70">
                  <c:v>539.1</c:v>
                </c:pt>
                <c:pt idx="71">
                  <c:v>539</c:v>
                </c:pt>
                <c:pt idx="72">
                  <c:v>538.9</c:v>
                </c:pt>
                <c:pt idx="73">
                  <c:v>538.79999999999995</c:v>
                </c:pt>
                <c:pt idx="74">
                  <c:v>538.70000000000005</c:v>
                </c:pt>
                <c:pt idx="75">
                  <c:v>538.6</c:v>
                </c:pt>
                <c:pt idx="76">
                  <c:v>538.5</c:v>
                </c:pt>
                <c:pt idx="77">
                  <c:v>538.4</c:v>
                </c:pt>
                <c:pt idx="78">
                  <c:v>538.29999999999995</c:v>
                </c:pt>
                <c:pt idx="79">
                  <c:v>538.20000000000005</c:v>
                </c:pt>
                <c:pt idx="80">
                  <c:v>538.1</c:v>
                </c:pt>
                <c:pt idx="81">
                  <c:v>538</c:v>
                </c:pt>
                <c:pt idx="82">
                  <c:v>537.9</c:v>
                </c:pt>
                <c:pt idx="83">
                  <c:v>537.79999999999995</c:v>
                </c:pt>
                <c:pt idx="84">
                  <c:v>537.70000000000005</c:v>
                </c:pt>
                <c:pt idx="85">
                  <c:v>537.6</c:v>
                </c:pt>
                <c:pt idx="86">
                  <c:v>537.5</c:v>
                </c:pt>
                <c:pt idx="87">
                  <c:v>537.4</c:v>
                </c:pt>
                <c:pt idx="88">
                  <c:v>537.29999999999995</c:v>
                </c:pt>
                <c:pt idx="89">
                  <c:v>537.20000000000005</c:v>
                </c:pt>
                <c:pt idx="90">
                  <c:v>537.1</c:v>
                </c:pt>
                <c:pt idx="91">
                  <c:v>537</c:v>
                </c:pt>
                <c:pt idx="92">
                  <c:v>536.9</c:v>
                </c:pt>
                <c:pt idx="93">
                  <c:v>536.79999999999995</c:v>
                </c:pt>
                <c:pt idx="94">
                  <c:v>536.70000000000005</c:v>
                </c:pt>
                <c:pt idx="95">
                  <c:v>536.6</c:v>
                </c:pt>
                <c:pt idx="96">
                  <c:v>536.5</c:v>
                </c:pt>
                <c:pt idx="97">
                  <c:v>536.4</c:v>
                </c:pt>
                <c:pt idx="98">
                  <c:v>536.29999999999995</c:v>
                </c:pt>
                <c:pt idx="99">
                  <c:v>536.20000000000005</c:v>
                </c:pt>
                <c:pt idx="100">
                  <c:v>536.1</c:v>
                </c:pt>
                <c:pt idx="101">
                  <c:v>536</c:v>
                </c:pt>
                <c:pt idx="102">
                  <c:v>535.9</c:v>
                </c:pt>
                <c:pt idx="103">
                  <c:v>535.79999999999995</c:v>
                </c:pt>
                <c:pt idx="104">
                  <c:v>535.70000000000005</c:v>
                </c:pt>
                <c:pt idx="105">
                  <c:v>535.6</c:v>
                </c:pt>
                <c:pt idx="106">
                  <c:v>535.5</c:v>
                </c:pt>
                <c:pt idx="107">
                  <c:v>535.4</c:v>
                </c:pt>
                <c:pt idx="108">
                  <c:v>535.29999999999995</c:v>
                </c:pt>
                <c:pt idx="109">
                  <c:v>535.20000000000005</c:v>
                </c:pt>
                <c:pt idx="110">
                  <c:v>535.1</c:v>
                </c:pt>
                <c:pt idx="111">
                  <c:v>535</c:v>
                </c:pt>
                <c:pt idx="112">
                  <c:v>534.9</c:v>
                </c:pt>
                <c:pt idx="113">
                  <c:v>534.79999999999995</c:v>
                </c:pt>
                <c:pt idx="114">
                  <c:v>534.70000000000005</c:v>
                </c:pt>
                <c:pt idx="115">
                  <c:v>534.6</c:v>
                </c:pt>
                <c:pt idx="116">
                  <c:v>534.5</c:v>
                </c:pt>
                <c:pt idx="117">
                  <c:v>534.4</c:v>
                </c:pt>
                <c:pt idx="118">
                  <c:v>534.29999999999995</c:v>
                </c:pt>
                <c:pt idx="119">
                  <c:v>534.20000000000005</c:v>
                </c:pt>
                <c:pt idx="120">
                  <c:v>534.1</c:v>
                </c:pt>
                <c:pt idx="121">
                  <c:v>534</c:v>
                </c:pt>
                <c:pt idx="122">
                  <c:v>533.9</c:v>
                </c:pt>
                <c:pt idx="123">
                  <c:v>533.79999999999995</c:v>
                </c:pt>
                <c:pt idx="124">
                  <c:v>533.70000000000005</c:v>
                </c:pt>
                <c:pt idx="125">
                  <c:v>533.6</c:v>
                </c:pt>
                <c:pt idx="126">
                  <c:v>533.5</c:v>
                </c:pt>
                <c:pt idx="127">
                  <c:v>533.4</c:v>
                </c:pt>
                <c:pt idx="128">
                  <c:v>533.29999999999995</c:v>
                </c:pt>
                <c:pt idx="129">
                  <c:v>533.20000000000005</c:v>
                </c:pt>
                <c:pt idx="130">
                  <c:v>533.1</c:v>
                </c:pt>
                <c:pt idx="131">
                  <c:v>533</c:v>
                </c:pt>
                <c:pt idx="132">
                  <c:v>532.9</c:v>
                </c:pt>
                <c:pt idx="133">
                  <c:v>532.79999999999995</c:v>
                </c:pt>
                <c:pt idx="134">
                  <c:v>532.70000000000005</c:v>
                </c:pt>
                <c:pt idx="135">
                  <c:v>532.6</c:v>
                </c:pt>
                <c:pt idx="136">
                  <c:v>532.5</c:v>
                </c:pt>
                <c:pt idx="137">
                  <c:v>532.4</c:v>
                </c:pt>
                <c:pt idx="138">
                  <c:v>532.29999999999995</c:v>
                </c:pt>
                <c:pt idx="139">
                  <c:v>532.20000000000005</c:v>
                </c:pt>
                <c:pt idx="140">
                  <c:v>532.1</c:v>
                </c:pt>
                <c:pt idx="141">
                  <c:v>532</c:v>
                </c:pt>
                <c:pt idx="142">
                  <c:v>531.9</c:v>
                </c:pt>
                <c:pt idx="143">
                  <c:v>531.79999999999995</c:v>
                </c:pt>
                <c:pt idx="144">
                  <c:v>531.70000000000005</c:v>
                </c:pt>
                <c:pt idx="145">
                  <c:v>531.6</c:v>
                </c:pt>
                <c:pt idx="146">
                  <c:v>531.5</c:v>
                </c:pt>
                <c:pt idx="147">
                  <c:v>531.4</c:v>
                </c:pt>
                <c:pt idx="148">
                  <c:v>531.29999999999995</c:v>
                </c:pt>
                <c:pt idx="149">
                  <c:v>531.20000000000005</c:v>
                </c:pt>
                <c:pt idx="150">
                  <c:v>531.1</c:v>
                </c:pt>
                <c:pt idx="151">
                  <c:v>531</c:v>
                </c:pt>
                <c:pt idx="152">
                  <c:v>530.9</c:v>
                </c:pt>
                <c:pt idx="153">
                  <c:v>530.79999999999995</c:v>
                </c:pt>
                <c:pt idx="154">
                  <c:v>530.70000000000005</c:v>
                </c:pt>
                <c:pt idx="155">
                  <c:v>530.6</c:v>
                </c:pt>
                <c:pt idx="156">
                  <c:v>530.5</c:v>
                </c:pt>
                <c:pt idx="157">
                  <c:v>530.4</c:v>
                </c:pt>
                <c:pt idx="158">
                  <c:v>530.29999999999995</c:v>
                </c:pt>
                <c:pt idx="159">
                  <c:v>530.20000000000005</c:v>
                </c:pt>
                <c:pt idx="160">
                  <c:v>530.1</c:v>
                </c:pt>
                <c:pt idx="161">
                  <c:v>530</c:v>
                </c:pt>
                <c:pt idx="162">
                  <c:v>529.9</c:v>
                </c:pt>
                <c:pt idx="163">
                  <c:v>529.79999999999995</c:v>
                </c:pt>
                <c:pt idx="164">
                  <c:v>529.70000000000005</c:v>
                </c:pt>
                <c:pt idx="165">
                  <c:v>529.6</c:v>
                </c:pt>
                <c:pt idx="166">
                  <c:v>529.5</c:v>
                </c:pt>
                <c:pt idx="167">
                  <c:v>529.4</c:v>
                </c:pt>
                <c:pt idx="168">
                  <c:v>529.29999999999995</c:v>
                </c:pt>
                <c:pt idx="169">
                  <c:v>529.20000000000005</c:v>
                </c:pt>
                <c:pt idx="170">
                  <c:v>529.1</c:v>
                </c:pt>
                <c:pt idx="171">
                  <c:v>529</c:v>
                </c:pt>
                <c:pt idx="172">
                  <c:v>528.9</c:v>
                </c:pt>
                <c:pt idx="173">
                  <c:v>528.79999999999995</c:v>
                </c:pt>
                <c:pt idx="174">
                  <c:v>528.70000000000005</c:v>
                </c:pt>
                <c:pt idx="175">
                  <c:v>528.6</c:v>
                </c:pt>
                <c:pt idx="176">
                  <c:v>528.5</c:v>
                </c:pt>
                <c:pt idx="177">
                  <c:v>528.4</c:v>
                </c:pt>
                <c:pt idx="178">
                  <c:v>528.29999999999995</c:v>
                </c:pt>
                <c:pt idx="179">
                  <c:v>528.20000000000005</c:v>
                </c:pt>
                <c:pt idx="180">
                  <c:v>528.1</c:v>
                </c:pt>
                <c:pt idx="181">
                  <c:v>528</c:v>
                </c:pt>
                <c:pt idx="182">
                  <c:v>527.9</c:v>
                </c:pt>
                <c:pt idx="183">
                  <c:v>527.79999999999995</c:v>
                </c:pt>
                <c:pt idx="184">
                  <c:v>527.70000000000005</c:v>
                </c:pt>
                <c:pt idx="185">
                  <c:v>527.6</c:v>
                </c:pt>
                <c:pt idx="186">
                  <c:v>527.5</c:v>
                </c:pt>
                <c:pt idx="187">
                  <c:v>527.4</c:v>
                </c:pt>
                <c:pt idx="188">
                  <c:v>527.29999999999995</c:v>
                </c:pt>
                <c:pt idx="189">
                  <c:v>527.20000000000005</c:v>
                </c:pt>
                <c:pt idx="190">
                  <c:v>527.1</c:v>
                </c:pt>
                <c:pt idx="191">
                  <c:v>527</c:v>
                </c:pt>
                <c:pt idx="192">
                  <c:v>526.9</c:v>
                </c:pt>
                <c:pt idx="193">
                  <c:v>526.79999999999995</c:v>
                </c:pt>
                <c:pt idx="194">
                  <c:v>526.70000000000005</c:v>
                </c:pt>
                <c:pt idx="195">
                  <c:v>526.6</c:v>
                </c:pt>
                <c:pt idx="196">
                  <c:v>526.5</c:v>
                </c:pt>
                <c:pt idx="197">
                  <c:v>526.4</c:v>
                </c:pt>
                <c:pt idx="198">
                  <c:v>526.29999999999995</c:v>
                </c:pt>
                <c:pt idx="199">
                  <c:v>526.20000000000005</c:v>
                </c:pt>
                <c:pt idx="200">
                  <c:v>526.1</c:v>
                </c:pt>
                <c:pt idx="201">
                  <c:v>526</c:v>
                </c:pt>
                <c:pt idx="202">
                  <c:v>525.9</c:v>
                </c:pt>
                <c:pt idx="203">
                  <c:v>525.79999999999995</c:v>
                </c:pt>
                <c:pt idx="204">
                  <c:v>525.70000000000005</c:v>
                </c:pt>
                <c:pt idx="205">
                  <c:v>525.6</c:v>
                </c:pt>
                <c:pt idx="206">
                  <c:v>525.5</c:v>
                </c:pt>
                <c:pt idx="207">
                  <c:v>525.4</c:v>
                </c:pt>
                <c:pt idx="208">
                  <c:v>525.29999999999995</c:v>
                </c:pt>
                <c:pt idx="209">
                  <c:v>525.20000000000005</c:v>
                </c:pt>
                <c:pt idx="210">
                  <c:v>525.1</c:v>
                </c:pt>
                <c:pt idx="211">
                  <c:v>525</c:v>
                </c:pt>
                <c:pt idx="212">
                  <c:v>524.9</c:v>
                </c:pt>
                <c:pt idx="213">
                  <c:v>524.79999999999995</c:v>
                </c:pt>
                <c:pt idx="214">
                  <c:v>524.70000000000005</c:v>
                </c:pt>
                <c:pt idx="215">
                  <c:v>524.6</c:v>
                </c:pt>
                <c:pt idx="216">
                  <c:v>524.5</c:v>
                </c:pt>
                <c:pt idx="217">
                  <c:v>524.4</c:v>
                </c:pt>
                <c:pt idx="218">
                  <c:v>524.29999999999995</c:v>
                </c:pt>
                <c:pt idx="219">
                  <c:v>524.20000000000005</c:v>
                </c:pt>
                <c:pt idx="220">
                  <c:v>524.1</c:v>
                </c:pt>
                <c:pt idx="221">
                  <c:v>524</c:v>
                </c:pt>
                <c:pt idx="222">
                  <c:v>523.9</c:v>
                </c:pt>
                <c:pt idx="223">
                  <c:v>523.79999999999995</c:v>
                </c:pt>
                <c:pt idx="224">
                  <c:v>523.70000000000005</c:v>
                </c:pt>
                <c:pt idx="225">
                  <c:v>523.6</c:v>
                </c:pt>
                <c:pt idx="226">
                  <c:v>523.5</c:v>
                </c:pt>
                <c:pt idx="227">
                  <c:v>523.4</c:v>
                </c:pt>
                <c:pt idx="228">
                  <c:v>523.29999999999995</c:v>
                </c:pt>
                <c:pt idx="229">
                  <c:v>523.20000000000005</c:v>
                </c:pt>
                <c:pt idx="230">
                  <c:v>523.1</c:v>
                </c:pt>
                <c:pt idx="231">
                  <c:v>523</c:v>
                </c:pt>
                <c:pt idx="232">
                  <c:v>522.9</c:v>
                </c:pt>
                <c:pt idx="233">
                  <c:v>522.79999999999995</c:v>
                </c:pt>
                <c:pt idx="234">
                  <c:v>522.70000000000005</c:v>
                </c:pt>
                <c:pt idx="235">
                  <c:v>522.6</c:v>
                </c:pt>
                <c:pt idx="236">
                  <c:v>522.5</c:v>
                </c:pt>
                <c:pt idx="237">
                  <c:v>522.4</c:v>
                </c:pt>
                <c:pt idx="238">
                  <c:v>522.29999999999995</c:v>
                </c:pt>
                <c:pt idx="239">
                  <c:v>522.20000000000005</c:v>
                </c:pt>
                <c:pt idx="240">
                  <c:v>522.1</c:v>
                </c:pt>
                <c:pt idx="241">
                  <c:v>522</c:v>
                </c:pt>
                <c:pt idx="242">
                  <c:v>521.9</c:v>
                </c:pt>
                <c:pt idx="243">
                  <c:v>521.79999999999995</c:v>
                </c:pt>
                <c:pt idx="244">
                  <c:v>521.70000000000005</c:v>
                </c:pt>
                <c:pt idx="245">
                  <c:v>521.6</c:v>
                </c:pt>
                <c:pt idx="246">
                  <c:v>521.5</c:v>
                </c:pt>
                <c:pt idx="247">
                  <c:v>521.4</c:v>
                </c:pt>
                <c:pt idx="248">
                  <c:v>521.29999999999995</c:v>
                </c:pt>
                <c:pt idx="249">
                  <c:v>521.20000000000005</c:v>
                </c:pt>
                <c:pt idx="250">
                  <c:v>521.1</c:v>
                </c:pt>
                <c:pt idx="252">
                  <c:v>540.4</c:v>
                </c:pt>
                <c:pt idx="253">
                  <c:v>540.29999999999995</c:v>
                </c:pt>
                <c:pt idx="254">
                  <c:v>540.20000000000005</c:v>
                </c:pt>
                <c:pt idx="255">
                  <c:v>540.1</c:v>
                </c:pt>
                <c:pt idx="256">
                  <c:v>540</c:v>
                </c:pt>
                <c:pt idx="257">
                  <c:v>539.9</c:v>
                </c:pt>
                <c:pt idx="258">
                  <c:v>539.79999999999995</c:v>
                </c:pt>
                <c:pt idx="259">
                  <c:v>539.70000000000005</c:v>
                </c:pt>
                <c:pt idx="260">
                  <c:v>539.6</c:v>
                </c:pt>
                <c:pt idx="261">
                  <c:v>539.5</c:v>
                </c:pt>
                <c:pt idx="262">
                  <c:v>539.4</c:v>
                </c:pt>
                <c:pt idx="263">
                  <c:v>539.29999999999995</c:v>
                </c:pt>
                <c:pt idx="264">
                  <c:v>539.20000000000005</c:v>
                </c:pt>
                <c:pt idx="265">
                  <c:v>539.1</c:v>
                </c:pt>
                <c:pt idx="266">
                  <c:v>539</c:v>
                </c:pt>
                <c:pt idx="267">
                  <c:v>538.9</c:v>
                </c:pt>
                <c:pt idx="268">
                  <c:v>538.79999999999995</c:v>
                </c:pt>
                <c:pt idx="269">
                  <c:v>538.70000000000005</c:v>
                </c:pt>
                <c:pt idx="270">
                  <c:v>538.6</c:v>
                </c:pt>
                <c:pt idx="271">
                  <c:v>538.5</c:v>
                </c:pt>
                <c:pt idx="272">
                  <c:v>538.4</c:v>
                </c:pt>
                <c:pt idx="273">
                  <c:v>538.29999999999995</c:v>
                </c:pt>
                <c:pt idx="274">
                  <c:v>538.20000000000005</c:v>
                </c:pt>
                <c:pt idx="275">
                  <c:v>538.1</c:v>
                </c:pt>
                <c:pt idx="276">
                  <c:v>538</c:v>
                </c:pt>
                <c:pt idx="277">
                  <c:v>537.9</c:v>
                </c:pt>
                <c:pt idx="278">
                  <c:v>537.79999999999995</c:v>
                </c:pt>
                <c:pt idx="279">
                  <c:v>537.70000000000005</c:v>
                </c:pt>
                <c:pt idx="280">
                  <c:v>537.6</c:v>
                </c:pt>
                <c:pt idx="281">
                  <c:v>537.5</c:v>
                </c:pt>
                <c:pt idx="282">
                  <c:v>537.4</c:v>
                </c:pt>
                <c:pt idx="283">
                  <c:v>537.29999999999995</c:v>
                </c:pt>
                <c:pt idx="284">
                  <c:v>537.20000000000005</c:v>
                </c:pt>
                <c:pt idx="285">
                  <c:v>537.1</c:v>
                </c:pt>
                <c:pt idx="286">
                  <c:v>537</c:v>
                </c:pt>
                <c:pt idx="287">
                  <c:v>536.9</c:v>
                </c:pt>
                <c:pt idx="288">
                  <c:v>536.79999999999995</c:v>
                </c:pt>
                <c:pt idx="289">
                  <c:v>536.70000000000005</c:v>
                </c:pt>
                <c:pt idx="290">
                  <c:v>536.6</c:v>
                </c:pt>
                <c:pt idx="291">
                  <c:v>536.5</c:v>
                </c:pt>
                <c:pt idx="292">
                  <c:v>536.4</c:v>
                </c:pt>
                <c:pt idx="293">
                  <c:v>536.29999999999995</c:v>
                </c:pt>
                <c:pt idx="294">
                  <c:v>536.20000000000005</c:v>
                </c:pt>
                <c:pt idx="295">
                  <c:v>536.1</c:v>
                </c:pt>
                <c:pt idx="296">
                  <c:v>536</c:v>
                </c:pt>
                <c:pt idx="297">
                  <c:v>535.9</c:v>
                </c:pt>
                <c:pt idx="298">
                  <c:v>535.79999999999995</c:v>
                </c:pt>
                <c:pt idx="299">
                  <c:v>535.70000000000005</c:v>
                </c:pt>
                <c:pt idx="300">
                  <c:v>535.6</c:v>
                </c:pt>
                <c:pt idx="301">
                  <c:v>535.5</c:v>
                </c:pt>
                <c:pt idx="302">
                  <c:v>535.4</c:v>
                </c:pt>
                <c:pt idx="303">
                  <c:v>535.29999999999995</c:v>
                </c:pt>
                <c:pt idx="304">
                  <c:v>535.20000000000005</c:v>
                </c:pt>
                <c:pt idx="305">
                  <c:v>535.1</c:v>
                </c:pt>
                <c:pt idx="306">
                  <c:v>535</c:v>
                </c:pt>
                <c:pt idx="307">
                  <c:v>534.9</c:v>
                </c:pt>
                <c:pt idx="308">
                  <c:v>534.79999999999995</c:v>
                </c:pt>
                <c:pt idx="309">
                  <c:v>534.70000000000005</c:v>
                </c:pt>
                <c:pt idx="310">
                  <c:v>534.6</c:v>
                </c:pt>
                <c:pt idx="311">
                  <c:v>534.5</c:v>
                </c:pt>
                <c:pt idx="312">
                  <c:v>534.4</c:v>
                </c:pt>
                <c:pt idx="313">
                  <c:v>534.29999999999995</c:v>
                </c:pt>
                <c:pt idx="314">
                  <c:v>534.20000000000005</c:v>
                </c:pt>
                <c:pt idx="315">
                  <c:v>534.1</c:v>
                </c:pt>
                <c:pt idx="316">
                  <c:v>534</c:v>
                </c:pt>
                <c:pt idx="317">
                  <c:v>533.9</c:v>
                </c:pt>
                <c:pt idx="318">
                  <c:v>533.79999999999995</c:v>
                </c:pt>
                <c:pt idx="319">
                  <c:v>533.70000000000005</c:v>
                </c:pt>
                <c:pt idx="320">
                  <c:v>533.6</c:v>
                </c:pt>
                <c:pt idx="321">
                  <c:v>533.5</c:v>
                </c:pt>
                <c:pt idx="322">
                  <c:v>533.4</c:v>
                </c:pt>
                <c:pt idx="323">
                  <c:v>533.29999999999995</c:v>
                </c:pt>
                <c:pt idx="324">
                  <c:v>533.20000000000005</c:v>
                </c:pt>
                <c:pt idx="325">
                  <c:v>533.1</c:v>
                </c:pt>
                <c:pt idx="326">
                  <c:v>533</c:v>
                </c:pt>
                <c:pt idx="327">
                  <c:v>532.9</c:v>
                </c:pt>
                <c:pt idx="328">
                  <c:v>532.79999999999995</c:v>
                </c:pt>
                <c:pt idx="329">
                  <c:v>532.70000000000005</c:v>
                </c:pt>
                <c:pt idx="330">
                  <c:v>532.6</c:v>
                </c:pt>
                <c:pt idx="331">
                  <c:v>532.5</c:v>
                </c:pt>
                <c:pt idx="332">
                  <c:v>532.4</c:v>
                </c:pt>
                <c:pt idx="333">
                  <c:v>532.29999999999995</c:v>
                </c:pt>
                <c:pt idx="334">
                  <c:v>532.20000000000005</c:v>
                </c:pt>
                <c:pt idx="335">
                  <c:v>532.1</c:v>
                </c:pt>
                <c:pt idx="336">
                  <c:v>532</c:v>
                </c:pt>
                <c:pt idx="337">
                  <c:v>531.9</c:v>
                </c:pt>
                <c:pt idx="338">
                  <c:v>531.79999999999995</c:v>
                </c:pt>
                <c:pt idx="339">
                  <c:v>531.70000000000005</c:v>
                </c:pt>
                <c:pt idx="340">
                  <c:v>531.6</c:v>
                </c:pt>
                <c:pt idx="341">
                  <c:v>531.5</c:v>
                </c:pt>
                <c:pt idx="342">
                  <c:v>531.4</c:v>
                </c:pt>
                <c:pt idx="343">
                  <c:v>531.29999999999995</c:v>
                </c:pt>
                <c:pt idx="344">
                  <c:v>531.20000000000005</c:v>
                </c:pt>
                <c:pt idx="345">
                  <c:v>531.1</c:v>
                </c:pt>
                <c:pt idx="346">
                  <c:v>531</c:v>
                </c:pt>
                <c:pt idx="347">
                  <c:v>530.9</c:v>
                </c:pt>
                <c:pt idx="348">
                  <c:v>530.79999999999995</c:v>
                </c:pt>
                <c:pt idx="349">
                  <c:v>530.70000000000005</c:v>
                </c:pt>
                <c:pt idx="350">
                  <c:v>530.6</c:v>
                </c:pt>
                <c:pt idx="351">
                  <c:v>530.5</c:v>
                </c:pt>
                <c:pt idx="352">
                  <c:v>530.4</c:v>
                </c:pt>
                <c:pt idx="353">
                  <c:v>530.29999999999995</c:v>
                </c:pt>
                <c:pt idx="354">
                  <c:v>530.20000000000005</c:v>
                </c:pt>
                <c:pt idx="355">
                  <c:v>530.1</c:v>
                </c:pt>
                <c:pt idx="356">
                  <c:v>530</c:v>
                </c:pt>
                <c:pt idx="357">
                  <c:v>529.9</c:v>
                </c:pt>
                <c:pt idx="358">
                  <c:v>529.79999999999995</c:v>
                </c:pt>
                <c:pt idx="359">
                  <c:v>529.70000000000005</c:v>
                </c:pt>
                <c:pt idx="360">
                  <c:v>529.6</c:v>
                </c:pt>
                <c:pt idx="361">
                  <c:v>529.5</c:v>
                </c:pt>
                <c:pt idx="362">
                  <c:v>529.4</c:v>
                </c:pt>
                <c:pt idx="363">
                  <c:v>529.29999999999995</c:v>
                </c:pt>
                <c:pt idx="364">
                  <c:v>529.20000000000005</c:v>
                </c:pt>
                <c:pt idx="365">
                  <c:v>529.1</c:v>
                </c:pt>
                <c:pt idx="366">
                  <c:v>529</c:v>
                </c:pt>
                <c:pt idx="367">
                  <c:v>528.9</c:v>
                </c:pt>
                <c:pt idx="368">
                  <c:v>528.79999999999995</c:v>
                </c:pt>
                <c:pt idx="369">
                  <c:v>528.70000000000005</c:v>
                </c:pt>
                <c:pt idx="370">
                  <c:v>528.6</c:v>
                </c:pt>
                <c:pt idx="371">
                  <c:v>528.5</c:v>
                </c:pt>
                <c:pt idx="372">
                  <c:v>528.4</c:v>
                </c:pt>
                <c:pt idx="373">
                  <c:v>528.29999999999995</c:v>
                </c:pt>
                <c:pt idx="374">
                  <c:v>528.20000000000005</c:v>
                </c:pt>
                <c:pt idx="375">
                  <c:v>528.1</c:v>
                </c:pt>
                <c:pt idx="376">
                  <c:v>528</c:v>
                </c:pt>
                <c:pt idx="377">
                  <c:v>527.9</c:v>
                </c:pt>
                <c:pt idx="378">
                  <c:v>527.79999999999995</c:v>
                </c:pt>
                <c:pt idx="379">
                  <c:v>527.70000000000005</c:v>
                </c:pt>
                <c:pt idx="380">
                  <c:v>527.6</c:v>
                </c:pt>
                <c:pt idx="381">
                  <c:v>527.5</c:v>
                </c:pt>
                <c:pt idx="382">
                  <c:v>527.4</c:v>
                </c:pt>
                <c:pt idx="383">
                  <c:v>527.29999999999995</c:v>
                </c:pt>
                <c:pt idx="384">
                  <c:v>527.20000000000005</c:v>
                </c:pt>
                <c:pt idx="385">
                  <c:v>527.1</c:v>
                </c:pt>
                <c:pt idx="386">
                  <c:v>527</c:v>
                </c:pt>
                <c:pt idx="387">
                  <c:v>526.9</c:v>
                </c:pt>
                <c:pt idx="388">
                  <c:v>526.79999999999995</c:v>
                </c:pt>
                <c:pt idx="389">
                  <c:v>526.70000000000005</c:v>
                </c:pt>
                <c:pt idx="390">
                  <c:v>526.6</c:v>
                </c:pt>
                <c:pt idx="391">
                  <c:v>526.5</c:v>
                </c:pt>
                <c:pt idx="392">
                  <c:v>526.4</c:v>
                </c:pt>
                <c:pt idx="393">
                  <c:v>526.29999999999995</c:v>
                </c:pt>
                <c:pt idx="394">
                  <c:v>526.20000000000005</c:v>
                </c:pt>
                <c:pt idx="395">
                  <c:v>526.1</c:v>
                </c:pt>
                <c:pt idx="396">
                  <c:v>526</c:v>
                </c:pt>
                <c:pt idx="397">
                  <c:v>525.9</c:v>
                </c:pt>
                <c:pt idx="398">
                  <c:v>525.79999999999995</c:v>
                </c:pt>
                <c:pt idx="399">
                  <c:v>525.70000000000005</c:v>
                </c:pt>
                <c:pt idx="400">
                  <c:v>525.6</c:v>
                </c:pt>
                <c:pt idx="401">
                  <c:v>525.5</c:v>
                </c:pt>
                <c:pt idx="402">
                  <c:v>525.4</c:v>
                </c:pt>
                <c:pt idx="403">
                  <c:v>525.29999999999995</c:v>
                </c:pt>
                <c:pt idx="404">
                  <c:v>525.20000000000005</c:v>
                </c:pt>
                <c:pt idx="405">
                  <c:v>525.1</c:v>
                </c:pt>
                <c:pt idx="406">
                  <c:v>525</c:v>
                </c:pt>
                <c:pt idx="407">
                  <c:v>524.9</c:v>
                </c:pt>
                <c:pt idx="408">
                  <c:v>524.79999999999995</c:v>
                </c:pt>
                <c:pt idx="409">
                  <c:v>524.70000000000005</c:v>
                </c:pt>
                <c:pt idx="410">
                  <c:v>524.6</c:v>
                </c:pt>
                <c:pt idx="411">
                  <c:v>524.5</c:v>
                </c:pt>
                <c:pt idx="412">
                  <c:v>524.4</c:v>
                </c:pt>
                <c:pt idx="413">
                  <c:v>524.29999999999995</c:v>
                </c:pt>
                <c:pt idx="414">
                  <c:v>524.20000000000005</c:v>
                </c:pt>
                <c:pt idx="415">
                  <c:v>524.1</c:v>
                </c:pt>
                <c:pt idx="416">
                  <c:v>524</c:v>
                </c:pt>
                <c:pt idx="417">
                  <c:v>523.9</c:v>
                </c:pt>
                <c:pt idx="418">
                  <c:v>523.79999999999995</c:v>
                </c:pt>
                <c:pt idx="419">
                  <c:v>523.70000000000005</c:v>
                </c:pt>
                <c:pt idx="420">
                  <c:v>523.6</c:v>
                </c:pt>
                <c:pt idx="421">
                  <c:v>523.5</c:v>
                </c:pt>
                <c:pt idx="422">
                  <c:v>523.4</c:v>
                </c:pt>
                <c:pt idx="423">
                  <c:v>523.29999999999995</c:v>
                </c:pt>
                <c:pt idx="424">
                  <c:v>523.20000000000005</c:v>
                </c:pt>
                <c:pt idx="425">
                  <c:v>523.1</c:v>
                </c:pt>
                <c:pt idx="426">
                  <c:v>523</c:v>
                </c:pt>
                <c:pt idx="427">
                  <c:v>522.9</c:v>
                </c:pt>
                <c:pt idx="428">
                  <c:v>522.79999999999995</c:v>
                </c:pt>
                <c:pt idx="429">
                  <c:v>522.70000000000005</c:v>
                </c:pt>
                <c:pt idx="430">
                  <c:v>522.6</c:v>
                </c:pt>
                <c:pt idx="431">
                  <c:v>522.5</c:v>
                </c:pt>
                <c:pt idx="432">
                  <c:v>522.4</c:v>
                </c:pt>
                <c:pt idx="433">
                  <c:v>522.29999999999995</c:v>
                </c:pt>
                <c:pt idx="434">
                  <c:v>522.20000000000005</c:v>
                </c:pt>
                <c:pt idx="435">
                  <c:v>522.1</c:v>
                </c:pt>
                <c:pt idx="436">
                  <c:v>522</c:v>
                </c:pt>
                <c:pt idx="437">
                  <c:v>521.9</c:v>
                </c:pt>
                <c:pt idx="438">
                  <c:v>521.79999999999995</c:v>
                </c:pt>
                <c:pt idx="439">
                  <c:v>521.70000000000005</c:v>
                </c:pt>
                <c:pt idx="440">
                  <c:v>521.6</c:v>
                </c:pt>
                <c:pt idx="441">
                  <c:v>521.5</c:v>
                </c:pt>
                <c:pt idx="442">
                  <c:v>521.4</c:v>
                </c:pt>
                <c:pt idx="443">
                  <c:v>521.29999999999995</c:v>
                </c:pt>
                <c:pt idx="444">
                  <c:v>521.20000000000005</c:v>
                </c:pt>
                <c:pt idx="445">
                  <c:v>521.1</c:v>
                </c:pt>
                <c:pt idx="446">
                  <c:v>521</c:v>
                </c:pt>
                <c:pt idx="447">
                  <c:v>520.9</c:v>
                </c:pt>
                <c:pt idx="448">
                  <c:v>520.79999999999995</c:v>
                </c:pt>
                <c:pt idx="449">
                  <c:v>520.70000000000005</c:v>
                </c:pt>
                <c:pt idx="450">
                  <c:v>520.6</c:v>
                </c:pt>
                <c:pt idx="451">
                  <c:v>520.5</c:v>
                </c:pt>
                <c:pt idx="452">
                  <c:v>520.4</c:v>
                </c:pt>
              </c:numCache>
            </c:numRef>
          </c:xVal>
          <c:yVal>
            <c:numRef>
              <c:f>Plots!$H$3:$H$456</c:f>
              <c:numCache>
                <c:formatCode>General</c:formatCode>
                <c:ptCount val="454"/>
                <c:pt idx="0">
                  <c:v>264.39699999999965</c:v>
                </c:pt>
                <c:pt idx="1">
                  <c:v>247.17499999999995</c:v>
                </c:pt>
                <c:pt idx="2">
                  <c:v>241.61799999999994</c:v>
                </c:pt>
                <c:pt idx="3">
                  <c:v>251.26699999999983</c:v>
                </c:pt>
                <c:pt idx="4">
                  <c:v>247.72499999999991</c:v>
                </c:pt>
                <c:pt idx="5">
                  <c:v>271.23599999999959</c:v>
                </c:pt>
                <c:pt idx="6">
                  <c:v>256.15199999999965</c:v>
                </c:pt>
                <c:pt idx="7">
                  <c:v>258.22899999999953</c:v>
                </c:pt>
                <c:pt idx="8">
                  <c:v>248.82399999999984</c:v>
                </c:pt>
                <c:pt idx="9">
                  <c:v>283.44999999999965</c:v>
                </c:pt>
                <c:pt idx="10">
                  <c:v>277.22099999999983</c:v>
                </c:pt>
                <c:pt idx="11">
                  <c:v>266.83899999999966</c:v>
                </c:pt>
                <c:pt idx="12">
                  <c:v>258.47299999999979</c:v>
                </c:pt>
                <c:pt idx="13">
                  <c:v>291.93799999999959</c:v>
                </c:pt>
                <c:pt idx="14">
                  <c:v>277.95399999999978</c:v>
                </c:pt>
                <c:pt idx="15">
                  <c:v>288.57999999999993</c:v>
                </c:pt>
                <c:pt idx="16">
                  <c:v>274.10599999999999</c:v>
                </c:pt>
                <c:pt idx="17">
                  <c:v>286.56399999999968</c:v>
                </c:pt>
                <c:pt idx="18">
                  <c:v>279.66399999999999</c:v>
                </c:pt>
                <c:pt idx="19">
                  <c:v>291.38899999999967</c:v>
                </c:pt>
                <c:pt idx="20">
                  <c:v>287.23599999999959</c:v>
                </c:pt>
                <c:pt idx="21">
                  <c:v>268.85500000000002</c:v>
                </c:pt>
                <c:pt idx="22">
                  <c:v>270.99199999999962</c:v>
                </c:pt>
                <c:pt idx="23">
                  <c:v>279.72499999999974</c:v>
                </c:pt>
                <c:pt idx="24">
                  <c:v>257.55700000000002</c:v>
                </c:pt>
                <c:pt idx="25">
                  <c:v>267.38899999999967</c:v>
                </c:pt>
                <c:pt idx="26">
                  <c:v>239.72499999999991</c:v>
                </c:pt>
                <c:pt idx="27">
                  <c:v>273.67899999999969</c:v>
                </c:pt>
                <c:pt idx="28">
                  <c:v>255.66399999999999</c:v>
                </c:pt>
                <c:pt idx="29">
                  <c:v>231.84700000000001</c:v>
                </c:pt>
                <c:pt idx="30">
                  <c:v>255.41899999999987</c:v>
                </c:pt>
                <c:pt idx="31">
                  <c:v>250.10599999999999</c:v>
                </c:pt>
                <c:pt idx="32">
                  <c:v>255.4800000000001</c:v>
                </c:pt>
                <c:pt idx="33">
                  <c:v>253.221</c:v>
                </c:pt>
                <c:pt idx="34">
                  <c:v>262.38099999999969</c:v>
                </c:pt>
                <c:pt idx="35">
                  <c:v>241.80100000000002</c:v>
                </c:pt>
                <c:pt idx="36">
                  <c:v>235.2059999999999</c:v>
                </c:pt>
                <c:pt idx="37">
                  <c:v>257.86199999999968</c:v>
                </c:pt>
                <c:pt idx="38">
                  <c:v>235.63300000000001</c:v>
                </c:pt>
                <c:pt idx="39">
                  <c:v>238.99200000000005</c:v>
                </c:pt>
                <c:pt idx="40">
                  <c:v>253.70899999999983</c:v>
                </c:pt>
                <c:pt idx="41">
                  <c:v>241.251</c:v>
                </c:pt>
                <c:pt idx="42">
                  <c:v>253.77099999999996</c:v>
                </c:pt>
                <c:pt idx="43">
                  <c:v>228.18300000000002</c:v>
                </c:pt>
                <c:pt idx="44">
                  <c:v>234.89999999999986</c:v>
                </c:pt>
                <c:pt idx="45">
                  <c:v>214.74799999999982</c:v>
                </c:pt>
                <c:pt idx="46">
                  <c:v>233.61799999999994</c:v>
                </c:pt>
                <c:pt idx="47">
                  <c:v>224.51899999999998</c:v>
                </c:pt>
                <c:pt idx="48">
                  <c:v>200.33500000000004</c:v>
                </c:pt>
                <c:pt idx="49">
                  <c:v>204.24399999999983</c:v>
                </c:pt>
                <c:pt idx="50">
                  <c:v>208.45799999999994</c:v>
                </c:pt>
                <c:pt idx="51">
                  <c:v>200.33500000000004</c:v>
                </c:pt>
                <c:pt idx="52">
                  <c:v>187.93799999999987</c:v>
                </c:pt>
                <c:pt idx="53">
                  <c:v>185.06800000000001</c:v>
                </c:pt>
                <c:pt idx="54">
                  <c:v>185.923</c:v>
                </c:pt>
                <c:pt idx="55">
                  <c:v>182.99200000000005</c:v>
                </c:pt>
                <c:pt idx="56">
                  <c:v>163.44999999999982</c:v>
                </c:pt>
                <c:pt idx="57">
                  <c:v>167.84700000000001</c:v>
                </c:pt>
                <c:pt idx="58">
                  <c:v>157.03800000000001</c:v>
                </c:pt>
                <c:pt idx="59">
                  <c:v>156</c:v>
                </c:pt>
                <c:pt idx="60">
                  <c:v>159.72499999999991</c:v>
                </c:pt>
                <c:pt idx="61">
                  <c:v>136.702</c:v>
                </c:pt>
                <c:pt idx="62">
                  <c:v>134.56399999999985</c:v>
                </c:pt>
                <c:pt idx="63">
                  <c:v>133.15999999999985</c:v>
                </c:pt>
                <c:pt idx="64">
                  <c:v>137.06800000000001</c:v>
                </c:pt>
                <c:pt idx="65">
                  <c:v>127.84699999999999</c:v>
                </c:pt>
                <c:pt idx="66">
                  <c:v>124.18299999999998</c:v>
                </c:pt>
                <c:pt idx="67">
                  <c:v>119.96899999999982</c:v>
                </c:pt>
                <c:pt idx="68">
                  <c:v>110.19799999999989</c:v>
                </c:pt>
                <c:pt idx="69">
                  <c:v>111.96899999999982</c:v>
                </c:pt>
                <c:pt idx="70">
                  <c:v>113.61799999999998</c:v>
                </c:pt>
                <c:pt idx="71">
                  <c:v>134.07600000000002</c:v>
                </c:pt>
                <c:pt idx="72">
                  <c:v>119.90799999999994</c:v>
                </c:pt>
                <c:pt idx="73">
                  <c:v>118.56399999999989</c:v>
                </c:pt>
                <c:pt idx="74">
                  <c:v>116.36599999999999</c:v>
                </c:pt>
                <c:pt idx="75">
                  <c:v>120.76299999999992</c:v>
                </c:pt>
                <c:pt idx="76">
                  <c:v>100</c:v>
                </c:pt>
                <c:pt idx="77">
                  <c:v>133.95400000000001</c:v>
                </c:pt>
                <c:pt idx="78">
                  <c:v>109.83199999999989</c:v>
                </c:pt>
                <c:pt idx="79">
                  <c:v>129.12899999999999</c:v>
                </c:pt>
                <c:pt idx="80">
                  <c:v>130.22899999999981</c:v>
                </c:pt>
                <c:pt idx="81">
                  <c:v>122.10599999999998</c:v>
                </c:pt>
                <c:pt idx="82">
                  <c:v>138.22899999999981</c:v>
                </c:pt>
                <c:pt idx="83">
                  <c:v>129.37400000000002</c:v>
                </c:pt>
                <c:pt idx="84">
                  <c:v>108.42699999999992</c:v>
                </c:pt>
                <c:pt idx="85">
                  <c:v>111.78599999999983</c:v>
                </c:pt>
                <c:pt idx="86">
                  <c:v>133.58700000000007</c:v>
                </c:pt>
                <c:pt idx="87">
                  <c:v>131.32800000000006</c:v>
                </c:pt>
                <c:pt idx="88">
                  <c:v>121.923</c:v>
                </c:pt>
                <c:pt idx="89">
                  <c:v>141.03800000000001</c:v>
                </c:pt>
                <c:pt idx="90">
                  <c:v>127.90799999999994</c:v>
                </c:pt>
                <c:pt idx="91">
                  <c:v>150.31999999999994</c:v>
                </c:pt>
                <c:pt idx="92">
                  <c:v>130.96100000000001</c:v>
                </c:pt>
                <c:pt idx="93">
                  <c:v>144.15199999999984</c:v>
                </c:pt>
                <c:pt idx="94">
                  <c:v>138.28999999999996</c:v>
                </c:pt>
                <c:pt idx="95">
                  <c:v>146.10599999999999</c:v>
                </c:pt>
                <c:pt idx="96">
                  <c:v>157.95400000000001</c:v>
                </c:pt>
                <c:pt idx="97">
                  <c:v>141.34299999999993</c:v>
                </c:pt>
                <c:pt idx="98">
                  <c:v>147.26699999999983</c:v>
                </c:pt>
                <c:pt idx="99">
                  <c:v>136.33500000000004</c:v>
                </c:pt>
                <c:pt idx="100">
                  <c:v>141.09900000000002</c:v>
                </c:pt>
                <c:pt idx="101">
                  <c:v>133.95400000000001</c:v>
                </c:pt>
                <c:pt idx="102">
                  <c:v>139.44999999999982</c:v>
                </c:pt>
                <c:pt idx="103">
                  <c:v>137.86199999999994</c:v>
                </c:pt>
                <c:pt idx="104">
                  <c:v>141.09900000000002</c:v>
                </c:pt>
                <c:pt idx="105">
                  <c:v>112.39699999999993</c:v>
                </c:pt>
                <c:pt idx="106">
                  <c:v>125.15999999999985</c:v>
                </c:pt>
                <c:pt idx="107">
                  <c:v>139.14499999999998</c:v>
                </c:pt>
                <c:pt idx="108">
                  <c:v>125.28199999999997</c:v>
                </c:pt>
                <c:pt idx="109">
                  <c:v>110.80899999999997</c:v>
                </c:pt>
                <c:pt idx="110">
                  <c:v>123.57199999999989</c:v>
                </c:pt>
                <c:pt idx="111">
                  <c:v>113.37400000000001</c:v>
                </c:pt>
                <c:pt idx="112">
                  <c:v>115.02199999999993</c:v>
                </c:pt>
                <c:pt idx="113">
                  <c:v>104.15199999999982</c:v>
                </c:pt>
                <c:pt idx="114">
                  <c:v>102.93099999999986</c:v>
                </c:pt>
                <c:pt idx="115">
                  <c:v>113.923</c:v>
                </c:pt>
                <c:pt idx="116">
                  <c:v>116.79299999999989</c:v>
                </c:pt>
                <c:pt idx="117">
                  <c:v>115.08399999999983</c:v>
                </c:pt>
                <c:pt idx="118">
                  <c:v>135.54199999999994</c:v>
                </c:pt>
                <c:pt idx="119">
                  <c:v>120.09099999999989</c:v>
                </c:pt>
                <c:pt idx="120">
                  <c:v>102.19799999999989</c:v>
                </c:pt>
                <c:pt idx="121">
                  <c:v>133.70899999999983</c:v>
                </c:pt>
                <c:pt idx="122">
                  <c:v>137.61799999999994</c:v>
                </c:pt>
                <c:pt idx="123">
                  <c:v>128.45799999999994</c:v>
                </c:pt>
                <c:pt idx="124">
                  <c:v>160.33500000000004</c:v>
                </c:pt>
                <c:pt idx="125">
                  <c:v>141.52599999999984</c:v>
                </c:pt>
                <c:pt idx="126">
                  <c:v>183.05299999999997</c:v>
                </c:pt>
                <c:pt idx="127">
                  <c:v>166.74799999999982</c:v>
                </c:pt>
                <c:pt idx="128">
                  <c:v>179.26699999999983</c:v>
                </c:pt>
                <c:pt idx="129">
                  <c:v>208.82399999999984</c:v>
                </c:pt>
                <c:pt idx="130">
                  <c:v>210.16699999999994</c:v>
                </c:pt>
                <c:pt idx="131">
                  <c:v>241.251</c:v>
                </c:pt>
                <c:pt idx="132">
                  <c:v>257.92299999999983</c:v>
                </c:pt>
                <c:pt idx="133">
                  <c:v>272.33500000000004</c:v>
                </c:pt>
                <c:pt idx="134">
                  <c:v>292.54899999999981</c:v>
                </c:pt>
                <c:pt idx="135">
                  <c:v>307.81600000000003</c:v>
                </c:pt>
                <c:pt idx="136">
                  <c:v>332.12199999999967</c:v>
                </c:pt>
                <c:pt idx="137">
                  <c:v>345.80099999999993</c:v>
                </c:pt>
                <c:pt idx="138">
                  <c:v>361.61799999999994</c:v>
                </c:pt>
                <c:pt idx="139">
                  <c:v>409.00699999999961</c:v>
                </c:pt>
                <c:pt idx="140">
                  <c:v>417.61799999999994</c:v>
                </c:pt>
                <c:pt idx="141">
                  <c:v>457.25099999999981</c:v>
                </c:pt>
                <c:pt idx="142">
                  <c:v>490.59500000000003</c:v>
                </c:pt>
                <c:pt idx="143">
                  <c:v>521.31299999999942</c:v>
                </c:pt>
                <c:pt idx="144">
                  <c:v>580.36599999999964</c:v>
                </c:pt>
                <c:pt idx="145">
                  <c:v>624.57999999999993</c:v>
                </c:pt>
                <c:pt idx="146">
                  <c:v>701.83199999999943</c:v>
                </c:pt>
                <c:pt idx="147">
                  <c:v>803.51099999999997</c:v>
                </c:pt>
                <c:pt idx="148">
                  <c:v>878.6869999999999</c:v>
                </c:pt>
                <c:pt idx="149">
                  <c:v>988.9159999999996</c:v>
                </c:pt>
                <c:pt idx="150">
                  <c:v>1096.8239999999998</c:v>
                </c:pt>
                <c:pt idx="151">
                  <c:v>1269.6479999999999</c:v>
                </c:pt>
                <c:pt idx="152">
                  <c:v>1430.87</c:v>
                </c:pt>
                <c:pt idx="153">
                  <c:v>1572.1219999999998</c:v>
                </c:pt>
                <c:pt idx="154">
                  <c:v>1744.6409999999998</c:v>
                </c:pt>
                <c:pt idx="155">
                  <c:v>1946.106</c:v>
                </c:pt>
                <c:pt idx="156">
                  <c:v>2115.9380000000001</c:v>
                </c:pt>
                <c:pt idx="157">
                  <c:v>2233.5569999999998</c:v>
                </c:pt>
                <c:pt idx="158">
                  <c:v>2353.9229999999998</c:v>
                </c:pt>
                <c:pt idx="159">
                  <c:v>2426.5340000000001</c:v>
                </c:pt>
                <c:pt idx="160">
                  <c:v>2468.7929999999997</c:v>
                </c:pt>
                <c:pt idx="161">
                  <c:v>2461.5259999999998</c:v>
                </c:pt>
                <c:pt idx="162">
                  <c:v>2396.7929999999997</c:v>
                </c:pt>
                <c:pt idx="163">
                  <c:v>2260.6099999999997</c:v>
                </c:pt>
                <c:pt idx="164">
                  <c:v>2108.732</c:v>
                </c:pt>
                <c:pt idx="165">
                  <c:v>1909.1599999999999</c:v>
                </c:pt>
                <c:pt idx="166">
                  <c:v>1674.7170000000001</c:v>
                </c:pt>
                <c:pt idx="167">
                  <c:v>1476.61</c:v>
                </c:pt>
                <c:pt idx="168">
                  <c:v>1224.6409999999998</c:v>
                </c:pt>
                <c:pt idx="169">
                  <c:v>1020.7319999999994</c:v>
                </c:pt>
                <c:pt idx="170">
                  <c:v>889.49599999999987</c:v>
                </c:pt>
                <c:pt idx="171">
                  <c:v>734.19799999999987</c:v>
                </c:pt>
                <c:pt idx="172">
                  <c:v>592.51900000000001</c:v>
                </c:pt>
                <c:pt idx="173">
                  <c:v>482.59500000000003</c:v>
                </c:pt>
                <c:pt idx="174">
                  <c:v>395.87699999999978</c:v>
                </c:pt>
                <c:pt idx="175">
                  <c:v>364.79299999999967</c:v>
                </c:pt>
                <c:pt idx="176">
                  <c:v>306.59500000000003</c:v>
                </c:pt>
                <c:pt idx="177">
                  <c:v>265.00699999999961</c:v>
                </c:pt>
                <c:pt idx="178">
                  <c:v>222.93099999999981</c:v>
                </c:pt>
                <c:pt idx="179">
                  <c:v>184.94599999999991</c:v>
                </c:pt>
                <c:pt idx="180">
                  <c:v>183.66399999999999</c:v>
                </c:pt>
                <c:pt idx="181">
                  <c:v>148.06100000000001</c:v>
                </c:pt>
                <c:pt idx="182">
                  <c:v>142.56399999999985</c:v>
                </c:pt>
                <c:pt idx="183">
                  <c:v>113.31299999999987</c:v>
                </c:pt>
                <c:pt idx="184">
                  <c:v>113.37400000000001</c:v>
                </c:pt>
                <c:pt idx="185">
                  <c:v>110.74799999999988</c:v>
                </c:pt>
                <c:pt idx="186">
                  <c:v>87.357999999999947</c:v>
                </c:pt>
                <c:pt idx="187">
                  <c:v>81.250999999999976</c:v>
                </c:pt>
                <c:pt idx="188">
                  <c:v>70.563999999999865</c:v>
                </c:pt>
                <c:pt idx="189">
                  <c:v>71.114000000000033</c:v>
                </c:pt>
                <c:pt idx="190">
                  <c:v>51.816000000000024</c:v>
                </c:pt>
                <c:pt idx="191">
                  <c:v>52.304999999999836</c:v>
                </c:pt>
                <c:pt idx="192">
                  <c:v>65.617999999999967</c:v>
                </c:pt>
                <c:pt idx="193">
                  <c:v>45.038000000000011</c:v>
                </c:pt>
                <c:pt idx="194">
                  <c:v>27.876999999999953</c:v>
                </c:pt>
                <c:pt idx="195">
                  <c:v>24.519000000000005</c:v>
                </c:pt>
                <c:pt idx="196">
                  <c:v>28.670999999999825</c:v>
                </c:pt>
                <c:pt idx="197">
                  <c:v>28.855000000000018</c:v>
                </c:pt>
                <c:pt idx="198">
                  <c:v>33.128999999999948</c:v>
                </c:pt>
                <c:pt idx="199">
                  <c:v>20.365999999999982</c:v>
                </c:pt>
                <c:pt idx="200">
                  <c:v>24.823999999999842</c:v>
                </c:pt>
                <c:pt idx="201">
                  <c:v>4.6709999999998244</c:v>
                </c:pt>
                <c:pt idx="202">
                  <c:v>27.205999999999893</c:v>
                </c:pt>
                <c:pt idx="203">
                  <c:v>9.8619999999998527</c:v>
                </c:pt>
                <c:pt idx="204">
                  <c:v>3.0839999999998331</c:v>
                </c:pt>
                <c:pt idx="205">
                  <c:v>-5.2830000000001318</c:v>
                </c:pt>
                <c:pt idx="206">
                  <c:v>7.1749999999999545</c:v>
                </c:pt>
                <c:pt idx="207">
                  <c:v>11.876999999999962</c:v>
                </c:pt>
                <c:pt idx="208">
                  <c:v>6.3199999999999363</c:v>
                </c:pt>
                <c:pt idx="209">
                  <c:v>10.106000000000002</c:v>
                </c:pt>
                <c:pt idx="210">
                  <c:v>2.1669999999999172</c:v>
                </c:pt>
                <c:pt idx="211">
                  <c:v>7.0529999999998836</c:v>
                </c:pt>
                <c:pt idx="212">
                  <c:v>-5.3440000000000483</c:v>
                </c:pt>
                <c:pt idx="213">
                  <c:v>9.1289999999999054</c:v>
                </c:pt>
                <c:pt idx="214">
                  <c:v>12.609999999999905</c:v>
                </c:pt>
                <c:pt idx="215">
                  <c:v>4.0609999999999218</c:v>
                </c:pt>
                <c:pt idx="216">
                  <c:v>2.8389999999999405</c:v>
                </c:pt>
                <c:pt idx="217">
                  <c:v>0.33500000000003638</c:v>
                </c:pt>
                <c:pt idx="218">
                  <c:v>0.57999999999992724</c:v>
                </c:pt>
                <c:pt idx="219">
                  <c:v>12.915999999999951</c:v>
                </c:pt>
                <c:pt idx="220">
                  <c:v>4.9769999999998671</c:v>
                </c:pt>
                <c:pt idx="221">
                  <c:v>6.5639999999998508</c:v>
                </c:pt>
                <c:pt idx="222">
                  <c:v>22.197999999999865</c:v>
                </c:pt>
                <c:pt idx="223">
                  <c:v>15.052999999999889</c:v>
                </c:pt>
                <c:pt idx="224">
                  <c:v>0.70199999999999851</c:v>
                </c:pt>
                <c:pt idx="225">
                  <c:v>11.266999999999825</c:v>
                </c:pt>
                <c:pt idx="226">
                  <c:v>4.0609999999999218</c:v>
                </c:pt>
                <c:pt idx="227">
                  <c:v>10.533999999999878</c:v>
                </c:pt>
                <c:pt idx="228">
                  <c:v>10.716999999999871</c:v>
                </c:pt>
                <c:pt idx="229">
                  <c:v>-5.8330000000000837</c:v>
                </c:pt>
                <c:pt idx="230">
                  <c:v>15.114000000000033</c:v>
                </c:pt>
                <c:pt idx="231">
                  <c:v>8.0299999999999727</c:v>
                </c:pt>
                <c:pt idx="232">
                  <c:v>6.4420000000000073</c:v>
                </c:pt>
                <c:pt idx="233">
                  <c:v>1.067999999999983</c:v>
                </c:pt>
                <c:pt idx="234">
                  <c:v>3.8160000000000296</c:v>
                </c:pt>
                <c:pt idx="235">
                  <c:v>19.205999999999893</c:v>
                </c:pt>
                <c:pt idx="236">
                  <c:v>-4.7940000000000955</c:v>
                </c:pt>
                <c:pt idx="237">
                  <c:v>1.4959999999998665</c:v>
                </c:pt>
                <c:pt idx="238">
                  <c:v>24.396999999999927</c:v>
                </c:pt>
                <c:pt idx="239">
                  <c:v>11.205999999999909</c:v>
                </c:pt>
                <c:pt idx="240">
                  <c:v>15.235999999999875</c:v>
                </c:pt>
                <c:pt idx="241">
                  <c:v>6.5639999999998508</c:v>
                </c:pt>
                <c:pt idx="242">
                  <c:v>5.0989999999999327</c:v>
                </c:pt>
                <c:pt idx="243">
                  <c:v>19.633000000000038</c:v>
                </c:pt>
                <c:pt idx="244">
                  <c:v>20.792999999999889</c:v>
                </c:pt>
                <c:pt idx="245">
                  <c:v>27.266999999999822</c:v>
                </c:pt>
                <c:pt idx="246">
                  <c:v>38.563999999999872</c:v>
                </c:pt>
                <c:pt idx="247">
                  <c:v>41.434999999999953</c:v>
                </c:pt>
                <c:pt idx="248">
                  <c:v>51.876999999999953</c:v>
                </c:pt>
                <c:pt idx="249">
                  <c:v>60.426999999999929</c:v>
                </c:pt>
                <c:pt idx="250">
                  <c:v>79.846999999999994</c:v>
                </c:pt>
                <c:pt idx="252">
                  <c:v>2819.8469999999998</c:v>
                </c:pt>
                <c:pt idx="253">
                  <c:v>2813.2830000000004</c:v>
                </c:pt>
                <c:pt idx="254">
                  <c:v>2810.9930000000018</c:v>
                </c:pt>
                <c:pt idx="255">
                  <c:v>2796.9470000000001</c:v>
                </c:pt>
                <c:pt idx="256">
                  <c:v>2776.6410000000001</c:v>
                </c:pt>
                <c:pt idx="257">
                  <c:v>2770.6869999999985</c:v>
                </c:pt>
                <c:pt idx="258">
                  <c:v>2776.0309999999999</c:v>
                </c:pt>
                <c:pt idx="259">
                  <c:v>2741.527</c:v>
                </c:pt>
                <c:pt idx="260">
                  <c:v>2740.6109999999999</c:v>
                </c:pt>
                <c:pt idx="261">
                  <c:v>2725.038</c:v>
                </c:pt>
                <c:pt idx="262">
                  <c:v>2768.8550000000014</c:v>
                </c:pt>
                <c:pt idx="263">
                  <c:v>2737.2520000000004</c:v>
                </c:pt>
                <c:pt idx="264">
                  <c:v>2727.4809999999998</c:v>
                </c:pt>
                <c:pt idx="265">
                  <c:v>2758.4730000000013</c:v>
                </c:pt>
                <c:pt idx="266">
                  <c:v>2726.4120000000012</c:v>
                </c:pt>
                <c:pt idx="267">
                  <c:v>2763.5120000000002</c:v>
                </c:pt>
                <c:pt idx="268">
                  <c:v>2759.3890000000001</c:v>
                </c:pt>
                <c:pt idx="269">
                  <c:v>2723.8170000000014</c:v>
                </c:pt>
                <c:pt idx="270">
                  <c:v>2733.5879999999997</c:v>
                </c:pt>
                <c:pt idx="271">
                  <c:v>2754.5039999999999</c:v>
                </c:pt>
                <c:pt idx="272">
                  <c:v>2752.9769999999999</c:v>
                </c:pt>
                <c:pt idx="273">
                  <c:v>2744.7330000000002</c:v>
                </c:pt>
                <c:pt idx="274">
                  <c:v>2749.924</c:v>
                </c:pt>
                <c:pt idx="275">
                  <c:v>2741.6800000000003</c:v>
                </c:pt>
                <c:pt idx="276">
                  <c:v>2745.9540000000002</c:v>
                </c:pt>
                <c:pt idx="277">
                  <c:v>2771.9090000000001</c:v>
                </c:pt>
                <c:pt idx="278">
                  <c:v>2741.8320000000012</c:v>
                </c:pt>
                <c:pt idx="279">
                  <c:v>2770.6869999999985</c:v>
                </c:pt>
                <c:pt idx="280">
                  <c:v>2768.2439999999997</c:v>
                </c:pt>
                <c:pt idx="281">
                  <c:v>2755.8780000000002</c:v>
                </c:pt>
                <c:pt idx="282">
                  <c:v>2787.4809999999998</c:v>
                </c:pt>
                <c:pt idx="283">
                  <c:v>2756.0309999999999</c:v>
                </c:pt>
                <c:pt idx="284">
                  <c:v>2787.328</c:v>
                </c:pt>
                <c:pt idx="285">
                  <c:v>2770.84</c:v>
                </c:pt>
                <c:pt idx="286">
                  <c:v>2807.7859999999987</c:v>
                </c:pt>
                <c:pt idx="287">
                  <c:v>2796.9470000000001</c:v>
                </c:pt>
                <c:pt idx="288">
                  <c:v>2794.1990000000001</c:v>
                </c:pt>
                <c:pt idx="289">
                  <c:v>2814.6570000000002</c:v>
                </c:pt>
                <c:pt idx="290">
                  <c:v>2817.0990000000002</c:v>
                </c:pt>
                <c:pt idx="291">
                  <c:v>2808.8550000000014</c:v>
                </c:pt>
                <c:pt idx="292">
                  <c:v>2804.58</c:v>
                </c:pt>
                <c:pt idx="293">
                  <c:v>2790.84</c:v>
                </c:pt>
                <c:pt idx="294">
                  <c:v>2821.2219999999998</c:v>
                </c:pt>
                <c:pt idx="295">
                  <c:v>2808.55</c:v>
                </c:pt>
                <c:pt idx="296">
                  <c:v>2798.4730000000013</c:v>
                </c:pt>
                <c:pt idx="297">
                  <c:v>2783.5120000000002</c:v>
                </c:pt>
                <c:pt idx="298">
                  <c:v>2766.5650000000001</c:v>
                </c:pt>
                <c:pt idx="299">
                  <c:v>2801.069</c:v>
                </c:pt>
                <c:pt idx="300">
                  <c:v>2789.16</c:v>
                </c:pt>
                <c:pt idx="301">
                  <c:v>2783.6639999999998</c:v>
                </c:pt>
                <c:pt idx="302">
                  <c:v>2740</c:v>
                </c:pt>
                <c:pt idx="303">
                  <c:v>2737.71</c:v>
                </c:pt>
                <c:pt idx="304">
                  <c:v>2767.7859999999987</c:v>
                </c:pt>
                <c:pt idx="305">
                  <c:v>2764.1220000000003</c:v>
                </c:pt>
                <c:pt idx="306">
                  <c:v>2759.8469999999998</c:v>
                </c:pt>
                <c:pt idx="307">
                  <c:v>2753.5879999999997</c:v>
                </c:pt>
                <c:pt idx="308">
                  <c:v>2738.4730000000013</c:v>
                </c:pt>
                <c:pt idx="309">
                  <c:v>2737.5569999999998</c:v>
                </c:pt>
                <c:pt idx="310">
                  <c:v>2729.16</c:v>
                </c:pt>
                <c:pt idx="311">
                  <c:v>2711.9090000000001</c:v>
                </c:pt>
                <c:pt idx="312">
                  <c:v>2724.58</c:v>
                </c:pt>
                <c:pt idx="313">
                  <c:v>2697.4049999999997</c:v>
                </c:pt>
                <c:pt idx="314">
                  <c:v>2706.2599999999998</c:v>
                </c:pt>
                <c:pt idx="315">
                  <c:v>2700.9160000000002</c:v>
                </c:pt>
                <c:pt idx="316">
                  <c:v>2684.4279999999999</c:v>
                </c:pt>
                <c:pt idx="317">
                  <c:v>2702.596</c:v>
                </c:pt>
                <c:pt idx="318">
                  <c:v>2703.0540000000001</c:v>
                </c:pt>
                <c:pt idx="319">
                  <c:v>2723.8170000000014</c:v>
                </c:pt>
                <c:pt idx="320">
                  <c:v>2715.2669999999985</c:v>
                </c:pt>
                <c:pt idx="321">
                  <c:v>2701.3740000000012</c:v>
                </c:pt>
                <c:pt idx="322">
                  <c:v>2696.6410000000001</c:v>
                </c:pt>
                <c:pt idx="323">
                  <c:v>2749.4660000000003</c:v>
                </c:pt>
                <c:pt idx="324">
                  <c:v>2734.8090000000002</c:v>
                </c:pt>
                <c:pt idx="325">
                  <c:v>2768.0920000000001</c:v>
                </c:pt>
                <c:pt idx="326">
                  <c:v>2786.107</c:v>
                </c:pt>
                <c:pt idx="327">
                  <c:v>2788.7019999999998</c:v>
                </c:pt>
                <c:pt idx="328">
                  <c:v>2821.3740000000012</c:v>
                </c:pt>
                <c:pt idx="329">
                  <c:v>2860.9160000000002</c:v>
                </c:pt>
                <c:pt idx="330">
                  <c:v>2926.107</c:v>
                </c:pt>
                <c:pt idx="331">
                  <c:v>2896.183</c:v>
                </c:pt>
                <c:pt idx="332">
                  <c:v>2970.2290000000003</c:v>
                </c:pt>
                <c:pt idx="333">
                  <c:v>3059.5419999999999</c:v>
                </c:pt>
                <c:pt idx="334">
                  <c:v>3064.1220000000003</c:v>
                </c:pt>
                <c:pt idx="335">
                  <c:v>3179.2370000000001</c:v>
                </c:pt>
                <c:pt idx="336">
                  <c:v>3223.5120000000002</c:v>
                </c:pt>
                <c:pt idx="337">
                  <c:v>3334.8090000000002</c:v>
                </c:pt>
                <c:pt idx="338">
                  <c:v>3447.9389999999999</c:v>
                </c:pt>
                <c:pt idx="339">
                  <c:v>3538.1679999999997</c:v>
                </c:pt>
                <c:pt idx="340">
                  <c:v>3682.7479999999987</c:v>
                </c:pt>
                <c:pt idx="341">
                  <c:v>3850.076</c:v>
                </c:pt>
                <c:pt idx="342">
                  <c:v>4018.9310000000014</c:v>
                </c:pt>
                <c:pt idx="343">
                  <c:v>4228.0920000000024</c:v>
                </c:pt>
                <c:pt idx="344">
                  <c:v>4397.2520000000004</c:v>
                </c:pt>
                <c:pt idx="345">
                  <c:v>4686.5650000000014</c:v>
                </c:pt>
                <c:pt idx="346">
                  <c:v>4969.1600000000026</c:v>
                </c:pt>
                <c:pt idx="347">
                  <c:v>5268.3970000000018</c:v>
                </c:pt>
                <c:pt idx="348">
                  <c:v>5514.8090000000002</c:v>
                </c:pt>
                <c:pt idx="349">
                  <c:v>5829.924</c:v>
                </c:pt>
                <c:pt idx="350">
                  <c:v>6078.6260000000029</c:v>
                </c:pt>
                <c:pt idx="351">
                  <c:v>6411.1450000000004</c:v>
                </c:pt>
                <c:pt idx="352">
                  <c:v>6659.2369999999992</c:v>
                </c:pt>
                <c:pt idx="353">
                  <c:v>6797.8630000000003</c:v>
                </c:pt>
                <c:pt idx="354">
                  <c:v>6875.8779999999997</c:v>
                </c:pt>
                <c:pt idx="355">
                  <c:v>6934.5039999999999</c:v>
                </c:pt>
                <c:pt idx="356">
                  <c:v>6992.3670000000002</c:v>
                </c:pt>
                <c:pt idx="357">
                  <c:v>6845.4960000000001</c:v>
                </c:pt>
                <c:pt idx="358">
                  <c:v>6655.5729999999994</c:v>
                </c:pt>
                <c:pt idx="359">
                  <c:v>6312.9769999999999</c:v>
                </c:pt>
                <c:pt idx="360">
                  <c:v>6029.6180000000004</c:v>
                </c:pt>
                <c:pt idx="361">
                  <c:v>5658.6260000000029</c:v>
                </c:pt>
                <c:pt idx="362">
                  <c:v>5265.4960000000001</c:v>
                </c:pt>
                <c:pt idx="363">
                  <c:v>4910.84</c:v>
                </c:pt>
                <c:pt idx="364">
                  <c:v>4496.0309999999999</c:v>
                </c:pt>
                <c:pt idx="365">
                  <c:v>4227.0230000000001</c:v>
                </c:pt>
                <c:pt idx="366">
                  <c:v>3915.1150000000002</c:v>
                </c:pt>
                <c:pt idx="367">
                  <c:v>3653.4349999999999</c:v>
                </c:pt>
                <c:pt idx="368">
                  <c:v>3478.4730000000013</c:v>
                </c:pt>
                <c:pt idx="369">
                  <c:v>3341.3740000000012</c:v>
                </c:pt>
                <c:pt idx="370">
                  <c:v>3186.7179999999998</c:v>
                </c:pt>
                <c:pt idx="371">
                  <c:v>3110.9929999999999</c:v>
                </c:pt>
                <c:pt idx="372">
                  <c:v>3005.4960000000001</c:v>
                </c:pt>
                <c:pt idx="373">
                  <c:v>2965.9540000000002</c:v>
                </c:pt>
                <c:pt idx="374">
                  <c:v>2917.4049999999997</c:v>
                </c:pt>
                <c:pt idx="375">
                  <c:v>2869.7710000000002</c:v>
                </c:pt>
                <c:pt idx="376">
                  <c:v>2818.779</c:v>
                </c:pt>
                <c:pt idx="377">
                  <c:v>2795.42</c:v>
                </c:pt>
                <c:pt idx="378">
                  <c:v>2775.42</c:v>
                </c:pt>
                <c:pt idx="379">
                  <c:v>2749.0079999999998</c:v>
                </c:pt>
                <c:pt idx="380">
                  <c:v>2755.42</c:v>
                </c:pt>
                <c:pt idx="381">
                  <c:v>2701.2219999999998</c:v>
                </c:pt>
                <c:pt idx="382">
                  <c:v>2672.5190000000002</c:v>
                </c:pt>
                <c:pt idx="383">
                  <c:v>2711.145</c:v>
                </c:pt>
                <c:pt idx="384">
                  <c:v>2656.489</c:v>
                </c:pt>
                <c:pt idx="385">
                  <c:v>2658.9310000000014</c:v>
                </c:pt>
                <c:pt idx="386">
                  <c:v>2626.107</c:v>
                </c:pt>
                <c:pt idx="387">
                  <c:v>2605.8020000000001</c:v>
                </c:pt>
                <c:pt idx="388">
                  <c:v>2590.6869999999985</c:v>
                </c:pt>
                <c:pt idx="389">
                  <c:v>2613.2830000000004</c:v>
                </c:pt>
                <c:pt idx="390">
                  <c:v>2587.328</c:v>
                </c:pt>
                <c:pt idx="391">
                  <c:v>2567.1760000000004</c:v>
                </c:pt>
                <c:pt idx="392">
                  <c:v>2582.1379999999999</c:v>
                </c:pt>
                <c:pt idx="393">
                  <c:v>2573.741</c:v>
                </c:pt>
                <c:pt idx="394">
                  <c:v>2576.6410000000001</c:v>
                </c:pt>
                <c:pt idx="395">
                  <c:v>2541.527</c:v>
                </c:pt>
                <c:pt idx="396">
                  <c:v>2570.9930000000018</c:v>
                </c:pt>
                <c:pt idx="397">
                  <c:v>2547.7859999999987</c:v>
                </c:pt>
                <c:pt idx="398">
                  <c:v>2540.9160000000002</c:v>
                </c:pt>
                <c:pt idx="399">
                  <c:v>2548.5500000000002</c:v>
                </c:pt>
                <c:pt idx="400">
                  <c:v>2536.7939999999999</c:v>
                </c:pt>
                <c:pt idx="401">
                  <c:v>2534.6570000000002</c:v>
                </c:pt>
                <c:pt idx="402">
                  <c:v>2549.6180000000004</c:v>
                </c:pt>
                <c:pt idx="403">
                  <c:v>2533.741</c:v>
                </c:pt>
                <c:pt idx="404">
                  <c:v>2572.9769999999999</c:v>
                </c:pt>
                <c:pt idx="405">
                  <c:v>2544.886</c:v>
                </c:pt>
                <c:pt idx="406">
                  <c:v>2526.8700000000013</c:v>
                </c:pt>
                <c:pt idx="407">
                  <c:v>2524.58</c:v>
                </c:pt>
                <c:pt idx="408">
                  <c:v>2559.2370000000001</c:v>
                </c:pt>
                <c:pt idx="409">
                  <c:v>2530.076</c:v>
                </c:pt>
                <c:pt idx="410">
                  <c:v>2543.0540000000001</c:v>
                </c:pt>
                <c:pt idx="411">
                  <c:v>2545.038</c:v>
                </c:pt>
                <c:pt idx="412">
                  <c:v>2565.4960000000001</c:v>
                </c:pt>
                <c:pt idx="413">
                  <c:v>2561.3740000000012</c:v>
                </c:pt>
                <c:pt idx="414">
                  <c:v>2532.2139999999999</c:v>
                </c:pt>
                <c:pt idx="415">
                  <c:v>2539.3890000000001</c:v>
                </c:pt>
                <c:pt idx="416">
                  <c:v>2554.5039999999999</c:v>
                </c:pt>
                <c:pt idx="417">
                  <c:v>2552.3670000000002</c:v>
                </c:pt>
                <c:pt idx="418">
                  <c:v>2500</c:v>
                </c:pt>
                <c:pt idx="419">
                  <c:v>2537.71</c:v>
                </c:pt>
                <c:pt idx="420">
                  <c:v>2538.1679999999997</c:v>
                </c:pt>
                <c:pt idx="421">
                  <c:v>2533.2830000000004</c:v>
                </c:pt>
                <c:pt idx="422">
                  <c:v>2537.8630000000012</c:v>
                </c:pt>
                <c:pt idx="423">
                  <c:v>2513.13</c:v>
                </c:pt>
                <c:pt idx="424">
                  <c:v>2509.16</c:v>
                </c:pt>
                <c:pt idx="425">
                  <c:v>2520.6109999999999</c:v>
                </c:pt>
                <c:pt idx="426">
                  <c:v>2514.6570000000002</c:v>
                </c:pt>
                <c:pt idx="427">
                  <c:v>2523.9700000000012</c:v>
                </c:pt>
                <c:pt idx="428">
                  <c:v>2535.7250000000004</c:v>
                </c:pt>
                <c:pt idx="429">
                  <c:v>2530.9930000000018</c:v>
                </c:pt>
                <c:pt idx="430">
                  <c:v>2540.3050000000012</c:v>
                </c:pt>
                <c:pt idx="431">
                  <c:v>2513.741</c:v>
                </c:pt>
                <c:pt idx="432">
                  <c:v>2517.8630000000012</c:v>
                </c:pt>
                <c:pt idx="433">
                  <c:v>2547.7859999999987</c:v>
                </c:pt>
                <c:pt idx="434">
                  <c:v>2529.3130000000015</c:v>
                </c:pt>
                <c:pt idx="435">
                  <c:v>2531.2979999999998</c:v>
                </c:pt>
                <c:pt idx="436">
                  <c:v>2539.0839999999998</c:v>
                </c:pt>
                <c:pt idx="437">
                  <c:v>2561.9850000000001</c:v>
                </c:pt>
                <c:pt idx="438">
                  <c:v>2539.5420000000004</c:v>
                </c:pt>
                <c:pt idx="439">
                  <c:v>2567.7859999999987</c:v>
                </c:pt>
                <c:pt idx="440">
                  <c:v>2576.9470000000001</c:v>
                </c:pt>
                <c:pt idx="441">
                  <c:v>2569.3130000000015</c:v>
                </c:pt>
                <c:pt idx="442">
                  <c:v>2616.7939999999999</c:v>
                </c:pt>
                <c:pt idx="443">
                  <c:v>2621.069</c:v>
                </c:pt>
                <c:pt idx="444">
                  <c:v>2623.0540000000001</c:v>
                </c:pt>
                <c:pt idx="445">
                  <c:v>2667.7859999999987</c:v>
                </c:pt>
                <c:pt idx="446">
                  <c:v>2692.3670000000002</c:v>
                </c:pt>
                <c:pt idx="447">
                  <c:v>2683.0540000000001</c:v>
                </c:pt>
                <c:pt idx="448">
                  <c:v>2749.0079999999998</c:v>
                </c:pt>
                <c:pt idx="449">
                  <c:v>2722.1379999999999</c:v>
                </c:pt>
                <c:pt idx="450">
                  <c:v>2781.3740000000012</c:v>
                </c:pt>
                <c:pt idx="451">
                  <c:v>2753.4350000000018</c:v>
                </c:pt>
                <c:pt idx="452">
                  <c:v>2754.5039999999999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9736416"/>
        <c:axId val="414963024"/>
      </c:scatterChart>
      <c:valAx>
        <c:axId val="409736416"/>
        <c:scaling>
          <c:orientation val="maxMin"/>
          <c:max val="535"/>
          <c:min val="527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Binding Energy (</a:t>
                </a:r>
                <a:r>
                  <a:rPr lang="en-US" sz="1600" dirty="0" err="1" smtClean="0">
                    <a:latin typeface="Times New Roman" pitchFamily="18" charset="0"/>
                    <a:cs typeface="Times New Roman" pitchFamily="18" charset="0"/>
                  </a:rPr>
                  <a:t>eV</a:t>
                </a:r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14963024"/>
        <c:crosses val="autoZero"/>
        <c:crossBetween val="midCat"/>
      </c:valAx>
      <c:valAx>
        <c:axId val="414963024"/>
        <c:scaling>
          <c:orientation val="minMax"/>
          <c:max val="7000"/>
          <c:min val="0"/>
        </c:scaling>
        <c:delete val="0"/>
        <c:axPos val="r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Counts per Second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9736416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368421052631581E-2"/>
          <c:y val="3.951890034364261E-2"/>
          <c:w val="0.88210526315789473"/>
          <c:h val="0.84879725085910651"/>
        </c:manualLayout>
      </c:layout>
      <c:scatterChart>
        <c:scatterStyle val="lineMarker"/>
        <c:varyColors val="0"/>
        <c:ser>
          <c:idx val="0"/>
          <c:order val="0"/>
          <c:spPr>
            <a:ln w="15687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stat_1!$B$1:$B$1142</c:f>
              <c:numCache>
                <c:formatCode>General</c:formatCode>
                <c:ptCount val="1142"/>
                <c:pt idx="0">
                  <c:v>86.389442443847599</c:v>
                </c:pt>
                <c:pt idx="1">
                  <c:v>65.465499877929602</c:v>
                </c:pt>
                <c:pt idx="2">
                  <c:v>79.225189208984304</c:v>
                </c:pt>
                <c:pt idx="3">
                  <c:v>141.10774230957</c:v>
                </c:pt>
                <c:pt idx="4">
                  <c:v>111.45491027832</c:v>
                </c:pt>
                <c:pt idx="5">
                  <c:v>93.893737792968693</c:v>
                </c:pt>
                <c:pt idx="6">
                  <c:v>67.867660522460895</c:v>
                </c:pt>
                <c:pt idx="7">
                  <c:v>148.425369262695</c:v>
                </c:pt>
                <c:pt idx="8">
                  <c:v>84.4739990234375</c:v>
                </c:pt>
                <c:pt idx="9">
                  <c:v>101.824737548828</c:v>
                </c:pt>
                <c:pt idx="10">
                  <c:v>91.376258850097599</c:v>
                </c:pt>
                <c:pt idx="11">
                  <c:v>76.140174865722599</c:v>
                </c:pt>
                <c:pt idx="12">
                  <c:v>98.532165527343693</c:v>
                </c:pt>
                <c:pt idx="13">
                  <c:v>107.70467376708901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144.70594787597599</c:v>
                </c:pt>
                <c:pt idx="17">
                  <c:v>144.63832092285099</c:v>
                </c:pt>
                <c:pt idx="18">
                  <c:v>93.091903686523395</c:v>
                </c:pt>
                <c:pt idx="19">
                  <c:v>111.036720275878</c:v>
                </c:pt>
                <c:pt idx="20">
                  <c:v>104.17017364501901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323.88189697265602</c:v>
                </c:pt>
                <c:pt idx="24">
                  <c:v>100.111106872558</c:v>
                </c:pt>
                <c:pt idx="25">
                  <c:v>136.70846557617099</c:v>
                </c:pt>
                <c:pt idx="26">
                  <c:v>121.73235321044901</c:v>
                </c:pt>
                <c:pt idx="27">
                  <c:v>100.07763671875</c:v>
                </c:pt>
                <c:pt idx="28">
                  <c:v>120.81999969482401</c:v>
                </c:pt>
                <c:pt idx="29">
                  <c:v>305.33819580078102</c:v>
                </c:pt>
                <c:pt idx="30">
                  <c:v>88.052078247070298</c:v>
                </c:pt>
                <c:pt idx="31">
                  <c:v>85.653503417968693</c:v>
                </c:pt>
                <c:pt idx="32">
                  <c:v>301.23709106445301</c:v>
                </c:pt>
                <c:pt idx="33">
                  <c:v>317.34680175781199</c:v>
                </c:pt>
                <c:pt idx="34">
                  <c:v>163.25090026855401</c:v>
                </c:pt>
                <c:pt idx="35">
                  <c:v>117.263473510742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113.346374511718</c:v>
                </c:pt>
                <c:pt idx="39">
                  <c:v>53.849399566650298</c:v>
                </c:pt>
                <c:pt idx="40">
                  <c:v>176.69769287109301</c:v>
                </c:pt>
                <c:pt idx="41">
                  <c:v>52.783401489257798</c:v>
                </c:pt>
                <c:pt idx="42">
                  <c:v>227.91111755371</c:v>
                </c:pt>
                <c:pt idx="43">
                  <c:v>104.830017089843</c:v>
                </c:pt>
                <c:pt idx="44">
                  <c:v>108.95899963378901</c:v>
                </c:pt>
                <c:pt idx="45">
                  <c:v>180.79737854003901</c:v>
                </c:pt>
                <c:pt idx="46">
                  <c:v>82.729110717773395</c:v>
                </c:pt>
                <c:pt idx="47">
                  <c:v>52.582401275634702</c:v>
                </c:pt>
                <c:pt idx="48">
                  <c:v>98.072288513183494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124.247901916503</c:v>
                </c:pt>
                <c:pt idx="52">
                  <c:v>51.292900085449197</c:v>
                </c:pt>
                <c:pt idx="53">
                  <c:v>109.11376953125</c:v>
                </c:pt>
                <c:pt idx="54">
                  <c:v>218.54966735839801</c:v>
                </c:pt>
                <c:pt idx="55">
                  <c:v>147.36413574218699</c:v>
                </c:pt>
                <c:pt idx="56">
                  <c:v>353.13589477539</c:v>
                </c:pt>
                <c:pt idx="57">
                  <c:v>194.12951660156199</c:v>
                </c:pt>
                <c:pt idx="58">
                  <c:v>255.56246948242099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4209.60009765625</c:v>
                </c:pt>
                <c:pt idx="62">
                  <c:v>443.77551269531199</c:v>
                </c:pt>
                <c:pt idx="63">
                  <c:v>163.86695861816401</c:v>
                </c:pt>
                <c:pt idx="64">
                  <c:v>128.87315368652301</c:v>
                </c:pt>
                <c:pt idx="65">
                  <c:v>433.307037353515</c:v>
                </c:pt>
                <c:pt idx="66">
                  <c:v>245.338943481445</c:v>
                </c:pt>
                <c:pt idx="67">
                  <c:v>304.67788696289</c:v>
                </c:pt>
                <c:pt idx="68">
                  <c:v>310.068359375</c:v>
                </c:pt>
                <c:pt idx="69">
                  <c:v>448.93704223632801</c:v>
                </c:pt>
                <c:pt idx="70">
                  <c:v>305.015625</c:v>
                </c:pt>
                <c:pt idx="71">
                  <c:v>315.90261840820301</c:v>
                </c:pt>
                <c:pt idx="72">
                  <c:v>568.61138916015602</c:v>
                </c:pt>
                <c:pt idx="73">
                  <c:v>1074.77490234375</c:v>
                </c:pt>
                <c:pt idx="74">
                  <c:v>154.86022949218699</c:v>
                </c:pt>
                <c:pt idx="75">
                  <c:v>156.56495666503901</c:v>
                </c:pt>
                <c:pt idx="76">
                  <c:v>11910.736328125</c:v>
                </c:pt>
                <c:pt idx="77">
                  <c:v>319.66610717773398</c:v>
                </c:pt>
                <c:pt idx="78">
                  <c:v>256.730865478515</c:v>
                </c:pt>
                <c:pt idx="79">
                  <c:v>216.18699645996</c:v>
                </c:pt>
                <c:pt idx="80">
                  <c:v>154.89277648925699</c:v>
                </c:pt>
                <c:pt idx="81">
                  <c:v>209.059814453125</c:v>
                </c:pt>
                <c:pt idx="82">
                  <c:v>220.62512207031199</c:v>
                </c:pt>
                <c:pt idx="83">
                  <c:v>12787.2705078125</c:v>
                </c:pt>
                <c:pt idx="84">
                  <c:v>150.01509094238199</c:v>
                </c:pt>
                <c:pt idx="85">
                  <c:v>163.811431884765</c:v>
                </c:pt>
                <c:pt idx="86">
                  <c:v>138.81596374511699</c:v>
                </c:pt>
                <c:pt idx="87">
                  <c:v>118.143249511718</c:v>
                </c:pt>
                <c:pt idx="88">
                  <c:v>110.522979736328</c:v>
                </c:pt>
                <c:pt idx="89">
                  <c:v>207.56288146972599</c:v>
                </c:pt>
                <c:pt idx="90">
                  <c:v>136.38587951660099</c:v>
                </c:pt>
                <c:pt idx="91">
                  <c:v>263.24118041992102</c:v>
                </c:pt>
                <c:pt idx="92">
                  <c:v>231.88513183593699</c:v>
                </c:pt>
                <c:pt idx="93">
                  <c:v>89.613197326660099</c:v>
                </c:pt>
                <c:pt idx="94">
                  <c:v>163.86898803710901</c:v>
                </c:pt>
                <c:pt idx="95">
                  <c:v>177.724838256835</c:v>
                </c:pt>
                <c:pt idx="96">
                  <c:v>191.69390869140599</c:v>
                </c:pt>
                <c:pt idx="97">
                  <c:v>329.09069824218699</c:v>
                </c:pt>
                <c:pt idx="98">
                  <c:v>56.708400726318303</c:v>
                </c:pt>
                <c:pt idx="99">
                  <c:v>89.157295227050696</c:v>
                </c:pt>
                <c:pt idx="100">
                  <c:v>82.591857910156193</c:v>
                </c:pt>
                <c:pt idx="101">
                  <c:v>181.89796447753901</c:v>
                </c:pt>
                <c:pt idx="102">
                  <c:v>180.77033996582</c:v>
                </c:pt>
                <c:pt idx="103">
                  <c:v>129.14845275878901</c:v>
                </c:pt>
                <c:pt idx="104">
                  <c:v>174.84217834472599</c:v>
                </c:pt>
                <c:pt idx="105">
                  <c:v>68.260597229003906</c:v>
                </c:pt>
                <c:pt idx="106">
                  <c:v>78.631553649902301</c:v>
                </c:pt>
                <c:pt idx="107">
                  <c:v>95.095970153808494</c:v>
                </c:pt>
                <c:pt idx="108">
                  <c:v>156.08036804199199</c:v>
                </c:pt>
                <c:pt idx="109">
                  <c:v>99.803634643554602</c:v>
                </c:pt>
                <c:pt idx="110">
                  <c:v>63.562084197997997</c:v>
                </c:pt>
                <c:pt idx="111">
                  <c:v>80.858215332031193</c:v>
                </c:pt>
                <c:pt idx="112">
                  <c:v>268.61520385742102</c:v>
                </c:pt>
                <c:pt idx="113">
                  <c:v>160.07733154296801</c:v>
                </c:pt>
                <c:pt idx="114">
                  <c:v>146.12875366210901</c:v>
                </c:pt>
                <c:pt idx="115">
                  <c:v>118.551551818847</c:v>
                </c:pt>
                <c:pt idx="116">
                  <c:v>129.28840637207</c:v>
                </c:pt>
                <c:pt idx="117">
                  <c:v>103.73967742919901</c:v>
                </c:pt>
                <c:pt idx="118">
                  <c:v>84.718772888183494</c:v>
                </c:pt>
                <c:pt idx="119">
                  <c:v>113.97225189208901</c:v>
                </c:pt>
                <c:pt idx="120">
                  <c:v>211.89620971679599</c:v>
                </c:pt>
                <c:pt idx="121">
                  <c:v>58.547828674316399</c:v>
                </c:pt>
                <c:pt idx="122">
                  <c:v>128.80747985839801</c:v>
                </c:pt>
                <c:pt idx="123">
                  <c:v>85.343521118164006</c:v>
                </c:pt>
                <c:pt idx="124">
                  <c:v>253.19233703613199</c:v>
                </c:pt>
                <c:pt idx="125">
                  <c:v>145.56753540039</c:v>
                </c:pt>
                <c:pt idx="126">
                  <c:v>73.848098754882798</c:v>
                </c:pt>
                <c:pt idx="127">
                  <c:v>112.048706054687</c:v>
                </c:pt>
                <c:pt idx="128">
                  <c:v>76.291847229003906</c:v>
                </c:pt>
                <c:pt idx="129">
                  <c:v>235.18176269531199</c:v>
                </c:pt>
                <c:pt idx="130">
                  <c:v>286.23178100585898</c:v>
                </c:pt>
                <c:pt idx="131">
                  <c:v>193.265853881835</c:v>
                </c:pt>
                <c:pt idx="132">
                  <c:v>169.64732360839801</c:v>
                </c:pt>
                <c:pt idx="133">
                  <c:v>158.47026062011699</c:v>
                </c:pt>
                <c:pt idx="134">
                  <c:v>94.742576599120994</c:v>
                </c:pt>
                <c:pt idx="135">
                  <c:v>74.343933105468693</c:v>
                </c:pt>
                <c:pt idx="136">
                  <c:v>127.53628540039</c:v>
                </c:pt>
                <c:pt idx="137">
                  <c:v>134.87516784667901</c:v>
                </c:pt>
                <c:pt idx="138">
                  <c:v>80.699684143066406</c:v>
                </c:pt>
                <c:pt idx="139">
                  <c:v>99.984962463378906</c:v>
                </c:pt>
                <c:pt idx="140">
                  <c:v>80.690666198730398</c:v>
                </c:pt>
                <c:pt idx="141">
                  <c:v>183.12561035156199</c:v>
                </c:pt>
                <c:pt idx="142">
                  <c:v>84.552597045898395</c:v>
                </c:pt>
                <c:pt idx="143">
                  <c:v>178.65293884277301</c:v>
                </c:pt>
                <c:pt idx="144">
                  <c:v>174.47509765625</c:v>
                </c:pt>
                <c:pt idx="145">
                  <c:v>67.816596984863196</c:v>
                </c:pt>
                <c:pt idx="146">
                  <c:v>68.773185729980398</c:v>
                </c:pt>
                <c:pt idx="147">
                  <c:v>54.6122016906738</c:v>
                </c:pt>
                <c:pt idx="148">
                  <c:v>122.19296264648401</c:v>
                </c:pt>
                <c:pt idx="149">
                  <c:v>291.58450317382801</c:v>
                </c:pt>
                <c:pt idx="150">
                  <c:v>127.306060791015</c:v>
                </c:pt>
                <c:pt idx="151">
                  <c:v>103.66777801513599</c:v>
                </c:pt>
                <c:pt idx="152">
                  <c:v>693.84210205078102</c:v>
                </c:pt>
                <c:pt idx="153">
                  <c:v>635.18939208984295</c:v>
                </c:pt>
                <c:pt idx="154">
                  <c:v>116.70506286621</c:v>
                </c:pt>
                <c:pt idx="155">
                  <c:v>129.963119506835</c:v>
                </c:pt>
                <c:pt idx="156">
                  <c:v>135.47883605957</c:v>
                </c:pt>
                <c:pt idx="157">
                  <c:v>717.34649658203102</c:v>
                </c:pt>
                <c:pt idx="158">
                  <c:v>162.00294494628901</c:v>
                </c:pt>
                <c:pt idx="159">
                  <c:v>927.21887207031205</c:v>
                </c:pt>
                <c:pt idx="160">
                  <c:v>283.38833618164</c:v>
                </c:pt>
                <c:pt idx="161">
                  <c:v>156.93035888671801</c:v>
                </c:pt>
                <c:pt idx="162">
                  <c:v>174.98806762695301</c:v>
                </c:pt>
                <c:pt idx="163">
                  <c:v>102.31426239013599</c:v>
                </c:pt>
                <c:pt idx="164">
                  <c:v>280.25344848632801</c:v>
                </c:pt>
                <c:pt idx="165">
                  <c:v>241.25611877441401</c:v>
                </c:pt>
                <c:pt idx="166">
                  <c:v>51.457000732421797</c:v>
                </c:pt>
                <c:pt idx="167">
                  <c:v>291.14547729492102</c:v>
                </c:pt>
                <c:pt idx="168">
                  <c:v>77.111976623535099</c:v>
                </c:pt>
                <c:pt idx="169">
                  <c:v>82.560516357421804</c:v>
                </c:pt>
                <c:pt idx="170">
                  <c:v>180.89987182617099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169.29348754882801</c:v>
                </c:pt>
                <c:pt idx="174">
                  <c:v>515.22619628906205</c:v>
                </c:pt>
                <c:pt idx="175">
                  <c:v>63.018600463867102</c:v>
                </c:pt>
                <c:pt idx="176">
                  <c:v>266.11575317382801</c:v>
                </c:pt>
                <c:pt idx="177">
                  <c:v>108.08810424804599</c:v>
                </c:pt>
                <c:pt idx="178">
                  <c:v>179.89186096191401</c:v>
                </c:pt>
                <c:pt idx="179">
                  <c:v>119.35547637939401</c:v>
                </c:pt>
                <c:pt idx="180">
                  <c:v>126.10538482666</c:v>
                </c:pt>
                <c:pt idx="181">
                  <c:v>115.356636047363</c:v>
                </c:pt>
                <c:pt idx="182">
                  <c:v>285.114013671875</c:v>
                </c:pt>
                <c:pt idx="183">
                  <c:v>95.074996948242102</c:v>
                </c:pt>
                <c:pt idx="184">
                  <c:v>146.59211730957</c:v>
                </c:pt>
                <c:pt idx="185">
                  <c:v>79.496238708495994</c:v>
                </c:pt>
                <c:pt idx="186">
                  <c:v>226.73179626464801</c:v>
                </c:pt>
                <c:pt idx="187">
                  <c:v>92.244300842285099</c:v>
                </c:pt>
                <c:pt idx="188">
                  <c:v>111.861236572265</c:v>
                </c:pt>
                <c:pt idx="189">
                  <c:v>95.069435119628906</c:v>
                </c:pt>
                <c:pt idx="190">
                  <c:v>82.1864013671875</c:v>
                </c:pt>
                <c:pt idx="191">
                  <c:v>87.394332885742102</c:v>
                </c:pt>
                <c:pt idx="192">
                  <c:v>418.97772216796801</c:v>
                </c:pt>
                <c:pt idx="193">
                  <c:v>954.16247558593705</c:v>
                </c:pt>
                <c:pt idx="194">
                  <c:v>114.891220092773</c:v>
                </c:pt>
                <c:pt idx="195">
                  <c:v>368.57748413085898</c:v>
                </c:pt>
                <c:pt idx="196">
                  <c:v>163.38761901855401</c:v>
                </c:pt>
                <c:pt idx="197">
                  <c:v>796.62731933593705</c:v>
                </c:pt>
                <c:pt idx="198">
                  <c:v>114.454498291015</c:v>
                </c:pt>
                <c:pt idx="199">
                  <c:v>231.64765930175699</c:v>
                </c:pt>
                <c:pt idx="200">
                  <c:v>700.80987548828102</c:v>
                </c:pt>
                <c:pt idx="201">
                  <c:v>106.663917541503</c:v>
                </c:pt>
                <c:pt idx="202">
                  <c:v>277.63592529296801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431.43698120117102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83.111518859863196</c:v>
                </c:pt>
                <c:pt idx="209">
                  <c:v>79.0601806640625</c:v>
                </c:pt>
                <c:pt idx="210">
                  <c:v>97.552749633789006</c:v>
                </c:pt>
                <c:pt idx="211">
                  <c:v>51.9976997375488</c:v>
                </c:pt>
                <c:pt idx="212">
                  <c:v>163.050857543945</c:v>
                </c:pt>
                <c:pt idx="213">
                  <c:v>153.15217590332</c:v>
                </c:pt>
                <c:pt idx="214">
                  <c:v>145.13606262207</c:v>
                </c:pt>
                <c:pt idx="215">
                  <c:v>816.38897705078102</c:v>
                </c:pt>
                <c:pt idx="216">
                  <c:v>498.86544799804602</c:v>
                </c:pt>
                <c:pt idx="217">
                  <c:v>833.24133300781205</c:v>
                </c:pt>
                <c:pt idx="218">
                  <c:v>4785.9794921875</c:v>
                </c:pt>
                <c:pt idx="219">
                  <c:v>316.12268066406199</c:v>
                </c:pt>
                <c:pt idx="220">
                  <c:v>171.38008117675699</c:v>
                </c:pt>
                <c:pt idx="221">
                  <c:v>11925.369140625</c:v>
                </c:pt>
                <c:pt idx="222">
                  <c:v>1684.28955078125</c:v>
                </c:pt>
                <c:pt idx="223">
                  <c:v>824.76544189453102</c:v>
                </c:pt>
                <c:pt idx="224">
                  <c:v>639.64678955078102</c:v>
                </c:pt>
                <c:pt idx="225">
                  <c:v>1506.91491699218</c:v>
                </c:pt>
                <c:pt idx="226">
                  <c:v>984.18267822265602</c:v>
                </c:pt>
                <c:pt idx="227">
                  <c:v>665.8837890625</c:v>
                </c:pt>
                <c:pt idx="228">
                  <c:v>959.87701416015602</c:v>
                </c:pt>
                <c:pt idx="229">
                  <c:v>1493.853515625</c:v>
                </c:pt>
                <c:pt idx="230">
                  <c:v>489.13101196289</c:v>
                </c:pt>
                <c:pt idx="231">
                  <c:v>811.01550292968705</c:v>
                </c:pt>
                <c:pt idx="232">
                  <c:v>1603.46936035156</c:v>
                </c:pt>
                <c:pt idx="233">
                  <c:v>3828.03002929687</c:v>
                </c:pt>
                <c:pt idx="234">
                  <c:v>271.06982421875</c:v>
                </c:pt>
                <c:pt idx="235">
                  <c:v>9322.0888671875</c:v>
                </c:pt>
                <c:pt idx="236">
                  <c:v>289.72433471679602</c:v>
                </c:pt>
                <c:pt idx="237">
                  <c:v>236.37648010253901</c:v>
                </c:pt>
                <c:pt idx="238">
                  <c:v>337.62756347656199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109.32534790039</c:v>
                </c:pt>
                <c:pt idx="242">
                  <c:v>94.48291015625</c:v>
                </c:pt>
                <c:pt idx="243">
                  <c:v>304.69515991210898</c:v>
                </c:pt>
                <c:pt idx="244">
                  <c:v>668.15319824218705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1851.32763671875</c:v>
                </c:pt>
                <c:pt idx="248">
                  <c:v>1625.50439453125</c:v>
                </c:pt>
                <c:pt idx="249">
                  <c:v>213.29855346679599</c:v>
                </c:pt>
                <c:pt idx="250">
                  <c:v>271.67025756835898</c:v>
                </c:pt>
                <c:pt idx="251">
                  <c:v>181.49087524414</c:v>
                </c:pt>
                <c:pt idx="252">
                  <c:v>136.61511230468699</c:v>
                </c:pt>
                <c:pt idx="253">
                  <c:v>121.260437011718</c:v>
                </c:pt>
                <c:pt idx="254">
                  <c:v>147.58557128906199</c:v>
                </c:pt>
                <c:pt idx="255">
                  <c:v>223.15444946289</c:v>
                </c:pt>
                <c:pt idx="256">
                  <c:v>256.36685180664</c:v>
                </c:pt>
                <c:pt idx="257">
                  <c:v>178.53514099121</c:v>
                </c:pt>
                <c:pt idx="258">
                  <c:v>120.84791564941401</c:v>
                </c:pt>
                <c:pt idx="259">
                  <c:v>1812.50390625</c:v>
                </c:pt>
                <c:pt idx="260">
                  <c:v>1538.89440917968</c:v>
                </c:pt>
                <c:pt idx="261">
                  <c:v>206.97462463378901</c:v>
                </c:pt>
                <c:pt idx="262">
                  <c:v>255.92921447753901</c:v>
                </c:pt>
                <c:pt idx="263">
                  <c:v>90.801109313964801</c:v>
                </c:pt>
                <c:pt idx="264">
                  <c:v>132.88374328613199</c:v>
                </c:pt>
                <c:pt idx="265">
                  <c:v>101.39629364013599</c:v>
                </c:pt>
                <c:pt idx="266">
                  <c:v>154.33856201171801</c:v>
                </c:pt>
                <c:pt idx="267">
                  <c:v>58.336605072021399</c:v>
                </c:pt>
                <c:pt idx="268">
                  <c:v>71.855110168457003</c:v>
                </c:pt>
                <c:pt idx="269">
                  <c:v>86.567245483398395</c:v>
                </c:pt>
                <c:pt idx="270">
                  <c:v>69.8231201171875</c:v>
                </c:pt>
                <c:pt idx="271">
                  <c:v>205.58967590332</c:v>
                </c:pt>
                <c:pt idx="272">
                  <c:v>85.368949890136705</c:v>
                </c:pt>
                <c:pt idx="273">
                  <c:v>158.50437927246</c:v>
                </c:pt>
                <c:pt idx="274">
                  <c:v>124.728317260742</c:v>
                </c:pt>
                <c:pt idx="275">
                  <c:v>86.373001098632798</c:v>
                </c:pt>
                <c:pt idx="276">
                  <c:v>160.89944458007801</c:v>
                </c:pt>
                <c:pt idx="277">
                  <c:v>853.46807861328102</c:v>
                </c:pt>
                <c:pt idx="278">
                  <c:v>117.72084808349599</c:v>
                </c:pt>
                <c:pt idx="279">
                  <c:v>505.01287841796801</c:v>
                </c:pt>
                <c:pt idx="280">
                  <c:v>160.65113830566401</c:v>
                </c:pt>
                <c:pt idx="281">
                  <c:v>94.738830566406193</c:v>
                </c:pt>
                <c:pt idx="282">
                  <c:v>203.81944274902301</c:v>
                </c:pt>
                <c:pt idx="283">
                  <c:v>359.68078613281199</c:v>
                </c:pt>
                <c:pt idx="284">
                  <c:v>177.58630371093699</c:v>
                </c:pt>
                <c:pt idx="285">
                  <c:v>188.48910522460901</c:v>
                </c:pt>
                <c:pt idx="286">
                  <c:v>553.93560791015602</c:v>
                </c:pt>
                <c:pt idx="287">
                  <c:v>142.82084655761699</c:v>
                </c:pt>
                <c:pt idx="288">
                  <c:v>789.61248779296795</c:v>
                </c:pt>
                <c:pt idx="289">
                  <c:v>153.59465026855401</c:v>
                </c:pt>
                <c:pt idx="290">
                  <c:v>173.959869384765</c:v>
                </c:pt>
                <c:pt idx="291">
                  <c:v>86.634178161620994</c:v>
                </c:pt>
                <c:pt idx="292">
                  <c:v>56.694900512695298</c:v>
                </c:pt>
                <c:pt idx="293">
                  <c:v>132.89978027343699</c:v>
                </c:pt>
                <c:pt idx="294">
                  <c:v>124.72705841064401</c:v>
                </c:pt>
                <c:pt idx="295">
                  <c:v>50.836601257324197</c:v>
                </c:pt>
                <c:pt idx="296">
                  <c:v>84.135498046875</c:v>
                </c:pt>
                <c:pt idx="297">
                  <c:v>103.948043823242</c:v>
                </c:pt>
                <c:pt idx="298">
                  <c:v>120.955024719238</c:v>
                </c:pt>
                <c:pt idx="299">
                  <c:v>248.436111450195</c:v>
                </c:pt>
                <c:pt idx="300">
                  <c:v>328.885650634765</c:v>
                </c:pt>
                <c:pt idx="301">
                  <c:v>144.99476623535099</c:v>
                </c:pt>
                <c:pt idx="302">
                  <c:v>90.989097595214801</c:v>
                </c:pt>
                <c:pt idx="303">
                  <c:v>142.32058715820301</c:v>
                </c:pt>
                <c:pt idx="304">
                  <c:v>397.15090942382801</c:v>
                </c:pt>
                <c:pt idx="305">
                  <c:v>147.04093933105401</c:v>
                </c:pt>
                <c:pt idx="306">
                  <c:v>73.802696228027301</c:v>
                </c:pt>
                <c:pt idx="307">
                  <c:v>82.052734375</c:v>
                </c:pt>
                <c:pt idx="308">
                  <c:v>67.009658813476506</c:v>
                </c:pt>
                <c:pt idx="309">
                  <c:v>142.90658569335901</c:v>
                </c:pt>
                <c:pt idx="310">
                  <c:v>275.25543212890602</c:v>
                </c:pt>
                <c:pt idx="311">
                  <c:v>969.69903564453102</c:v>
                </c:pt>
                <c:pt idx="312">
                  <c:v>570.52276611328102</c:v>
                </c:pt>
                <c:pt idx="313">
                  <c:v>202.43310546875</c:v>
                </c:pt>
                <c:pt idx="314">
                  <c:v>203.312408447265</c:v>
                </c:pt>
                <c:pt idx="315">
                  <c:v>494.55316162109301</c:v>
                </c:pt>
                <c:pt idx="316">
                  <c:v>254.92475891113199</c:v>
                </c:pt>
                <c:pt idx="317">
                  <c:v>327.40646362304602</c:v>
                </c:pt>
                <c:pt idx="318">
                  <c:v>74.531921386718693</c:v>
                </c:pt>
                <c:pt idx="319">
                  <c:v>557.29821777343705</c:v>
                </c:pt>
                <c:pt idx="320">
                  <c:v>581.58251953125</c:v>
                </c:pt>
                <c:pt idx="321">
                  <c:v>97.53759765625</c:v>
                </c:pt>
                <c:pt idx="322">
                  <c:v>368.47506713867102</c:v>
                </c:pt>
                <c:pt idx="323">
                  <c:v>152.57962036132801</c:v>
                </c:pt>
                <c:pt idx="324">
                  <c:v>700.36853027343705</c:v>
                </c:pt>
                <c:pt idx="325">
                  <c:v>183.666244506835</c:v>
                </c:pt>
                <c:pt idx="326">
                  <c:v>173.40791320800699</c:v>
                </c:pt>
                <c:pt idx="327">
                  <c:v>613.17102050781205</c:v>
                </c:pt>
                <c:pt idx="328">
                  <c:v>861.59405517578102</c:v>
                </c:pt>
                <c:pt idx="329">
                  <c:v>312.73669433593699</c:v>
                </c:pt>
                <c:pt idx="330">
                  <c:v>292.22543334960898</c:v>
                </c:pt>
                <c:pt idx="331">
                  <c:v>84.699645996093693</c:v>
                </c:pt>
                <c:pt idx="332">
                  <c:v>83.845527648925696</c:v>
                </c:pt>
                <c:pt idx="333">
                  <c:v>89.596817016601506</c:v>
                </c:pt>
                <c:pt idx="334">
                  <c:v>124.847930908203</c:v>
                </c:pt>
                <c:pt idx="335">
                  <c:v>215.04690551757801</c:v>
                </c:pt>
                <c:pt idx="336">
                  <c:v>113.54987335205</c:v>
                </c:pt>
                <c:pt idx="337">
                  <c:v>75.417098999023395</c:v>
                </c:pt>
                <c:pt idx="338">
                  <c:v>135.90187072753901</c:v>
                </c:pt>
                <c:pt idx="339">
                  <c:v>99.261016845703097</c:v>
                </c:pt>
                <c:pt idx="340">
                  <c:v>140.74002075195301</c:v>
                </c:pt>
                <c:pt idx="341">
                  <c:v>87.669837951660099</c:v>
                </c:pt>
                <c:pt idx="342">
                  <c:v>743.46728515625</c:v>
                </c:pt>
                <c:pt idx="343">
                  <c:v>137.64601135253901</c:v>
                </c:pt>
                <c:pt idx="344">
                  <c:v>156.34465026855401</c:v>
                </c:pt>
                <c:pt idx="345">
                  <c:v>1067.74523925781</c:v>
                </c:pt>
                <c:pt idx="346">
                  <c:v>101.11293792724599</c:v>
                </c:pt>
                <c:pt idx="347">
                  <c:v>161.31753540039</c:v>
                </c:pt>
                <c:pt idx="348">
                  <c:v>2098.75268554687</c:v>
                </c:pt>
                <c:pt idx="349">
                  <c:v>214.18244934082</c:v>
                </c:pt>
                <c:pt idx="350">
                  <c:v>349.42642211914</c:v>
                </c:pt>
                <c:pt idx="351">
                  <c:v>397.55123901367102</c:v>
                </c:pt>
                <c:pt idx="352">
                  <c:v>4172.16357421875</c:v>
                </c:pt>
                <c:pt idx="353">
                  <c:v>55.120998382568303</c:v>
                </c:pt>
                <c:pt idx="354">
                  <c:v>101.87801361083901</c:v>
                </c:pt>
                <c:pt idx="355">
                  <c:v>4165.7880859375</c:v>
                </c:pt>
                <c:pt idx="356">
                  <c:v>452.98468017578102</c:v>
                </c:pt>
                <c:pt idx="357">
                  <c:v>334.98010253906199</c:v>
                </c:pt>
                <c:pt idx="358">
                  <c:v>304.25833129882801</c:v>
                </c:pt>
                <c:pt idx="359">
                  <c:v>284.08914184570301</c:v>
                </c:pt>
                <c:pt idx="360">
                  <c:v>1614.88598632812</c:v>
                </c:pt>
                <c:pt idx="361">
                  <c:v>240.65580749511699</c:v>
                </c:pt>
                <c:pt idx="362">
                  <c:v>120.82151031494099</c:v>
                </c:pt>
                <c:pt idx="363">
                  <c:v>906.26080322265602</c:v>
                </c:pt>
                <c:pt idx="364">
                  <c:v>151.70068359375</c:v>
                </c:pt>
                <c:pt idx="365">
                  <c:v>346.05584716796801</c:v>
                </c:pt>
                <c:pt idx="366">
                  <c:v>56.956600189208899</c:v>
                </c:pt>
                <c:pt idx="367">
                  <c:v>80.660675048828097</c:v>
                </c:pt>
                <c:pt idx="368">
                  <c:v>122.14222717285099</c:v>
                </c:pt>
                <c:pt idx="369">
                  <c:v>91.328208923339801</c:v>
                </c:pt>
                <c:pt idx="370">
                  <c:v>467.43814086914</c:v>
                </c:pt>
                <c:pt idx="371">
                  <c:v>78.900901794433494</c:v>
                </c:pt>
                <c:pt idx="372">
                  <c:v>146.64213562011699</c:v>
                </c:pt>
                <c:pt idx="373">
                  <c:v>109.155876159668</c:v>
                </c:pt>
                <c:pt idx="374">
                  <c:v>1109.6630859375</c:v>
                </c:pt>
                <c:pt idx="375">
                  <c:v>188.33059692382801</c:v>
                </c:pt>
                <c:pt idx="376">
                  <c:v>218.39773559570301</c:v>
                </c:pt>
                <c:pt idx="377">
                  <c:v>383.38235473632801</c:v>
                </c:pt>
                <c:pt idx="378">
                  <c:v>836.19537353515602</c:v>
                </c:pt>
                <c:pt idx="379">
                  <c:v>2148.39892578125</c:v>
                </c:pt>
                <c:pt idx="380">
                  <c:v>348.06231689453102</c:v>
                </c:pt>
                <c:pt idx="381">
                  <c:v>287.97677612304602</c:v>
                </c:pt>
                <c:pt idx="382">
                  <c:v>218.77230834960901</c:v>
                </c:pt>
                <c:pt idx="383">
                  <c:v>2120.4794921875</c:v>
                </c:pt>
                <c:pt idx="384">
                  <c:v>141.50369262695301</c:v>
                </c:pt>
                <c:pt idx="385">
                  <c:v>913.68212890625</c:v>
                </c:pt>
                <c:pt idx="386">
                  <c:v>340.38812255859301</c:v>
                </c:pt>
                <c:pt idx="387">
                  <c:v>133.033920288085</c:v>
                </c:pt>
                <c:pt idx="388">
                  <c:v>326.89016723632801</c:v>
                </c:pt>
                <c:pt idx="389">
                  <c:v>941.11456298828102</c:v>
                </c:pt>
                <c:pt idx="390">
                  <c:v>126.988273620605</c:v>
                </c:pt>
                <c:pt idx="391">
                  <c:v>105.778022766113</c:v>
                </c:pt>
                <c:pt idx="392">
                  <c:v>231.46028137207</c:v>
                </c:pt>
                <c:pt idx="393">
                  <c:v>83.338302612304602</c:v>
                </c:pt>
                <c:pt idx="394">
                  <c:v>103.65276336669901</c:v>
                </c:pt>
                <c:pt idx="395">
                  <c:v>253.92967224121</c:v>
                </c:pt>
                <c:pt idx="396">
                  <c:v>700.484375</c:v>
                </c:pt>
                <c:pt idx="397">
                  <c:v>234.28807067871</c:v>
                </c:pt>
                <c:pt idx="398">
                  <c:v>69.77099609375</c:v>
                </c:pt>
                <c:pt idx="399">
                  <c:v>174.37123107910099</c:v>
                </c:pt>
                <c:pt idx="400">
                  <c:v>139.38822937011699</c:v>
                </c:pt>
                <c:pt idx="401">
                  <c:v>435.182861328125</c:v>
                </c:pt>
                <c:pt idx="402">
                  <c:v>374.18444824218699</c:v>
                </c:pt>
                <c:pt idx="403">
                  <c:v>3797.40576171875</c:v>
                </c:pt>
                <c:pt idx="404">
                  <c:v>4344.322265625</c:v>
                </c:pt>
                <c:pt idx="405">
                  <c:v>163.73733520507801</c:v>
                </c:pt>
                <c:pt idx="406">
                  <c:v>1153.31298828125</c:v>
                </c:pt>
                <c:pt idx="407">
                  <c:v>4324.9892578125</c:v>
                </c:pt>
                <c:pt idx="408">
                  <c:v>3714.79858398437</c:v>
                </c:pt>
                <c:pt idx="409">
                  <c:v>494.80990600585898</c:v>
                </c:pt>
                <c:pt idx="410">
                  <c:v>299.95831298828102</c:v>
                </c:pt>
                <c:pt idx="411">
                  <c:v>219.43795776367099</c:v>
                </c:pt>
                <c:pt idx="412">
                  <c:v>172.91036987304599</c:v>
                </c:pt>
                <c:pt idx="413">
                  <c:v>578.61706542968705</c:v>
                </c:pt>
                <c:pt idx="414">
                  <c:v>93.930610656738196</c:v>
                </c:pt>
                <c:pt idx="415">
                  <c:v>89.594863891601506</c:v>
                </c:pt>
                <c:pt idx="416">
                  <c:v>374.14398193359301</c:v>
                </c:pt>
                <c:pt idx="417">
                  <c:v>52.826400756835902</c:v>
                </c:pt>
                <c:pt idx="418">
                  <c:v>133.1796875</c:v>
                </c:pt>
                <c:pt idx="419">
                  <c:v>94.178443908691406</c:v>
                </c:pt>
                <c:pt idx="420">
                  <c:v>84.659034729003906</c:v>
                </c:pt>
                <c:pt idx="421">
                  <c:v>2522.95849609375</c:v>
                </c:pt>
                <c:pt idx="422">
                  <c:v>234.780517578125</c:v>
                </c:pt>
                <c:pt idx="423">
                  <c:v>70.894813537597599</c:v>
                </c:pt>
                <c:pt idx="424">
                  <c:v>143.81494140625</c:v>
                </c:pt>
                <c:pt idx="425">
                  <c:v>352.74383544921801</c:v>
                </c:pt>
                <c:pt idx="426">
                  <c:v>6789.29443359375</c:v>
                </c:pt>
                <c:pt idx="427">
                  <c:v>528.54168701171795</c:v>
                </c:pt>
                <c:pt idx="428">
                  <c:v>111.09504699707</c:v>
                </c:pt>
                <c:pt idx="429">
                  <c:v>1099.24829101562</c:v>
                </c:pt>
                <c:pt idx="430">
                  <c:v>267.39645385742102</c:v>
                </c:pt>
                <c:pt idx="431">
                  <c:v>4029.7783203125</c:v>
                </c:pt>
                <c:pt idx="432">
                  <c:v>2007.63549804687</c:v>
                </c:pt>
                <c:pt idx="433">
                  <c:v>4363.5439453125</c:v>
                </c:pt>
                <c:pt idx="434">
                  <c:v>3917.40844726562</c:v>
                </c:pt>
                <c:pt idx="435">
                  <c:v>596.26708984375</c:v>
                </c:pt>
                <c:pt idx="436">
                  <c:v>551.32733154296795</c:v>
                </c:pt>
                <c:pt idx="437">
                  <c:v>3217.05517578125</c:v>
                </c:pt>
                <c:pt idx="438">
                  <c:v>3660.55615234375</c:v>
                </c:pt>
                <c:pt idx="439">
                  <c:v>1982.15710449218</c:v>
                </c:pt>
                <c:pt idx="440">
                  <c:v>3913.87524414062</c:v>
                </c:pt>
                <c:pt idx="441">
                  <c:v>124.822799682617</c:v>
                </c:pt>
                <c:pt idx="442">
                  <c:v>587.06677246093705</c:v>
                </c:pt>
                <c:pt idx="443">
                  <c:v>96.617820739745994</c:v>
                </c:pt>
                <c:pt idx="444">
                  <c:v>271.06759643554602</c:v>
                </c:pt>
                <c:pt idx="445">
                  <c:v>1710.35473632812</c:v>
                </c:pt>
                <c:pt idx="446">
                  <c:v>121.63563537597599</c:v>
                </c:pt>
                <c:pt idx="447">
                  <c:v>131.90499877929599</c:v>
                </c:pt>
                <c:pt idx="448">
                  <c:v>126.386253356933</c:v>
                </c:pt>
                <c:pt idx="449">
                  <c:v>103.855842590332</c:v>
                </c:pt>
                <c:pt idx="450">
                  <c:v>91.756980895995994</c:v>
                </c:pt>
                <c:pt idx="451">
                  <c:v>86.277603149414006</c:v>
                </c:pt>
                <c:pt idx="452">
                  <c:v>437.36331176757801</c:v>
                </c:pt>
                <c:pt idx="453">
                  <c:v>75.937698364257798</c:v>
                </c:pt>
                <c:pt idx="454">
                  <c:v>129.40399169921801</c:v>
                </c:pt>
                <c:pt idx="455">
                  <c:v>713.75115966796795</c:v>
                </c:pt>
                <c:pt idx="456">
                  <c:v>221.93240356445301</c:v>
                </c:pt>
                <c:pt idx="457">
                  <c:v>70.117004394531193</c:v>
                </c:pt>
                <c:pt idx="458">
                  <c:v>71.748489379882798</c:v>
                </c:pt>
                <c:pt idx="459">
                  <c:v>215.01437377929599</c:v>
                </c:pt>
                <c:pt idx="460">
                  <c:v>525.34460449218705</c:v>
                </c:pt>
                <c:pt idx="461">
                  <c:v>162.261459350585</c:v>
                </c:pt>
                <c:pt idx="462">
                  <c:v>3869.21508789062</c:v>
                </c:pt>
                <c:pt idx="463">
                  <c:v>4690.794921875</c:v>
                </c:pt>
                <c:pt idx="464">
                  <c:v>4424.03662109375</c:v>
                </c:pt>
                <c:pt idx="465">
                  <c:v>2983.61938476562</c:v>
                </c:pt>
                <c:pt idx="466">
                  <c:v>203.21514892578099</c:v>
                </c:pt>
                <c:pt idx="467">
                  <c:v>557.75335693359295</c:v>
                </c:pt>
                <c:pt idx="468">
                  <c:v>295.14175415039</c:v>
                </c:pt>
                <c:pt idx="469">
                  <c:v>607.15765380859295</c:v>
                </c:pt>
                <c:pt idx="470">
                  <c:v>136.10343933105401</c:v>
                </c:pt>
                <c:pt idx="471">
                  <c:v>63.8440551757812</c:v>
                </c:pt>
                <c:pt idx="472">
                  <c:v>71.419013977050696</c:v>
                </c:pt>
                <c:pt idx="473">
                  <c:v>445.49234008789</c:v>
                </c:pt>
                <c:pt idx="474">
                  <c:v>138.69233703613199</c:v>
                </c:pt>
                <c:pt idx="475">
                  <c:v>252.57994079589801</c:v>
                </c:pt>
                <c:pt idx="476">
                  <c:v>65.517837524414006</c:v>
                </c:pt>
                <c:pt idx="477">
                  <c:v>60.459098815917898</c:v>
                </c:pt>
                <c:pt idx="478">
                  <c:v>222.67355346679599</c:v>
                </c:pt>
                <c:pt idx="479">
                  <c:v>118.24089813232401</c:v>
                </c:pt>
                <c:pt idx="480">
                  <c:v>450.26647949218699</c:v>
                </c:pt>
                <c:pt idx="481">
                  <c:v>90.898689270019503</c:v>
                </c:pt>
                <c:pt idx="482">
                  <c:v>349.67321777343699</c:v>
                </c:pt>
                <c:pt idx="483">
                  <c:v>285.73489379882801</c:v>
                </c:pt>
                <c:pt idx="484">
                  <c:v>1138.67687988281</c:v>
                </c:pt>
                <c:pt idx="485">
                  <c:v>146.52369689941401</c:v>
                </c:pt>
                <c:pt idx="486">
                  <c:v>462.300537109375</c:v>
                </c:pt>
                <c:pt idx="487">
                  <c:v>308.03155517578102</c:v>
                </c:pt>
                <c:pt idx="488">
                  <c:v>169.7978515625</c:v>
                </c:pt>
                <c:pt idx="489">
                  <c:v>487.709716796875</c:v>
                </c:pt>
                <c:pt idx="490">
                  <c:v>845.74615478515602</c:v>
                </c:pt>
                <c:pt idx="491">
                  <c:v>640.73156738281205</c:v>
                </c:pt>
                <c:pt idx="492">
                  <c:v>551.140869140625</c:v>
                </c:pt>
                <c:pt idx="493">
                  <c:v>167.58180236816401</c:v>
                </c:pt>
                <c:pt idx="494">
                  <c:v>362.41220092773398</c:v>
                </c:pt>
                <c:pt idx="495">
                  <c:v>574.79290771484295</c:v>
                </c:pt>
                <c:pt idx="496">
                  <c:v>148.012435913085</c:v>
                </c:pt>
                <c:pt idx="497">
                  <c:v>932.48834228515602</c:v>
                </c:pt>
                <c:pt idx="498">
                  <c:v>153.89094543457</c:v>
                </c:pt>
                <c:pt idx="499">
                  <c:v>257.86795043945301</c:v>
                </c:pt>
                <c:pt idx="500">
                  <c:v>148.20007324218699</c:v>
                </c:pt>
                <c:pt idx="501">
                  <c:v>268.45617675781199</c:v>
                </c:pt>
                <c:pt idx="502">
                  <c:v>80.070480346679602</c:v>
                </c:pt>
                <c:pt idx="503">
                  <c:v>123.33364868164</c:v>
                </c:pt>
                <c:pt idx="504">
                  <c:v>158.76956176757801</c:v>
                </c:pt>
                <c:pt idx="505">
                  <c:v>62.304401397705</c:v>
                </c:pt>
                <c:pt idx="506">
                  <c:v>250.57546997070301</c:v>
                </c:pt>
                <c:pt idx="507">
                  <c:v>664.465576171875</c:v>
                </c:pt>
                <c:pt idx="508">
                  <c:v>59.3727416992187</c:v>
                </c:pt>
                <c:pt idx="509">
                  <c:v>110.638290405273</c:v>
                </c:pt>
                <c:pt idx="510">
                  <c:v>175.01638793945301</c:v>
                </c:pt>
                <c:pt idx="511">
                  <c:v>195.13806152343699</c:v>
                </c:pt>
                <c:pt idx="512">
                  <c:v>1048.490234375</c:v>
                </c:pt>
                <c:pt idx="513">
                  <c:v>2200.77880859375</c:v>
                </c:pt>
                <c:pt idx="514">
                  <c:v>125.960334777832</c:v>
                </c:pt>
                <c:pt idx="515">
                  <c:v>80.036079406738196</c:v>
                </c:pt>
                <c:pt idx="516">
                  <c:v>233.14744567871</c:v>
                </c:pt>
                <c:pt idx="517">
                  <c:v>1140.9990234375</c:v>
                </c:pt>
                <c:pt idx="518">
                  <c:v>1264.00317382812</c:v>
                </c:pt>
                <c:pt idx="519">
                  <c:v>291.75067138671801</c:v>
                </c:pt>
                <c:pt idx="520">
                  <c:v>131.66398620605401</c:v>
                </c:pt>
                <c:pt idx="521">
                  <c:v>1847.18994140625</c:v>
                </c:pt>
                <c:pt idx="522">
                  <c:v>949.38507080078102</c:v>
                </c:pt>
                <c:pt idx="523">
                  <c:v>195.79023742675699</c:v>
                </c:pt>
                <c:pt idx="524">
                  <c:v>112.055274963378</c:v>
                </c:pt>
                <c:pt idx="525">
                  <c:v>121.39254760742099</c:v>
                </c:pt>
                <c:pt idx="526">
                  <c:v>88.174713134765597</c:v>
                </c:pt>
                <c:pt idx="527">
                  <c:v>53.559200286865199</c:v>
                </c:pt>
                <c:pt idx="528">
                  <c:v>233.43484497070301</c:v>
                </c:pt>
                <c:pt idx="529">
                  <c:v>163.19195556640599</c:v>
                </c:pt>
                <c:pt idx="530">
                  <c:v>83.514839172363196</c:v>
                </c:pt>
                <c:pt idx="531">
                  <c:v>104.508003234863</c:v>
                </c:pt>
                <c:pt idx="532">
                  <c:v>80.980667114257798</c:v>
                </c:pt>
                <c:pt idx="533">
                  <c:v>58.423610687255803</c:v>
                </c:pt>
                <c:pt idx="534">
                  <c:v>70.258293151855398</c:v>
                </c:pt>
                <c:pt idx="535">
                  <c:v>77.435485839843693</c:v>
                </c:pt>
                <c:pt idx="536">
                  <c:v>120.99321746826099</c:v>
                </c:pt>
                <c:pt idx="537">
                  <c:v>304.40637207031199</c:v>
                </c:pt>
                <c:pt idx="538">
                  <c:v>278.85690307617102</c:v>
                </c:pt>
                <c:pt idx="539">
                  <c:v>70.800102233886705</c:v>
                </c:pt>
                <c:pt idx="540">
                  <c:v>143.22024536132801</c:v>
                </c:pt>
                <c:pt idx="541">
                  <c:v>98.849052429199205</c:v>
                </c:pt>
                <c:pt idx="542">
                  <c:v>58.318000793457003</c:v>
                </c:pt>
                <c:pt idx="543">
                  <c:v>528.72064208984295</c:v>
                </c:pt>
                <c:pt idx="544">
                  <c:v>186.286209106445</c:v>
                </c:pt>
                <c:pt idx="545">
                  <c:v>78.820999145507798</c:v>
                </c:pt>
                <c:pt idx="546">
                  <c:v>529.310302734375</c:v>
                </c:pt>
                <c:pt idx="547">
                  <c:v>3716.5830078125</c:v>
                </c:pt>
                <c:pt idx="548">
                  <c:v>150.92399597167901</c:v>
                </c:pt>
                <c:pt idx="549">
                  <c:v>191.35595703125</c:v>
                </c:pt>
                <c:pt idx="550">
                  <c:v>3870.67724609375</c:v>
                </c:pt>
                <c:pt idx="551">
                  <c:v>509.09970092773398</c:v>
                </c:pt>
                <c:pt idx="552">
                  <c:v>216.88937377929599</c:v>
                </c:pt>
                <c:pt idx="553">
                  <c:v>497.36209106445301</c:v>
                </c:pt>
                <c:pt idx="554">
                  <c:v>113.148460388183</c:v>
                </c:pt>
                <c:pt idx="555">
                  <c:v>55.669300079345703</c:v>
                </c:pt>
                <c:pt idx="556">
                  <c:v>346.84823608398398</c:v>
                </c:pt>
                <c:pt idx="557">
                  <c:v>101.977493286132</c:v>
                </c:pt>
                <c:pt idx="558">
                  <c:v>177.90382385253901</c:v>
                </c:pt>
                <c:pt idx="559">
                  <c:v>74.607925415039006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229.07452392578099</c:v>
                </c:pt>
                <c:pt idx="564">
                  <c:v>277.10202026367102</c:v>
                </c:pt>
                <c:pt idx="565">
                  <c:v>157.35955810546801</c:v>
                </c:pt>
                <c:pt idx="566">
                  <c:v>854.01727294921795</c:v>
                </c:pt>
                <c:pt idx="567">
                  <c:v>247.27568054199199</c:v>
                </c:pt>
                <c:pt idx="568">
                  <c:v>253.68014526367099</c:v>
                </c:pt>
                <c:pt idx="569">
                  <c:v>348.20767211914</c:v>
                </c:pt>
                <c:pt idx="570">
                  <c:v>1907.91088867187</c:v>
                </c:pt>
                <c:pt idx="571">
                  <c:v>522.06213378906205</c:v>
                </c:pt>
                <c:pt idx="572">
                  <c:v>182.13900756835901</c:v>
                </c:pt>
                <c:pt idx="573">
                  <c:v>462.21902465820301</c:v>
                </c:pt>
                <c:pt idx="574">
                  <c:v>2151.53686523437</c:v>
                </c:pt>
                <c:pt idx="575">
                  <c:v>348.12466430664</c:v>
                </c:pt>
                <c:pt idx="576">
                  <c:v>211.24781799316401</c:v>
                </c:pt>
                <c:pt idx="577">
                  <c:v>751.47344970703102</c:v>
                </c:pt>
                <c:pt idx="578">
                  <c:v>244.39022827148401</c:v>
                </c:pt>
                <c:pt idx="579">
                  <c:v>86.388442993164006</c:v>
                </c:pt>
                <c:pt idx="580">
                  <c:v>63.635913848876903</c:v>
                </c:pt>
                <c:pt idx="581">
                  <c:v>132.19972229003901</c:v>
                </c:pt>
                <c:pt idx="582">
                  <c:v>136.50680541992099</c:v>
                </c:pt>
                <c:pt idx="583">
                  <c:v>52.241500854492102</c:v>
                </c:pt>
                <c:pt idx="584">
                  <c:v>195.81588745117099</c:v>
                </c:pt>
                <c:pt idx="585">
                  <c:v>1914.79577636718</c:v>
                </c:pt>
                <c:pt idx="586">
                  <c:v>191.39196777343699</c:v>
                </c:pt>
                <c:pt idx="587">
                  <c:v>73.899398803710895</c:v>
                </c:pt>
                <c:pt idx="588">
                  <c:v>319.66412353515602</c:v>
                </c:pt>
                <c:pt idx="589">
                  <c:v>4130.90771484375</c:v>
                </c:pt>
                <c:pt idx="590">
                  <c:v>3837.4990234375</c:v>
                </c:pt>
                <c:pt idx="591">
                  <c:v>194.39399719238199</c:v>
                </c:pt>
                <c:pt idx="592">
                  <c:v>3640.20483398437</c:v>
                </c:pt>
                <c:pt idx="593">
                  <c:v>4325.15771484375</c:v>
                </c:pt>
                <c:pt idx="594">
                  <c:v>333.52044677734301</c:v>
                </c:pt>
                <c:pt idx="595">
                  <c:v>204.92070007324199</c:v>
                </c:pt>
                <c:pt idx="596">
                  <c:v>137.08386230468699</c:v>
                </c:pt>
                <c:pt idx="597">
                  <c:v>1433.34826660156</c:v>
                </c:pt>
                <c:pt idx="598">
                  <c:v>73.778511047363196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94.147239685058494</c:v>
                </c:pt>
                <c:pt idx="604">
                  <c:v>678.124755859375</c:v>
                </c:pt>
                <c:pt idx="605">
                  <c:v>254.728271484375</c:v>
                </c:pt>
                <c:pt idx="606">
                  <c:v>341.69174194335898</c:v>
                </c:pt>
                <c:pt idx="607">
                  <c:v>12848.0087890625</c:v>
                </c:pt>
                <c:pt idx="608">
                  <c:v>1732.41125488281</c:v>
                </c:pt>
                <c:pt idx="609">
                  <c:v>508.384674072265</c:v>
                </c:pt>
                <c:pt idx="610">
                  <c:v>437.46383666992102</c:v>
                </c:pt>
                <c:pt idx="611">
                  <c:v>795.67779541015602</c:v>
                </c:pt>
                <c:pt idx="612">
                  <c:v>3586.97412109375</c:v>
                </c:pt>
                <c:pt idx="613">
                  <c:v>4422.5341796875</c:v>
                </c:pt>
                <c:pt idx="614">
                  <c:v>660.50921630859295</c:v>
                </c:pt>
                <c:pt idx="615">
                  <c:v>681.28704833984295</c:v>
                </c:pt>
                <c:pt idx="616">
                  <c:v>4102.3740234375</c:v>
                </c:pt>
                <c:pt idx="617">
                  <c:v>3431.900390625</c:v>
                </c:pt>
                <c:pt idx="618">
                  <c:v>822.591796875</c:v>
                </c:pt>
                <c:pt idx="619">
                  <c:v>536.897216796875</c:v>
                </c:pt>
                <c:pt idx="620">
                  <c:v>564.06146240234295</c:v>
                </c:pt>
                <c:pt idx="621">
                  <c:v>1634.64270019531</c:v>
                </c:pt>
                <c:pt idx="622">
                  <c:v>9970.9443359375</c:v>
                </c:pt>
                <c:pt idx="623">
                  <c:v>219.51385498046801</c:v>
                </c:pt>
                <c:pt idx="624">
                  <c:v>150.35041809082</c:v>
                </c:pt>
                <c:pt idx="625">
                  <c:v>214.42657470703099</c:v>
                </c:pt>
                <c:pt idx="626">
                  <c:v>136.42459106445301</c:v>
                </c:pt>
                <c:pt idx="627">
                  <c:v>115.022003173828</c:v>
                </c:pt>
                <c:pt idx="628">
                  <c:v>117.81713104248</c:v>
                </c:pt>
                <c:pt idx="629">
                  <c:v>1684.13598632812</c:v>
                </c:pt>
                <c:pt idx="630">
                  <c:v>157.29211425781199</c:v>
                </c:pt>
                <c:pt idx="631">
                  <c:v>159.93389892578099</c:v>
                </c:pt>
                <c:pt idx="632">
                  <c:v>108.931640625</c:v>
                </c:pt>
                <c:pt idx="633">
                  <c:v>366.13385009765602</c:v>
                </c:pt>
                <c:pt idx="634">
                  <c:v>77.150344848632798</c:v>
                </c:pt>
                <c:pt idx="635">
                  <c:v>4468.41748046875</c:v>
                </c:pt>
                <c:pt idx="636">
                  <c:v>3510.80493164062</c:v>
                </c:pt>
                <c:pt idx="637">
                  <c:v>3550.37622070312</c:v>
                </c:pt>
                <c:pt idx="638">
                  <c:v>4243.634765625</c:v>
                </c:pt>
                <c:pt idx="639">
                  <c:v>379.53674316406199</c:v>
                </c:pt>
                <c:pt idx="640">
                  <c:v>199.92466735839801</c:v>
                </c:pt>
                <c:pt idx="641">
                  <c:v>135.13233947753901</c:v>
                </c:pt>
                <c:pt idx="642">
                  <c:v>1437.958984375</c:v>
                </c:pt>
                <c:pt idx="643">
                  <c:v>78.643203735351506</c:v>
                </c:pt>
                <c:pt idx="644">
                  <c:v>154.05137634277301</c:v>
                </c:pt>
                <c:pt idx="645">
                  <c:v>244.48106384277301</c:v>
                </c:pt>
                <c:pt idx="646">
                  <c:v>170.87925720214801</c:v>
                </c:pt>
                <c:pt idx="647">
                  <c:v>85.8719482421875</c:v>
                </c:pt>
                <c:pt idx="648">
                  <c:v>833.03625488281205</c:v>
                </c:pt>
                <c:pt idx="649">
                  <c:v>208.11624145507801</c:v>
                </c:pt>
                <c:pt idx="650">
                  <c:v>227.36943054199199</c:v>
                </c:pt>
                <c:pt idx="651">
                  <c:v>372.84475708007801</c:v>
                </c:pt>
                <c:pt idx="652">
                  <c:v>1849.12744140625</c:v>
                </c:pt>
                <c:pt idx="653">
                  <c:v>577.48779296875</c:v>
                </c:pt>
                <c:pt idx="654">
                  <c:v>368.89254760742102</c:v>
                </c:pt>
                <c:pt idx="655">
                  <c:v>2348.63159179687</c:v>
                </c:pt>
                <c:pt idx="656">
                  <c:v>380.22677612304602</c:v>
                </c:pt>
                <c:pt idx="657">
                  <c:v>240.76373291015599</c:v>
                </c:pt>
                <c:pt idx="658">
                  <c:v>218.28976440429599</c:v>
                </c:pt>
                <c:pt idx="659">
                  <c:v>799.56359863281205</c:v>
                </c:pt>
                <c:pt idx="660">
                  <c:v>114.943893432617</c:v>
                </c:pt>
                <c:pt idx="661">
                  <c:v>86.091239929199205</c:v>
                </c:pt>
                <c:pt idx="662">
                  <c:v>102.17184448242099</c:v>
                </c:pt>
                <c:pt idx="663">
                  <c:v>274.21627807617102</c:v>
                </c:pt>
                <c:pt idx="664">
                  <c:v>81.340690612792898</c:v>
                </c:pt>
                <c:pt idx="665">
                  <c:v>299.93685913085898</c:v>
                </c:pt>
                <c:pt idx="666">
                  <c:v>60.522800445556598</c:v>
                </c:pt>
                <c:pt idx="667">
                  <c:v>376.18035888671801</c:v>
                </c:pt>
                <c:pt idx="668">
                  <c:v>65.981498718261705</c:v>
                </c:pt>
                <c:pt idx="669">
                  <c:v>107.82272338867099</c:v>
                </c:pt>
                <c:pt idx="670">
                  <c:v>64.614097595214801</c:v>
                </c:pt>
                <c:pt idx="671">
                  <c:v>652.01373291015602</c:v>
                </c:pt>
                <c:pt idx="672">
                  <c:v>356.82925415039</c:v>
                </c:pt>
                <c:pt idx="673">
                  <c:v>339.810791015625</c:v>
                </c:pt>
                <c:pt idx="674">
                  <c:v>4232.3916015625</c:v>
                </c:pt>
                <c:pt idx="675">
                  <c:v>228.45469665527301</c:v>
                </c:pt>
                <c:pt idx="676">
                  <c:v>215.82199096679599</c:v>
                </c:pt>
                <c:pt idx="677">
                  <c:v>106.615997314453</c:v>
                </c:pt>
                <c:pt idx="678">
                  <c:v>197.83076477050699</c:v>
                </c:pt>
                <c:pt idx="679">
                  <c:v>4399.2802734375</c:v>
                </c:pt>
                <c:pt idx="680">
                  <c:v>379.69970703125</c:v>
                </c:pt>
                <c:pt idx="681">
                  <c:v>373.50817871093699</c:v>
                </c:pt>
                <c:pt idx="682">
                  <c:v>619.06701660156205</c:v>
                </c:pt>
                <c:pt idx="683">
                  <c:v>416.263092041015</c:v>
                </c:pt>
                <c:pt idx="684">
                  <c:v>152.96292114257801</c:v>
                </c:pt>
                <c:pt idx="685">
                  <c:v>91.760002136230398</c:v>
                </c:pt>
                <c:pt idx="686">
                  <c:v>93.570892333984304</c:v>
                </c:pt>
                <c:pt idx="687">
                  <c:v>113.905708312988</c:v>
                </c:pt>
                <c:pt idx="688">
                  <c:v>223.33889770507801</c:v>
                </c:pt>
                <c:pt idx="689">
                  <c:v>206.292709350585</c:v>
                </c:pt>
                <c:pt idx="690">
                  <c:v>73.197853088378906</c:v>
                </c:pt>
                <c:pt idx="691">
                  <c:v>111.26120758056599</c:v>
                </c:pt>
                <c:pt idx="692">
                  <c:v>167.27633666992099</c:v>
                </c:pt>
                <c:pt idx="693">
                  <c:v>968.33703613281205</c:v>
                </c:pt>
                <c:pt idx="694">
                  <c:v>1473.5673828125</c:v>
                </c:pt>
                <c:pt idx="695">
                  <c:v>157.62350463867099</c:v>
                </c:pt>
                <c:pt idx="696">
                  <c:v>122.244338989257</c:v>
                </c:pt>
                <c:pt idx="697">
                  <c:v>64.600997924804602</c:v>
                </c:pt>
                <c:pt idx="698">
                  <c:v>327.93484497070301</c:v>
                </c:pt>
                <c:pt idx="699">
                  <c:v>1309.88671875</c:v>
                </c:pt>
                <c:pt idx="700">
                  <c:v>1246.44641113281</c:v>
                </c:pt>
                <c:pt idx="701">
                  <c:v>280.11520385742102</c:v>
                </c:pt>
                <c:pt idx="702">
                  <c:v>77.529701232910099</c:v>
                </c:pt>
                <c:pt idx="703">
                  <c:v>160.43177795410099</c:v>
                </c:pt>
                <c:pt idx="704">
                  <c:v>294.88391113281199</c:v>
                </c:pt>
                <c:pt idx="705">
                  <c:v>1286.83251953125</c:v>
                </c:pt>
                <c:pt idx="706">
                  <c:v>895.53771972656205</c:v>
                </c:pt>
                <c:pt idx="707">
                  <c:v>222.23336791992099</c:v>
                </c:pt>
                <c:pt idx="708">
                  <c:v>109.764915466308</c:v>
                </c:pt>
                <c:pt idx="709">
                  <c:v>128.25509643554599</c:v>
                </c:pt>
                <c:pt idx="710">
                  <c:v>125.647651672363</c:v>
                </c:pt>
                <c:pt idx="711">
                  <c:v>207.17053222656199</c:v>
                </c:pt>
                <c:pt idx="712">
                  <c:v>187.03520202636699</c:v>
                </c:pt>
                <c:pt idx="713">
                  <c:v>96.0531005859375</c:v>
                </c:pt>
                <c:pt idx="714">
                  <c:v>235.40631103515599</c:v>
                </c:pt>
                <c:pt idx="715">
                  <c:v>98.060302734375</c:v>
                </c:pt>
                <c:pt idx="716">
                  <c:v>103.916770935058</c:v>
                </c:pt>
                <c:pt idx="717">
                  <c:v>212.36311340332</c:v>
                </c:pt>
                <c:pt idx="718">
                  <c:v>99.578041076660099</c:v>
                </c:pt>
                <c:pt idx="719">
                  <c:v>1030.23022460937</c:v>
                </c:pt>
                <c:pt idx="720">
                  <c:v>177.63970947265599</c:v>
                </c:pt>
                <c:pt idx="721">
                  <c:v>523.31915283203102</c:v>
                </c:pt>
                <c:pt idx="722">
                  <c:v>276.38165283203102</c:v>
                </c:pt>
                <c:pt idx="723">
                  <c:v>164.69909667968699</c:v>
                </c:pt>
                <c:pt idx="724">
                  <c:v>469.25277709960898</c:v>
                </c:pt>
                <c:pt idx="725">
                  <c:v>558.22674560546795</c:v>
                </c:pt>
                <c:pt idx="726">
                  <c:v>71.769622802734304</c:v>
                </c:pt>
                <c:pt idx="727">
                  <c:v>512.89044189453102</c:v>
                </c:pt>
                <c:pt idx="728">
                  <c:v>476.55526733398398</c:v>
                </c:pt>
                <c:pt idx="729">
                  <c:v>187.82974243164</c:v>
                </c:pt>
                <c:pt idx="730">
                  <c:v>333.86456298828102</c:v>
                </c:pt>
                <c:pt idx="731">
                  <c:v>507.61697387695301</c:v>
                </c:pt>
                <c:pt idx="732">
                  <c:v>190.79919433593699</c:v>
                </c:pt>
                <c:pt idx="733">
                  <c:v>111.250999450683</c:v>
                </c:pt>
                <c:pt idx="734">
                  <c:v>860.54290771484295</c:v>
                </c:pt>
                <c:pt idx="735">
                  <c:v>174.37290954589801</c:v>
                </c:pt>
                <c:pt idx="736">
                  <c:v>230.76815795898401</c:v>
                </c:pt>
                <c:pt idx="737">
                  <c:v>86.561996459960895</c:v>
                </c:pt>
                <c:pt idx="738">
                  <c:v>237.30673217773401</c:v>
                </c:pt>
                <c:pt idx="739">
                  <c:v>77.235397338867102</c:v>
                </c:pt>
                <c:pt idx="740">
                  <c:v>110.17208862304599</c:v>
                </c:pt>
                <c:pt idx="741">
                  <c:v>166.15800476074199</c:v>
                </c:pt>
                <c:pt idx="742">
                  <c:v>348.59469604492102</c:v>
                </c:pt>
                <c:pt idx="743">
                  <c:v>104.234664916992</c:v>
                </c:pt>
                <c:pt idx="744">
                  <c:v>128.947662353515</c:v>
                </c:pt>
                <c:pt idx="745">
                  <c:v>135.95391845703099</c:v>
                </c:pt>
                <c:pt idx="746">
                  <c:v>838.72479248046795</c:v>
                </c:pt>
                <c:pt idx="747">
                  <c:v>361.336669921875</c:v>
                </c:pt>
                <c:pt idx="748">
                  <c:v>654.800048828125</c:v>
                </c:pt>
                <c:pt idx="749">
                  <c:v>190.04063415527301</c:v>
                </c:pt>
                <c:pt idx="750">
                  <c:v>2939.52392578125</c:v>
                </c:pt>
                <c:pt idx="751">
                  <c:v>4159.876953125</c:v>
                </c:pt>
                <c:pt idx="752">
                  <c:v>4413.6962890625</c:v>
                </c:pt>
                <c:pt idx="753">
                  <c:v>3232.98681640625</c:v>
                </c:pt>
                <c:pt idx="754">
                  <c:v>211.31871032714801</c:v>
                </c:pt>
                <c:pt idx="755">
                  <c:v>526.417724609375</c:v>
                </c:pt>
                <c:pt idx="756">
                  <c:v>261.58416748046801</c:v>
                </c:pt>
                <c:pt idx="757">
                  <c:v>124.793823242187</c:v>
                </c:pt>
                <c:pt idx="758">
                  <c:v>118.57405853271401</c:v>
                </c:pt>
                <c:pt idx="759">
                  <c:v>90.771713256835895</c:v>
                </c:pt>
                <c:pt idx="760">
                  <c:v>94.2220458984375</c:v>
                </c:pt>
                <c:pt idx="761">
                  <c:v>388.64807128906199</c:v>
                </c:pt>
                <c:pt idx="762">
                  <c:v>72.574897766113196</c:v>
                </c:pt>
                <c:pt idx="763">
                  <c:v>83.768753051757798</c:v>
                </c:pt>
                <c:pt idx="764">
                  <c:v>108.950401306152</c:v>
                </c:pt>
                <c:pt idx="765">
                  <c:v>186.22254943847599</c:v>
                </c:pt>
                <c:pt idx="766">
                  <c:v>64.633209228515597</c:v>
                </c:pt>
                <c:pt idx="767">
                  <c:v>159.01232910156199</c:v>
                </c:pt>
                <c:pt idx="768">
                  <c:v>1305.83044433593</c:v>
                </c:pt>
                <c:pt idx="769">
                  <c:v>198.08056640625</c:v>
                </c:pt>
                <c:pt idx="770">
                  <c:v>615.02429199218705</c:v>
                </c:pt>
                <c:pt idx="771">
                  <c:v>170.38017272949199</c:v>
                </c:pt>
                <c:pt idx="772">
                  <c:v>119.052764892578</c:v>
                </c:pt>
                <c:pt idx="773">
                  <c:v>4357.82080078125</c:v>
                </c:pt>
                <c:pt idx="774">
                  <c:v>2245.50341796875</c:v>
                </c:pt>
                <c:pt idx="775">
                  <c:v>4546.9833984375</c:v>
                </c:pt>
                <c:pt idx="776">
                  <c:v>3074.33715820312</c:v>
                </c:pt>
                <c:pt idx="777">
                  <c:v>431.59393310546801</c:v>
                </c:pt>
                <c:pt idx="778">
                  <c:v>402.88119506835898</c:v>
                </c:pt>
                <c:pt idx="779">
                  <c:v>3280.6083984375</c:v>
                </c:pt>
                <c:pt idx="780">
                  <c:v>4203.6484375</c:v>
                </c:pt>
                <c:pt idx="781">
                  <c:v>1991.87670898437</c:v>
                </c:pt>
                <c:pt idx="782">
                  <c:v>3843.78002929687</c:v>
                </c:pt>
                <c:pt idx="783">
                  <c:v>94.641540527343693</c:v>
                </c:pt>
                <c:pt idx="784">
                  <c:v>191.785552978515</c:v>
                </c:pt>
                <c:pt idx="785">
                  <c:v>535.91778564453102</c:v>
                </c:pt>
                <c:pt idx="786">
                  <c:v>200.387451171875</c:v>
                </c:pt>
                <c:pt idx="787">
                  <c:v>3785.43627929687</c:v>
                </c:pt>
                <c:pt idx="788">
                  <c:v>190.38099670410099</c:v>
                </c:pt>
                <c:pt idx="789">
                  <c:v>1399.86340332031</c:v>
                </c:pt>
                <c:pt idx="790">
                  <c:v>72.947998046875</c:v>
                </c:pt>
                <c:pt idx="791">
                  <c:v>223.89016723632801</c:v>
                </c:pt>
                <c:pt idx="792">
                  <c:v>97.604736328125</c:v>
                </c:pt>
                <c:pt idx="793">
                  <c:v>491.28378295898398</c:v>
                </c:pt>
                <c:pt idx="794">
                  <c:v>180.84637451171801</c:v>
                </c:pt>
                <c:pt idx="795">
                  <c:v>399.90817260742102</c:v>
                </c:pt>
                <c:pt idx="796">
                  <c:v>501.38995361328102</c:v>
                </c:pt>
                <c:pt idx="797">
                  <c:v>89.102188110351506</c:v>
                </c:pt>
                <c:pt idx="798">
                  <c:v>3470.38989257812</c:v>
                </c:pt>
                <c:pt idx="799">
                  <c:v>4111.38623046875</c:v>
                </c:pt>
                <c:pt idx="800">
                  <c:v>1129.615234375</c:v>
                </c:pt>
                <c:pt idx="801">
                  <c:v>174.29689025878901</c:v>
                </c:pt>
                <c:pt idx="802">
                  <c:v>4107.169921875</c:v>
                </c:pt>
                <c:pt idx="803">
                  <c:v>3123.68505859375</c:v>
                </c:pt>
                <c:pt idx="804">
                  <c:v>333.0087890625</c:v>
                </c:pt>
                <c:pt idx="805">
                  <c:v>405.26181030273398</c:v>
                </c:pt>
                <c:pt idx="806">
                  <c:v>232.18194580078099</c:v>
                </c:pt>
                <c:pt idx="807">
                  <c:v>51.643299102783203</c:v>
                </c:pt>
                <c:pt idx="808">
                  <c:v>83.316963195800696</c:v>
                </c:pt>
                <c:pt idx="809">
                  <c:v>79.858802795410099</c:v>
                </c:pt>
                <c:pt idx="810">
                  <c:v>222.15890502929599</c:v>
                </c:pt>
                <c:pt idx="811">
                  <c:v>131.80328369140599</c:v>
                </c:pt>
                <c:pt idx="812">
                  <c:v>101.823844909668</c:v>
                </c:pt>
                <c:pt idx="813">
                  <c:v>106.683059692382</c:v>
                </c:pt>
                <c:pt idx="814">
                  <c:v>101.124824523925</c:v>
                </c:pt>
                <c:pt idx="815">
                  <c:v>807.427001953125</c:v>
                </c:pt>
                <c:pt idx="816">
                  <c:v>230.058334350585</c:v>
                </c:pt>
                <c:pt idx="817">
                  <c:v>154.49285888671801</c:v>
                </c:pt>
                <c:pt idx="818">
                  <c:v>391.71575927734301</c:v>
                </c:pt>
                <c:pt idx="819">
                  <c:v>738.64190673828102</c:v>
                </c:pt>
                <c:pt idx="820">
                  <c:v>109.696800231933</c:v>
                </c:pt>
                <c:pt idx="821">
                  <c:v>1766.61340332031</c:v>
                </c:pt>
                <c:pt idx="822">
                  <c:v>288.99249267578102</c:v>
                </c:pt>
                <c:pt idx="823">
                  <c:v>110.517196655273</c:v>
                </c:pt>
                <c:pt idx="824">
                  <c:v>1911.36706542968</c:v>
                </c:pt>
                <c:pt idx="825">
                  <c:v>83.6707763671875</c:v>
                </c:pt>
                <c:pt idx="826">
                  <c:v>804.683349609375</c:v>
                </c:pt>
                <c:pt idx="827">
                  <c:v>279.95062255859301</c:v>
                </c:pt>
                <c:pt idx="828">
                  <c:v>201.694564819335</c:v>
                </c:pt>
                <c:pt idx="829">
                  <c:v>972.45941162109295</c:v>
                </c:pt>
                <c:pt idx="830">
                  <c:v>225.44331359863199</c:v>
                </c:pt>
                <c:pt idx="831">
                  <c:v>77.919548034667898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142.24479675292901</c:v>
                </c:pt>
                <c:pt idx="835">
                  <c:v>136.02119445800699</c:v>
                </c:pt>
                <c:pt idx="836">
                  <c:v>851.35308837890602</c:v>
                </c:pt>
                <c:pt idx="837">
                  <c:v>174.03558349609301</c:v>
                </c:pt>
                <c:pt idx="838">
                  <c:v>207.78561401367099</c:v>
                </c:pt>
                <c:pt idx="839">
                  <c:v>1200.21044921875</c:v>
                </c:pt>
                <c:pt idx="840">
                  <c:v>243.95030212402301</c:v>
                </c:pt>
                <c:pt idx="841">
                  <c:v>428.63104248046801</c:v>
                </c:pt>
                <c:pt idx="842">
                  <c:v>340.472564697265</c:v>
                </c:pt>
                <c:pt idx="843">
                  <c:v>442.421875</c:v>
                </c:pt>
                <c:pt idx="844">
                  <c:v>3819.21337890625</c:v>
                </c:pt>
                <c:pt idx="845">
                  <c:v>3653.51245117187</c:v>
                </c:pt>
                <c:pt idx="846">
                  <c:v>282.41796875</c:v>
                </c:pt>
                <c:pt idx="847">
                  <c:v>251.61311340332</c:v>
                </c:pt>
                <c:pt idx="848">
                  <c:v>76.910247802734304</c:v>
                </c:pt>
                <c:pt idx="849">
                  <c:v>52.092201232910099</c:v>
                </c:pt>
                <c:pt idx="850">
                  <c:v>240.91743469238199</c:v>
                </c:pt>
                <c:pt idx="851">
                  <c:v>1436.92639160156</c:v>
                </c:pt>
                <c:pt idx="852">
                  <c:v>127.05184936523401</c:v>
                </c:pt>
                <c:pt idx="853">
                  <c:v>92.281501770019503</c:v>
                </c:pt>
                <c:pt idx="854">
                  <c:v>432.18429565429602</c:v>
                </c:pt>
                <c:pt idx="855">
                  <c:v>84.631103515625</c:v>
                </c:pt>
                <c:pt idx="856">
                  <c:v>143.24859619140599</c:v>
                </c:pt>
                <c:pt idx="857">
                  <c:v>311.29946899414</c:v>
                </c:pt>
                <c:pt idx="858">
                  <c:v>58.503799438476499</c:v>
                </c:pt>
                <c:pt idx="859">
                  <c:v>103.848182678222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109.97694396972599</c:v>
                </c:pt>
                <c:pt idx="863">
                  <c:v>129.71308898925699</c:v>
                </c:pt>
                <c:pt idx="864">
                  <c:v>159.10646057128901</c:v>
                </c:pt>
                <c:pt idx="865">
                  <c:v>178.509033203125</c:v>
                </c:pt>
                <c:pt idx="866">
                  <c:v>98.212623596191406</c:v>
                </c:pt>
                <c:pt idx="867">
                  <c:v>143.11975097656199</c:v>
                </c:pt>
                <c:pt idx="868">
                  <c:v>225.011962890625</c:v>
                </c:pt>
                <c:pt idx="869">
                  <c:v>315.13064575195301</c:v>
                </c:pt>
                <c:pt idx="870">
                  <c:v>787.33605957031205</c:v>
                </c:pt>
                <c:pt idx="871">
                  <c:v>412.171142578125</c:v>
                </c:pt>
                <c:pt idx="872">
                  <c:v>183.42039489746</c:v>
                </c:pt>
                <c:pt idx="873">
                  <c:v>649.16259765625</c:v>
                </c:pt>
                <c:pt idx="874">
                  <c:v>311.43844604492102</c:v>
                </c:pt>
                <c:pt idx="875">
                  <c:v>142.91319274902301</c:v>
                </c:pt>
                <c:pt idx="876">
                  <c:v>713.4599609375</c:v>
                </c:pt>
                <c:pt idx="877">
                  <c:v>616.80725097656205</c:v>
                </c:pt>
                <c:pt idx="878">
                  <c:v>357.07046508789</c:v>
                </c:pt>
                <c:pt idx="879">
                  <c:v>219.13859558105401</c:v>
                </c:pt>
                <c:pt idx="880">
                  <c:v>317.36532592773398</c:v>
                </c:pt>
                <c:pt idx="881">
                  <c:v>204.99952697753901</c:v>
                </c:pt>
                <c:pt idx="882">
                  <c:v>191.24075317382801</c:v>
                </c:pt>
                <c:pt idx="883">
                  <c:v>483.08560180664</c:v>
                </c:pt>
                <c:pt idx="884">
                  <c:v>820.78253173828102</c:v>
                </c:pt>
                <c:pt idx="885">
                  <c:v>206.32629394531199</c:v>
                </c:pt>
                <c:pt idx="886">
                  <c:v>99.179016113281193</c:v>
                </c:pt>
                <c:pt idx="887">
                  <c:v>163.86650085449199</c:v>
                </c:pt>
                <c:pt idx="888">
                  <c:v>170.23275756835901</c:v>
                </c:pt>
                <c:pt idx="889">
                  <c:v>125.08489227294901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98.880516052245994</c:v>
                </c:pt>
                <c:pt idx="893">
                  <c:v>77.256454467773395</c:v>
                </c:pt>
                <c:pt idx="894">
                  <c:v>78.203170776367102</c:v>
                </c:pt>
                <c:pt idx="895">
                  <c:v>106.779968261718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102.369941711425</c:v>
                </c:pt>
                <c:pt idx="899">
                  <c:v>192.66160583496</c:v>
                </c:pt>
                <c:pt idx="900">
                  <c:v>89.530677795410099</c:v>
                </c:pt>
                <c:pt idx="901">
                  <c:v>673.146484375</c:v>
                </c:pt>
                <c:pt idx="902">
                  <c:v>181.25650024414</c:v>
                </c:pt>
                <c:pt idx="903">
                  <c:v>502.73928833007801</c:v>
                </c:pt>
                <c:pt idx="904">
                  <c:v>168.036529541015</c:v>
                </c:pt>
                <c:pt idx="905">
                  <c:v>98.752212524414006</c:v>
                </c:pt>
                <c:pt idx="906">
                  <c:v>284.42498779296801</c:v>
                </c:pt>
                <c:pt idx="907">
                  <c:v>381.14349365234301</c:v>
                </c:pt>
                <c:pt idx="908">
                  <c:v>145.59132385253901</c:v>
                </c:pt>
                <c:pt idx="909">
                  <c:v>122.15947723388599</c:v>
                </c:pt>
                <c:pt idx="910">
                  <c:v>165.07295227050699</c:v>
                </c:pt>
                <c:pt idx="911">
                  <c:v>484.129638671875</c:v>
                </c:pt>
                <c:pt idx="912">
                  <c:v>137.73812866210901</c:v>
                </c:pt>
                <c:pt idx="913">
                  <c:v>728.210205078125</c:v>
                </c:pt>
                <c:pt idx="914">
                  <c:v>166.94515991210901</c:v>
                </c:pt>
                <c:pt idx="915">
                  <c:v>100.313499450683</c:v>
                </c:pt>
                <c:pt idx="916">
                  <c:v>119.179000854492</c:v>
                </c:pt>
                <c:pt idx="917">
                  <c:v>71.586990356445298</c:v>
                </c:pt>
                <c:pt idx="918">
                  <c:v>82.119300842285099</c:v>
                </c:pt>
                <c:pt idx="919">
                  <c:v>126.647262573242</c:v>
                </c:pt>
                <c:pt idx="920">
                  <c:v>114.81207275390599</c:v>
                </c:pt>
                <c:pt idx="921">
                  <c:v>168.55697631835901</c:v>
                </c:pt>
                <c:pt idx="922">
                  <c:v>166.652908325195</c:v>
                </c:pt>
                <c:pt idx="923">
                  <c:v>1165.55017089843</c:v>
                </c:pt>
                <c:pt idx="924">
                  <c:v>1444.36572265625</c:v>
                </c:pt>
                <c:pt idx="925">
                  <c:v>166.18669128417901</c:v>
                </c:pt>
                <c:pt idx="926">
                  <c:v>201.87756347656199</c:v>
                </c:pt>
                <c:pt idx="927">
                  <c:v>305.07131958007801</c:v>
                </c:pt>
                <c:pt idx="928">
                  <c:v>312.37667846679602</c:v>
                </c:pt>
                <c:pt idx="929">
                  <c:v>102.758651733398</c:v>
                </c:pt>
                <c:pt idx="930">
                  <c:v>196.33001708984301</c:v>
                </c:pt>
                <c:pt idx="931">
                  <c:v>254.33215332031199</c:v>
                </c:pt>
                <c:pt idx="932">
                  <c:v>247.98660278320301</c:v>
                </c:pt>
                <c:pt idx="933">
                  <c:v>185.81228637695301</c:v>
                </c:pt>
                <c:pt idx="934">
                  <c:v>1386.79260253906</c:v>
                </c:pt>
                <c:pt idx="935">
                  <c:v>1280.40637207031</c:v>
                </c:pt>
                <c:pt idx="936">
                  <c:v>97.239845275878906</c:v>
                </c:pt>
                <c:pt idx="937">
                  <c:v>131.873123168945</c:v>
                </c:pt>
                <c:pt idx="938">
                  <c:v>84.958480834960895</c:v>
                </c:pt>
                <c:pt idx="939">
                  <c:v>77.445602416992102</c:v>
                </c:pt>
                <c:pt idx="940">
                  <c:v>231.961669921875</c:v>
                </c:pt>
                <c:pt idx="941">
                  <c:v>184.81915283203099</c:v>
                </c:pt>
                <c:pt idx="942">
                  <c:v>187.42982482910099</c:v>
                </c:pt>
                <c:pt idx="943">
                  <c:v>10635.580078125</c:v>
                </c:pt>
                <c:pt idx="944">
                  <c:v>62.282695770263601</c:v>
                </c:pt>
                <c:pt idx="945">
                  <c:v>77.238327026367102</c:v>
                </c:pt>
                <c:pt idx="946">
                  <c:v>240.65074157714801</c:v>
                </c:pt>
                <c:pt idx="947">
                  <c:v>142.65165710449199</c:v>
                </c:pt>
                <c:pt idx="948">
                  <c:v>80.386207580566406</c:v>
                </c:pt>
                <c:pt idx="949">
                  <c:v>3458.74438476562</c:v>
                </c:pt>
                <c:pt idx="950">
                  <c:v>1353.70678710937</c:v>
                </c:pt>
                <c:pt idx="951">
                  <c:v>755.42346191406205</c:v>
                </c:pt>
                <c:pt idx="952">
                  <c:v>457.55072021484301</c:v>
                </c:pt>
                <c:pt idx="953">
                  <c:v>1426.978515625</c:v>
                </c:pt>
                <c:pt idx="954">
                  <c:v>792.56024169921795</c:v>
                </c:pt>
                <c:pt idx="955">
                  <c:v>734.57244873046795</c:v>
                </c:pt>
                <c:pt idx="956">
                  <c:v>997.61163330078102</c:v>
                </c:pt>
                <c:pt idx="957">
                  <c:v>1743.92431640625</c:v>
                </c:pt>
                <c:pt idx="958">
                  <c:v>489.97073364257801</c:v>
                </c:pt>
                <c:pt idx="959">
                  <c:v>707.36297607421795</c:v>
                </c:pt>
                <c:pt idx="960">
                  <c:v>1395.18212890625</c:v>
                </c:pt>
                <c:pt idx="961">
                  <c:v>103.657814025878</c:v>
                </c:pt>
                <c:pt idx="962">
                  <c:v>1202.46118164062</c:v>
                </c:pt>
                <c:pt idx="963">
                  <c:v>180.58566284179599</c:v>
                </c:pt>
                <c:pt idx="964">
                  <c:v>203.33999633789</c:v>
                </c:pt>
                <c:pt idx="965">
                  <c:v>175.406158447265</c:v>
                </c:pt>
                <c:pt idx="966">
                  <c:v>62.684196472167898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308.666900634765</c:v>
                </c:pt>
                <c:pt idx="970">
                  <c:v>131.88307189941401</c:v>
                </c:pt>
                <c:pt idx="971">
                  <c:v>703.84814453125</c:v>
                </c:pt>
                <c:pt idx="972">
                  <c:v>135.31327819824199</c:v>
                </c:pt>
                <c:pt idx="973">
                  <c:v>167.05389404296801</c:v>
                </c:pt>
                <c:pt idx="974">
                  <c:v>690.355712890625</c:v>
                </c:pt>
                <c:pt idx="975">
                  <c:v>57.308868408203097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236.66905212402301</c:v>
                </c:pt>
                <c:pt idx="979">
                  <c:v>85.097518920898395</c:v>
                </c:pt>
                <c:pt idx="980">
                  <c:v>80.129600524902301</c:v>
                </c:pt>
                <c:pt idx="981">
                  <c:v>88.944541931152301</c:v>
                </c:pt>
                <c:pt idx="982">
                  <c:v>188.80993652343699</c:v>
                </c:pt>
                <c:pt idx="983">
                  <c:v>61.735698699951101</c:v>
                </c:pt>
                <c:pt idx="984">
                  <c:v>118.438919067382</c:v>
                </c:pt>
                <c:pt idx="985">
                  <c:v>62.301700592041001</c:v>
                </c:pt>
                <c:pt idx="986">
                  <c:v>152.43902587890599</c:v>
                </c:pt>
                <c:pt idx="987">
                  <c:v>315.126861572265</c:v>
                </c:pt>
                <c:pt idx="988">
                  <c:v>120.9693069458</c:v>
                </c:pt>
                <c:pt idx="989">
                  <c:v>104.119575500488</c:v>
                </c:pt>
                <c:pt idx="990">
                  <c:v>97.218902587890597</c:v>
                </c:pt>
                <c:pt idx="991">
                  <c:v>124.17140197753901</c:v>
                </c:pt>
                <c:pt idx="992">
                  <c:v>217.34223937988199</c:v>
                </c:pt>
                <c:pt idx="993">
                  <c:v>123.10723114013599</c:v>
                </c:pt>
                <c:pt idx="994">
                  <c:v>56.557098388671797</c:v>
                </c:pt>
                <c:pt idx="995">
                  <c:v>130.134017944335</c:v>
                </c:pt>
                <c:pt idx="996">
                  <c:v>126.21531677246</c:v>
                </c:pt>
                <c:pt idx="997">
                  <c:v>118.29231262207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354.157135009765</c:v>
                </c:pt>
                <c:pt idx="1001">
                  <c:v>222.00183105468699</c:v>
                </c:pt>
                <c:pt idx="1002">
                  <c:v>106.68032073974599</c:v>
                </c:pt>
                <c:pt idx="1003">
                  <c:v>96.0006103515625</c:v>
                </c:pt>
                <c:pt idx="1004">
                  <c:v>179.17413330078099</c:v>
                </c:pt>
                <c:pt idx="1005">
                  <c:v>145.91439819335901</c:v>
                </c:pt>
                <c:pt idx="1006">
                  <c:v>145.21218872070301</c:v>
                </c:pt>
                <c:pt idx="1007">
                  <c:v>291.01217651367102</c:v>
                </c:pt>
                <c:pt idx="1008">
                  <c:v>858.38739013671795</c:v>
                </c:pt>
                <c:pt idx="1009">
                  <c:v>421.03103637695301</c:v>
                </c:pt>
                <c:pt idx="1010">
                  <c:v>187.87585449218699</c:v>
                </c:pt>
                <c:pt idx="1011">
                  <c:v>128.15817260742099</c:v>
                </c:pt>
                <c:pt idx="1012">
                  <c:v>118.60357666015599</c:v>
                </c:pt>
                <c:pt idx="1013">
                  <c:v>205.21856689453099</c:v>
                </c:pt>
                <c:pt idx="1014">
                  <c:v>88.965301513671804</c:v>
                </c:pt>
                <c:pt idx="1015">
                  <c:v>152.65945434570301</c:v>
                </c:pt>
                <c:pt idx="1016">
                  <c:v>62.664253234863203</c:v>
                </c:pt>
                <c:pt idx="1017">
                  <c:v>129.11479187011699</c:v>
                </c:pt>
                <c:pt idx="1018">
                  <c:v>61.225498199462798</c:v>
                </c:pt>
                <c:pt idx="1019">
                  <c:v>92.689315795898395</c:v>
                </c:pt>
                <c:pt idx="1020">
                  <c:v>96.588966369628906</c:v>
                </c:pt>
                <c:pt idx="1021">
                  <c:v>65.6719970703125</c:v>
                </c:pt>
                <c:pt idx="1022">
                  <c:v>184.15531921386699</c:v>
                </c:pt>
                <c:pt idx="1023">
                  <c:v>69.262321472167898</c:v>
                </c:pt>
                <c:pt idx="1024">
                  <c:v>91.900047302245994</c:v>
                </c:pt>
                <c:pt idx="1025">
                  <c:v>50.769798278808501</c:v>
                </c:pt>
                <c:pt idx="1026">
                  <c:v>216.571197509765</c:v>
                </c:pt>
                <c:pt idx="1027">
                  <c:v>132.63331604003901</c:v>
                </c:pt>
                <c:pt idx="1028">
                  <c:v>87.406570434570298</c:v>
                </c:pt>
                <c:pt idx="1029">
                  <c:v>110.35425567626901</c:v>
                </c:pt>
                <c:pt idx="1030">
                  <c:v>182.51013183593699</c:v>
                </c:pt>
                <c:pt idx="1031">
                  <c:v>89.2872314453125</c:v>
                </c:pt>
                <c:pt idx="1032">
                  <c:v>235.440505981445</c:v>
                </c:pt>
                <c:pt idx="1033">
                  <c:v>67.728576660156193</c:v>
                </c:pt>
                <c:pt idx="1034">
                  <c:v>104.401321411132</c:v>
                </c:pt>
                <c:pt idx="1035">
                  <c:v>123.984558105468</c:v>
                </c:pt>
                <c:pt idx="1036">
                  <c:v>61.582942962646399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198.3310546875</c:v>
                </c:pt>
                <c:pt idx="1040">
                  <c:v>87.191230773925696</c:v>
                </c:pt>
                <c:pt idx="1041">
                  <c:v>64.136398315429602</c:v>
                </c:pt>
                <c:pt idx="1042">
                  <c:v>80.639381408691406</c:v>
                </c:pt>
                <c:pt idx="1043">
                  <c:v>69.509796142578097</c:v>
                </c:pt>
                <c:pt idx="1044">
                  <c:v>75.116569519042898</c:v>
                </c:pt>
                <c:pt idx="1045">
                  <c:v>81.158515930175696</c:v>
                </c:pt>
                <c:pt idx="1046">
                  <c:v>124.01104736328099</c:v>
                </c:pt>
                <c:pt idx="1047">
                  <c:v>174.287994384765</c:v>
                </c:pt>
                <c:pt idx="1048">
                  <c:v>149.14002990722599</c:v>
                </c:pt>
                <c:pt idx="1049">
                  <c:v>97.882354736328097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180.862380981445</c:v>
                </c:pt>
                <c:pt idx="1053">
                  <c:v>110.450912475585</c:v>
                </c:pt>
                <c:pt idx="1054">
                  <c:v>159.44938659667901</c:v>
                </c:pt>
                <c:pt idx="1055">
                  <c:v>102.332138061523</c:v>
                </c:pt>
                <c:pt idx="1056">
                  <c:v>68.570129394531193</c:v>
                </c:pt>
                <c:pt idx="1057">
                  <c:v>233.05307006835901</c:v>
                </c:pt>
                <c:pt idx="1058">
                  <c:v>70.086677551269503</c:v>
                </c:pt>
                <c:pt idx="1059">
                  <c:v>94.685234069824205</c:v>
                </c:pt>
                <c:pt idx="1060">
                  <c:v>78.794700622558494</c:v>
                </c:pt>
                <c:pt idx="1061">
                  <c:v>129.032943725585</c:v>
                </c:pt>
                <c:pt idx="1062">
                  <c:v>149.79524230957</c:v>
                </c:pt>
                <c:pt idx="1063">
                  <c:v>195.27973937988199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87.247764587402301</c:v>
                </c:pt>
                <c:pt idx="1067">
                  <c:v>99.233062744140597</c:v>
                </c:pt>
                <c:pt idx="1068">
                  <c:v>87.317039489745994</c:v>
                </c:pt>
                <c:pt idx="1069">
                  <c:v>7839.88818359375</c:v>
                </c:pt>
                <c:pt idx="1070">
                  <c:v>190.21902465820301</c:v>
                </c:pt>
                <c:pt idx="1071">
                  <c:v>167.33076477050699</c:v>
                </c:pt>
                <c:pt idx="1072">
                  <c:v>187.86265563964801</c:v>
                </c:pt>
                <c:pt idx="1073">
                  <c:v>194.73768615722599</c:v>
                </c:pt>
                <c:pt idx="1074">
                  <c:v>182.35398864746</c:v>
                </c:pt>
                <c:pt idx="1075">
                  <c:v>292.109619140625</c:v>
                </c:pt>
                <c:pt idx="1076">
                  <c:v>110.14884185791</c:v>
                </c:pt>
                <c:pt idx="1077">
                  <c:v>137.39520263671801</c:v>
                </c:pt>
                <c:pt idx="1078">
                  <c:v>70.586898803710895</c:v>
                </c:pt>
                <c:pt idx="1079">
                  <c:v>858.76330566406205</c:v>
                </c:pt>
                <c:pt idx="1080">
                  <c:v>217.66275024414</c:v>
                </c:pt>
                <c:pt idx="1081">
                  <c:v>133.04449462890599</c:v>
                </c:pt>
                <c:pt idx="1082">
                  <c:v>146.25350952148401</c:v>
                </c:pt>
                <c:pt idx="1083">
                  <c:v>172.47425842285099</c:v>
                </c:pt>
                <c:pt idx="1084">
                  <c:v>165.43467712402301</c:v>
                </c:pt>
                <c:pt idx="1085">
                  <c:v>11761.923828125</c:v>
                </c:pt>
                <c:pt idx="1086">
                  <c:v>112.55525970458901</c:v>
                </c:pt>
                <c:pt idx="1087">
                  <c:v>173.23904418945301</c:v>
                </c:pt>
                <c:pt idx="1088">
                  <c:v>141.83058166503901</c:v>
                </c:pt>
                <c:pt idx="1089">
                  <c:v>105.148750305175</c:v>
                </c:pt>
                <c:pt idx="1090">
                  <c:v>164.26190185546801</c:v>
                </c:pt>
                <c:pt idx="1091">
                  <c:v>12154.6650390625</c:v>
                </c:pt>
                <c:pt idx="1092">
                  <c:v>71.654701232910099</c:v>
                </c:pt>
                <c:pt idx="1093">
                  <c:v>127.127227783203</c:v>
                </c:pt>
                <c:pt idx="1094">
                  <c:v>129.72445678710901</c:v>
                </c:pt>
                <c:pt idx="1095">
                  <c:v>225.68809509277301</c:v>
                </c:pt>
                <c:pt idx="1096">
                  <c:v>132.78649902343699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95.865509033203097</c:v>
                </c:pt>
                <c:pt idx="1100">
                  <c:v>115.69960021972599</c:v>
                </c:pt>
                <c:pt idx="1101">
                  <c:v>283.82775878906199</c:v>
                </c:pt>
                <c:pt idx="1102">
                  <c:v>183.89579772949199</c:v>
                </c:pt>
                <c:pt idx="1103">
                  <c:v>60.985698699951101</c:v>
                </c:pt>
                <c:pt idx="1104">
                  <c:v>90.844863891601506</c:v>
                </c:pt>
                <c:pt idx="1105">
                  <c:v>94.787559509277301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91.735816955566406</c:v>
                </c:pt>
                <c:pt idx="1109">
                  <c:v>138.83581542968699</c:v>
                </c:pt>
                <c:pt idx="1110">
                  <c:v>270.69332885742102</c:v>
                </c:pt>
                <c:pt idx="1111">
                  <c:v>73.878761291503906</c:v>
                </c:pt>
                <c:pt idx="1112">
                  <c:v>115.868293762207</c:v>
                </c:pt>
                <c:pt idx="1113">
                  <c:v>100.218391418457</c:v>
                </c:pt>
                <c:pt idx="1114">
                  <c:v>78.811691284179602</c:v>
                </c:pt>
                <c:pt idx="1115">
                  <c:v>64.675872802734304</c:v>
                </c:pt>
                <c:pt idx="1116">
                  <c:v>150.16102600097599</c:v>
                </c:pt>
                <c:pt idx="1117">
                  <c:v>65.306411743164006</c:v>
                </c:pt>
                <c:pt idx="1118">
                  <c:v>172.63197326660099</c:v>
                </c:pt>
                <c:pt idx="1119">
                  <c:v>61.357898712158203</c:v>
                </c:pt>
                <c:pt idx="1120">
                  <c:v>83.321273803710895</c:v>
                </c:pt>
                <c:pt idx="1121">
                  <c:v>154.103744506835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79.046394348144503</c:v>
                </c:pt>
                <c:pt idx="1128">
                  <c:v>64.668663024902301</c:v>
                </c:pt>
                <c:pt idx="1129">
                  <c:v>83.335296630859304</c:v>
                </c:pt>
                <c:pt idx="1130">
                  <c:v>63.441650390625</c:v>
                </c:pt>
                <c:pt idx="1131">
                  <c:v>103.68474578857401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164.48908996582</c:v>
                </c:pt>
                <c:pt idx="1135">
                  <c:v>126.54506683349599</c:v>
                </c:pt>
                <c:pt idx="1136">
                  <c:v>76.795562744140597</c:v>
                </c:pt>
                <c:pt idx="1137">
                  <c:v>85.621826171875</c:v>
                </c:pt>
                <c:pt idx="1138">
                  <c:v>105.96743774414</c:v>
                </c:pt>
                <c:pt idx="1139">
                  <c:v>76.789459228515597</c:v>
                </c:pt>
                <c:pt idx="1140">
                  <c:v>61.862701416015597</c:v>
                </c:pt>
                <c:pt idx="1141">
                  <c:v>64.758430480957003</c:v>
                </c:pt>
              </c:numCache>
            </c:numRef>
          </c:xVal>
          <c:yVal>
            <c:numRef>
              <c:f>stat_1!$C$1:$C$1142</c:f>
              <c:numCache>
                <c:formatCode>General</c:formatCode>
                <c:ptCount val="1142"/>
                <c:pt idx="0">
                  <c:v>75.201698303222599</c:v>
                </c:pt>
                <c:pt idx="1">
                  <c:v>65.465499877929602</c:v>
                </c:pt>
                <c:pt idx="2">
                  <c:v>79.342300415039006</c:v>
                </c:pt>
                <c:pt idx="3">
                  <c:v>149.30999755859301</c:v>
                </c:pt>
                <c:pt idx="4">
                  <c:v>135.46099853515599</c:v>
                </c:pt>
                <c:pt idx="5">
                  <c:v>73.848800659179602</c:v>
                </c:pt>
                <c:pt idx="6">
                  <c:v>58.381099700927699</c:v>
                </c:pt>
                <c:pt idx="7">
                  <c:v>61.3138008117675</c:v>
                </c:pt>
                <c:pt idx="8">
                  <c:v>84.4739990234375</c:v>
                </c:pt>
                <c:pt idx="9">
                  <c:v>96.5343017578125</c:v>
                </c:pt>
                <c:pt idx="10">
                  <c:v>62.6343994140625</c:v>
                </c:pt>
                <c:pt idx="11">
                  <c:v>68.261497497558494</c:v>
                </c:pt>
                <c:pt idx="12">
                  <c:v>99.574897766113196</c:v>
                </c:pt>
                <c:pt idx="13">
                  <c:v>130.43800354003901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155.32600402832</c:v>
                </c:pt>
                <c:pt idx="17">
                  <c:v>138.46200561523401</c:v>
                </c:pt>
                <c:pt idx="18">
                  <c:v>93.091903686523395</c:v>
                </c:pt>
                <c:pt idx="19">
                  <c:v>106.00599670410099</c:v>
                </c:pt>
                <c:pt idx="20">
                  <c:v>99.973098754882798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361.5419921875</c:v>
                </c:pt>
                <c:pt idx="24">
                  <c:v>80.000701904296804</c:v>
                </c:pt>
                <c:pt idx="25">
                  <c:v>83.328300476074205</c:v>
                </c:pt>
                <c:pt idx="26">
                  <c:v>130.197006225585</c:v>
                </c:pt>
                <c:pt idx="27">
                  <c:v>71.3988037109375</c:v>
                </c:pt>
                <c:pt idx="28">
                  <c:v>120.81999969482401</c:v>
                </c:pt>
                <c:pt idx="29">
                  <c:v>309.72100830078102</c:v>
                </c:pt>
                <c:pt idx="30">
                  <c:v>81.148002624511705</c:v>
                </c:pt>
                <c:pt idx="31">
                  <c:v>89.722503662109304</c:v>
                </c:pt>
                <c:pt idx="32">
                  <c:v>328.45199584960898</c:v>
                </c:pt>
                <c:pt idx="33">
                  <c:v>348.95300292968699</c:v>
                </c:pt>
                <c:pt idx="34">
                  <c:v>173.016998291015</c:v>
                </c:pt>
                <c:pt idx="35">
                  <c:v>108.697998046875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105.823997497558</c:v>
                </c:pt>
                <c:pt idx="39">
                  <c:v>53.849399566650298</c:v>
                </c:pt>
                <c:pt idx="40">
                  <c:v>163.63200378417901</c:v>
                </c:pt>
                <c:pt idx="41">
                  <c:v>52.783401489257798</c:v>
                </c:pt>
                <c:pt idx="42">
                  <c:v>241.322998046875</c:v>
                </c:pt>
                <c:pt idx="43">
                  <c:v>101.059997558593</c:v>
                </c:pt>
                <c:pt idx="44">
                  <c:v>108.95899963378901</c:v>
                </c:pt>
                <c:pt idx="45">
                  <c:v>200.61199951171801</c:v>
                </c:pt>
                <c:pt idx="46">
                  <c:v>87.329002380370994</c:v>
                </c:pt>
                <c:pt idx="47">
                  <c:v>52.582401275634702</c:v>
                </c:pt>
                <c:pt idx="48">
                  <c:v>90.996902465820298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109.140998840332</c:v>
                </c:pt>
                <c:pt idx="52">
                  <c:v>51.292900085449197</c:v>
                </c:pt>
                <c:pt idx="53">
                  <c:v>106.6070022583</c:v>
                </c:pt>
                <c:pt idx="54">
                  <c:v>185.18099975585901</c:v>
                </c:pt>
                <c:pt idx="55">
                  <c:v>137.42199707031199</c:v>
                </c:pt>
                <c:pt idx="56">
                  <c:v>326.97000122070301</c:v>
                </c:pt>
                <c:pt idx="57">
                  <c:v>178.22599792480401</c:v>
                </c:pt>
                <c:pt idx="58">
                  <c:v>247.67799377441401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4334.10986328125</c:v>
                </c:pt>
                <c:pt idx="62">
                  <c:v>447.13299560546801</c:v>
                </c:pt>
                <c:pt idx="63">
                  <c:v>178.05599975585901</c:v>
                </c:pt>
                <c:pt idx="64">
                  <c:v>125.525001525878</c:v>
                </c:pt>
                <c:pt idx="65">
                  <c:v>459.71499633789</c:v>
                </c:pt>
                <c:pt idx="66">
                  <c:v>258.489990234375</c:v>
                </c:pt>
                <c:pt idx="67">
                  <c:v>330.871002197265</c:v>
                </c:pt>
                <c:pt idx="68">
                  <c:v>315.41400146484301</c:v>
                </c:pt>
                <c:pt idx="69">
                  <c:v>490.39898681640602</c:v>
                </c:pt>
                <c:pt idx="70">
                  <c:v>323.558013916015</c:v>
                </c:pt>
                <c:pt idx="71">
                  <c:v>301.38198852539</c:v>
                </c:pt>
                <c:pt idx="72">
                  <c:v>580.13702392578102</c:v>
                </c:pt>
                <c:pt idx="73">
                  <c:v>1088.67004394531</c:v>
                </c:pt>
                <c:pt idx="74">
                  <c:v>151.00100708007801</c:v>
                </c:pt>
                <c:pt idx="75">
                  <c:v>183.162994384765</c:v>
                </c:pt>
                <c:pt idx="76">
                  <c:v>11866.900390625</c:v>
                </c:pt>
                <c:pt idx="77">
                  <c:v>327.67999267578102</c:v>
                </c:pt>
                <c:pt idx="78">
                  <c:v>280.30700683593699</c:v>
                </c:pt>
                <c:pt idx="79">
                  <c:v>218.177001953125</c:v>
                </c:pt>
                <c:pt idx="80">
                  <c:v>108.216003417968</c:v>
                </c:pt>
                <c:pt idx="81">
                  <c:v>207.29400634765599</c:v>
                </c:pt>
                <c:pt idx="82">
                  <c:v>200.044998168945</c:v>
                </c:pt>
                <c:pt idx="83">
                  <c:v>12542.7998046875</c:v>
                </c:pt>
                <c:pt idx="84">
                  <c:v>154.14999389648401</c:v>
                </c:pt>
                <c:pt idx="85">
                  <c:v>162.68099975585901</c:v>
                </c:pt>
                <c:pt idx="86">
                  <c:v>136.55700683593699</c:v>
                </c:pt>
                <c:pt idx="87">
                  <c:v>117.164001464843</c:v>
                </c:pt>
                <c:pt idx="88">
                  <c:v>123.068000793457</c:v>
                </c:pt>
                <c:pt idx="89">
                  <c:v>184.10299682617099</c:v>
                </c:pt>
                <c:pt idx="90">
                  <c:v>138.23399353027301</c:v>
                </c:pt>
                <c:pt idx="91">
                  <c:v>256.74499511718699</c:v>
                </c:pt>
                <c:pt idx="92">
                  <c:v>210.11700439453099</c:v>
                </c:pt>
                <c:pt idx="93">
                  <c:v>89.613197326660099</c:v>
                </c:pt>
                <c:pt idx="94">
                  <c:v>145.53999328613199</c:v>
                </c:pt>
                <c:pt idx="95">
                  <c:v>154.91600036621</c:v>
                </c:pt>
                <c:pt idx="96">
                  <c:v>172.61799621582</c:v>
                </c:pt>
                <c:pt idx="97">
                  <c:v>337.48699951171801</c:v>
                </c:pt>
                <c:pt idx="98">
                  <c:v>56.708400726318303</c:v>
                </c:pt>
                <c:pt idx="99">
                  <c:v>90.513000488281193</c:v>
                </c:pt>
                <c:pt idx="100">
                  <c:v>92.406600952148395</c:v>
                </c:pt>
                <c:pt idx="101">
                  <c:v>124.900001525878</c:v>
                </c:pt>
                <c:pt idx="102">
                  <c:v>170.656005859375</c:v>
                </c:pt>
                <c:pt idx="103">
                  <c:v>125.10299682617099</c:v>
                </c:pt>
                <c:pt idx="104">
                  <c:v>154.12399291992099</c:v>
                </c:pt>
                <c:pt idx="105">
                  <c:v>68.260597229003906</c:v>
                </c:pt>
                <c:pt idx="106">
                  <c:v>85.486503601074205</c:v>
                </c:pt>
                <c:pt idx="107">
                  <c:v>81.1448974609375</c:v>
                </c:pt>
                <c:pt idx="108">
                  <c:v>140.26800537109301</c:v>
                </c:pt>
                <c:pt idx="109">
                  <c:v>87.361999511718693</c:v>
                </c:pt>
                <c:pt idx="110">
                  <c:v>50.300701141357401</c:v>
                </c:pt>
                <c:pt idx="111">
                  <c:v>82.349296569824205</c:v>
                </c:pt>
                <c:pt idx="112">
                  <c:v>290.94299316406199</c:v>
                </c:pt>
                <c:pt idx="113">
                  <c:v>177.68400573730401</c:v>
                </c:pt>
                <c:pt idx="114">
                  <c:v>148.90199279785099</c:v>
                </c:pt>
                <c:pt idx="115">
                  <c:v>126.262001037597</c:v>
                </c:pt>
                <c:pt idx="116">
                  <c:v>104.17600250244099</c:v>
                </c:pt>
                <c:pt idx="117">
                  <c:v>107.16699981689401</c:v>
                </c:pt>
                <c:pt idx="118">
                  <c:v>79.672599792480398</c:v>
                </c:pt>
                <c:pt idx="119">
                  <c:v>113.45500183105401</c:v>
                </c:pt>
                <c:pt idx="120">
                  <c:v>203.253005981445</c:v>
                </c:pt>
                <c:pt idx="121">
                  <c:v>52.55659866333</c:v>
                </c:pt>
                <c:pt idx="122">
                  <c:v>131.25199890136699</c:v>
                </c:pt>
                <c:pt idx="123">
                  <c:v>63.7112007141113</c:v>
                </c:pt>
                <c:pt idx="124">
                  <c:v>230.87300109863199</c:v>
                </c:pt>
                <c:pt idx="125">
                  <c:v>141.25199890136699</c:v>
                </c:pt>
                <c:pt idx="126">
                  <c:v>73.848098754882798</c:v>
                </c:pt>
                <c:pt idx="127">
                  <c:v>95.235801696777301</c:v>
                </c:pt>
                <c:pt idx="128">
                  <c:v>60.424900054931598</c:v>
                </c:pt>
                <c:pt idx="129">
                  <c:v>219.27200317382801</c:v>
                </c:pt>
                <c:pt idx="130">
                  <c:v>278.83499145507801</c:v>
                </c:pt>
                <c:pt idx="131">
                  <c:v>199.97700500488199</c:v>
                </c:pt>
                <c:pt idx="132">
                  <c:v>190.93299865722599</c:v>
                </c:pt>
                <c:pt idx="133">
                  <c:v>168.20599365234301</c:v>
                </c:pt>
                <c:pt idx="134">
                  <c:v>93.6072998046875</c:v>
                </c:pt>
                <c:pt idx="135">
                  <c:v>66.409797668457003</c:v>
                </c:pt>
                <c:pt idx="136">
                  <c:v>118.300003051757</c:v>
                </c:pt>
                <c:pt idx="137">
                  <c:v>126.448997497558</c:v>
                </c:pt>
                <c:pt idx="138">
                  <c:v>51.592899322509702</c:v>
                </c:pt>
                <c:pt idx="139">
                  <c:v>62.453399658203097</c:v>
                </c:pt>
                <c:pt idx="140">
                  <c:v>58.874298095703097</c:v>
                </c:pt>
                <c:pt idx="141">
                  <c:v>185.44500732421801</c:v>
                </c:pt>
                <c:pt idx="142">
                  <c:v>84.552597045898395</c:v>
                </c:pt>
                <c:pt idx="143">
                  <c:v>186.57000732421801</c:v>
                </c:pt>
                <c:pt idx="144">
                  <c:v>167.19900512695301</c:v>
                </c:pt>
                <c:pt idx="145">
                  <c:v>67.816596984863196</c:v>
                </c:pt>
                <c:pt idx="146">
                  <c:v>50.573898315429602</c:v>
                </c:pt>
                <c:pt idx="147">
                  <c:v>54.6122016906738</c:v>
                </c:pt>
                <c:pt idx="148">
                  <c:v>147.302001953125</c:v>
                </c:pt>
                <c:pt idx="149">
                  <c:v>307.80099487304602</c:v>
                </c:pt>
                <c:pt idx="150">
                  <c:v>129.41400146484301</c:v>
                </c:pt>
                <c:pt idx="151">
                  <c:v>97.097801208495994</c:v>
                </c:pt>
                <c:pt idx="152">
                  <c:v>783.81201171875</c:v>
                </c:pt>
                <c:pt idx="153">
                  <c:v>628.71197509765602</c:v>
                </c:pt>
                <c:pt idx="154">
                  <c:v>98.804100036620994</c:v>
                </c:pt>
                <c:pt idx="155">
                  <c:v>127.805000305175</c:v>
                </c:pt>
                <c:pt idx="156">
                  <c:v>133.03199768066401</c:v>
                </c:pt>
                <c:pt idx="157">
                  <c:v>801.74499511718705</c:v>
                </c:pt>
                <c:pt idx="158">
                  <c:v>136.65400695800699</c:v>
                </c:pt>
                <c:pt idx="159">
                  <c:v>995.3740234375</c:v>
                </c:pt>
                <c:pt idx="160">
                  <c:v>228.15199279785099</c:v>
                </c:pt>
                <c:pt idx="161">
                  <c:v>185.96099853515599</c:v>
                </c:pt>
                <c:pt idx="162">
                  <c:v>196.97000122070301</c:v>
                </c:pt>
                <c:pt idx="163">
                  <c:v>96.295799255370994</c:v>
                </c:pt>
                <c:pt idx="164">
                  <c:v>243.06700134277301</c:v>
                </c:pt>
                <c:pt idx="165">
                  <c:v>241.253005981445</c:v>
                </c:pt>
                <c:pt idx="166">
                  <c:v>51.457000732421797</c:v>
                </c:pt>
                <c:pt idx="167">
                  <c:v>287.74798583984301</c:v>
                </c:pt>
                <c:pt idx="168">
                  <c:v>55.635799407958899</c:v>
                </c:pt>
                <c:pt idx="169">
                  <c:v>65.632698059082003</c:v>
                </c:pt>
                <c:pt idx="170">
                  <c:v>214.28599548339801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144.05900573730401</c:v>
                </c:pt>
                <c:pt idx="174">
                  <c:v>525.406982421875</c:v>
                </c:pt>
                <c:pt idx="175">
                  <c:v>63.018600463867102</c:v>
                </c:pt>
                <c:pt idx="176">
                  <c:v>273.43701171875</c:v>
                </c:pt>
                <c:pt idx="177">
                  <c:v>92.706703186035099</c:v>
                </c:pt>
                <c:pt idx="178">
                  <c:v>192.04600524902301</c:v>
                </c:pt>
                <c:pt idx="179">
                  <c:v>120.81300354003901</c:v>
                </c:pt>
                <c:pt idx="180">
                  <c:v>107.684997558593</c:v>
                </c:pt>
                <c:pt idx="181">
                  <c:v>116.348999023437</c:v>
                </c:pt>
                <c:pt idx="182">
                  <c:v>323.47299194335898</c:v>
                </c:pt>
                <c:pt idx="183">
                  <c:v>95.074996948242102</c:v>
                </c:pt>
                <c:pt idx="184">
                  <c:v>123.50700378417901</c:v>
                </c:pt>
                <c:pt idx="185">
                  <c:v>74.352600097656193</c:v>
                </c:pt>
                <c:pt idx="186">
                  <c:v>226.08599853515599</c:v>
                </c:pt>
                <c:pt idx="187">
                  <c:v>78.494598388671804</c:v>
                </c:pt>
                <c:pt idx="188">
                  <c:v>122.861000061035</c:v>
                </c:pt>
                <c:pt idx="189">
                  <c:v>92.078102111816406</c:v>
                </c:pt>
                <c:pt idx="190">
                  <c:v>82.1864013671875</c:v>
                </c:pt>
                <c:pt idx="191">
                  <c:v>71.199203491210895</c:v>
                </c:pt>
                <c:pt idx="192">
                  <c:v>420.114990234375</c:v>
                </c:pt>
                <c:pt idx="193">
                  <c:v>1016.84002685546</c:v>
                </c:pt>
                <c:pt idx="194">
                  <c:v>122.36000061035099</c:v>
                </c:pt>
                <c:pt idx="195">
                  <c:v>391.53601074218699</c:v>
                </c:pt>
                <c:pt idx="196">
                  <c:v>209.80900573730401</c:v>
                </c:pt>
                <c:pt idx="197">
                  <c:v>820.71398925781205</c:v>
                </c:pt>
                <c:pt idx="198">
                  <c:v>92.560699462890597</c:v>
                </c:pt>
                <c:pt idx="199">
                  <c:v>246.33700561523401</c:v>
                </c:pt>
                <c:pt idx="200">
                  <c:v>742.24200439453102</c:v>
                </c:pt>
                <c:pt idx="201">
                  <c:v>96.010696411132798</c:v>
                </c:pt>
                <c:pt idx="202">
                  <c:v>264.760986328125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396.92300415039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73.712303161620994</c:v>
                </c:pt>
                <c:pt idx="209">
                  <c:v>69.449401855468693</c:v>
                </c:pt>
                <c:pt idx="210">
                  <c:v>69.323501586914006</c:v>
                </c:pt>
                <c:pt idx="211">
                  <c:v>51.9976997375488</c:v>
                </c:pt>
                <c:pt idx="212">
                  <c:v>163.42199707031199</c:v>
                </c:pt>
                <c:pt idx="213">
                  <c:v>161.44400024414</c:v>
                </c:pt>
                <c:pt idx="214">
                  <c:v>180.40499877929599</c:v>
                </c:pt>
                <c:pt idx="215">
                  <c:v>852.864013671875</c:v>
                </c:pt>
                <c:pt idx="216">
                  <c:v>491.885009765625</c:v>
                </c:pt>
                <c:pt idx="217">
                  <c:v>899.69201660156205</c:v>
                </c:pt>
                <c:pt idx="218">
                  <c:v>4906.740234375</c:v>
                </c:pt>
                <c:pt idx="219">
                  <c:v>311.17999267578102</c:v>
                </c:pt>
                <c:pt idx="220">
                  <c:v>168.68400573730401</c:v>
                </c:pt>
                <c:pt idx="221">
                  <c:v>11796.7998046875</c:v>
                </c:pt>
                <c:pt idx="222">
                  <c:v>1740.55004882812</c:v>
                </c:pt>
                <c:pt idx="223">
                  <c:v>819.95098876953102</c:v>
                </c:pt>
                <c:pt idx="224">
                  <c:v>653.16900634765602</c:v>
                </c:pt>
                <c:pt idx="225">
                  <c:v>1549.52001953125</c:v>
                </c:pt>
                <c:pt idx="226">
                  <c:v>1016.01000976562</c:v>
                </c:pt>
                <c:pt idx="227">
                  <c:v>639.21002197265602</c:v>
                </c:pt>
                <c:pt idx="228">
                  <c:v>1062.15002441406</c:v>
                </c:pt>
                <c:pt idx="229">
                  <c:v>1514.83996582031</c:v>
                </c:pt>
                <c:pt idx="230">
                  <c:v>454.85998535156199</c:v>
                </c:pt>
                <c:pt idx="231">
                  <c:v>871.052978515625</c:v>
                </c:pt>
                <c:pt idx="232">
                  <c:v>1649.06994628906</c:v>
                </c:pt>
                <c:pt idx="233">
                  <c:v>3924.17993164062</c:v>
                </c:pt>
                <c:pt idx="234">
                  <c:v>296.38299560546801</c:v>
                </c:pt>
                <c:pt idx="235">
                  <c:v>9400.01953125</c:v>
                </c:pt>
                <c:pt idx="236">
                  <c:v>314.31201171875</c:v>
                </c:pt>
                <c:pt idx="237">
                  <c:v>241.86599731445301</c:v>
                </c:pt>
                <c:pt idx="238">
                  <c:v>339.27700805664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85.779098510742102</c:v>
                </c:pt>
                <c:pt idx="242">
                  <c:v>115.081001281738</c:v>
                </c:pt>
                <c:pt idx="243">
                  <c:v>330.11700439453102</c:v>
                </c:pt>
                <c:pt idx="244">
                  <c:v>677.91198730468705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1882.66003417968</c:v>
                </c:pt>
                <c:pt idx="248">
                  <c:v>1683.06994628906</c:v>
                </c:pt>
                <c:pt idx="249">
                  <c:v>206.20700073242099</c:v>
                </c:pt>
                <c:pt idx="250">
                  <c:v>279.350006103515</c:v>
                </c:pt>
                <c:pt idx="251">
                  <c:v>191.28500366210901</c:v>
                </c:pt>
                <c:pt idx="252">
                  <c:v>107.13600158691401</c:v>
                </c:pt>
                <c:pt idx="253">
                  <c:v>92.401100158691406</c:v>
                </c:pt>
                <c:pt idx="254">
                  <c:v>149.08799743652301</c:v>
                </c:pt>
                <c:pt idx="255">
                  <c:v>210.55900573730401</c:v>
                </c:pt>
                <c:pt idx="256">
                  <c:v>293.29400634765602</c:v>
                </c:pt>
                <c:pt idx="257">
                  <c:v>183.51300048828099</c:v>
                </c:pt>
                <c:pt idx="258">
                  <c:v>100.494003295898</c:v>
                </c:pt>
                <c:pt idx="259">
                  <c:v>1848.4599609375</c:v>
                </c:pt>
                <c:pt idx="260">
                  <c:v>1581.53002929687</c:v>
                </c:pt>
                <c:pt idx="261">
                  <c:v>221.81199645996</c:v>
                </c:pt>
                <c:pt idx="262">
                  <c:v>251.43200683593699</c:v>
                </c:pt>
                <c:pt idx="263">
                  <c:v>96.832000732421804</c:v>
                </c:pt>
                <c:pt idx="264">
                  <c:v>120.015998840332</c:v>
                </c:pt>
                <c:pt idx="265">
                  <c:v>97.681396484375</c:v>
                </c:pt>
                <c:pt idx="266">
                  <c:v>138.35299682617099</c:v>
                </c:pt>
                <c:pt idx="267">
                  <c:v>50.882598876953097</c:v>
                </c:pt>
                <c:pt idx="268">
                  <c:v>53.695499420166001</c:v>
                </c:pt>
                <c:pt idx="269">
                  <c:v>91.982200622558494</c:v>
                </c:pt>
                <c:pt idx="270">
                  <c:v>58.479801177978501</c:v>
                </c:pt>
                <c:pt idx="271">
                  <c:v>220.815994262695</c:v>
                </c:pt>
                <c:pt idx="272">
                  <c:v>71.713996887207003</c:v>
                </c:pt>
                <c:pt idx="273">
                  <c:v>146.44200134277301</c:v>
                </c:pt>
                <c:pt idx="274">
                  <c:v>122.623001098632</c:v>
                </c:pt>
                <c:pt idx="275">
                  <c:v>75.441001892089801</c:v>
                </c:pt>
                <c:pt idx="276">
                  <c:v>195.218994140625</c:v>
                </c:pt>
                <c:pt idx="277">
                  <c:v>929.4169921875</c:v>
                </c:pt>
                <c:pt idx="278">
                  <c:v>98.371398925781193</c:v>
                </c:pt>
                <c:pt idx="279">
                  <c:v>519.676025390625</c:v>
                </c:pt>
                <c:pt idx="280">
                  <c:v>106.640998840332</c:v>
                </c:pt>
                <c:pt idx="281">
                  <c:v>77.713897705078097</c:v>
                </c:pt>
                <c:pt idx="282">
                  <c:v>226.85800170898401</c:v>
                </c:pt>
                <c:pt idx="283">
                  <c:v>359.072998046875</c:v>
                </c:pt>
                <c:pt idx="284">
                  <c:v>196.39399719238199</c:v>
                </c:pt>
                <c:pt idx="285">
                  <c:v>171.677001953125</c:v>
                </c:pt>
                <c:pt idx="286">
                  <c:v>539.45202636718705</c:v>
                </c:pt>
                <c:pt idx="287">
                  <c:v>132.77799987792901</c:v>
                </c:pt>
                <c:pt idx="288">
                  <c:v>824.49499511718705</c:v>
                </c:pt>
                <c:pt idx="289">
                  <c:v>155.02799987792901</c:v>
                </c:pt>
                <c:pt idx="290">
                  <c:v>153.988998413085</c:v>
                </c:pt>
                <c:pt idx="291">
                  <c:v>74.114997863769503</c:v>
                </c:pt>
                <c:pt idx="292">
                  <c:v>56.694900512695298</c:v>
                </c:pt>
                <c:pt idx="293">
                  <c:v>141.83399963378901</c:v>
                </c:pt>
                <c:pt idx="294">
                  <c:v>116.05899810791</c:v>
                </c:pt>
                <c:pt idx="295">
                  <c:v>50.836601257324197</c:v>
                </c:pt>
                <c:pt idx="296">
                  <c:v>77.953201293945298</c:v>
                </c:pt>
                <c:pt idx="297">
                  <c:v>105.286003112793</c:v>
                </c:pt>
                <c:pt idx="298">
                  <c:v>90.49169921875</c:v>
                </c:pt>
                <c:pt idx="299">
                  <c:v>257.760009765625</c:v>
                </c:pt>
                <c:pt idx="300">
                  <c:v>354.57101440429602</c:v>
                </c:pt>
                <c:pt idx="301">
                  <c:v>142.16099548339801</c:v>
                </c:pt>
                <c:pt idx="302">
                  <c:v>90.989097595214801</c:v>
                </c:pt>
                <c:pt idx="303">
                  <c:v>148.07499694824199</c:v>
                </c:pt>
                <c:pt idx="304">
                  <c:v>409.552001953125</c:v>
                </c:pt>
                <c:pt idx="305">
                  <c:v>120.11699676513599</c:v>
                </c:pt>
                <c:pt idx="306">
                  <c:v>73.802696228027301</c:v>
                </c:pt>
                <c:pt idx="307">
                  <c:v>65.877899169921804</c:v>
                </c:pt>
                <c:pt idx="308">
                  <c:v>63.212799072265597</c:v>
                </c:pt>
                <c:pt idx="309">
                  <c:v>134.516998291015</c:v>
                </c:pt>
                <c:pt idx="310">
                  <c:v>245.78399658203099</c:v>
                </c:pt>
                <c:pt idx="311">
                  <c:v>994.43902587890602</c:v>
                </c:pt>
                <c:pt idx="312">
                  <c:v>592.28997802734295</c:v>
                </c:pt>
                <c:pt idx="313">
                  <c:v>252.31300354003901</c:v>
                </c:pt>
                <c:pt idx="314">
                  <c:v>241.86900329589801</c:v>
                </c:pt>
                <c:pt idx="315">
                  <c:v>518.47497558593705</c:v>
                </c:pt>
                <c:pt idx="316">
                  <c:v>281.69900512695301</c:v>
                </c:pt>
                <c:pt idx="317">
                  <c:v>325.58898925781199</c:v>
                </c:pt>
                <c:pt idx="318">
                  <c:v>57.747898101806598</c:v>
                </c:pt>
                <c:pt idx="319">
                  <c:v>563.56201171875</c:v>
                </c:pt>
                <c:pt idx="320">
                  <c:v>593.42199707031205</c:v>
                </c:pt>
                <c:pt idx="321">
                  <c:v>78.501701354980398</c:v>
                </c:pt>
                <c:pt idx="322">
                  <c:v>394.88101196289</c:v>
                </c:pt>
                <c:pt idx="323">
                  <c:v>135.86500549316401</c:v>
                </c:pt>
                <c:pt idx="324">
                  <c:v>742.405029296875</c:v>
                </c:pt>
                <c:pt idx="325">
                  <c:v>171.75900268554599</c:v>
                </c:pt>
                <c:pt idx="326">
                  <c:v>148.625</c:v>
                </c:pt>
                <c:pt idx="327">
                  <c:v>612.08099365234295</c:v>
                </c:pt>
                <c:pt idx="328">
                  <c:v>896.21099853515602</c:v>
                </c:pt>
                <c:pt idx="329">
                  <c:v>293.11898803710898</c:v>
                </c:pt>
                <c:pt idx="330">
                  <c:v>310.97601318359301</c:v>
                </c:pt>
                <c:pt idx="331">
                  <c:v>61.463600158691399</c:v>
                </c:pt>
                <c:pt idx="332">
                  <c:v>77.228599548339801</c:v>
                </c:pt>
                <c:pt idx="333">
                  <c:v>79.485298156738196</c:v>
                </c:pt>
                <c:pt idx="334">
                  <c:v>130.40499877929599</c:v>
                </c:pt>
                <c:pt idx="335">
                  <c:v>232.57699584960901</c:v>
                </c:pt>
                <c:pt idx="336">
                  <c:v>109.671997070312</c:v>
                </c:pt>
                <c:pt idx="337">
                  <c:v>75.417098999023395</c:v>
                </c:pt>
                <c:pt idx="338">
                  <c:v>131.49400329589801</c:v>
                </c:pt>
                <c:pt idx="339">
                  <c:v>106.025001525878</c:v>
                </c:pt>
                <c:pt idx="340">
                  <c:v>114.022003173828</c:v>
                </c:pt>
                <c:pt idx="341">
                  <c:v>65.409797668457003</c:v>
                </c:pt>
                <c:pt idx="342">
                  <c:v>759.010986328125</c:v>
                </c:pt>
                <c:pt idx="343">
                  <c:v>124.82900238037099</c:v>
                </c:pt>
                <c:pt idx="344">
                  <c:v>166.98800659179599</c:v>
                </c:pt>
                <c:pt idx="345">
                  <c:v>1059.31005859375</c:v>
                </c:pt>
                <c:pt idx="346">
                  <c:v>65.559799194335895</c:v>
                </c:pt>
                <c:pt idx="347">
                  <c:v>150.80400085449199</c:v>
                </c:pt>
                <c:pt idx="348">
                  <c:v>2203.89990234375</c:v>
                </c:pt>
                <c:pt idx="349">
                  <c:v>221.83999633789</c:v>
                </c:pt>
                <c:pt idx="350">
                  <c:v>326.00500488281199</c:v>
                </c:pt>
                <c:pt idx="351">
                  <c:v>452.63101196289</c:v>
                </c:pt>
                <c:pt idx="352">
                  <c:v>4226.27001953125</c:v>
                </c:pt>
                <c:pt idx="353">
                  <c:v>55.120998382568303</c:v>
                </c:pt>
                <c:pt idx="354">
                  <c:v>82.361396789550696</c:v>
                </c:pt>
                <c:pt idx="355">
                  <c:v>4173.10009765625</c:v>
                </c:pt>
                <c:pt idx="356">
                  <c:v>442.89700317382801</c:v>
                </c:pt>
                <c:pt idx="357">
                  <c:v>328.11099243164</c:v>
                </c:pt>
                <c:pt idx="358">
                  <c:v>328.78601074218699</c:v>
                </c:pt>
                <c:pt idx="359">
                  <c:v>266.17098999023398</c:v>
                </c:pt>
                <c:pt idx="360">
                  <c:v>1618.03002929687</c:v>
                </c:pt>
                <c:pt idx="361">
                  <c:v>210.74499511718699</c:v>
                </c:pt>
                <c:pt idx="362">
                  <c:v>103.126998901367</c:v>
                </c:pt>
                <c:pt idx="363">
                  <c:v>950.406005859375</c:v>
                </c:pt>
                <c:pt idx="364">
                  <c:v>151.58000183105401</c:v>
                </c:pt>
                <c:pt idx="365">
                  <c:v>355.641998291015</c:v>
                </c:pt>
                <c:pt idx="366">
                  <c:v>56.956600189208899</c:v>
                </c:pt>
                <c:pt idx="367">
                  <c:v>72.937896728515597</c:v>
                </c:pt>
                <c:pt idx="368">
                  <c:v>126.984001159668</c:v>
                </c:pt>
                <c:pt idx="369">
                  <c:v>79.951599121093693</c:v>
                </c:pt>
                <c:pt idx="370">
                  <c:v>502.79299926757801</c:v>
                </c:pt>
                <c:pt idx="371">
                  <c:v>78.900901794433494</c:v>
                </c:pt>
                <c:pt idx="372">
                  <c:v>166.48800659179599</c:v>
                </c:pt>
                <c:pt idx="373">
                  <c:v>102.417999267578</c:v>
                </c:pt>
                <c:pt idx="374">
                  <c:v>1125.22998046875</c:v>
                </c:pt>
                <c:pt idx="375">
                  <c:v>195.64399719238199</c:v>
                </c:pt>
                <c:pt idx="376">
                  <c:v>240.12300109863199</c:v>
                </c:pt>
                <c:pt idx="377">
                  <c:v>441.60598754882801</c:v>
                </c:pt>
                <c:pt idx="378">
                  <c:v>815.77099609375</c:v>
                </c:pt>
                <c:pt idx="379">
                  <c:v>2218.919921875</c:v>
                </c:pt>
                <c:pt idx="380">
                  <c:v>354.90899658203102</c:v>
                </c:pt>
                <c:pt idx="381">
                  <c:v>240.05400085449199</c:v>
                </c:pt>
                <c:pt idx="382">
                  <c:v>223.99899291992099</c:v>
                </c:pt>
                <c:pt idx="383">
                  <c:v>2193.92993164062</c:v>
                </c:pt>
                <c:pt idx="384">
                  <c:v>120.379997253418</c:v>
                </c:pt>
                <c:pt idx="385">
                  <c:v>935.95501708984295</c:v>
                </c:pt>
                <c:pt idx="386">
                  <c:v>302.09201049804602</c:v>
                </c:pt>
                <c:pt idx="387">
                  <c:v>123.814002990722</c:v>
                </c:pt>
                <c:pt idx="388">
                  <c:v>334.90798950195301</c:v>
                </c:pt>
                <c:pt idx="389">
                  <c:v>917.18298339843705</c:v>
                </c:pt>
                <c:pt idx="390">
                  <c:v>82.113197326660099</c:v>
                </c:pt>
                <c:pt idx="391">
                  <c:v>102.26100158691401</c:v>
                </c:pt>
                <c:pt idx="392">
                  <c:v>239.23399353027301</c:v>
                </c:pt>
                <c:pt idx="393">
                  <c:v>83.338302612304602</c:v>
                </c:pt>
                <c:pt idx="394">
                  <c:v>98.219001770019503</c:v>
                </c:pt>
                <c:pt idx="395">
                  <c:v>270.77700805664</c:v>
                </c:pt>
                <c:pt idx="396">
                  <c:v>701.10101318359295</c:v>
                </c:pt>
                <c:pt idx="397">
                  <c:v>218.19900512695301</c:v>
                </c:pt>
                <c:pt idx="398">
                  <c:v>57.349498748779297</c:v>
                </c:pt>
                <c:pt idx="399">
                  <c:v>171.72700500488199</c:v>
                </c:pt>
                <c:pt idx="400">
                  <c:v>113.766998291015</c:v>
                </c:pt>
                <c:pt idx="401">
                  <c:v>492.72698974609301</c:v>
                </c:pt>
                <c:pt idx="402">
                  <c:v>389.58801269531199</c:v>
                </c:pt>
                <c:pt idx="403">
                  <c:v>3862.06005859375</c:v>
                </c:pt>
                <c:pt idx="404">
                  <c:v>4310.9599609375</c:v>
                </c:pt>
                <c:pt idx="405">
                  <c:v>146.16200256347599</c:v>
                </c:pt>
                <c:pt idx="406">
                  <c:v>1163.9599609375</c:v>
                </c:pt>
                <c:pt idx="407">
                  <c:v>4285.5</c:v>
                </c:pt>
                <c:pt idx="408">
                  <c:v>3713.61010742187</c:v>
                </c:pt>
                <c:pt idx="409">
                  <c:v>498.90200805664</c:v>
                </c:pt>
                <c:pt idx="410">
                  <c:v>258.76300048828102</c:v>
                </c:pt>
                <c:pt idx="411">
                  <c:v>199.85099792480401</c:v>
                </c:pt>
                <c:pt idx="412">
                  <c:v>179.04600524902301</c:v>
                </c:pt>
                <c:pt idx="413">
                  <c:v>444.42800903320301</c:v>
                </c:pt>
                <c:pt idx="414">
                  <c:v>92.0885009765625</c:v>
                </c:pt>
                <c:pt idx="415">
                  <c:v>80.799201965332003</c:v>
                </c:pt>
                <c:pt idx="416">
                  <c:v>422.94198608398398</c:v>
                </c:pt>
                <c:pt idx="417">
                  <c:v>52.826400756835902</c:v>
                </c:pt>
                <c:pt idx="418">
                  <c:v>122.887001037597</c:v>
                </c:pt>
                <c:pt idx="419">
                  <c:v>75.040397644042898</c:v>
                </c:pt>
                <c:pt idx="420">
                  <c:v>69.6781005859375</c:v>
                </c:pt>
                <c:pt idx="421">
                  <c:v>2550.669921875</c:v>
                </c:pt>
                <c:pt idx="422">
                  <c:v>239.14399719238199</c:v>
                </c:pt>
                <c:pt idx="423">
                  <c:v>60.063098907470703</c:v>
                </c:pt>
                <c:pt idx="424">
                  <c:v>113.7320022583</c:v>
                </c:pt>
                <c:pt idx="425">
                  <c:v>374.06799316406199</c:v>
                </c:pt>
                <c:pt idx="426">
                  <c:v>6921.1298828125</c:v>
                </c:pt>
                <c:pt idx="427">
                  <c:v>587.56298828125</c:v>
                </c:pt>
                <c:pt idx="428">
                  <c:v>96.173202514648395</c:v>
                </c:pt>
                <c:pt idx="429">
                  <c:v>1103.55004882812</c:v>
                </c:pt>
                <c:pt idx="430">
                  <c:v>250.84599304199199</c:v>
                </c:pt>
                <c:pt idx="431">
                  <c:v>4042.080078125</c:v>
                </c:pt>
                <c:pt idx="432">
                  <c:v>2074.65991210937</c:v>
                </c:pt>
                <c:pt idx="433">
                  <c:v>4350.58984375</c:v>
                </c:pt>
                <c:pt idx="434">
                  <c:v>3861.88989257812</c:v>
                </c:pt>
                <c:pt idx="435">
                  <c:v>593.14697265625</c:v>
                </c:pt>
                <c:pt idx="436">
                  <c:v>557.54602050781205</c:v>
                </c:pt>
                <c:pt idx="437">
                  <c:v>3148.25</c:v>
                </c:pt>
                <c:pt idx="438">
                  <c:v>3630.7900390625</c:v>
                </c:pt>
                <c:pt idx="439">
                  <c:v>1949.09997558593</c:v>
                </c:pt>
                <c:pt idx="440">
                  <c:v>3928.9599609375</c:v>
                </c:pt>
                <c:pt idx="441">
                  <c:v>103.948997497558</c:v>
                </c:pt>
                <c:pt idx="442">
                  <c:v>614.89697265625</c:v>
                </c:pt>
                <c:pt idx="443">
                  <c:v>91.706703186035099</c:v>
                </c:pt>
                <c:pt idx="444">
                  <c:v>287.16500854492102</c:v>
                </c:pt>
                <c:pt idx="445">
                  <c:v>1733.35998535156</c:v>
                </c:pt>
                <c:pt idx="446">
                  <c:v>124.361000061035</c:v>
                </c:pt>
                <c:pt idx="447">
                  <c:v>131.90499877929599</c:v>
                </c:pt>
                <c:pt idx="448">
                  <c:v>118.400001525878</c:v>
                </c:pt>
                <c:pt idx="449">
                  <c:v>81.491401672363196</c:v>
                </c:pt>
                <c:pt idx="450">
                  <c:v>83.5386962890625</c:v>
                </c:pt>
                <c:pt idx="451">
                  <c:v>84.600601196289006</c:v>
                </c:pt>
                <c:pt idx="452">
                  <c:v>469.94699096679602</c:v>
                </c:pt>
                <c:pt idx="453">
                  <c:v>75.937698364257798</c:v>
                </c:pt>
                <c:pt idx="454">
                  <c:v>138.94200134277301</c:v>
                </c:pt>
                <c:pt idx="455">
                  <c:v>752.906982421875</c:v>
                </c:pt>
                <c:pt idx="456">
                  <c:v>227.68099975585901</c:v>
                </c:pt>
                <c:pt idx="457">
                  <c:v>57.763401031494098</c:v>
                </c:pt>
                <c:pt idx="458">
                  <c:v>67.270500183105398</c:v>
                </c:pt>
                <c:pt idx="459">
                  <c:v>238.78199768066401</c:v>
                </c:pt>
                <c:pt idx="460">
                  <c:v>511.27801513671801</c:v>
                </c:pt>
                <c:pt idx="461">
                  <c:v>144.40199279785099</c:v>
                </c:pt>
                <c:pt idx="462">
                  <c:v>3874.2099609375</c:v>
                </c:pt>
                <c:pt idx="463">
                  <c:v>4567.9599609375</c:v>
                </c:pt>
                <c:pt idx="464">
                  <c:v>4283.009765625</c:v>
                </c:pt>
                <c:pt idx="465">
                  <c:v>2931.31005859375</c:v>
                </c:pt>
                <c:pt idx="466">
                  <c:v>219.63400268554599</c:v>
                </c:pt>
                <c:pt idx="467">
                  <c:v>560.02197265625</c:v>
                </c:pt>
                <c:pt idx="468">
                  <c:v>258.28500366210898</c:v>
                </c:pt>
                <c:pt idx="469">
                  <c:v>534.42199707031205</c:v>
                </c:pt>
                <c:pt idx="470">
                  <c:v>142.82600402832</c:v>
                </c:pt>
                <c:pt idx="471">
                  <c:v>58.525100708007798</c:v>
                </c:pt>
                <c:pt idx="472">
                  <c:v>65.126296997070298</c:v>
                </c:pt>
                <c:pt idx="473">
                  <c:v>493.375</c:v>
                </c:pt>
                <c:pt idx="474">
                  <c:v>136.40400695800699</c:v>
                </c:pt>
                <c:pt idx="475">
                  <c:v>239.42300415039</c:v>
                </c:pt>
                <c:pt idx="476">
                  <c:v>62.746700286865199</c:v>
                </c:pt>
                <c:pt idx="477">
                  <c:v>52.170299530029297</c:v>
                </c:pt>
                <c:pt idx="478">
                  <c:v>221.75500488281199</c:v>
                </c:pt>
                <c:pt idx="479">
                  <c:v>120.266998291015</c:v>
                </c:pt>
                <c:pt idx="480">
                  <c:v>426.84500122070301</c:v>
                </c:pt>
                <c:pt idx="481">
                  <c:v>98.357597351074205</c:v>
                </c:pt>
                <c:pt idx="482">
                  <c:v>365.32598876953102</c:v>
                </c:pt>
                <c:pt idx="483">
                  <c:v>295.85900878906199</c:v>
                </c:pt>
                <c:pt idx="484">
                  <c:v>1168.98999023437</c:v>
                </c:pt>
                <c:pt idx="485">
                  <c:v>96.094299316406193</c:v>
                </c:pt>
                <c:pt idx="486">
                  <c:v>458.27700805664</c:v>
                </c:pt>
                <c:pt idx="487">
                  <c:v>269.88000488281199</c:v>
                </c:pt>
                <c:pt idx="488">
                  <c:v>185.25700378417901</c:v>
                </c:pt>
                <c:pt idx="489">
                  <c:v>531.51397705078102</c:v>
                </c:pt>
                <c:pt idx="490">
                  <c:v>788.49700927734295</c:v>
                </c:pt>
                <c:pt idx="491">
                  <c:v>583.593994140625</c:v>
                </c:pt>
                <c:pt idx="492">
                  <c:v>523.739990234375</c:v>
                </c:pt>
                <c:pt idx="493">
                  <c:v>148.09199523925699</c:v>
                </c:pt>
                <c:pt idx="494">
                  <c:v>397.90100097656199</c:v>
                </c:pt>
                <c:pt idx="495">
                  <c:v>595.541015625</c:v>
                </c:pt>
                <c:pt idx="496">
                  <c:v>107.24199676513599</c:v>
                </c:pt>
                <c:pt idx="497">
                  <c:v>1015.92999267578</c:v>
                </c:pt>
                <c:pt idx="498">
                  <c:v>155.22599792480401</c:v>
                </c:pt>
                <c:pt idx="499">
                  <c:v>262.21499633789</c:v>
                </c:pt>
                <c:pt idx="500">
                  <c:v>151.58999633789</c:v>
                </c:pt>
                <c:pt idx="501">
                  <c:v>234.33700561523401</c:v>
                </c:pt>
                <c:pt idx="502">
                  <c:v>76.799598693847599</c:v>
                </c:pt>
                <c:pt idx="503">
                  <c:v>115.824996948242</c:v>
                </c:pt>
                <c:pt idx="504">
                  <c:v>119.00399780273401</c:v>
                </c:pt>
                <c:pt idx="505">
                  <c:v>62.304401397705</c:v>
                </c:pt>
                <c:pt idx="506">
                  <c:v>248.65299987792901</c:v>
                </c:pt>
                <c:pt idx="507">
                  <c:v>695.073974609375</c:v>
                </c:pt>
                <c:pt idx="508">
                  <c:v>50.2784004211425</c:v>
                </c:pt>
                <c:pt idx="509">
                  <c:v>128.69500732421801</c:v>
                </c:pt>
                <c:pt idx="510">
                  <c:v>175.83000183105401</c:v>
                </c:pt>
                <c:pt idx="511">
                  <c:v>193.03300476074199</c:v>
                </c:pt>
                <c:pt idx="512">
                  <c:v>1098.35998535156</c:v>
                </c:pt>
                <c:pt idx="513">
                  <c:v>2261.56005859375</c:v>
                </c:pt>
                <c:pt idx="514">
                  <c:v>98.911201477050696</c:v>
                </c:pt>
                <c:pt idx="515">
                  <c:v>70.685501098632798</c:v>
                </c:pt>
                <c:pt idx="516">
                  <c:v>240.52200317382801</c:v>
                </c:pt>
                <c:pt idx="517">
                  <c:v>1143.77001953125</c:v>
                </c:pt>
                <c:pt idx="518">
                  <c:v>1224.21997070312</c:v>
                </c:pt>
                <c:pt idx="519">
                  <c:v>285.01599121093699</c:v>
                </c:pt>
                <c:pt idx="520">
                  <c:v>108.36699676513599</c:v>
                </c:pt>
                <c:pt idx="521">
                  <c:v>1878.91003417968</c:v>
                </c:pt>
                <c:pt idx="522">
                  <c:v>1019.34997558593</c:v>
                </c:pt>
                <c:pt idx="523">
                  <c:v>157.50599670410099</c:v>
                </c:pt>
                <c:pt idx="524">
                  <c:v>92.909103393554602</c:v>
                </c:pt>
                <c:pt idx="525">
                  <c:v>118.12799835205</c:v>
                </c:pt>
                <c:pt idx="526">
                  <c:v>77.399101257324205</c:v>
                </c:pt>
                <c:pt idx="527">
                  <c:v>53.559200286865199</c:v>
                </c:pt>
                <c:pt idx="528">
                  <c:v>247.96400451660099</c:v>
                </c:pt>
                <c:pt idx="529">
                  <c:v>152.25199890136699</c:v>
                </c:pt>
                <c:pt idx="530">
                  <c:v>77.387100219726506</c:v>
                </c:pt>
                <c:pt idx="531">
                  <c:v>104.508003234863</c:v>
                </c:pt>
                <c:pt idx="532">
                  <c:v>69.339599609375</c:v>
                </c:pt>
                <c:pt idx="533">
                  <c:v>52.86669921875</c:v>
                </c:pt>
                <c:pt idx="534">
                  <c:v>60.614299774169901</c:v>
                </c:pt>
                <c:pt idx="535">
                  <c:v>68.290100097656193</c:v>
                </c:pt>
                <c:pt idx="536">
                  <c:v>117.23300170898401</c:v>
                </c:pt>
                <c:pt idx="537">
                  <c:v>316.00601196289</c:v>
                </c:pt>
                <c:pt idx="538">
                  <c:v>295.350006103515</c:v>
                </c:pt>
                <c:pt idx="539">
                  <c:v>70.800102233886705</c:v>
                </c:pt>
                <c:pt idx="540">
                  <c:v>151.88400268554599</c:v>
                </c:pt>
                <c:pt idx="541">
                  <c:v>95.037902832031193</c:v>
                </c:pt>
                <c:pt idx="542">
                  <c:v>58.318000793457003</c:v>
                </c:pt>
                <c:pt idx="543">
                  <c:v>556.53497314453102</c:v>
                </c:pt>
                <c:pt idx="544">
                  <c:v>134.36799621582</c:v>
                </c:pt>
                <c:pt idx="545">
                  <c:v>78.820999145507798</c:v>
                </c:pt>
                <c:pt idx="546">
                  <c:v>557.58801269531205</c:v>
                </c:pt>
                <c:pt idx="547">
                  <c:v>3831.06005859375</c:v>
                </c:pt>
                <c:pt idx="548">
                  <c:v>150.92399597167901</c:v>
                </c:pt>
                <c:pt idx="549">
                  <c:v>204.59700012207</c:v>
                </c:pt>
                <c:pt idx="550">
                  <c:v>3954.22998046875</c:v>
                </c:pt>
                <c:pt idx="551">
                  <c:v>493.55999755859301</c:v>
                </c:pt>
                <c:pt idx="552">
                  <c:v>197.46299743652301</c:v>
                </c:pt>
                <c:pt idx="553">
                  <c:v>510.35198974609301</c:v>
                </c:pt>
                <c:pt idx="554">
                  <c:v>98.248802185058494</c:v>
                </c:pt>
                <c:pt idx="555">
                  <c:v>55.669300079345703</c:v>
                </c:pt>
                <c:pt idx="556">
                  <c:v>333.58200073242102</c:v>
                </c:pt>
                <c:pt idx="557">
                  <c:v>95.692199707031193</c:v>
                </c:pt>
                <c:pt idx="558">
                  <c:v>210.38000488281199</c:v>
                </c:pt>
                <c:pt idx="559">
                  <c:v>66.948303222656193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196.38800048828099</c:v>
                </c:pt>
                <c:pt idx="564">
                  <c:v>319.22198486328102</c:v>
                </c:pt>
                <c:pt idx="565">
                  <c:v>148.33200073242099</c:v>
                </c:pt>
                <c:pt idx="566">
                  <c:v>890.03802490234295</c:v>
                </c:pt>
                <c:pt idx="567">
                  <c:v>267.13900756835898</c:v>
                </c:pt>
                <c:pt idx="568">
                  <c:v>259.81799316406199</c:v>
                </c:pt>
                <c:pt idx="569">
                  <c:v>351.2080078125</c:v>
                </c:pt>
                <c:pt idx="570">
                  <c:v>1947.38000488281</c:v>
                </c:pt>
                <c:pt idx="571">
                  <c:v>542.80999755859295</c:v>
                </c:pt>
                <c:pt idx="572">
                  <c:v>182.13900756835901</c:v>
                </c:pt>
                <c:pt idx="573">
                  <c:v>442.14700317382801</c:v>
                </c:pt>
                <c:pt idx="574">
                  <c:v>2184.98999023437</c:v>
                </c:pt>
                <c:pt idx="575">
                  <c:v>321.35699462890602</c:v>
                </c:pt>
                <c:pt idx="576">
                  <c:v>206.287994384765</c:v>
                </c:pt>
                <c:pt idx="577">
                  <c:v>749.88098144531205</c:v>
                </c:pt>
                <c:pt idx="578">
                  <c:v>233.86599731445301</c:v>
                </c:pt>
                <c:pt idx="579">
                  <c:v>87.359001159667898</c:v>
                </c:pt>
                <c:pt idx="580">
                  <c:v>53.069900512695298</c:v>
                </c:pt>
                <c:pt idx="581">
                  <c:v>139.16200256347599</c:v>
                </c:pt>
                <c:pt idx="582">
                  <c:v>127.833000183105</c:v>
                </c:pt>
                <c:pt idx="583">
                  <c:v>52.241500854492102</c:v>
                </c:pt>
                <c:pt idx="584">
                  <c:v>207.30099487304599</c:v>
                </c:pt>
                <c:pt idx="585">
                  <c:v>1919.06994628906</c:v>
                </c:pt>
                <c:pt idx="586">
                  <c:v>200.350006103515</c:v>
                </c:pt>
                <c:pt idx="587">
                  <c:v>73.899398803710895</c:v>
                </c:pt>
                <c:pt idx="588">
                  <c:v>359.02999877929602</c:v>
                </c:pt>
                <c:pt idx="589">
                  <c:v>4099.43994140625</c:v>
                </c:pt>
                <c:pt idx="590">
                  <c:v>3846.22998046875</c:v>
                </c:pt>
                <c:pt idx="591">
                  <c:v>194.39399719238199</c:v>
                </c:pt>
                <c:pt idx="592">
                  <c:v>3547.38989257812</c:v>
                </c:pt>
                <c:pt idx="593">
                  <c:v>4280.740234375</c:v>
                </c:pt>
                <c:pt idx="594">
                  <c:v>343.829010009765</c:v>
                </c:pt>
                <c:pt idx="595">
                  <c:v>187.83700561523401</c:v>
                </c:pt>
                <c:pt idx="596">
                  <c:v>122.40200042724599</c:v>
                </c:pt>
                <c:pt idx="597">
                  <c:v>1520.27001953125</c:v>
                </c:pt>
                <c:pt idx="598">
                  <c:v>65.074203491210895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70.964500427245994</c:v>
                </c:pt>
                <c:pt idx="604">
                  <c:v>686.48101806640602</c:v>
                </c:pt>
                <c:pt idx="605">
                  <c:v>269.25100708007801</c:v>
                </c:pt>
                <c:pt idx="606">
                  <c:v>365.58200073242102</c:v>
                </c:pt>
                <c:pt idx="607">
                  <c:v>12676</c:v>
                </c:pt>
                <c:pt idx="608">
                  <c:v>1739.52001953125</c:v>
                </c:pt>
                <c:pt idx="609">
                  <c:v>505.27398681640602</c:v>
                </c:pt>
                <c:pt idx="610">
                  <c:v>419.86700439453102</c:v>
                </c:pt>
                <c:pt idx="611">
                  <c:v>815.18103027343705</c:v>
                </c:pt>
                <c:pt idx="612">
                  <c:v>3538.419921875</c:v>
                </c:pt>
                <c:pt idx="613">
                  <c:v>4348.91015625</c:v>
                </c:pt>
                <c:pt idx="614">
                  <c:v>595.80401611328102</c:v>
                </c:pt>
                <c:pt idx="615">
                  <c:v>638.60498046875</c:v>
                </c:pt>
                <c:pt idx="616">
                  <c:v>3991.17993164062</c:v>
                </c:pt>
                <c:pt idx="617">
                  <c:v>3433.7099609375</c:v>
                </c:pt>
                <c:pt idx="618">
                  <c:v>811.97998046875</c:v>
                </c:pt>
                <c:pt idx="619">
                  <c:v>518.218994140625</c:v>
                </c:pt>
                <c:pt idx="620">
                  <c:v>590.73101806640602</c:v>
                </c:pt>
                <c:pt idx="621">
                  <c:v>1706.57995605468</c:v>
                </c:pt>
                <c:pt idx="622">
                  <c:v>10031.099609375</c:v>
                </c:pt>
                <c:pt idx="623">
                  <c:v>224.121002197265</c:v>
                </c:pt>
                <c:pt idx="624">
                  <c:v>149.24899291992099</c:v>
                </c:pt>
                <c:pt idx="625">
                  <c:v>193.343994140625</c:v>
                </c:pt>
                <c:pt idx="626">
                  <c:v>106.15200042724599</c:v>
                </c:pt>
                <c:pt idx="627">
                  <c:v>109.64299774169901</c:v>
                </c:pt>
                <c:pt idx="628">
                  <c:v>102.15200042724599</c:v>
                </c:pt>
                <c:pt idx="629">
                  <c:v>1740.13000488281</c:v>
                </c:pt>
                <c:pt idx="630">
                  <c:v>145.88000488281199</c:v>
                </c:pt>
                <c:pt idx="631">
                  <c:v>179.86500549316401</c:v>
                </c:pt>
                <c:pt idx="632">
                  <c:v>97.49169921875</c:v>
                </c:pt>
                <c:pt idx="633">
                  <c:v>338.66500854492102</c:v>
                </c:pt>
                <c:pt idx="634">
                  <c:v>63.319801330566399</c:v>
                </c:pt>
                <c:pt idx="635">
                  <c:v>4485.31005859375</c:v>
                </c:pt>
                <c:pt idx="636">
                  <c:v>3442.2099609375</c:v>
                </c:pt>
                <c:pt idx="637">
                  <c:v>3536.56005859375</c:v>
                </c:pt>
                <c:pt idx="638">
                  <c:v>4217.14013671875</c:v>
                </c:pt>
                <c:pt idx="639">
                  <c:v>398.433990478515</c:v>
                </c:pt>
                <c:pt idx="640">
                  <c:v>193.71699523925699</c:v>
                </c:pt>
                <c:pt idx="641">
                  <c:v>137.322998046875</c:v>
                </c:pt>
                <c:pt idx="642">
                  <c:v>1466.71997070312</c:v>
                </c:pt>
                <c:pt idx="643">
                  <c:v>78.643203735351506</c:v>
                </c:pt>
                <c:pt idx="644">
                  <c:v>125.55799865722599</c:v>
                </c:pt>
                <c:pt idx="645">
                  <c:v>230.05799865722599</c:v>
                </c:pt>
                <c:pt idx="646">
                  <c:v>173.80900573730401</c:v>
                </c:pt>
                <c:pt idx="647">
                  <c:v>53.071098327636697</c:v>
                </c:pt>
                <c:pt idx="648">
                  <c:v>821.864013671875</c:v>
                </c:pt>
                <c:pt idx="649">
                  <c:v>189.72599792480401</c:v>
                </c:pt>
                <c:pt idx="650">
                  <c:v>191.572006225585</c:v>
                </c:pt>
                <c:pt idx="651">
                  <c:v>342.802001953125</c:v>
                </c:pt>
                <c:pt idx="652">
                  <c:v>1846.0400390625</c:v>
                </c:pt>
                <c:pt idx="653">
                  <c:v>554.49700927734295</c:v>
                </c:pt>
                <c:pt idx="654">
                  <c:v>374.92898559570301</c:v>
                </c:pt>
                <c:pt idx="655">
                  <c:v>2352.67993164062</c:v>
                </c:pt>
                <c:pt idx="656">
                  <c:v>313.69100952148398</c:v>
                </c:pt>
                <c:pt idx="657">
                  <c:v>223.54600524902301</c:v>
                </c:pt>
                <c:pt idx="658">
                  <c:v>265.07800292968699</c:v>
                </c:pt>
                <c:pt idx="659">
                  <c:v>813.00701904296795</c:v>
                </c:pt>
                <c:pt idx="660">
                  <c:v>75.764198303222599</c:v>
                </c:pt>
                <c:pt idx="661">
                  <c:v>77.718399047851506</c:v>
                </c:pt>
                <c:pt idx="662">
                  <c:v>81.910697937011705</c:v>
                </c:pt>
                <c:pt idx="663">
                  <c:v>254.67300415039</c:v>
                </c:pt>
                <c:pt idx="664">
                  <c:v>72.190696716308494</c:v>
                </c:pt>
                <c:pt idx="665">
                  <c:v>285.65701293945301</c:v>
                </c:pt>
                <c:pt idx="666">
                  <c:v>60.522800445556598</c:v>
                </c:pt>
                <c:pt idx="667">
                  <c:v>424.68499755859301</c:v>
                </c:pt>
                <c:pt idx="668">
                  <c:v>65.981498718261705</c:v>
                </c:pt>
                <c:pt idx="669">
                  <c:v>98.888999938964801</c:v>
                </c:pt>
                <c:pt idx="670">
                  <c:v>64.614097595214801</c:v>
                </c:pt>
                <c:pt idx="671">
                  <c:v>688.13098144531205</c:v>
                </c:pt>
                <c:pt idx="672">
                  <c:v>341.20199584960898</c:v>
                </c:pt>
                <c:pt idx="673">
                  <c:v>348.35998535156199</c:v>
                </c:pt>
                <c:pt idx="674">
                  <c:v>4303</c:v>
                </c:pt>
                <c:pt idx="675">
                  <c:v>202.63000488281199</c:v>
                </c:pt>
                <c:pt idx="676">
                  <c:v>249.93200683593699</c:v>
                </c:pt>
                <c:pt idx="677">
                  <c:v>106.615997314453</c:v>
                </c:pt>
                <c:pt idx="678">
                  <c:v>170.044998168945</c:v>
                </c:pt>
                <c:pt idx="679">
                  <c:v>4393.52978515625</c:v>
                </c:pt>
                <c:pt idx="680">
                  <c:v>375.54098510742102</c:v>
                </c:pt>
                <c:pt idx="681">
                  <c:v>351.954010009765</c:v>
                </c:pt>
                <c:pt idx="682">
                  <c:v>594.666015625</c:v>
                </c:pt>
                <c:pt idx="683">
                  <c:v>405.93499755859301</c:v>
                </c:pt>
                <c:pt idx="684">
                  <c:v>140.81500244140599</c:v>
                </c:pt>
                <c:pt idx="685">
                  <c:v>84.514900207519503</c:v>
                </c:pt>
                <c:pt idx="686">
                  <c:v>71.204902648925696</c:v>
                </c:pt>
                <c:pt idx="687">
                  <c:v>109.434997558593</c:v>
                </c:pt>
                <c:pt idx="688">
                  <c:v>216.10099792480401</c:v>
                </c:pt>
                <c:pt idx="689">
                  <c:v>215.18800354003901</c:v>
                </c:pt>
                <c:pt idx="690">
                  <c:v>66.409698486328097</c:v>
                </c:pt>
                <c:pt idx="691">
                  <c:v>101.805000305175</c:v>
                </c:pt>
                <c:pt idx="692">
                  <c:v>131.51300048828099</c:v>
                </c:pt>
                <c:pt idx="693">
                  <c:v>1015.26000976562</c:v>
                </c:pt>
                <c:pt idx="694">
                  <c:v>1474.05004882812</c:v>
                </c:pt>
                <c:pt idx="695">
                  <c:v>184.17399597167901</c:v>
                </c:pt>
                <c:pt idx="696">
                  <c:v>98.9219970703125</c:v>
                </c:pt>
                <c:pt idx="697">
                  <c:v>64.600997924804602</c:v>
                </c:pt>
                <c:pt idx="698">
                  <c:v>330.69900512695301</c:v>
                </c:pt>
                <c:pt idx="699">
                  <c:v>1342.06994628906</c:v>
                </c:pt>
                <c:pt idx="700">
                  <c:v>1267.51000976562</c:v>
                </c:pt>
                <c:pt idx="701">
                  <c:v>323.28601074218699</c:v>
                </c:pt>
                <c:pt idx="702">
                  <c:v>77.529701232910099</c:v>
                </c:pt>
                <c:pt idx="703">
                  <c:v>150.09599304199199</c:v>
                </c:pt>
                <c:pt idx="704">
                  <c:v>292.34500122070301</c:v>
                </c:pt>
                <c:pt idx="705">
                  <c:v>1287.5400390625</c:v>
                </c:pt>
                <c:pt idx="706">
                  <c:v>997.89501953125</c:v>
                </c:pt>
                <c:pt idx="707">
                  <c:v>249.40899658203099</c:v>
                </c:pt>
                <c:pt idx="708">
                  <c:v>106.008003234863</c:v>
                </c:pt>
                <c:pt idx="709">
                  <c:v>109.50900268554599</c:v>
                </c:pt>
                <c:pt idx="710">
                  <c:v>123.081001281738</c:v>
                </c:pt>
                <c:pt idx="711">
                  <c:v>184.72300720214801</c:v>
                </c:pt>
                <c:pt idx="712">
                  <c:v>167.53900146484301</c:v>
                </c:pt>
                <c:pt idx="713">
                  <c:v>96.0531005859375</c:v>
                </c:pt>
                <c:pt idx="714">
                  <c:v>237.88699340820301</c:v>
                </c:pt>
                <c:pt idx="715">
                  <c:v>66.028297424316406</c:v>
                </c:pt>
                <c:pt idx="716">
                  <c:v>100.290000915527</c:v>
                </c:pt>
                <c:pt idx="717">
                  <c:v>229.31700134277301</c:v>
                </c:pt>
                <c:pt idx="718">
                  <c:v>82.835502624511705</c:v>
                </c:pt>
                <c:pt idx="719">
                  <c:v>1124.18994140625</c:v>
                </c:pt>
                <c:pt idx="720">
                  <c:v>137.74299621582</c:v>
                </c:pt>
                <c:pt idx="721">
                  <c:v>500.58801269531199</c:v>
                </c:pt>
                <c:pt idx="722">
                  <c:v>245.71600341796801</c:v>
                </c:pt>
                <c:pt idx="723">
                  <c:v>141.281005859375</c:v>
                </c:pt>
                <c:pt idx="724">
                  <c:v>398.010009765625</c:v>
                </c:pt>
                <c:pt idx="725">
                  <c:v>569.75</c:v>
                </c:pt>
                <c:pt idx="726">
                  <c:v>52.354900360107401</c:v>
                </c:pt>
                <c:pt idx="727">
                  <c:v>447.51300048828102</c:v>
                </c:pt>
                <c:pt idx="728">
                  <c:v>492.871002197265</c:v>
                </c:pt>
                <c:pt idx="729">
                  <c:v>188.62600708007801</c:v>
                </c:pt>
                <c:pt idx="730">
                  <c:v>349.01800537109301</c:v>
                </c:pt>
                <c:pt idx="731">
                  <c:v>505.43600463867102</c:v>
                </c:pt>
                <c:pt idx="732">
                  <c:v>210.92799377441401</c:v>
                </c:pt>
                <c:pt idx="733">
                  <c:v>111.250999450683</c:v>
                </c:pt>
                <c:pt idx="734">
                  <c:v>894.17297363281205</c:v>
                </c:pt>
                <c:pt idx="735">
                  <c:v>141.14500427246</c:v>
                </c:pt>
                <c:pt idx="736">
                  <c:v>245.26400756835901</c:v>
                </c:pt>
                <c:pt idx="737">
                  <c:v>86.561996459960895</c:v>
                </c:pt>
                <c:pt idx="738">
                  <c:v>246.22000122070301</c:v>
                </c:pt>
                <c:pt idx="739">
                  <c:v>68.319999694824205</c:v>
                </c:pt>
                <c:pt idx="740">
                  <c:v>95.229499816894503</c:v>
                </c:pt>
                <c:pt idx="741">
                  <c:v>81.835296630859304</c:v>
                </c:pt>
                <c:pt idx="742">
                  <c:v>326.00201416015602</c:v>
                </c:pt>
                <c:pt idx="743">
                  <c:v>78.864997863769503</c:v>
                </c:pt>
                <c:pt idx="744">
                  <c:v>122.113998413085</c:v>
                </c:pt>
                <c:pt idx="745">
                  <c:v>133.67199707031199</c:v>
                </c:pt>
                <c:pt idx="746">
                  <c:v>853.89501953125</c:v>
                </c:pt>
                <c:pt idx="747">
                  <c:v>320.85699462890602</c:v>
                </c:pt>
                <c:pt idx="748">
                  <c:v>650.56597900390602</c:v>
                </c:pt>
                <c:pt idx="749">
                  <c:v>145.97700500488199</c:v>
                </c:pt>
                <c:pt idx="750">
                  <c:v>2912.26000976562</c:v>
                </c:pt>
                <c:pt idx="751">
                  <c:v>4125.85986328125</c:v>
                </c:pt>
                <c:pt idx="752">
                  <c:v>4305.31982421875</c:v>
                </c:pt>
                <c:pt idx="753">
                  <c:v>3166.89990234375</c:v>
                </c:pt>
                <c:pt idx="754">
                  <c:v>174.55700683593699</c:v>
                </c:pt>
                <c:pt idx="755">
                  <c:v>532.969970703125</c:v>
                </c:pt>
                <c:pt idx="756">
                  <c:v>224.14599609375</c:v>
                </c:pt>
                <c:pt idx="757">
                  <c:v>112.55799865722599</c:v>
                </c:pt>
                <c:pt idx="758">
                  <c:v>84.192802429199205</c:v>
                </c:pt>
                <c:pt idx="759">
                  <c:v>83.011001586914006</c:v>
                </c:pt>
                <c:pt idx="760">
                  <c:v>89.526603698730398</c:v>
                </c:pt>
                <c:pt idx="761">
                  <c:v>384.27801513671801</c:v>
                </c:pt>
                <c:pt idx="762">
                  <c:v>72.574897766113196</c:v>
                </c:pt>
                <c:pt idx="763">
                  <c:v>71.295501708984304</c:v>
                </c:pt>
                <c:pt idx="764">
                  <c:v>100.12400054931599</c:v>
                </c:pt>
                <c:pt idx="765">
                  <c:v>230.05099487304599</c:v>
                </c:pt>
                <c:pt idx="766">
                  <c:v>58.312801361083899</c:v>
                </c:pt>
                <c:pt idx="767">
                  <c:v>167.92500305175699</c:v>
                </c:pt>
                <c:pt idx="768">
                  <c:v>1355.84997558593</c:v>
                </c:pt>
                <c:pt idx="769">
                  <c:v>210.65499877929599</c:v>
                </c:pt>
                <c:pt idx="770">
                  <c:v>602.166015625</c:v>
                </c:pt>
                <c:pt idx="771">
                  <c:v>184.072998046875</c:v>
                </c:pt>
                <c:pt idx="772">
                  <c:v>129.44400024414</c:v>
                </c:pt>
                <c:pt idx="773">
                  <c:v>4442.60009765625</c:v>
                </c:pt>
                <c:pt idx="774">
                  <c:v>2216.34008789062</c:v>
                </c:pt>
                <c:pt idx="775">
                  <c:v>4469.830078125</c:v>
                </c:pt>
                <c:pt idx="776">
                  <c:v>3083.69995117187</c:v>
                </c:pt>
                <c:pt idx="777">
                  <c:v>413.91598510742102</c:v>
                </c:pt>
                <c:pt idx="778">
                  <c:v>386.63699340820301</c:v>
                </c:pt>
                <c:pt idx="779">
                  <c:v>3286.02001953125</c:v>
                </c:pt>
                <c:pt idx="780">
                  <c:v>4165.02001953125</c:v>
                </c:pt>
                <c:pt idx="781">
                  <c:v>1991.98999023437</c:v>
                </c:pt>
                <c:pt idx="782">
                  <c:v>3823.7099609375</c:v>
                </c:pt>
                <c:pt idx="783">
                  <c:v>96.690696716308494</c:v>
                </c:pt>
                <c:pt idx="784">
                  <c:v>174.77699279785099</c:v>
                </c:pt>
                <c:pt idx="785">
                  <c:v>555.15899658203102</c:v>
                </c:pt>
                <c:pt idx="786">
                  <c:v>216.81900024414</c:v>
                </c:pt>
                <c:pt idx="787">
                  <c:v>3873.38989257812</c:v>
                </c:pt>
                <c:pt idx="788">
                  <c:v>190.38099670410099</c:v>
                </c:pt>
                <c:pt idx="789">
                  <c:v>1393.35998535156</c:v>
                </c:pt>
                <c:pt idx="790">
                  <c:v>72.947998046875</c:v>
                </c:pt>
                <c:pt idx="791">
                  <c:v>216.14999389648401</c:v>
                </c:pt>
                <c:pt idx="792">
                  <c:v>96.300796508789006</c:v>
                </c:pt>
                <c:pt idx="793">
                  <c:v>517.489990234375</c:v>
                </c:pt>
                <c:pt idx="794">
                  <c:v>218.97099304199199</c:v>
                </c:pt>
                <c:pt idx="795">
                  <c:v>384.61599731445301</c:v>
                </c:pt>
                <c:pt idx="796">
                  <c:v>478.69100952148398</c:v>
                </c:pt>
                <c:pt idx="797">
                  <c:v>82.425102233886705</c:v>
                </c:pt>
                <c:pt idx="798">
                  <c:v>3423.94995117187</c:v>
                </c:pt>
                <c:pt idx="799">
                  <c:v>4087.1201171875</c:v>
                </c:pt>
                <c:pt idx="800">
                  <c:v>1110.7099609375</c:v>
                </c:pt>
                <c:pt idx="801">
                  <c:v>192.38200378417901</c:v>
                </c:pt>
                <c:pt idx="802">
                  <c:v>4083.34008789062</c:v>
                </c:pt>
                <c:pt idx="803">
                  <c:v>3118.52001953125</c:v>
                </c:pt>
                <c:pt idx="804">
                  <c:v>343.95001220703102</c:v>
                </c:pt>
                <c:pt idx="805">
                  <c:v>409.100006103515</c:v>
                </c:pt>
                <c:pt idx="806">
                  <c:v>251.50599670410099</c:v>
                </c:pt>
                <c:pt idx="807">
                  <c:v>51.643299102783203</c:v>
                </c:pt>
                <c:pt idx="808">
                  <c:v>67.947097778320298</c:v>
                </c:pt>
                <c:pt idx="809">
                  <c:v>79.858802795410099</c:v>
                </c:pt>
                <c:pt idx="810">
                  <c:v>156.34100341796801</c:v>
                </c:pt>
                <c:pt idx="811">
                  <c:v>115.601997375488</c:v>
                </c:pt>
                <c:pt idx="812">
                  <c:v>93.211997985839801</c:v>
                </c:pt>
                <c:pt idx="813">
                  <c:v>75.843200683593693</c:v>
                </c:pt>
                <c:pt idx="814">
                  <c:v>99.443397521972599</c:v>
                </c:pt>
                <c:pt idx="815">
                  <c:v>837.95001220703102</c:v>
                </c:pt>
                <c:pt idx="816">
                  <c:v>205.94000244140599</c:v>
                </c:pt>
                <c:pt idx="817">
                  <c:v>153.68800354003901</c:v>
                </c:pt>
                <c:pt idx="818">
                  <c:v>406.66598510742102</c:v>
                </c:pt>
                <c:pt idx="819">
                  <c:v>776.791015625</c:v>
                </c:pt>
                <c:pt idx="820">
                  <c:v>110.86699676513599</c:v>
                </c:pt>
                <c:pt idx="821">
                  <c:v>1805.42004394531</c:v>
                </c:pt>
                <c:pt idx="822">
                  <c:v>311.57199096679602</c:v>
                </c:pt>
                <c:pt idx="823">
                  <c:v>89.121498107910099</c:v>
                </c:pt>
                <c:pt idx="824">
                  <c:v>1924.59997558593</c:v>
                </c:pt>
                <c:pt idx="825">
                  <c:v>75.841300964355398</c:v>
                </c:pt>
                <c:pt idx="826">
                  <c:v>831.208984375</c:v>
                </c:pt>
                <c:pt idx="827">
                  <c:v>247.71200561523401</c:v>
                </c:pt>
                <c:pt idx="828">
                  <c:v>184.99200439453099</c:v>
                </c:pt>
                <c:pt idx="829">
                  <c:v>1025.30004882812</c:v>
                </c:pt>
                <c:pt idx="830">
                  <c:v>209.77000427246</c:v>
                </c:pt>
                <c:pt idx="831">
                  <c:v>80.588203430175696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115.75599670410099</c:v>
                </c:pt>
                <c:pt idx="835">
                  <c:v>118.456001281738</c:v>
                </c:pt>
                <c:pt idx="836">
                  <c:v>922.98400878906205</c:v>
                </c:pt>
                <c:pt idx="837">
                  <c:v>161.61999511718699</c:v>
                </c:pt>
                <c:pt idx="838">
                  <c:v>225.93600463867099</c:v>
                </c:pt>
                <c:pt idx="839">
                  <c:v>1207.2900390625</c:v>
                </c:pt>
                <c:pt idx="840">
                  <c:v>284.537994384765</c:v>
                </c:pt>
                <c:pt idx="841">
                  <c:v>432.24398803710898</c:v>
                </c:pt>
                <c:pt idx="842">
                  <c:v>409.22198486328102</c:v>
                </c:pt>
                <c:pt idx="843">
                  <c:v>458.96398925781199</c:v>
                </c:pt>
                <c:pt idx="844">
                  <c:v>3791.44995117187</c:v>
                </c:pt>
                <c:pt idx="845">
                  <c:v>3756.5400390625</c:v>
                </c:pt>
                <c:pt idx="846">
                  <c:v>275.0419921875</c:v>
                </c:pt>
                <c:pt idx="847">
                  <c:v>238.02299499511699</c:v>
                </c:pt>
                <c:pt idx="848">
                  <c:v>60.297599792480398</c:v>
                </c:pt>
                <c:pt idx="849">
                  <c:v>52.092201232910099</c:v>
                </c:pt>
                <c:pt idx="850">
                  <c:v>282.61898803710898</c:v>
                </c:pt>
                <c:pt idx="851">
                  <c:v>1504.66003417968</c:v>
                </c:pt>
                <c:pt idx="852">
                  <c:v>123.310997009277</c:v>
                </c:pt>
                <c:pt idx="853">
                  <c:v>92.281501770019503</c:v>
                </c:pt>
                <c:pt idx="854">
                  <c:v>453.87600708007801</c:v>
                </c:pt>
                <c:pt idx="855">
                  <c:v>84.631103515625</c:v>
                </c:pt>
                <c:pt idx="856">
                  <c:v>143.44999694824199</c:v>
                </c:pt>
                <c:pt idx="857">
                  <c:v>337.21798706054602</c:v>
                </c:pt>
                <c:pt idx="858">
                  <c:v>58.503799438476499</c:v>
                </c:pt>
                <c:pt idx="859">
                  <c:v>95.501899719238196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65.356903076171804</c:v>
                </c:pt>
                <c:pt idx="863">
                  <c:v>135.53199768066401</c:v>
                </c:pt>
                <c:pt idx="864">
                  <c:v>121.59600067138599</c:v>
                </c:pt>
                <c:pt idx="865">
                  <c:v>225.38299560546801</c:v>
                </c:pt>
                <c:pt idx="866">
                  <c:v>74.840499877929602</c:v>
                </c:pt>
                <c:pt idx="867">
                  <c:v>156.43899536132801</c:v>
                </c:pt>
                <c:pt idx="868">
                  <c:v>280.92401123046801</c:v>
                </c:pt>
                <c:pt idx="869">
                  <c:v>353.489990234375</c:v>
                </c:pt>
                <c:pt idx="870">
                  <c:v>763.593017578125</c:v>
                </c:pt>
                <c:pt idx="871">
                  <c:v>434.80398559570301</c:v>
                </c:pt>
                <c:pt idx="872">
                  <c:v>156.74299621582</c:v>
                </c:pt>
                <c:pt idx="873">
                  <c:v>644.16497802734295</c:v>
                </c:pt>
                <c:pt idx="874">
                  <c:v>346.53399658203102</c:v>
                </c:pt>
                <c:pt idx="875">
                  <c:v>117.795997619628</c:v>
                </c:pt>
                <c:pt idx="876">
                  <c:v>757.09002685546795</c:v>
                </c:pt>
                <c:pt idx="877">
                  <c:v>626.57598876953102</c:v>
                </c:pt>
                <c:pt idx="878">
                  <c:v>361.19100952148398</c:v>
                </c:pt>
                <c:pt idx="879">
                  <c:v>183.93099975585901</c:v>
                </c:pt>
                <c:pt idx="880">
                  <c:v>294.24099731445301</c:v>
                </c:pt>
                <c:pt idx="881">
                  <c:v>238.72399902343699</c:v>
                </c:pt>
                <c:pt idx="882">
                  <c:v>184.68299865722599</c:v>
                </c:pt>
                <c:pt idx="883">
                  <c:v>495.16000366210898</c:v>
                </c:pt>
                <c:pt idx="884">
                  <c:v>879.62200927734295</c:v>
                </c:pt>
                <c:pt idx="885">
                  <c:v>202.60099792480401</c:v>
                </c:pt>
                <c:pt idx="886">
                  <c:v>103.77100372314401</c:v>
                </c:pt>
                <c:pt idx="887">
                  <c:v>149.85499572753901</c:v>
                </c:pt>
                <c:pt idx="888">
                  <c:v>166.47599792480401</c:v>
                </c:pt>
                <c:pt idx="889">
                  <c:v>101.988998413085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97.397598266601506</c:v>
                </c:pt>
                <c:pt idx="893">
                  <c:v>61.4244995117187</c:v>
                </c:pt>
                <c:pt idx="894">
                  <c:v>66.116203308105398</c:v>
                </c:pt>
                <c:pt idx="895">
                  <c:v>58.011001586913999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122.63600158691401</c:v>
                </c:pt>
                <c:pt idx="899">
                  <c:v>194.78999328613199</c:v>
                </c:pt>
                <c:pt idx="900">
                  <c:v>59.200599670410099</c:v>
                </c:pt>
                <c:pt idx="901">
                  <c:v>628.552978515625</c:v>
                </c:pt>
                <c:pt idx="902">
                  <c:v>182.177001953125</c:v>
                </c:pt>
                <c:pt idx="903">
                  <c:v>467.71099853515602</c:v>
                </c:pt>
                <c:pt idx="904">
                  <c:v>182.625</c:v>
                </c:pt>
                <c:pt idx="905">
                  <c:v>97.703399658203097</c:v>
                </c:pt>
                <c:pt idx="906">
                  <c:v>277.11300659179602</c:v>
                </c:pt>
                <c:pt idx="907">
                  <c:v>427.30099487304602</c:v>
                </c:pt>
                <c:pt idx="908">
                  <c:v>149.503005981445</c:v>
                </c:pt>
                <c:pt idx="909">
                  <c:v>102.611999511718</c:v>
                </c:pt>
                <c:pt idx="910">
                  <c:v>158.38400268554599</c:v>
                </c:pt>
                <c:pt idx="911">
                  <c:v>455.59799194335898</c:v>
                </c:pt>
                <c:pt idx="912">
                  <c:v>113.10800170898401</c:v>
                </c:pt>
                <c:pt idx="913">
                  <c:v>751.24597167968705</c:v>
                </c:pt>
                <c:pt idx="914">
                  <c:v>100.05899810791</c:v>
                </c:pt>
                <c:pt idx="915">
                  <c:v>91.328903198242102</c:v>
                </c:pt>
                <c:pt idx="916">
                  <c:v>119.179000854492</c:v>
                </c:pt>
                <c:pt idx="917">
                  <c:v>62.929401397705</c:v>
                </c:pt>
                <c:pt idx="918">
                  <c:v>82.119300842285099</c:v>
                </c:pt>
                <c:pt idx="919">
                  <c:v>109.649002075195</c:v>
                </c:pt>
                <c:pt idx="920">
                  <c:v>112.794998168945</c:v>
                </c:pt>
                <c:pt idx="921">
                  <c:v>134.78599548339801</c:v>
                </c:pt>
                <c:pt idx="922">
                  <c:v>148.53399658203099</c:v>
                </c:pt>
                <c:pt idx="923">
                  <c:v>1130.06005859375</c:v>
                </c:pt>
                <c:pt idx="924">
                  <c:v>1429.33996582031</c:v>
                </c:pt>
                <c:pt idx="925">
                  <c:v>154.81900024414</c:v>
                </c:pt>
                <c:pt idx="926">
                  <c:v>201.83599853515599</c:v>
                </c:pt>
                <c:pt idx="927">
                  <c:v>317.21701049804602</c:v>
                </c:pt>
                <c:pt idx="928">
                  <c:v>290.38299560546801</c:v>
                </c:pt>
                <c:pt idx="929">
                  <c:v>97.120697021484304</c:v>
                </c:pt>
                <c:pt idx="930">
                  <c:v>218.94900512695301</c:v>
                </c:pt>
                <c:pt idx="931">
                  <c:v>268.98800659179602</c:v>
                </c:pt>
                <c:pt idx="932">
                  <c:v>274.39401245117102</c:v>
                </c:pt>
                <c:pt idx="933">
                  <c:v>204.01199340820301</c:v>
                </c:pt>
                <c:pt idx="934">
                  <c:v>1393.38000488281</c:v>
                </c:pt>
                <c:pt idx="935">
                  <c:v>1337.52001953125</c:v>
                </c:pt>
                <c:pt idx="936">
                  <c:v>59.963199615478501</c:v>
                </c:pt>
                <c:pt idx="937">
                  <c:v>139.14500427246</c:v>
                </c:pt>
                <c:pt idx="938">
                  <c:v>77.095802307128906</c:v>
                </c:pt>
                <c:pt idx="939">
                  <c:v>77.445602416992102</c:v>
                </c:pt>
                <c:pt idx="940">
                  <c:v>242.11999511718699</c:v>
                </c:pt>
                <c:pt idx="941">
                  <c:v>181.30499267578099</c:v>
                </c:pt>
                <c:pt idx="942">
                  <c:v>217.29899597167901</c:v>
                </c:pt>
                <c:pt idx="943">
                  <c:v>10745.599609375</c:v>
                </c:pt>
                <c:pt idx="944">
                  <c:v>58.956298828125</c:v>
                </c:pt>
                <c:pt idx="945">
                  <c:v>61.0093994140625</c:v>
                </c:pt>
                <c:pt idx="946">
                  <c:v>247.67199707031199</c:v>
                </c:pt>
                <c:pt idx="947">
                  <c:v>170.42100524902301</c:v>
                </c:pt>
                <c:pt idx="948">
                  <c:v>54.595100402832003</c:v>
                </c:pt>
                <c:pt idx="949">
                  <c:v>3516.13989257812</c:v>
                </c:pt>
                <c:pt idx="950">
                  <c:v>1403.03002929687</c:v>
                </c:pt>
                <c:pt idx="951">
                  <c:v>780.63800048828102</c:v>
                </c:pt>
                <c:pt idx="952">
                  <c:v>469.92599487304602</c:v>
                </c:pt>
                <c:pt idx="953">
                  <c:v>1418.93005371093</c:v>
                </c:pt>
                <c:pt idx="954">
                  <c:v>819.14898681640602</c:v>
                </c:pt>
                <c:pt idx="955">
                  <c:v>668.135009765625</c:v>
                </c:pt>
                <c:pt idx="956">
                  <c:v>1043.94995117187</c:v>
                </c:pt>
                <c:pt idx="957">
                  <c:v>1881.48999023437</c:v>
                </c:pt>
                <c:pt idx="958">
                  <c:v>495.01501464843699</c:v>
                </c:pt>
                <c:pt idx="959">
                  <c:v>754.61798095703102</c:v>
                </c:pt>
                <c:pt idx="960">
                  <c:v>1432.9599609375</c:v>
                </c:pt>
                <c:pt idx="961">
                  <c:v>98.99169921875</c:v>
                </c:pt>
                <c:pt idx="962">
                  <c:v>1264.32995605468</c:v>
                </c:pt>
                <c:pt idx="963">
                  <c:v>192.12199401855401</c:v>
                </c:pt>
                <c:pt idx="964">
                  <c:v>224.82899475097599</c:v>
                </c:pt>
                <c:pt idx="965">
                  <c:v>168.899002075195</c:v>
                </c:pt>
                <c:pt idx="966">
                  <c:v>52.370899200439403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303.77999877929602</c:v>
                </c:pt>
                <c:pt idx="970">
                  <c:v>160.88800048828099</c:v>
                </c:pt>
                <c:pt idx="971">
                  <c:v>752.22802734375</c:v>
                </c:pt>
                <c:pt idx="972">
                  <c:v>120.47100067138599</c:v>
                </c:pt>
                <c:pt idx="973">
                  <c:v>203.01300048828099</c:v>
                </c:pt>
                <c:pt idx="974">
                  <c:v>719.16900634765602</c:v>
                </c:pt>
                <c:pt idx="975">
                  <c:v>53.539501190185497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238.61300659179599</c:v>
                </c:pt>
                <c:pt idx="979">
                  <c:v>76.670700073242102</c:v>
                </c:pt>
                <c:pt idx="980">
                  <c:v>61.340499877929602</c:v>
                </c:pt>
                <c:pt idx="981">
                  <c:v>66.391296386718693</c:v>
                </c:pt>
                <c:pt idx="982">
                  <c:v>197.48599243164</c:v>
                </c:pt>
                <c:pt idx="983">
                  <c:v>61.735698699951101</c:v>
                </c:pt>
                <c:pt idx="984">
                  <c:v>98.944801330566406</c:v>
                </c:pt>
                <c:pt idx="985">
                  <c:v>62.301700592041001</c:v>
                </c:pt>
                <c:pt idx="986">
                  <c:v>142.62699890136699</c:v>
                </c:pt>
                <c:pt idx="987">
                  <c:v>373.02499389648398</c:v>
                </c:pt>
                <c:pt idx="988">
                  <c:v>92.573097229003906</c:v>
                </c:pt>
                <c:pt idx="989">
                  <c:v>87.170196533203097</c:v>
                </c:pt>
                <c:pt idx="990">
                  <c:v>97.218902587890597</c:v>
                </c:pt>
                <c:pt idx="991">
                  <c:v>118.106002807617</c:v>
                </c:pt>
                <c:pt idx="992">
                  <c:v>202.75399780273401</c:v>
                </c:pt>
                <c:pt idx="993">
                  <c:v>78.561500549316406</c:v>
                </c:pt>
                <c:pt idx="994">
                  <c:v>56.557098388671797</c:v>
                </c:pt>
                <c:pt idx="995">
                  <c:v>123.218002319335</c:v>
                </c:pt>
                <c:pt idx="996">
                  <c:v>83.233001708984304</c:v>
                </c:pt>
                <c:pt idx="997">
                  <c:v>111.126998901367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351.67098999023398</c:v>
                </c:pt>
                <c:pt idx="1001">
                  <c:v>226.718994140625</c:v>
                </c:pt>
                <c:pt idx="1002">
                  <c:v>85.628501892089801</c:v>
                </c:pt>
                <c:pt idx="1003">
                  <c:v>72.597000122070298</c:v>
                </c:pt>
                <c:pt idx="1004">
                  <c:v>165.67799377441401</c:v>
                </c:pt>
                <c:pt idx="1005">
                  <c:v>139.44200134277301</c:v>
                </c:pt>
                <c:pt idx="1006">
                  <c:v>127.765998840332</c:v>
                </c:pt>
                <c:pt idx="1007">
                  <c:v>285.67498779296801</c:v>
                </c:pt>
                <c:pt idx="1008">
                  <c:v>929.375</c:v>
                </c:pt>
                <c:pt idx="1009">
                  <c:v>414.09799194335898</c:v>
                </c:pt>
                <c:pt idx="1010">
                  <c:v>197.02900695800699</c:v>
                </c:pt>
                <c:pt idx="1011">
                  <c:v>138.60099792480401</c:v>
                </c:pt>
                <c:pt idx="1012">
                  <c:v>102.92299652099599</c:v>
                </c:pt>
                <c:pt idx="1013">
                  <c:v>161.65299987792901</c:v>
                </c:pt>
                <c:pt idx="1014">
                  <c:v>88.965301513671804</c:v>
                </c:pt>
                <c:pt idx="1015">
                  <c:v>152.01899719238199</c:v>
                </c:pt>
                <c:pt idx="1016">
                  <c:v>53.852401733398402</c:v>
                </c:pt>
                <c:pt idx="1017">
                  <c:v>161.51400756835901</c:v>
                </c:pt>
                <c:pt idx="1018">
                  <c:v>61.225498199462798</c:v>
                </c:pt>
                <c:pt idx="1019">
                  <c:v>83.460197448730398</c:v>
                </c:pt>
                <c:pt idx="1020">
                  <c:v>91.616798400878906</c:v>
                </c:pt>
                <c:pt idx="1021">
                  <c:v>65.6719970703125</c:v>
                </c:pt>
                <c:pt idx="1022">
                  <c:v>210.50199890136699</c:v>
                </c:pt>
                <c:pt idx="1023">
                  <c:v>54.367900848388601</c:v>
                </c:pt>
                <c:pt idx="1024">
                  <c:v>87.297996520995994</c:v>
                </c:pt>
                <c:pt idx="1025">
                  <c:v>50.769798278808501</c:v>
                </c:pt>
                <c:pt idx="1026">
                  <c:v>202.01499938964801</c:v>
                </c:pt>
                <c:pt idx="1027">
                  <c:v>148.24899291992099</c:v>
                </c:pt>
                <c:pt idx="1028">
                  <c:v>58.606800079345703</c:v>
                </c:pt>
                <c:pt idx="1029">
                  <c:v>106.65699768066401</c:v>
                </c:pt>
                <c:pt idx="1030">
                  <c:v>124.861000061035</c:v>
                </c:pt>
                <c:pt idx="1031">
                  <c:v>84.902702331542898</c:v>
                </c:pt>
                <c:pt idx="1032">
                  <c:v>325.85699462890602</c:v>
                </c:pt>
                <c:pt idx="1033">
                  <c:v>59.187000274658203</c:v>
                </c:pt>
                <c:pt idx="1034">
                  <c:v>81.291397094726506</c:v>
                </c:pt>
                <c:pt idx="1035">
                  <c:v>116.899002075195</c:v>
                </c:pt>
                <c:pt idx="1036">
                  <c:v>53.880001068115199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222.35299682617099</c:v>
                </c:pt>
                <c:pt idx="1040">
                  <c:v>71.556602478027301</c:v>
                </c:pt>
                <c:pt idx="1041">
                  <c:v>64.136398315429602</c:v>
                </c:pt>
                <c:pt idx="1042">
                  <c:v>73.997100830078097</c:v>
                </c:pt>
                <c:pt idx="1043">
                  <c:v>52.743801116943303</c:v>
                </c:pt>
                <c:pt idx="1044">
                  <c:v>51.340099334716797</c:v>
                </c:pt>
                <c:pt idx="1045">
                  <c:v>75.098800659179602</c:v>
                </c:pt>
                <c:pt idx="1046">
                  <c:v>118.059997558593</c:v>
                </c:pt>
                <c:pt idx="1047">
                  <c:v>174.287994384765</c:v>
                </c:pt>
                <c:pt idx="1048">
                  <c:v>168.13800048828099</c:v>
                </c:pt>
                <c:pt idx="1049">
                  <c:v>89.823501586914006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206.02799987792901</c:v>
                </c:pt>
                <c:pt idx="1053">
                  <c:v>106.772003173828</c:v>
                </c:pt>
                <c:pt idx="1054">
                  <c:v>138.61999511718699</c:v>
                </c:pt>
                <c:pt idx="1055">
                  <c:v>91.588699340820298</c:v>
                </c:pt>
                <c:pt idx="1056">
                  <c:v>59.410800933837798</c:v>
                </c:pt>
                <c:pt idx="1057">
                  <c:v>218.81500244140599</c:v>
                </c:pt>
                <c:pt idx="1058">
                  <c:v>62.841999053955</c:v>
                </c:pt>
                <c:pt idx="1059">
                  <c:v>95.118797302245994</c:v>
                </c:pt>
                <c:pt idx="1060">
                  <c:v>78.794700622558494</c:v>
                </c:pt>
                <c:pt idx="1061">
                  <c:v>163.66600036621</c:v>
                </c:pt>
                <c:pt idx="1062">
                  <c:v>150.29100036621</c:v>
                </c:pt>
                <c:pt idx="1063">
                  <c:v>225.97099304199199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78.429298400878906</c:v>
                </c:pt>
                <c:pt idx="1067">
                  <c:v>114.546997070312</c:v>
                </c:pt>
                <c:pt idx="1068">
                  <c:v>72.607200622558494</c:v>
                </c:pt>
                <c:pt idx="1069">
                  <c:v>7931.08984375</c:v>
                </c:pt>
                <c:pt idx="1070">
                  <c:v>190.00900268554599</c:v>
                </c:pt>
                <c:pt idx="1071">
                  <c:v>198.82800292968699</c:v>
                </c:pt>
                <c:pt idx="1072">
                  <c:v>175.54400634765599</c:v>
                </c:pt>
                <c:pt idx="1073">
                  <c:v>186.95399475097599</c:v>
                </c:pt>
                <c:pt idx="1074">
                  <c:v>204.22300720214801</c:v>
                </c:pt>
                <c:pt idx="1075">
                  <c:v>316.21301269531199</c:v>
                </c:pt>
                <c:pt idx="1076">
                  <c:v>78.982803344726506</c:v>
                </c:pt>
                <c:pt idx="1077">
                  <c:v>100.63400268554599</c:v>
                </c:pt>
                <c:pt idx="1078">
                  <c:v>70.586898803710895</c:v>
                </c:pt>
                <c:pt idx="1079">
                  <c:v>871.42401123046795</c:v>
                </c:pt>
                <c:pt idx="1080">
                  <c:v>228.363998413085</c:v>
                </c:pt>
                <c:pt idx="1081">
                  <c:v>103.94499969482401</c:v>
                </c:pt>
                <c:pt idx="1082">
                  <c:v>105.08200073242099</c:v>
                </c:pt>
                <c:pt idx="1083">
                  <c:v>158.56300354003901</c:v>
                </c:pt>
                <c:pt idx="1084">
                  <c:v>151.94200134277301</c:v>
                </c:pt>
                <c:pt idx="1085">
                  <c:v>11871.099609375</c:v>
                </c:pt>
                <c:pt idx="1086">
                  <c:v>85.143798828125</c:v>
                </c:pt>
                <c:pt idx="1087">
                  <c:v>187.95300292968699</c:v>
                </c:pt>
                <c:pt idx="1088">
                  <c:v>144.41799926757801</c:v>
                </c:pt>
                <c:pt idx="1089">
                  <c:v>87.732101440429602</c:v>
                </c:pt>
                <c:pt idx="1090">
                  <c:v>169.52200317382801</c:v>
                </c:pt>
                <c:pt idx="1091">
                  <c:v>12012</c:v>
                </c:pt>
                <c:pt idx="1092">
                  <c:v>54.230998992919901</c:v>
                </c:pt>
                <c:pt idx="1093">
                  <c:v>123.63400268554599</c:v>
                </c:pt>
                <c:pt idx="1094">
                  <c:v>113.667999267578</c:v>
                </c:pt>
                <c:pt idx="1095">
                  <c:v>256.46499633789</c:v>
                </c:pt>
                <c:pt idx="1096">
                  <c:v>121.345001220703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107.00700378417901</c:v>
                </c:pt>
                <c:pt idx="1100">
                  <c:v>99.248596191406193</c:v>
                </c:pt>
                <c:pt idx="1101">
                  <c:v>58.862098693847599</c:v>
                </c:pt>
                <c:pt idx="1102">
                  <c:v>167.76100158691401</c:v>
                </c:pt>
                <c:pt idx="1103">
                  <c:v>60.985698699951101</c:v>
                </c:pt>
                <c:pt idx="1104">
                  <c:v>87.534797668457003</c:v>
                </c:pt>
                <c:pt idx="1105">
                  <c:v>91.410697937011705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73.363296508789006</c:v>
                </c:pt>
                <c:pt idx="1109">
                  <c:v>142.34599304199199</c:v>
                </c:pt>
                <c:pt idx="1110">
                  <c:v>277.91400146484301</c:v>
                </c:pt>
                <c:pt idx="1111">
                  <c:v>65.861396789550696</c:v>
                </c:pt>
                <c:pt idx="1112">
                  <c:v>113.805000305175</c:v>
                </c:pt>
                <c:pt idx="1113">
                  <c:v>102.36499786376901</c:v>
                </c:pt>
                <c:pt idx="1114">
                  <c:v>70.978599548339801</c:v>
                </c:pt>
                <c:pt idx="1115">
                  <c:v>56.329399108886697</c:v>
                </c:pt>
                <c:pt idx="1116">
                  <c:v>116.863998413085</c:v>
                </c:pt>
                <c:pt idx="1117">
                  <c:v>63.250400543212798</c:v>
                </c:pt>
                <c:pt idx="1118">
                  <c:v>206.14100646972599</c:v>
                </c:pt>
                <c:pt idx="1119">
                  <c:v>61.357898712158203</c:v>
                </c:pt>
                <c:pt idx="1120">
                  <c:v>88.471397399902301</c:v>
                </c:pt>
                <c:pt idx="1121">
                  <c:v>142.78999328613199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67.173896789550696</c:v>
                </c:pt>
                <c:pt idx="1128">
                  <c:v>51.135200500488203</c:v>
                </c:pt>
                <c:pt idx="1129">
                  <c:v>78.786903381347599</c:v>
                </c:pt>
                <c:pt idx="1130">
                  <c:v>55.1674995422363</c:v>
                </c:pt>
                <c:pt idx="1131">
                  <c:v>97.902603149414006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161.281005859375</c:v>
                </c:pt>
                <c:pt idx="1135">
                  <c:v>100.383003234863</c:v>
                </c:pt>
                <c:pt idx="1136">
                  <c:v>77.179702758789006</c:v>
                </c:pt>
                <c:pt idx="1137">
                  <c:v>78.38330078125</c:v>
                </c:pt>
                <c:pt idx="1138">
                  <c:v>86.690597534179602</c:v>
                </c:pt>
                <c:pt idx="1139">
                  <c:v>67.946403503417898</c:v>
                </c:pt>
                <c:pt idx="1140">
                  <c:v>61.862701416015597</c:v>
                </c:pt>
                <c:pt idx="1141">
                  <c:v>55.852298736572202</c:v>
                </c:pt>
              </c:numCache>
            </c:numRef>
          </c:yVal>
          <c:smooth val="0"/>
        </c:ser>
        <c:ser>
          <c:idx val="1"/>
          <c:order val="1"/>
          <c:spPr>
            <a:ln w="15687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stat_1!$E:$E</c:f>
              <c:numCache>
                <c:formatCode>General</c:formatCode>
                <c:ptCount val="65536"/>
                <c:pt idx="0">
                  <c:v>50.856396301525898</c:v>
                </c:pt>
                <c:pt idx="1">
                  <c:v>19.370148325294501</c:v>
                </c:pt>
                <c:pt idx="2">
                  <c:v>51.3841007422076</c:v>
                </c:pt>
                <c:pt idx="3">
                  <c:v>65.506498752205204</c:v>
                </c:pt>
                <c:pt idx="4">
                  <c:v>68.657225226631198</c:v>
                </c:pt>
                <c:pt idx="5">
                  <c:v>21.221781385382201</c:v>
                </c:pt>
                <c:pt idx="6">
                  <c:v>21.214686305632799</c:v>
                </c:pt>
                <c:pt idx="7">
                  <c:v>64.7262890434328</c:v>
                </c:pt>
                <c:pt idx="8">
                  <c:v>18.665480918782102</c:v>
                </c:pt>
                <c:pt idx="9">
                  <c:v>67.2719007974585</c:v>
                </c:pt>
                <c:pt idx="10">
                  <c:v>48.313119923647399</c:v>
                </c:pt>
                <c:pt idx="11">
                  <c:v>63.576494738277397</c:v>
                </c:pt>
                <c:pt idx="12">
                  <c:v>46.328658301941701</c:v>
                </c:pt>
                <c:pt idx="13">
                  <c:v>41.152018896492301</c:v>
                </c:pt>
                <c:pt idx="14">
                  <c:v>54.174716743152999</c:v>
                </c:pt>
                <c:pt idx="15">
                  <c:v>892.36065590672501</c:v>
                </c:pt>
                <c:pt idx="16">
                  <c:v>94.072548079950593</c:v>
                </c:pt>
                <c:pt idx="17">
                  <c:v>91.853416735966107</c:v>
                </c:pt>
                <c:pt idx="18">
                  <c:v>33.148843334812803</c:v>
                </c:pt>
                <c:pt idx="19">
                  <c:v>95.1667009162894</c:v>
                </c:pt>
                <c:pt idx="20">
                  <c:v>64.6579097473752</c:v>
                </c:pt>
                <c:pt idx="21">
                  <c:v>66.9657595082124</c:v>
                </c:pt>
                <c:pt idx="22">
                  <c:v>120.53554266817299</c:v>
                </c:pt>
                <c:pt idx="23">
                  <c:v>227.833241770765</c:v>
                </c:pt>
                <c:pt idx="24">
                  <c:v>33.997788144872899</c:v>
                </c:pt>
                <c:pt idx="25">
                  <c:v>54.438497802447799</c:v>
                </c:pt>
                <c:pt idx="26">
                  <c:v>32.827625607585396</c:v>
                </c:pt>
                <c:pt idx="27">
                  <c:v>2524.86512626587</c:v>
                </c:pt>
                <c:pt idx="28">
                  <c:v>54.422395998484902</c:v>
                </c:pt>
                <c:pt idx="29">
                  <c:v>45.827813921546699</c:v>
                </c:pt>
                <c:pt idx="30">
                  <c:v>46.768617938264299</c:v>
                </c:pt>
                <c:pt idx="31">
                  <c:v>2710.6748462784899</c:v>
                </c:pt>
                <c:pt idx="32">
                  <c:v>43.999654302872898</c:v>
                </c:pt>
                <c:pt idx="33">
                  <c:v>69.761398832089498</c:v>
                </c:pt>
                <c:pt idx="34">
                  <c:v>18.899767341790199</c:v>
                </c:pt>
                <c:pt idx="35">
                  <c:v>25.130829077737602</c:v>
                </c:pt>
                <c:pt idx="36">
                  <c:v>44.918243134854301</c:v>
                </c:pt>
                <c:pt idx="37">
                  <c:v>55.060199515761198</c:v>
                </c:pt>
                <c:pt idx="38">
                  <c:v>26.973392339048399</c:v>
                </c:pt>
                <c:pt idx="39">
                  <c:v>60.676067539514797</c:v>
                </c:pt>
                <c:pt idx="40">
                  <c:v>27.035433450118902</c:v>
                </c:pt>
                <c:pt idx="41">
                  <c:v>65.539899159541505</c:v>
                </c:pt>
                <c:pt idx="42">
                  <c:v>147.082235584909</c:v>
                </c:pt>
                <c:pt idx="43">
                  <c:v>134.64889999073</c:v>
                </c:pt>
                <c:pt idx="44">
                  <c:v>60.072201372013197</c:v>
                </c:pt>
                <c:pt idx="45">
                  <c:v>152.06475089135699</c:v>
                </c:pt>
                <c:pt idx="46">
                  <c:v>196.553977018014</c:v>
                </c:pt>
                <c:pt idx="47">
                  <c:v>60.073307602819803</c:v>
                </c:pt>
                <c:pt idx="48">
                  <c:v>37.0943707670422</c:v>
                </c:pt>
                <c:pt idx="49">
                  <c:v>61.717684116318701</c:v>
                </c:pt>
                <c:pt idx="50">
                  <c:v>35.887220658779398</c:v>
                </c:pt>
                <c:pt idx="51">
                  <c:v>109.218827393323</c:v>
                </c:pt>
                <c:pt idx="52">
                  <c:v>56.411825955041301</c:v>
                </c:pt>
                <c:pt idx="53">
                  <c:v>29.512035162451799</c:v>
                </c:pt>
                <c:pt idx="54">
                  <c:v>60.439120663762701</c:v>
                </c:pt>
                <c:pt idx="55">
                  <c:v>18.526050552847501</c:v>
                </c:pt>
                <c:pt idx="56">
                  <c:v>88.815855732300193</c:v>
                </c:pt>
                <c:pt idx="57">
                  <c:v>202.26554371031801</c:v>
                </c:pt>
                <c:pt idx="58">
                  <c:v>78.131898009643706</c:v>
                </c:pt>
                <c:pt idx="59">
                  <c:v>168.87088101114901</c:v>
                </c:pt>
                <c:pt idx="60">
                  <c:v>49.105200588736302</c:v>
                </c:pt>
                <c:pt idx="61">
                  <c:v>148.559280133241</c:v>
                </c:pt>
                <c:pt idx="62">
                  <c:v>58.853898387080299</c:v>
                </c:pt>
                <c:pt idx="63">
                  <c:v>91.456997956040397</c:v>
                </c:pt>
                <c:pt idx="64">
                  <c:v>173.06000240775001</c:v>
                </c:pt>
                <c:pt idx="65">
                  <c:v>105.750638554145</c:v>
                </c:pt>
                <c:pt idx="66">
                  <c:v>176.63240336425901</c:v>
                </c:pt>
                <c:pt idx="67">
                  <c:v>1014.54287811861</c:v>
                </c:pt>
                <c:pt idx="68">
                  <c:v>67.012408808484096</c:v>
                </c:pt>
                <c:pt idx="69">
                  <c:v>2527.9670233243401</c:v>
                </c:pt>
                <c:pt idx="70">
                  <c:v>357.03955088484798</c:v>
                </c:pt>
                <c:pt idx="71">
                  <c:v>174.83566458200499</c:v>
                </c:pt>
                <c:pt idx="72">
                  <c:v>135.59378929840901</c:v>
                </c:pt>
                <c:pt idx="73">
                  <c:v>319.43927036476998</c:v>
                </c:pt>
                <c:pt idx="74">
                  <c:v>208.62929492038501</c:v>
                </c:pt>
                <c:pt idx="75">
                  <c:v>149.52549187798701</c:v>
                </c:pt>
                <c:pt idx="76">
                  <c:v>203.47692466622701</c:v>
                </c:pt>
                <c:pt idx="77">
                  <c:v>316.67048463199302</c:v>
                </c:pt>
                <c:pt idx="78">
                  <c:v>103.687110541103</c:v>
                </c:pt>
                <c:pt idx="79">
                  <c:v>171.92092107461599</c:v>
                </c:pt>
                <c:pt idx="80">
                  <c:v>339.90710208466402</c:v>
                </c:pt>
                <c:pt idx="81">
                  <c:v>811.47456017874299</c:v>
                </c:pt>
                <c:pt idx="82">
                  <c:v>57.462001264927999</c:v>
                </c:pt>
                <c:pt idx="83">
                  <c:v>1976.1177173517599</c:v>
                </c:pt>
                <c:pt idx="84">
                  <c:v>61.416427062505299</c:v>
                </c:pt>
                <c:pt idx="85">
                  <c:v>71.571063047979194</c:v>
                </c:pt>
                <c:pt idx="86">
                  <c:v>64.589976825151894</c:v>
                </c:pt>
                <c:pt idx="87">
                  <c:v>141.63664300595499</c:v>
                </c:pt>
                <c:pt idx="88">
                  <c:v>22.817745745423501</c:v>
                </c:pt>
                <c:pt idx="89">
                  <c:v>392.44866635203499</c:v>
                </c:pt>
                <c:pt idx="90">
                  <c:v>344.57813902341297</c:v>
                </c:pt>
                <c:pt idx="91">
                  <c:v>57.589282499547899</c:v>
                </c:pt>
                <c:pt idx="92">
                  <c:v>47.304790543424701</c:v>
                </c:pt>
                <c:pt idx="93">
                  <c:v>37.846287490828097</c:v>
                </c:pt>
                <c:pt idx="94">
                  <c:v>384.21872317878001</c:v>
                </c:pt>
                <c:pt idx="95">
                  <c:v>326.21835625463598</c:v>
                </c:pt>
                <c:pt idx="96">
                  <c:v>54.252460185950603</c:v>
                </c:pt>
                <c:pt idx="97">
                  <c:v>19.248226811278499</c:v>
                </c:pt>
                <c:pt idx="98">
                  <c:v>32.717041342040702</c:v>
                </c:pt>
                <c:pt idx="99">
                  <c:v>21.112106040471001</c:v>
                </c:pt>
                <c:pt idx="100">
                  <c:v>180.92011515555399</c:v>
                </c:pt>
                <c:pt idx="101">
                  <c:v>107.05378491351399</c:v>
                </c:pt>
                <c:pt idx="102">
                  <c:v>117.42453699580901</c:v>
                </c:pt>
                <c:pt idx="103">
                  <c:v>167.383860978001</c:v>
                </c:pt>
                <c:pt idx="104">
                  <c:v>22.035144055126299</c:v>
                </c:pt>
                <c:pt idx="105">
                  <c:v>52.664055069754497</c:v>
                </c:pt>
                <c:pt idx="106">
                  <c:v>69.717932371331599</c:v>
                </c:pt>
                <c:pt idx="107">
                  <c:v>30.736322144438098</c:v>
                </c:pt>
                <c:pt idx="108">
                  <c:v>84.188958049653607</c:v>
                </c:pt>
                <c:pt idx="109">
                  <c:v>31.170074596790201</c:v>
                </c:pt>
                <c:pt idx="110">
                  <c:v>58.349276002059199</c:v>
                </c:pt>
                <c:pt idx="111">
                  <c:v>205.55901924309899</c:v>
                </c:pt>
                <c:pt idx="112">
                  <c:v>120.940720725947</c:v>
                </c:pt>
                <c:pt idx="113">
                  <c:v>43.098629310891098</c:v>
                </c:pt>
                <c:pt idx="114">
                  <c:v>104.836510225913</c:v>
                </c:pt>
                <c:pt idx="115">
                  <c:v>69.404370925739499</c:v>
                </c:pt>
                <c:pt idx="116">
                  <c:v>118.13735072479599</c:v>
                </c:pt>
                <c:pt idx="117">
                  <c:v>123.285192548751</c:v>
                </c:pt>
                <c:pt idx="118">
                  <c:v>78.110187421415802</c:v>
                </c:pt>
                <c:pt idx="119">
                  <c:v>148.465722765257</c:v>
                </c:pt>
                <c:pt idx="120">
                  <c:v>129.98139522753999</c:v>
                </c:pt>
                <c:pt idx="121">
                  <c:v>182.64267825109201</c:v>
                </c:pt>
                <c:pt idx="122">
                  <c:v>66.294639683017905</c:v>
                </c:pt>
                <c:pt idx="123">
                  <c:v>61.946615670612502</c:v>
                </c:pt>
                <c:pt idx="124">
                  <c:v>45.586134836233001</c:v>
                </c:pt>
                <c:pt idx="125">
                  <c:v>157.60189539063401</c:v>
                </c:pt>
                <c:pt idx="126">
                  <c:v>29.1785162780387</c:v>
                </c:pt>
                <c:pt idx="127">
                  <c:v>226.343077713219</c:v>
                </c:pt>
                <c:pt idx="128">
                  <c:v>444.89839405489801</c:v>
                </c:pt>
                <c:pt idx="129">
                  <c:v>45.402885438903397</c:v>
                </c:pt>
                <c:pt idx="130">
                  <c:v>84.273820831648194</c:v>
                </c:pt>
                <c:pt idx="131">
                  <c:v>884.42477605244801</c:v>
                </c:pt>
                <c:pt idx="132">
                  <c:v>883.07328546607403</c:v>
                </c:pt>
                <c:pt idx="133">
                  <c:v>96.024728463498505</c:v>
                </c:pt>
                <c:pt idx="134">
                  <c:v>71.009848223798997</c:v>
                </c:pt>
                <c:pt idx="135">
                  <c:v>64.497376896697105</c:v>
                </c:pt>
                <c:pt idx="136">
                  <c:v>342.32722456859301</c:v>
                </c:pt>
                <c:pt idx="137">
                  <c:v>51.014768444078797</c:v>
                </c:pt>
                <c:pt idx="138">
                  <c:v>192.11123765333099</c:v>
                </c:pt>
                <c:pt idx="139">
                  <c:v>50.208898709023302</c:v>
                </c:pt>
                <c:pt idx="140">
                  <c:v>73.357709900068201</c:v>
                </c:pt>
                <c:pt idx="141">
                  <c:v>99.088606115826906</c:v>
                </c:pt>
                <c:pt idx="142">
                  <c:v>23.139112263929</c:v>
                </c:pt>
                <c:pt idx="143">
                  <c:v>235.22891871700199</c:v>
                </c:pt>
                <c:pt idx="144">
                  <c:v>81.270268338802893</c:v>
                </c:pt>
                <c:pt idx="145">
                  <c:v>177.258607631031</c:v>
                </c:pt>
                <c:pt idx="146">
                  <c:v>455.42251759896499</c:v>
                </c:pt>
                <c:pt idx="147">
                  <c:v>73.783045941429805</c:v>
                </c:pt>
                <c:pt idx="148">
                  <c:v>61.045975595197902</c:v>
                </c:pt>
                <c:pt idx="149">
                  <c:v>449.50409221501099</c:v>
                </c:pt>
                <c:pt idx="150">
                  <c:v>193.68442724404599</c:v>
                </c:pt>
                <c:pt idx="151">
                  <c:v>69.294925236931405</c:v>
                </c:pt>
                <c:pt idx="152">
                  <c:v>199.49961735775599</c:v>
                </c:pt>
                <c:pt idx="153">
                  <c:v>26.919264659756699</c:v>
                </c:pt>
                <c:pt idx="154">
                  <c:v>38.116783565194602</c:v>
                </c:pt>
                <c:pt idx="155">
                  <c:v>148.49027979532701</c:v>
                </c:pt>
                <c:pt idx="156">
                  <c:v>92.251058192046401</c:v>
                </c:pt>
                <c:pt idx="157">
                  <c:v>79.320475084890305</c:v>
                </c:pt>
                <c:pt idx="158">
                  <c:v>804.98275790092305</c:v>
                </c:pt>
                <c:pt idx="159">
                  <c:v>920.91936917754299</c:v>
                </c:pt>
                <c:pt idx="160">
                  <c:v>34.709414778228698</c:v>
                </c:pt>
                <c:pt idx="161">
                  <c:v>244.48192484160299</c:v>
                </c:pt>
                <c:pt idx="162">
                  <c:v>30.414253719251199</c:v>
                </c:pt>
                <c:pt idx="163">
                  <c:v>916.82111396754794</c:v>
                </c:pt>
                <c:pt idx="164">
                  <c:v>787.471499445115</c:v>
                </c:pt>
                <c:pt idx="165">
                  <c:v>104.890935487761</c:v>
                </c:pt>
                <c:pt idx="166">
                  <c:v>63.585849181238501</c:v>
                </c:pt>
                <c:pt idx="167">
                  <c:v>46.516960133540103</c:v>
                </c:pt>
                <c:pt idx="168">
                  <c:v>122.656568806414</c:v>
                </c:pt>
                <c:pt idx="169">
                  <c:v>79.311896944249597</c:v>
                </c:pt>
                <c:pt idx="170">
                  <c:v>534.82251191821103</c:v>
                </c:pt>
                <c:pt idx="171">
                  <c:v>15.028444707614501</c:v>
                </c:pt>
                <c:pt idx="172">
                  <c:v>74.7754449511187</c:v>
                </c:pt>
                <c:pt idx="173">
                  <c:v>1439.21016090786</c:v>
                </c:pt>
                <c:pt idx="174">
                  <c:v>112.04147556876499</c:v>
                </c:pt>
                <c:pt idx="175">
                  <c:v>233.02116667119799</c:v>
                </c:pt>
                <c:pt idx="176">
                  <c:v>56.6833118148664</c:v>
                </c:pt>
                <c:pt idx="177">
                  <c:v>854.24162429939395</c:v>
                </c:pt>
                <c:pt idx="178">
                  <c:v>425.58316426688498</c:v>
                </c:pt>
                <c:pt idx="179">
                  <c:v>924.99402479699597</c:v>
                </c:pt>
                <c:pt idx="180">
                  <c:v>3688.8379205084598</c:v>
                </c:pt>
                <c:pt idx="181">
                  <c:v>830.42120162501897</c:v>
                </c:pt>
                <c:pt idx="182">
                  <c:v>126.398061346684</c:v>
                </c:pt>
                <c:pt idx="183">
                  <c:v>116.87162860645699</c:v>
                </c:pt>
                <c:pt idx="184">
                  <c:v>681.95871345276305</c:v>
                </c:pt>
                <c:pt idx="185">
                  <c:v>775.97306473542596</c:v>
                </c:pt>
                <c:pt idx="186">
                  <c:v>420.18219613298299</c:v>
                </c:pt>
                <c:pt idx="187">
                  <c:v>829.67222514627099</c:v>
                </c:pt>
                <c:pt idx="188">
                  <c:v>124.447757027077</c:v>
                </c:pt>
                <c:pt idx="189">
                  <c:v>57.461529014349701</c:v>
                </c:pt>
                <c:pt idx="190">
                  <c:v>362.56490852722601</c:v>
                </c:pt>
                <c:pt idx="191">
                  <c:v>92.713275062814205</c:v>
                </c:pt>
                <c:pt idx="192">
                  <c:v>56.237397292827602</c:v>
                </c:pt>
                <c:pt idx="193">
                  <c:v>151.30260314990699</c:v>
                </c:pt>
                <c:pt idx="194">
                  <c:v>45.5792386839532</c:v>
                </c:pt>
                <c:pt idx="195">
                  <c:v>111.363750704661</c:v>
                </c:pt>
                <c:pt idx="196">
                  <c:v>34.396555239317898</c:v>
                </c:pt>
                <c:pt idx="197">
                  <c:v>820.20506308820904</c:v>
                </c:pt>
                <c:pt idx="198">
                  <c:v>994.36543522004695</c:v>
                </c:pt>
                <c:pt idx="199">
                  <c:v>57.884096244101798</c:v>
                </c:pt>
                <c:pt idx="200">
                  <c:v>937.81740055370096</c:v>
                </c:pt>
                <c:pt idx="201">
                  <c:v>632.47446061392702</c:v>
                </c:pt>
                <c:pt idx="202">
                  <c:v>118.233832164853</c:v>
                </c:pt>
                <c:pt idx="203">
                  <c:v>128.706668002284</c:v>
                </c:pt>
                <c:pt idx="204">
                  <c:v>51.9387008236992</c:v>
                </c:pt>
                <c:pt idx="205">
                  <c:v>94.436485076952394</c:v>
                </c:pt>
                <c:pt idx="206">
                  <c:v>53.542473491246803</c:v>
                </c:pt>
                <c:pt idx="207">
                  <c:v>95.448518066162094</c:v>
                </c:pt>
                <c:pt idx="208">
                  <c:v>74.124528393813307</c:v>
                </c:pt>
                <c:pt idx="209">
                  <c:v>241.37932911104301</c:v>
                </c:pt>
                <c:pt idx="210">
                  <c:v>97.999525121314903</c:v>
                </c:pt>
                <c:pt idx="211">
                  <c:v>65.297233523362294</c:v>
                </c:pt>
                <c:pt idx="212">
                  <c:v>35.994136895860102</c:v>
                </c:pt>
                <c:pt idx="213">
                  <c:v>103.38582114136</c:v>
                </c:pt>
                <c:pt idx="214">
                  <c:v>179.28320408270301</c:v>
                </c:pt>
                <c:pt idx="215">
                  <c:v>135.82374298409201</c:v>
                </c:pt>
                <c:pt idx="216">
                  <c:v>116.832101879975</c:v>
                </c:pt>
                <c:pt idx="217">
                  <c:v>76.824967176462096</c:v>
                </c:pt>
                <c:pt idx="218">
                  <c:v>197.67101136524701</c:v>
                </c:pt>
                <c:pt idx="219">
                  <c:v>32.622154556333598</c:v>
                </c:pt>
                <c:pt idx="220">
                  <c:v>32.2968127230289</c:v>
                </c:pt>
                <c:pt idx="221">
                  <c:v>56.907954298839798</c:v>
                </c:pt>
                <c:pt idx="222">
                  <c:v>140.85493244603001</c:v>
                </c:pt>
                <c:pt idx="223">
                  <c:v>37.100374171653499</c:v>
                </c:pt>
                <c:pt idx="224">
                  <c:v>222.26135774265001</c:v>
                </c:pt>
                <c:pt idx="225">
                  <c:v>466.52612494848597</c:v>
                </c:pt>
                <c:pt idx="226">
                  <c:v>49.423128734880898</c:v>
                </c:pt>
                <c:pt idx="227">
                  <c:v>241.87158241242599</c:v>
                </c:pt>
                <c:pt idx="228">
                  <c:v>110.218484829708</c:v>
                </c:pt>
                <c:pt idx="229">
                  <c:v>67.661300510570399</c:v>
                </c:pt>
                <c:pt idx="230">
                  <c:v>267.94628351834302</c:v>
                </c:pt>
                <c:pt idx="231">
                  <c:v>61.845974543955201</c:v>
                </c:pt>
                <c:pt idx="232">
                  <c:v>391.571548236929</c:v>
                </c:pt>
                <c:pt idx="233">
                  <c:v>201.252818518206</c:v>
                </c:pt>
                <c:pt idx="234">
                  <c:v>50.546900739336898</c:v>
                </c:pt>
                <c:pt idx="235">
                  <c:v>64.528758918000307</c:v>
                </c:pt>
                <c:pt idx="236">
                  <c:v>112.07941087549</c:v>
                </c:pt>
                <c:pt idx="237">
                  <c:v>112.20440848745</c:v>
                </c:pt>
                <c:pt idx="238">
                  <c:v>787.84976568911497</c:v>
                </c:pt>
                <c:pt idx="239">
                  <c:v>92.775249864728295</c:v>
                </c:pt>
                <c:pt idx="240">
                  <c:v>1202.19585036085</c:v>
                </c:pt>
                <c:pt idx="241">
                  <c:v>1111.59257147414</c:v>
                </c:pt>
                <c:pt idx="242">
                  <c:v>149.541975363924</c:v>
                </c:pt>
                <c:pt idx="243">
                  <c:v>820.51501472801101</c:v>
                </c:pt>
                <c:pt idx="244">
                  <c:v>107.92011889555199</c:v>
                </c:pt>
                <c:pt idx="245">
                  <c:v>73.525682314650496</c:v>
                </c:pt>
                <c:pt idx="246">
                  <c:v>48.559741467067802</c:v>
                </c:pt>
                <c:pt idx="247">
                  <c:v>58.740719977948103</c:v>
                </c:pt>
                <c:pt idx="248">
                  <c:v>18.624610218908099</c:v>
                </c:pt>
                <c:pt idx="249">
                  <c:v>181.03653462687399</c:v>
                </c:pt>
                <c:pt idx="250">
                  <c:v>53.775697350453903</c:v>
                </c:pt>
                <c:pt idx="251">
                  <c:v>73.813858674364695</c:v>
                </c:pt>
                <c:pt idx="252">
                  <c:v>404.44331350494099</c:v>
                </c:pt>
                <c:pt idx="253">
                  <c:v>110.667925058119</c:v>
                </c:pt>
                <c:pt idx="254">
                  <c:v>94.653797973183799</c:v>
                </c:pt>
                <c:pt idx="255">
                  <c:v>142.01682412901201</c:v>
                </c:pt>
                <c:pt idx="256">
                  <c:v>221.225459926273</c:v>
                </c:pt>
                <c:pt idx="257">
                  <c:v>90.777856340201495</c:v>
                </c:pt>
                <c:pt idx="258">
                  <c:v>97.982245925499399</c:v>
                </c:pt>
                <c:pt idx="259">
                  <c:v>456.08770518059401</c:v>
                </c:pt>
                <c:pt idx="260">
                  <c:v>73.796262488435005</c:v>
                </c:pt>
                <c:pt idx="261">
                  <c:v>53.534629603217503</c:v>
                </c:pt>
                <c:pt idx="262">
                  <c:v>159.29906046192201</c:v>
                </c:pt>
                <c:pt idx="263">
                  <c:v>28.937024799119101</c:v>
                </c:pt>
                <c:pt idx="264">
                  <c:v>405.90278774408603</c:v>
                </c:pt>
                <c:pt idx="265">
                  <c:v>67.763131967452296</c:v>
                </c:pt>
                <c:pt idx="266">
                  <c:v>875.67926463145398</c:v>
                </c:pt>
                <c:pt idx="267">
                  <c:v>813.48181921192497</c:v>
                </c:pt>
                <c:pt idx="268">
                  <c:v>100.406372835564</c:v>
                </c:pt>
                <c:pt idx="269">
                  <c:v>168.194566429594</c:v>
                </c:pt>
                <c:pt idx="270">
                  <c:v>771.658945726865</c:v>
                </c:pt>
                <c:pt idx="271">
                  <c:v>916.85682387428801</c:v>
                </c:pt>
                <c:pt idx="272">
                  <c:v>70.700427057249101</c:v>
                </c:pt>
                <c:pt idx="273">
                  <c:v>43.439558647871301</c:v>
                </c:pt>
                <c:pt idx="274">
                  <c:v>29.059350637260302</c:v>
                </c:pt>
                <c:pt idx="275">
                  <c:v>303.84444357065502</c:v>
                </c:pt>
                <c:pt idx="276">
                  <c:v>83.365398325471403</c:v>
                </c:pt>
                <c:pt idx="277">
                  <c:v>60.501897644741199</c:v>
                </c:pt>
                <c:pt idx="278">
                  <c:v>143.75043659424401</c:v>
                </c:pt>
                <c:pt idx="279">
                  <c:v>72.432596894002202</c:v>
                </c:pt>
                <c:pt idx="280">
                  <c:v>2723.5502860441502</c:v>
                </c:pt>
                <c:pt idx="281">
                  <c:v>367.240499772921</c:v>
                </c:pt>
                <c:pt idx="282">
                  <c:v>107.768545867489</c:v>
                </c:pt>
                <c:pt idx="283">
                  <c:v>92.734584561509905</c:v>
                </c:pt>
                <c:pt idx="284">
                  <c:v>168.66959875783499</c:v>
                </c:pt>
                <c:pt idx="285">
                  <c:v>760.37497747156499</c:v>
                </c:pt>
                <c:pt idx="286">
                  <c:v>4243.9387946268898</c:v>
                </c:pt>
                <c:pt idx="287">
                  <c:v>937.49890958837398</c:v>
                </c:pt>
                <c:pt idx="288">
                  <c:v>140.016254234158</c:v>
                </c:pt>
                <c:pt idx="289">
                  <c:v>1090.09613917968</c:v>
                </c:pt>
                <c:pt idx="290">
                  <c:v>1165.0393301238701</c:v>
                </c:pt>
                <c:pt idx="291">
                  <c:v>144.42078658630399</c:v>
                </c:pt>
                <c:pt idx="292">
                  <c:v>869.63062747161996</c:v>
                </c:pt>
                <c:pt idx="293">
                  <c:v>6142.6761457762304</c:v>
                </c:pt>
                <c:pt idx="294">
                  <c:v>727.50209343869801</c:v>
                </c:pt>
                <c:pt idx="295">
                  <c:v>174.37489033971599</c:v>
                </c:pt>
                <c:pt idx="296">
                  <c:v>19.229168589312099</c:v>
                </c:pt>
                <c:pt idx="297">
                  <c:v>113.812699881421</c:v>
                </c:pt>
                <c:pt idx="298">
                  <c:v>119.571038788531</c:v>
                </c:pt>
                <c:pt idx="299">
                  <c:v>346.51529795706102</c:v>
                </c:pt>
                <c:pt idx="300">
                  <c:v>2113.6635835267398</c:v>
                </c:pt>
                <c:pt idx="301">
                  <c:v>31.8716254729455</c:v>
                </c:pt>
                <c:pt idx="302">
                  <c:v>45.454635692338798</c:v>
                </c:pt>
                <c:pt idx="303">
                  <c:v>24.9751448819692</c:v>
                </c:pt>
                <c:pt idx="304">
                  <c:v>357.00699794087802</c:v>
                </c:pt>
                <c:pt idx="305">
                  <c:v>33.343142101836499</c:v>
                </c:pt>
                <c:pt idx="306">
                  <c:v>33.903153657419999</c:v>
                </c:pt>
                <c:pt idx="307">
                  <c:v>947.22535662145901</c:v>
                </c:pt>
                <c:pt idx="308">
                  <c:v>744.228458495067</c:v>
                </c:pt>
                <c:pt idx="309">
                  <c:v>92.220762993991798</c:v>
                </c:pt>
                <c:pt idx="310">
                  <c:v>62.738495790935303</c:v>
                </c:pt>
                <c:pt idx="311">
                  <c:v>752.61687084866503</c:v>
                </c:pt>
                <c:pt idx="312">
                  <c:v>899.57540265881505</c:v>
                </c:pt>
                <c:pt idx="313">
                  <c:v>304.82183406881501</c:v>
                </c:pt>
                <c:pt idx="314">
                  <c:v>36.223375736488997</c:v>
                </c:pt>
                <c:pt idx="315">
                  <c:v>176.58893043431499</c:v>
                </c:pt>
                <c:pt idx="316">
                  <c:v>48.198291872084297</c:v>
                </c:pt>
                <c:pt idx="317">
                  <c:v>79.036484288520398</c:v>
                </c:pt>
                <c:pt idx="318">
                  <c:v>391.98226391792298</c:v>
                </c:pt>
                <c:pt idx="319">
                  <c:v>122.417183047538</c:v>
                </c:pt>
                <c:pt idx="320">
                  <c:v>78.1986858859444</c:v>
                </c:pt>
                <c:pt idx="321">
                  <c:v>497.86829606593602</c:v>
                </c:pt>
                <c:pt idx="322">
                  <c:v>80.601341567663695</c:v>
                </c:pt>
                <c:pt idx="323">
                  <c:v>51.037646720380401</c:v>
                </c:pt>
                <c:pt idx="324">
                  <c:v>169.493320211667</c:v>
                </c:pt>
                <c:pt idx="325">
                  <c:v>63.581301343478103</c:v>
                </c:pt>
                <c:pt idx="326">
                  <c:v>79.743572787894607</c:v>
                </c:pt>
                <c:pt idx="327">
                  <c:v>138.21536223448899</c:v>
                </c:pt>
                <c:pt idx="328">
                  <c:v>75.641481350600202</c:v>
                </c:pt>
                <c:pt idx="329">
                  <c:v>897.19205102812998</c:v>
                </c:pt>
                <c:pt idx="330">
                  <c:v>48.428349064742697</c:v>
                </c:pt>
                <c:pt idx="331">
                  <c:v>50.809598209976201</c:v>
                </c:pt>
                <c:pt idx="332">
                  <c:v>98.194998045598197</c:v>
                </c:pt>
                <c:pt idx="333">
                  <c:v>1151.15511136956</c:v>
                </c:pt>
                <c:pt idx="334">
                  <c:v>1299.6357650161101</c:v>
                </c:pt>
                <c:pt idx="335">
                  <c:v>41.936617947968102</c:v>
                </c:pt>
                <c:pt idx="336">
                  <c:v>932.56949336064395</c:v>
                </c:pt>
                <c:pt idx="337">
                  <c:v>79.177117923051597</c:v>
                </c:pt>
                <c:pt idx="338">
                  <c:v>131.23124196342599</c:v>
                </c:pt>
                <c:pt idx="339">
                  <c:v>55.3270987227097</c:v>
                </c:pt>
                <c:pt idx="340">
                  <c:v>88.2404022297262</c:v>
                </c:pt>
                <c:pt idx="341">
                  <c:v>47.343890303630197</c:v>
                </c:pt>
                <c:pt idx="342">
                  <c:v>43.730400312218997</c:v>
                </c:pt>
                <c:pt idx="343">
                  <c:v>35.459620402316602</c:v>
                </c:pt>
                <c:pt idx="344">
                  <c:v>205.27029947176001</c:v>
                </c:pt>
                <c:pt idx="345">
                  <c:v>312.37018380473597</c:v>
                </c:pt>
                <c:pt idx="346">
                  <c:v>69.516378412205</c:v>
                </c:pt>
                <c:pt idx="347">
                  <c:v>277.67278230491598</c:v>
                </c:pt>
                <c:pt idx="348">
                  <c:v>136.73126627341401</c:v>
                </c:pt>
                <c:pt idx="349">
                  <c:v>264.22456081050001</c:v>
                </c:pt>
                <c:pt idx="350">
                  <c:v>62.5101658709399</c:v>
                </c:pt>
                <c:pt idx="351">
                  <c:v>272.78570043039201</c:v>
                </c:pt>
                <c:pt idx="352">
                  <c:v>189.83813389051801</c:v>
                </c:pt>
                <c:pt idx="353">
                  <c:v>27.187808657246599</c:v>
                </c:pt>
                <c:pt idx="354">
                  <c:v>26.635076553213601</c:v>
                </c:pt>
                <c:pt idx="355">
                  <c:v>49.901968179084797</c:v>
                </c:pt>
                <c:pt idx="356">
                  <c:v>25.744285813489501</c:v>
                </c:pt>
                <c:pt idx="357">
                  <c:v>218.39055911253999</c:v>
                </c:pt>
                <c:pt idx="358">
                  <c:v>110.93439082960499</c:v>
                </c:pt>
                <c:pt idx="359">
                  <c:v>34.913291175130603</c:v>
                </c:pt>
                <c:pt idx="360">
                  <c:v>99.473276853970106</c:v>
                </c:pt>
                <c:pt idx="361">
                  <c:v>118.33418217814</c:v>
                </c:pt>
                <c:pt idx="362">
                  <c:v>101.021275434388</c:v>
                </c:pt>
                <c:pt idx="363">
                  <c:v>39.816578360592999</c:v>
                </c:pt>
                <c:pt idx="364">
                  <c:v>70.773373598625199</c:v>
                </c:pt>
                <c:pt idx="365">
                  <c:v>107.605807024383</c:v>
                </c:pt>
                <c:pt idx="366">
                  <c:v>40.446049566296601</c:v>
                </c:pt>
                <c:pt idx="367">
                  <c:v>182.41985360838501</c:v>
                </c:pt>
                <c:pt idx="368">
                  <c:v>17.6981322145954</c:v>
                </c:pt>
                <c:pt idx="369">
                  <c:v>73.895900891261704</c:v>
                </c:pt>
                <c:pt idx="370">
                  <c:v>177.79479964375</c:v>
                </c:pt>
                <c:pt idx="371">
                  <c:v>76.596973654138907</c:v>
                </c:pt>
                <c:pt idx="372">
                  <c:v>138.806011854985</c:v>
                </c:pt>
                <c:pt idx="373">
                  <c:v>40.285248244399298</c:v>
                </c:pt>
                <c:pt idx="374">
                  <c:v>623.12700437367505</c:v>
                </c:pt>
                <c:pt idx="375">
                  <c:v>881.82023001392997</c:v>
                </c:pt>
                <c:pt idx="376">
                  <c:v>935.62543332174596</c:v>
                </c:pt>
                <c:pt idx="377">
                  <c:v>685.33593906754504</c:v>
                </c:pt>
                <c:pt idx="378">
                  <c:v>111.59123316129001</c:v>
                </c:pt>
                <c:pt idx="379">
                  <c:v>39.4758819143089</c:v>
                </c:pt>
                <c:pt idx="380">
                  <c:v>20.229421190809301</c:v>
                </c:pt>
                <c:pt idx="381">
                  <c:v>276.812923978068</c:v>
                </c:pt>
                <c:pt idx="382">
                  <c:v>41.9895714700002</c:v>
                </c:pt>
                <c:pt idx="383">
                  <c:v>130.37425595516299</c:v>
                </c:pt>
                <c:pt idx="384">
                  <c:v>36.117578668586901</c:v>
                </c:pt>
                <c:pt idx="385">
                  <c:v>923.78081953063395</c:v>
                </c:pt>
                <c:pt idx="386">
                  <c:v>476.00694992738801</c:v>
                </c:pt>
                <c:pt idx="387">
                  <c:v>963.87993958993195</c:v>
                </c:pt>
                <c:pt idx="388">
                  <c:v>651.70502169552697</c:v>
                </c:pt>
                <c:pt idx="389">
                  <c:v>91.490268979656705</c:v>
                </c:pt>
                <c:pt idx="390">
                  <c:v>85.403677105540595</c:v>
                </c:pt>
                <c:pt idx="391">
                  <c:v>5088.4439317165197</c:v>
                </c:pt>
                <c:pt idx="392">
                  <c:v>891.09900937556802</c:v>
                </c:pt>
                <c:pt idx="393">
                  <c:v>422.24258012162602</c:v>
                </c:pt>
                <c:pt idx="394">
                  <c:v>814.81328119843204</c:v>
                </c:pt>
                <c:pt idx="395">
                  <c:v>47.482864591951497</c:v>
                </c:pt>
                <c:pt idx="396">
                  <c:v>113.605077825823</c:v>
                </c:pt>
                <c:pt idx="397">
                  <c:v>200.98799591996499</c:v>
                </c:pt>
                <c:pt idx="398">
                  <c:v>802.44543964335298</c:v>
                </c:pt>
                <c:pt idx="399">
                  <c:v>296.74624567360502</c:v>
                </c:pt>
                <c:pt idx="400">
                  <c:v>47.460749679598401</c:v>
                </c:pt>
                <c:pt idx="401">
                  <c:v>24.874877350803601</c:v>
                </c:pt>
                <c:pt idx="402">
                  <c:v>104.143459860166</c:v>
                </c:pt>
                <c:pt idx="403">
                  <c:v>38.336228058214097</c:v>
                </c:pt>
                <c:pt idx="404">
                  <c:v>84.773449005074497</c:v>
                </c:pt>
                <c:pt idx="405">
                  <c:v>106.285789027916</c:v>
                </c:pt>
                <c:pt idx="406">
                  <c:v>18.8880856091643</c:v>
                </c:pt>
                <c:pt idx="407">
                  <c:v>735.66118608684201</c:v>
                </c:pt>
                <c:pt idx="408">
                  <c:v>871.54105572870105</c:v>
                </c:pt>
                <c:pt idx="409">
                  <c:v>239.458420772637</c:v>
                </c:pt>
                <c:pt idx="410">
                  <c:v>36.947853407840803</c:v>
                </c:pt>
                <c:pt idx="411">
                  <c:v>662.16590247722297</c:v>
                </c:pt>
                <c:pt idx="412">
                  <c:v>85.908325367305693</c:v>
                </c:pt>
                <c:pt idx="413">
                  <c:v>49.2184598626935</c:v>
                </c:pt>
                <c:pt idx="414">
                  <c:v>66.751500067774799</c:v>
                </c:pt>
                <c:pt idx="415">
                  <c:v>171.160222430831</c:v>
                </c:pt>
                <c:pt idx="416">
                  <c:v>48.768291850857302</c:v>
                </c:pt>
                <c:pt idx="417">
                  <c:v>32.749749546474597</c:v>
                </c:pt>
                <c:pt idx="418">
                  <c:v>83.036802491606906</c:v>
                </c:pt>
                <c:pt idx="419">
                  <c:v>156.579000638124</c:v>
                </c:pt>
                <c:pt idx="420">
                  <c:v>374.49074941779799</c:v>
                </c:pt>
                <c:pt idx="421">
                  <c:v>61.2612895129541</c:v>
                </c:pt>
                <c:pt idx="422">
                  <c:v>405.17596175821501</c:v>
                </c:pt>
                <c:pt idx="423">
                  <c:v>170.57861673236701</c:v>
                </c:pt>
                <c:pt idx="424">
                  <c:v>59.344573207077701</c:v>
                </c:pt>
                <c:pt idx="425">
                  <c:v>206.144170055492</c:v>
                </c:pt>
                <c:pt idx="426">
                  <c:v>180.47177468876299</c:v>
                </c:pt>
                <c:pt idx="427">
                  <c:v>36.892461002685401</c:v>
                </c:pt>
                <c:pt idx="428">
                  <c:v>44.046869656919803</c:v>
                </c:pt>
                <c:pt idx="429">
                  <c:v>254.42335586395799</c:v>
                </c:pt>
                <c:pt idx="430">
                  <c:v>51.713142949906299</c:v>
                </c:pt>
                <c:pt idx="431">
                  <c:v>90.8621886489438</c:v>
                </c:pt>
                <c:pt idx="432">
                  <c:v>72.174152913160299</c:v>
                </c:pt>
                <c:pt idx="433">
                  <c:v>93.785600865576995</c:v>
                </c:pt>
                <c:pt idx="434">
                  <c:v>809.60558646557297</c:v>
                </c:pt>
                <c:pt idx="435">
                  <c:v>774.47992485231805</c:v>
                </c:pt>
                <c:pt idx="436">
                  <c:v>59.867606895464903</c:v>
                </c:pt>
                <c:pt idx="437">
                  <c:v>53.337523209468301</c:v>
                </c:pt>
                <c:pt idx="438">
                  <c:v>16.3036102202222</c:v>
                </c:pt>
                <c:pt idx="439">
                  <c:v>304.60294269119902</c:v>
                </c:pt>
                <c:pt idx="440">
                  <c:v>65.9899733681806</c:v>
                </c:pt>
                <c:pt idx="441">
                  <c:v>22.0139752612262</c:v>
                </c:pt>
                <c:pt idx="442">
                  <c:v>33.727751382712697</c:v>
                </c:pt>
                <c:pt idx="443">
                  <c:v>20.8193365586942</c:v>
                </c:pt>
                <c:pt idx="444">
                  <c:v>47.698550487902899</c:v>
                </c:pt>
                <c:pt idx="445">
                  <c:v>66.802114979066602</c:v>
                </c:pt>
                <c:pt idx="446">
                  <c:v>166.901298517252</c:v>
                </c:pt>
                <c:pt idx="447">
                  <c:v>87.372981424439899</c:v>
                </c:pt>
                <c:pt idx="448">
                  <c:v>38.881874786276803</c:v>
                </c:pt>
                <c:pt idx="449">
                  <c:v>137.61097206292101</c:v>
                </c:pt>
                <c:pt idx="450">
                  <c:v>151.24087417706099</c:v>
                </c:pt>
                <c:pt idx="451">
                  <c:v>130.752211678235</c:v>
                </c:pt>
                <c:pt idx="452">
                  <c:v>75.692613796772307</c:v>
                </c:pt>
                <c:pt idx="453">
                  <c:v>102.405590670544</c:v>
                </c:pt>
                <c:pt idx="454">
                  <c:v>173.99135817830901</c:v>
                </c:pt>
                <c:pt idx="455">
                  <c:v>43.737519651416001</c:v>
                </c:pt>
                <c:pt idx="456">
                  <c:v>69.324301810573502</c:v>
                </c:pt>
                <c:pt idx="457">
                  <c:v>22.635461874104902</c:v>
                </c:pt>
                <c:pt idx="458">
                  <c:v>142.69513121985699</c:v>
                </c:pt>
                <c:pt idx="459">
                  <c:v>106.57182408706301</c:v>
                </c:pt>
                <c:pt idx="460">
                  <c:v>60.293059382174498</c:v>
                </c:pt>
                <c:pt idx="461">
                  <c:v>80.795669446024306</c:v>
                </c:pt>
                <c:pt idx="462">
                  <c:v>102.626907992911</c:v>
                </c:pt>
                <c:pt idx="463">
                  <c:v>154.36766466327401</c:v>
                </c:pt>
                <c:pt idx="464">
                  <c:v>60.950238111531398</c:v>
                </c:pt>
                <c:pt idx="465">
                  <c:v>26.846976358056502</c:v>
                </c:pt>
                <c:pt idx="466">
                  <c:v>35.731093323769699</c:v>
                </c:pt>
                <c:pt idx="467">
                  <c:v>35.327464636042997</c:v>
                </c:pt>
                <c:pt idx="468">
                  <c:v>247.075990798795</c:v>
                </c:pt>
                <c:pt idx="469">
                  <c:v>306.17994910165697</c:v>
                </c:pt>
                <c:pt idx="470">
                  <c:v>64.669716011831696</c:v>
                </c:pt>
                <c:pt idx="471">
                  <c:v>66.218322695734003</c:v>
                </c:pt>
                <c:pt idx="472">
                  <c:v>84.409997197023003</c:v>
                </c:pt>
                <c:pt idx="473">
                  <c:v>49.200394660778599</c:v>
                </c:pt>
                <c:pt idx="474">
                  <c:v>41.618486022464403</c:v>
                </c:pt>
                <c:pt idx="475">
                  <c:v>53.913911509419698</c:v>
                </c:pt>
                <c:pt idx="476">
                  <c:v>293.97546743153998</c:v>
                </c:pt>
                <c:pt idx="477">
                  <c:v>271.42347099525301</c:v>
                </c:pt>
                <c:pt idx="478">
                  <c:v>62.3231611111352</c:v>
                </c:pt>
                <c:pt idx="479">
                  <c:v>18.009693064415998</c:v>
                </c:pt>
                <c:pt idx="480">
                  <c:v>78.694898329160793</c:v>
                </c:pt>
                <c:pt idx="481">
                  <c:v>39.731802912609403</c:v>
                </c:pt>
                <c:pt idx="482">
                  <c:v>2254.5545881539301</c:v>
                </c:pt>
                <c:pt idx="483">
                  <c:v>51.0136945592023</c:v>
                </c:pt>
                <c:pt idx="484">
                  <c:v>733.19254470788701</c:v>
                </c:pt>
                <c:pt idx="485">
                  <c:v>286.96186061067198</c:v>
                </c:pt>
                <c:pt idx="486">
                  <c:v>160.13639308310499</c:v>
                </c:pt>
                <c:pt idx="487">
                  <c:v>96.992648073349997</c:v>
                </c:pt>
                <c:pt idx="488">
                  <c:v>302.494169191249</c:v>
                </c:pt>
                <c:pt idx="489">
                  <c:v>168.008732592456</c:v>
                </c:pt>
                <c:pt idx="490">
                  <c:v>135.648622118975</c:v>
                </c:pt>
                <c:pt idx="491">
                  <c:v>155.716347622922</c:v>
                </c:pt>
                <c:pt idx="492">
                  <c:v>211.475995529388</c:v>
                </c:pt>
                <c:pt idx="493">
                  <c:v>369.68106488462098</c:v>
                </c:pt>
                <c:pt idx="494">
                  <c:v>149.948421382155</c:v>
                </c:pt>
                <c:pt idx="495">
                  <c:v>295.753898417404</c:v>
                </c:pt>
                <c:pt idx="496">
                  <c:v>3129.6847482774001</c:v>
                </c:pt>
                <c:pt idx="497">
                  <c:v>254.900471270092</c:v>
                </c:pt>
                <c:pt idx="498">
                  <c:v>37.182998615290899</c:v>
                </c:pt>
                <c:pt idx="499">
                  <c:v>25.665628598168801</c:v>
                </c:pt>
                <c:pt idx="500">
                  <c:v>65.431915506770196</c:v>
                </c:pt>
                <c:pt idx="501">
                  <c:v>149.20333935338201</c:v>
                </c:pt>
                <c:pt idx="502">
                  <c:v>146.34318283749201</c:v>
                </c:pt>
                <c:pt idx="503">
                  <c:v>39.784682039002497</c:v>
                </c:pt>
                <c:pt idx="504">
                  <c:v>50.169646922946797</c:v>
                </c:pt>
                <c:pt idx="505">
                  <c:v>66.801312800002094</c:v>
                </c:pt>
                <c:pt idx="506">
                  <c:v>46.072704957711203</c:v>
                </c:pt>
                <c:pt idx="507">
                  <c:v>75.075039424129201</c:v>
                </c:pt>
                <c:pt idx="508">
                  <c:v>47.060455857256599</c:v>
                </c:pt>
                <c:pt idx="509">
                  <c:v>61.689426711855198</c:v>
                </c:pt>
                <c:pt idx="510">
                  <c:v>181.96292206258201</c:v>
                </c:pt>
                <c:pt idx="511">
                  <c:v>89.251121974177195</c:v>
                </c:pt>
                <c:pt idx="512">
                  <c:v>26.6296828693831</c:v>
                </c:pt>
                <c:pt idx="513">
                  <c:v>27.370048861559699</c:v>
                </c:pt>
                <c:pt idx="514">
                  <c:v>38.688915140755803</c:v>
                </c:pt>
                <c:pt idx="515">
                  <c:v>21.516092150724301</c:v>
                </c:pt>
                <c:pt idx="516">
                  <c:v>33.800445625834598</c:v>
                </c:pt>
                <c:pt idx="517">
                  <c:v>58.8578963440305</c:v>
                </c:pt>
                <c:pt idx="518">
                  <c:v>1661.91742670336</c:v>
                </c:pt>
                <c:pt idx="519">
                  <c:v>41.2809400697641</c:v>
                </c:pt>
                <c:pt idx="520">
                  <c:v>38.655815550568597</c:v>
                </c:pt>
                <c:pt idx="521">
                  <c:v>4642.8141056153199</c:v>
                </c:pt>
                <c:pt idx="522">
                  <c:v>182.042609495774</c:v>
                </c:pt>
                <c:pt idx="523">
                  <c:v>2493.3195121869799</c:v>
                </c:pt>
                <c:pt idx="524">
                  <c:v>2576.5736922666802</c:v>
                </c:pt>
                <c:pt idx="525">
                  <c:v>30.7968187373503</c:v>
                </c:pt>
                <c:pt idx="526">
                  <c:v>13.710139428142099</c:v>
                </c:pt>
                <c:pt idx="527">
                  <c:v>56.948600194500102</c:v>
                </c:pt>
              </c:numCache>
            </c:numRef>
          </c:xVal>
          <c:yVal>
            <c:numRef>
              <c:f>stat_1!$F:$F</c:f>
              <c:numCache>
                <c:formatCode>General</c:formatCode>
                <c:ptCount val="65536"/>
                <c:pt idx="0">
                  <c:v>50.856399536132798</c:v>
                </c:pt>
                <c:pt idx="1">
                  <c:v>124.29199981689401</c:v>
                </c:pt>
                <c:pt idx="2">
                  <c:v>51.384101867675703</c:v>
                </c:pt>
                <c:pt idx="3">
                  <c:v>65.506500244140597</c:v>
                </c:pt>
                <c:pt idx="4">
                  <c:v>63.740898132324197</c:v>
                </c:pt>
                <c:pt idx="5">
                  <c:v>52.027099609375</c:v>
                </c:pt>
                <c:pt idx="6">
                  <c:v>72.270401000976506</c:v>
                </c:pt>
                <c:pt idx="7">
                  <c:v>57.849998474121001</c:v>
                </c:pt>
                <c:pt idx="8">
                  <c:v>51.234600067138601</c:v>
                </c:pt>
                <c:pt idx="9">
                  <c:v>68.565101623535099</c:v>
                </c:pt>
                <c:pt idx="10">
                  <c:v>54.862400054931598</c:v>
                </c:pt>
                <c:pt idx="11">
                  <c:v>63.576499938964801</c:v>
                </c:pt>
                <c:pt idx="12">
                  <c:v>74.134002685546804</c:v>
                </c:pt>
                <c:pt idx="13">
                  <c:v>51.930400848388601</c:v>
                </c:pt>
                <c:pt idx="14">
                  <c:v>56.278301239013601</c:v>
                </c:pt>
                <c:pt idx="15">
                  <c:v>882.31701660156205</c:v>
                </c:pt>
                <c:pt idx="16">
                  <c:v>65.181701660156193</c:v>
                </c:pt>
                <c:pt idx="17">
                  <c:v>90.313201904296804</c:v>
                </c:pt>
                <c:pt idx="18">
                  <c:v>73.077102661132798</c:v>
                </c:pt>
                <c:pt idx="19">
                  <c:v>106.361000061035</c:v>
                </c:pt>
                <c:pt idx="20">
                  <c:v>55.273799896240199</c:v>
                </c:pt>
                <c:pt idx="21">
                  <c:v>59.324699401855398</c:v>
                </c:pt>
                <c:pt idx="22">
                  <c:v>137.843994140625</c:v>
                </c:pt>
                <c:pt idx="23">
                  <c:v>215.33700561523401</c:v>
                </c:pt>
                <c:pt idx="24">
                  <c:v>70.168899536132798</c:v>
                </c:pt>
                <c:pt idx="25">
                  <c:v>54.438499450683501</c:v>
                </c:pt>
                <c:pt idx="26">
                  <c:v>58.865398406982401</c:v>
                </c:pt>
                <c:pt idx="27">
                  <c:v>2504.26000976562</c:v>
                </c:pt>
                <c:pt idx="28">
                  <c:v>57.706901550292898</c:v>
                </c:pt>
                <c:pt idx="29">
                  <c:v>60.331901550292898</c:v>
                </c:pt>
                <c:pt idx="30">
                  <c:v>84.309303283691406</c:v>
                </c:pt>
                <c:pt idx="31">
                  <c:v>2825.55004882812</c:v>
                </c:pt>
                <c:pt idx="32">
                  <c:v>57.816001892089801</c:v>
                </c:pt>
                <c:pt idx="33">
                  <c:v>95.844398498535099</c:v>
                </c:pt>
                <c:pt idx="34">
                  <c:v>52.016101837158203</c:v>
                </c:pt>
                <c:pt idx="35">
                  <c:v>55.021499633788999</c:v>
                </c:pt>
                <c:pt idx="36">
                  <c:v>56.458499908447202</c:v>
                </c:pt>
                <c:pt idx="37">
                  <c:v>55.0601997375488</c:v>
                </c:pt>
                <c:pt idx="38">
                  <c:v>50.905399322509702</c:v>
                </c:pt>
                <c:pt idx="39">
                  <c:v>58.527900695800703</c:v>
                </c:pt>
                <c:pt idx="40">
                  <c:v>52.440601348876903</c:v>
                </c:pt>
                <c:pt idx="41">
                  <c:v>65.539901733398395</c:v>
                </c:pt>
                <c:pt idx="42">
                  <c:v>98.358299255370994</c:v>
                </c:pt>
                <c:pt idx="43">
                  <c:v>127.064002990722</c:v>
                </c:pt>
                <c:pt idx="44">
                  <c:v>60.072200775146399</c:v>
                </c:pt>
                <c:pt idx="45">
                  <c:v>132.17599487304599</c:v>
                </c:pt>
                <c:pt idx="46">
                  <c:v>170.32499694824199</c:v>
                </c:pt>
                <c:pt idx="47">
                  <c:v>64.860496520995994</c:v>
                </c:pt>
                <c:pt idx="48">
                  <c:v>62.085601806640597</c:v>
                </c:pt>
                <c:pt idx="49">
                  <c:v>83.824699401855398</c:v>
                </c:pt>
                <c:pt idx="50">
                  <c:v>55.130001068115199</c:v>
                </c:pt>
                <c:pt idx="51">
                  <c:v>79.088096618652301</c:v>
                </c:pt>
                <c:pt idx="52">
                  <c:v>92.705497741699205</c:v>
                </c:pt>
                <c:pt idx="53">
                  <c:v>74.291603088378906</c:v>
                </c:pt>
                <c:pt idx="54">
                  <c:v>78.186599731445298</c:v>
                </c:pt>
                <c:pt idx="55">
                  <c:v>64.628402709960895</c:v>
                </c:pt>
                <c:pt idx="56">
                  <c:v>93.800102233886705</c:v>
                </c:pt>
                <c:pt idx="57">
                  <c:v>174.24000549316401</c:v>
                </c:pt>
                <c:pt idx="58">
                  <c:v>57.589199066162102</c:v>
                </c:pt>
                <c:pt idx="59">
                  <c:v>173.37199401855401</c:v>
                </c:pt>
                <c:pt idx="60">
                  <c:v>70.263298034667898</c:v>
                </c:pt>
                <c:pt idx="61">
                  <c:v>147.77900695800699</c:v>
                </c:pt>
                <c:pt idx="62">
                  <c:v>51.825698852538999</c:v>
                </c:pt>
                <c:pt idx="63">
                  <c:v>102.161003112793</c:v>
                </c:pt>
                <c:pt idx="64">
                  <c:v>123.84700012207</c:v>
                </c:pt>
                <c:pt idx="65">
                  <c:v>81.926498413085895</c:v>
                </c:pt>
                <c:pt idx="66">
                  <c:v>177.39500427246</c:v>
                </c:pt>
                <c:pt idx="67">
                  <c:v>952.06500244140602</c:v>
                </c:pt>
                <c:pt idx="68">
                  <c:v>71.249397277832003</c:v>
                </c:pt>
                <c:pt idx="69">
                  <c:v>2642.48999023437</c:v>
                </c:pt>
                <c:pt idx="70">
                  <c:v>330.010009765625</c:v>
                </c:pt>
                <c:pt idx="71">
                  <c:v>171.343994140625</c:v>
                </c:pt>
                <c:pt idx="72">
                  <c:v>124.37899780273401</c:v>
                </c:pt>
                <c:pt idx="73">
                  <c:v>277.59899902343699</c:v>
                </c:pt>
                <c:pt idx="74">
                  <c:v>181.46099853515599</c:v>
                </c:pt>
                <c:pt idx="75">
                  <c:v>125.42600250244099</c:v>
                </c:pt>
                <c:pt idx="76">
                  <c:v>175.68899536132801</c:v>
                </c:pt>
                <c:pt idx="77">
                  <c:v>298.04098510742102</c:v>
                </c:pt>
                <c:pt idx="78">
                  <c:v>100.228996276855</c:v>
                </c:pt>
                <c:pt idx="79">
                  <c:v>101.843002319335</c:v>
                </c:pt>
                <c:pt idx="80">
                  <c:v>313.86099243164</c:v>
                </c:pt>
                <c:pt idx="81">
                  <c:v>768.47198486328102</c:v>
                </c:pt>
                <c:pt idx="82">
                  <c:v>59.134101867675703</c:v>
                </c:pt>
                <c:pt idx="83">
                  <c:v>1973.78002929687</c:v>
                </c:pt>
                <c:pt idx="84">
                  <c:v>59.644199371337798</c:v>
                </c:pt>
                <c:pt idx="85">
                  <c:v>62.303600311279297</c:v>
                </c:pt>
                <c:pt idx="86">
                  <c:v>74.983802795410099</c:v>
                </c:pt>
                <c:pt idx="87">
                  <c:v>137.04200744628901</c:v>
                </c:pt>
                <c:pt idx="88">
                  <c:v>60.429901123046797</c:v>
                </c:pt>
                <c:pt idx="89">
                  <c:v>337.35699462890602</c:v>
                </c:pt>
                <c:pt idx="90">
                  <c:v>331.01501464843699</c:v>
                </c:pt>
                <c:pt idx="91">
                  <c:v>62.515800476074197</c:v>
                </c:pt>
                <c:pt idx="92">
                  <c:v>65.849601745605398</c:v>
                </c:pt>
                <c:pt idx="93">
                  <c:v>52.737400054931598</c:v>
                </c:pt>
                <c:pt idx="94">
                  <c:v>379.07199096679602</c:v>
                </c:pt>
                <c:pt idx="95">
                  <c:v>318.239013671875</c:v>
                </c:pt>
                <c:pt idx="96">
                  <c:v>73.155998229980398</c:v>
                </c:pt>
                <c:pt idx="97">
                  <c:v>57.274200439453097</c:v>
                </c:pt>
                <c:pt idx="98">
                  <c:v>63.080398559570298</c:v>
                </c:pt>
                <c:pt idx="99">
                  <c:v>53.290199279785099</c:v>
                </c:pt>
                <c:pt idx="100">
                  <c:v>155.45700073242099</c:v>
                </c:pt>
                <c:pt idx="101">
                  <c:v>107.39499664306599</c:v>
                </c:pt>
                <c:pt idx="102">
                  <c:v>126.980003356933</c:v>
                </c:pt>
                <c:pt idx="103">
                  <c:v>138.22599792480401</c:v>
                </c:pt>
                <c:pt idx="104">
                  <c:v>56.825199127197202</c:v>
                </c:pt>
                <c:pt idx="105">
                  <c:v>60.497501373291001</c:v>
                </c:pt>
                <c:pt idx="106">
                  <c:v>76.468101501464801</c:v>
                </c:pt>
                <c:pt idx="107">
                  <c:v>62.932300567626903</c:v>
                </c:pt>
                <c:pt idx="108">
                  <c:v>72.898399353027301</c:v>
                </c:pt>
                <c:pt idx="109">
                  <c:v>69.628898620605398</c:v>
                </c:pt>
                <c:pt idx="110">
                  <c:v>94.0791015625</c:v>
                </c:pt>
                <c:pt idx="111">
                  <c:v>229.20500183105401</c:v>
                </c:pt>
                <c:pt idx="112">
                  <c:v>111.322998046875</c:v>
                </c:pt>
                <c:pt idx="113">
                  <c:v>58.764598846435497</c:v>
                </c:pt>
                <c:pt idx="114">
                  <c:v>112.891998291015</c:v>
                </c:pt>
                <c:pt idx="115">
                  <c:v>96.584999084472599</c:v>
                </c:pt>
                <c:pt idx="116">
                  <c:v>102.29199981689401</c:v>
                </c:pt>
                <c:pt idx="117">
                  <c:v>153.794998168945</c:v>
                </c:pt>
                <c:pt idx="118">
                  <c:v>75.091003417968693</c:v>
                </c:pt>
                <c:pt idx="119">
                  <c:v>113.853996276855</c:v>
                </c:pt>
                <c:pt idx="120">
                  <c:v>125.26799774169901</c:v>
                </c:pt>
                <c:pt idx="121">
                  <c:v>152.51199340820301</c:v>
                </c:pt>
                <c:pt idx="122">
                  <c:v>89.996696472167898</c:v>
                </c:pt>
                <c:pt idx="123">
                  <c:v>81.817497253417898</c:v>
                </c:pt>
                <c:pt idx="124">
                  <c:v>51.671600341796797</c:v>
                </c:pt>
                <c:pt idx="125">
                  <c:v>132.80900573730401</c:v>
                </c:pt>
                <c:pt idx="126">
                  <c:v>53.325401306152301</c:v>
                </c:pt>
                <c:pt idx="127">
                  <c:v>192.10400390625</c:v>
                </c:pt>
                <c:pt idx="128">
                  <c:v>382.44500732421801</c:v>
                </c:pt>
                <c:pt idx="129">
                  <c:v>80.720596313476506</c:v>
                </c:pt>
                <c:pt idx="130">
                  <c:v>65.979698181152301</c:v>
                </c:pt>
                <c:pt idx="131">
                  <c:v>819.99200439453102</c:v>
                </c:pt>
                <c:pt idx="132">
                  <c:v>784.82897949218705</c:v>
                </c:pt>
                <c:pt idx="133">
                  <c:v>54.8622016906738</c:v>
                </c:pt>
                <c:pt idx="134">
                  <c:v>63.269699096679602</c:v>
                </c:pt>
                <c:pt idx="135">
                  <c:v>51.623500823974602</c:v>
                </c:pt>
                <c:pt idx="136">
                  <c:v>327.75799560546801</c:v>
                </c:pt>
                <c:pt idx="137">
                  <c:v>52.105598449707003</c:v>
                </c:pt>
                <c:pt idx="138">
                  <c:v>156.07800292968699</c:v>
                </c:pt>
                <c:pt idx="139">
                  <c:v>50.208900451660099</c:v>
                </c:pt>
                <c:pt idx="140">
                  <c:v>94.024101257324205</c:v>
                </c:pt>
                <c:pt idx="141">
                  <c:v>109.343002319335</c:v>
                </c:pt>
                <c:pt idx="142">
                  <c:v>50.329498291015597</c:v>
                </c:pt>
                <c:pt idx="143">
                  <c:v>192.40199279785099</c:v>
                </c:pt>
                <c:pt idx="144">
                  <c:v>93.014297485351506</c:v>
                </c:pt>
                <c:pt idx="145">
                  <c:v>120.675003051757</c:v>
                </c:pt>
                <c:pt idx="146">
                  <c:v>409.51998901367102</c:v>
                </c:pt>
                <c:pt idx="147">
                  <c:v>76.241401672363196</c:v>
                </c:pt>
                <c:pt idx="148">
                  <c:v>120.040000915527</c:v>
                </c:pt>
                <c:pt idx="149">
                  <c:v>393.03201293945301</c:v>
                </c:pt>
                <c:pt idx="150">
                  <c:v>174.156005859375</c:v>
                </c:pt>
                <c:pt idx="151">
                  <c:v>68.6427001953125</c:v>
                </c:pt>
                <c:pt idx="152">
                  <c:v>205.690994262695</c:v>
                </c:pt>
                <c:pt idx="153">
                  <c:v>52.494499206542898</c:v>
                </c:pt>
                <c:pt idx="154">
                  <c:v>60.696300506591797</c:v>
                </c:pt>
                <c:pt idx="155">
                  <c:v>125.17400360107401</c:v>
                </c:pt>
                <c:pt idx="156">
                  <c:v>86.569396972656193</c:v>
                </c:pt>
                <c:pt idx="157">
                  <c:v>95.99169921875</c:v>
                </c:pt>
                <c:pt idx="158">
                  <c:v>777.03698730468705</c:v>
                </c:pt>
                <c:pt idx="159">
                  <c:v>914.16900634765602</c:v>
                </c:pt>
                <c:pt idx="160">
                  <c:v>112.369003295898</c:v>
                </c:pt>
                <c:pt idx="161">
                  <c:v>229.94500732421801</c:v>
                </c:pt>
                <c:pt idx="162">
                  <c:v>64.164596557617102</c:v>
                </c:pt>
                <c:pt idx="163">
                  <c:v>888.47497558593705</c:v>
                </c:pt>
                <c:pt idx="164">
                  <c:v>799.9169921875</c:v>
                </c:pt>
                <c:pt idx="165">
                  <c:v>92.144996643066406</c:v>
                </c:pt>
                <c:pt idx="166">
                  <c:v>77.632003784179602</c:v>
                </c:pt>
                <c:pt idx="167">
                  <c:v>55.8890991210937</c:v>
                </c:pt>
                <c:pt idx="168">
                  <c:v>103.716003417968</c:v>
                </c:pt>
                <c:pt idx="169">
                  <c:v>69.208099365234304</c:v>
                </c:pt>
                <c:pt idx="170">
                  <c:v>519.55499267578102</c:v>
                </c:pt>
                <c:pt idx="171">
                  <c:v>66.125701904296804</c:v>
                </c:pt>
                <c:pt idx="172">
                  <c:v>86.622100830078097</c:v>
                </c:pt>
                <c:pt idx="173">
                  <c:v>1402.78002929687</c:v>
                </c:pt>
                <c:pt idx="174">
                  <c:v>99.702598571777301</c:v>
                </c:pt>
                <c:pt idx="175">
                  <c:v>210.00500488281199</c:v>
                </c:pt>
                <c:pt idx="176">
                  <c:v>62.117698669433501</c:v>
                </c:pt>
                <c:pt idx="177">
                  <c:v>824.322021484375</c:v>
                </c:pt>
                <c:pt idx="178">
                  <c:v>414.99301147460898</c:v>
                </c:pt>
                <c:pt idx="179">
                  <c:v>886.072998046875</c:v>
                </c:pt>
                <c:pt idx="180">
                  <c:v>3754.76000976562</c:v>
                </c:pt>
                <c:pt idx="181">
                  <c:v>866.03698730468705</c:v>
                </c:pt>
                <c:pt idx="182">
                  <c:v>127.612998962402</c:v>
                </c:pt>
                <c:pt idx="183">
                  <c:v>159.55099487304599</c:v>
                </c:pt>
                <c:pt idx="184">
                  <c:v>693.19396972656205</c:v>
                </c:pt>
                <c:pt idx="185">
                  <c:v>777.96398925781205</c:v>
                </c:pt>
                <c:pt idx="186">
                  <c:v>393.70999145507801</c:v>
                </c:pt>
                <c:pt idx="187">
                  <c:v>791.114013671875</c:v>
                </c:pt>
                <c:pt idx="188">
                  <c:v>132.16000366210901</c:v>
                </c:pt>
                <c:pt idx="189">
                  <c:v>51.066200256347599</c:v>
                </c:pt>
                <c:pt idx="190">
                  <c:v>310.33200073242102</c:v>
                </c:pt>
                <c:pt idx="191">
                  <c:v>61.608798980712798</c:v>
                </c:pt>
                <c:pt idx="192">
                  <c:v>56.237400054931598</c:v>
                </c:pt>
                <c:pt idx="193">
                  <c:v>158.50700378417901</c:v>
                </c:pt>
                <c:pt idx="194">
                  <c:v>67.802200317382798</c:v>
                </c:pt>
                <c:pt idx="195">
                  <c:v>114.745002746582</c:v>
                </c:pt>
                <c:pt idx="196">
                  <c:v>62.253501892089801</c:v>
                </c:pt>
                <c:pt idx="197">
                  <c:v>843.14501953125</c:v>
                </c:pt>
                <c:pt idx="198">
                  <c:v>1006.48999023437</c:v>
                </c:pt>
                <c:pt idx="199">
                  <c:v>57.884101867675703</c:v>
                </c:pt>
                <c:pt idx="200">
                  <c:v>938.94598388671795</c:v>
                </c:pt>
                <c:pt idx="201">
                  <c:v>656.85699462890602</c:v>
                </c:pt>
                <c:pt idx="202">
                  <c:v>114.40899658203099</c:v>
                </c:pt>
                <c:pt idx="203">
                  <c:v>174.88099670410099</c:v>
                </c:pt>
                <c:pt idx="204">
                  <c:v>51.938701629638601</c:v>
                </c:pt>
                <c:pt idx="205">
                  <c:v>69.043197631835895</c:v>
                </c:pt>
                <c:pt idx="206">
                  <c:v>86.368301391601506</c:v>
                </c:pt>
                <c:pt idx="207">
                  <c:v>94.374603271484304</c:v>
                </c:pt>
                <c:pt idx="208">
                  <c:v>80.522201538085895</c:v>
                </c:pt>
                <c:pt idx="209">
                  <c:v>220.01400756835901</c:v>
                </c:pt>
                <c:pt idx="210">
                  <c:v>105.99299621582</c:v>
                </c:pt>
                <c:pt idx="211">
                  <c:v>99.208702087402301</c:v>
                </c:pt>
                <c:pt idx="212">
                  <c:v>69.932296752929602</c:v>
                </c:pt>
                <c:pt idx="213">
                  <c:v>73.654296875</c:v>
                </c:pt>
                <c:pt idx="214">
                  <c:v>200.03500366210901</c:v>
                </c:pt>
                <c:pt idx="215">
                  <c:v>160.79600524902301</c:v>
                </c:pt>
                <c:pt idx="216">
                  <c:v>121.786003112793</c:v>
                </c:pt>
                <c:pt idx="217">
                  <c:v>68.563003540039006</c:v>
                </c:pt>
                <c:pt idx="218">
                  <c:v>185.82400512695301</c:v>
                </c:pt>
                <c:pt idx="219">
                  <c:v>55.27730178833</c:v>
                </c:pt>
                <c:pt idx="220">
                  <c:v>51.614299774169901</c:v>
                </c:pt>
                <c:pt idx="221">
                  <c:v>76.067001342773395</c:v>
                </c:pt>
                <c:pt idx="222">
                  <c:v>136.02699279785099</c:v>
                </c:pt>
                <c:pt idx="223">
                  <c:v>51.5601997375488</c:v>
                </c:pt>
                <c:pt idx="224">
                  <c:v>212.22399902343699</c:v>
                </c:pt>
                <c:pt idx="225">
                  <c:v>402.68600463867102</c:v>
                </c:pt>
                <c:pt idx="226">
                  <c:v>101.62400054931599</c:v>
                </c:pt>
                <c:pt idx="227">
                  <c:v>268.30499267578102</c:v>
                </c:pt>
                <c:pt idx="228">
                  <c:v>91.024200439453097</c:v>
                </c:pt>
                <c:pt idx="229">
                  <c:v>67.661300659179602</c:v>
                </c:pt>
                <c:pt idx="230">
                  <c:v>242.73199462890599</c:v>
                </c:pt>
                <c:pt idx="231">
                  <c:v>100.89299774169901</c:v>
                </c:pt>
                <c:pt idx="232">
                  <c:v>317.468994140625</c:v>
                </c:pt>
                <c:pt idx="233">
                  <c:v>180.53300476074199</c:v>
                </c:pt>
                <c:pt idx="234">
                  <c:v>50.546901702880803</c:v>
                </c:pt>
                <c:pt idx="235">
                  <c:v>101.83599853515599</c:v>
                </c:pt>
                <c:pt idx="236">
                  <c:v>144.36599731445301</c:v>
                </c:pt>
                <c:pt idx="237">
                  <c:v>141.18600463867099</c:v>
                </c:pt>
                <c:pt idx="238">
                  <c:v>758.44299316406205</c:v>
                </c:pt>
                <c:pt idx="239">
                  <c:v>80.645896911620994</c:v>
                </c:pt>
                <c:pt idx="240">
                  <c:v>1346.96997070312</c:v>
                </c:pt>
                <c:pt idx="241">
                  <c:v>1237.01000976562</c:v>
                </c:pt>
                <c:pt idx="242">
                  <c:v>116.56600189208901</c:v>
                </c:pt>
                <c:pt idx="243">
                  <c:v>780.35900878906205</c:v>
                </c:pt>
                <c:pt idx="244">
                  <c:v>97.411399841308494</c:v>
                </c:pt>
                <c:pt idx="245">
                  <c:v>70.809997558593693</c:v>
                </c:pt>
                <c:pt idx="246">
                  <c:v>51.246700286865199</c:v>
                </c:pt>
                <c:pt idx="247">
                  <c:v>66.264999389648395</c:v>
                </c:pt>
                <c:pt idx="248">
                  <c:v>59.38570022583</c:v>
                </c:pt>
                <c:pt idx="249">
                  <c:v>151.77299499511699</c:v>
                </c:pt>
                <c:pt idx="250">
                  <c:v>61.1416015625</c:v>
                </c:pt>
                <c:pt idx="251">
                  <c:v>99.449798583984304</c:v>
                </c:pt>
                <c:pt idx="252">
                  <c:v>404.39001464843699</c:v>
                </c:pt>
                <c:pt idx="253">
                  <c:v>117.490997314453</c:v>
                </c:pt>
                <c:pt idx="254">
                  <c:v>121.073997497558</c:v>
                </c:pt>
                <c:pt idx="255">
                  <c:v>129.63400268554599</c:v>
                </c:pt>
                <c:pt idx="256">
                  <c:v>207.09899902343699</c:v>
                </c:pt>
                <c:pt idx="257">
                  <c:v>103.25299835205</c:v>
                </c:pt>
                <c:pt idx="258">
                  <c:v>115.99900054931599</c:v>
                </c:pt>
                <c:pt idx="259">
                  <c:v>440.41198730468699</c:v>
                </c:pt>
                <c:pt idx="260">
                  <c:v>92.613998413085895</c:v>
                </c:pt>
                <c:pt idx="261">
                  <c:v>99.786796569824205</c:v>
                </c:pt>
                <c:pt idx="262">
                  <c:v>174.48599243164</c:v>
                </c:pt>
                <c:pt idx="263">
                  <c:v>72.647300720214801</c:v>
                </c:pt>
                <c:pt idx="264">
                  <c:v>361.704986572265</c:v>
                </c:pt>
                <c:pt idx="265">
                  <c:v>66.975196838378906</c:v>
                </c:pt>
                <c:pt idx="266">
                  <c:v>815.86602783203102</c:v>
                </c:pt>
                <c:pt idx="267">
                  <c:v>804.58197021484295</c:v>
                </c:pt>
                <c:pt idx="268">
                  <c:v>104.778999328613</c:v>
                </c:pt>
                <c:pt idx="269">
                  <c:v>176.68499755859301</c:v>
                </c:pt>
                <c:pt idx="270">
                  <c:v>790.99798583984295</c:v>
                </c:pt>
                <c:pt idx="271">
                  <c:v>899.28601074218705</c:v>
                </c:pt>
                <c:pt idx="272">
                  <c:v>52.234001159667898</c:v>
                </c:pt>
                <c:pt idx="273">
                  <c:v>56.378398895263601</c:v>
                </c:pt>
                <c:pt idx="274">
                  <c:v>56.741901397705</c:v>
                </c:pt>
                <c:pt idx="275">
                  <c:v>271.47198486328102</c:v>
                </c:pt>
                <c:pt idx="276">
                  <c:v>83.365402221679602</c:v>
                </c:pt>
                <c:pt idx="277">
                  <c:v>60.501899719238203</c:v>
                </c:pt>
                <c:pt idx="278">
                  <c:v>137.009994506835</c:v>
                </c:pt>
                <c:pt idx="279">
                  <c:v>62.271598815917898</c:v>
                </c:pt>
                <c:pt idx="280">
                  <c:v>2897.0400390625</c:v>
                </c:pt>
                <c:pt idx="281">
                  <c:v>373.66101074218699</c:v>
                </c:pt>
                <c:pt idx="282">
                  <c:v>99.7615966796875</c:v>
                </c:pt>
                <c:pt idx="283">
                  <c:v>117.99700164794901</c:v>
                </c:pt>
                <c:pt idx="284">
                  <c:v>176.10099792480401</c:v>
                </c:pt>
                <c:pt idx="285">
                  <c:v>773.28399658203102</c:v>
                </c:pt>
                <c:pt idx="286">
                  <c:v>4529.16015625</c:v>
                </c:pt>
                <c:pt idx="287">
                  <c:v>937.34698486328102</c:v>
                </c:pt>
                <c:pt idx="288">
                  <c:v>181.218994140625</c:v>
                </c:pt>
                <c:pt idx="289">
                  <c:v>1164.2099609375</c:v>
                </c:pt>
                <c:pt idx="290">
                  <c:v>1294.52001953125</c:v>
                </c:pt>
                <c:pt idx="291">
                  <c:v>194.61599731445301</c:v>
                </c:pt>
                <c:pt idx="292">
                  <c:v>951.67901611328102</c:v>
                </c:pt>
                <c:pt idx="293">
                  <c:v>6125.39013671875</c:v>
                </c:pt>
                <c:pt idx="294">
                  <c:v>703.7490234375</c:v>
                </c:pt>
                <c:pt idx="295">
                  <c:v>157.35099792480401</c:v>
                </c:pt>
                <c:pt idx="296">
                  <c:v>56.372798919677699</c:v>
                </c:pt>
                <c:pt idx="297">
                  <c:v>121.66300201416</c:v>
                </c:pt>
                <c:pt idx="298">
                  <c:v>99.020401000976506</c:v>
                </c:pt>
                <c:pt idx="299">
                  <c:v>337.71499633789</c:v>
                </c:pt>
                <c:pt idx="300">
                  <c:v>2160.44995117187</c:v>
                </c:pt>
                <c:pt idx="301">
                  <c:v>65.279998779296804</c:v>
                </c:pt>
                <c:pt idx="302">
                  <c:v>73.807296752929602</c:v>
                </c:pt>
                <c:pt idx="303">
                  <c:v>74.633399963378906</c:v>
                </c:pt>
                <c:pt idx="304">
                  <c:v>345.95199584960898</c:v>
                </c:pt>
                <c:pt idx="305">
                  <c:v>51.117900848388601</c:v>
                </c:pt>
                <c:pt idx="306">
                  <c:v>57.277400970458899</c:v>
                </c:pt>
                <c:pt idx="307">
                  <c:v>893.85198974609295</c:v>
                </c:pt>
                <c:pt idx="308">
                  <c:v>759.03601074218705</c:v>
                </c:pt>
                <c:pt idx="309">
                  <c:v>81.229301452636705</c:v>
                </c:pt>
                <c:pt idx="310">
                  <c:v>62.738498687744098</c:v>
                </c:pt>
                <c:pt idx="311">
                  <c:v>706.947998046875</c:v>
                </c:pt>
                <c:pt idx="312">
                  <c:v>865.40802001953102</c:v>
                </c:pt>
                <c:pt idx="313">
                  <c:v>280.641998291015</c:v>
                </c:pt>
                <c:pt idx="314">
                  <c:v>66.451202392578097</c:v>
                </c:pt>
                <c:pt idx="315">
                  <c:v>128.21499633789</c:v>
                </c:pt>
                <c:pt idx="316">
                  <c:v>56.037601470947202</c:v>
                </c:pt>
                <c:pt idx="317">
                  <c:v>69.453201293945298</c:v>
                </c:pt>
                <c:pt idx="318">
                  <c:v>385.30398559570301</c:v>
                </c:pt>
                <c:pt idx="319">
                  <c:v>126.56500244140599</c:v>
                </c:pt>
                <c:pt idx="320">
                  <c:v>101.996002197265</c:v>
                </c:pt>
                <c:pt idx="321">
                  <c:v>485.0830078125</c:v>
                </c:pt>
                <c:pt idx="322">
                  <c:v>80.849998474120994</c:v>
                </c:pt>
                <c:pt idx="323">
                  <c:v>57.578899383544901</c:v>
                </c:pt>
                <c:pt idx="324">
                  <c:v>157.78900146484301</c:v>
                </c:pt>
                <c:pt idx="325">
                  <c:v>59.647098541259702</c:v>
                </c:pt>
                <c:pt idx="326">
                  <c:v>64.737899780273395</c:v>
                </c:pt>
                <c:pt idx="327">
                  <c:v>123.59700012207</c:v>
                </c:pt>
                <c:pt idx="328">
                  <c:v>104.967002868652</c:v>
                </c:pt>
                <c:pt idx="329">
                  <c:v>842.38098144531205</c:v>
                </c:pt>
                <c:pt idx="330">
                  <c:v>77.672203063964801</c:v>
                </c:pt>
                <c:pt idx="331">
                  <c:v>50.809600830078097</c:v>
                </c:pt>
                <c:pt idx="332">
                  <c:v>129.22300720214801</c:v>
                </c:pt>
                <c:pt idx="333">
                  <c:v>1291.97998046875</c:v>
                </c:pt>
                <c:pt idx="334">
                  <c:v>1497.58996582031</c:v>
                </c:pt>
                <c:pt idx="335">
                  <c:v>54.872200012207003</c:v>
                </c:pt>
                <c:pt idx="336">
                  <c:v>929.20397949218705</c:v>
                </c:pt>
                <c:pt idx="337">
                  <c:v>50.8456001281738</c:v>
                </c:pt>
                <c:pt idx="338">
                  <c:v>158.25399780273401</c:v>
                </c:pt>
                <c:pt idx="339">
                  <c:v>55.327098846435497</c:v>
                </c:pt>
                <c:pt idx="340">
                  <c:v>91.450401306152301</c:v>
                </c:pt>
                <c:pt idx="341">
                  <c:v>76.138298034667898</c:v>
                </c:pt>
                <c:pt idx="342">
                  <c:v>142.06799316406199</c:v>
                </c:pt>
                <c:pt idx="343">
                  <c:v>84.536903381347599</c:v>
                </c:pt>
                <c:pt idx="344">
                  <c:v>182.52499389648401</c:v>
                </c:pt>
                <c:pt idx="345">
                  <c:v>351.45700073242102</c:v>
                </c:pt>
                <c:pt idx="346">
                  <c:v>68.650497436523395</c:v>
                </c:pt>
                <c:pt idx="347">
                  <c:v>316.322998046875</c:v>
                </c:pt>
                <c:pt idx="348">
                  <c:v>140.766998291015</c:v>
                </c:pt>
                <c:pt idx="349">
                  <c:v>260.61999511718699</c:v>
                </c:pt>
                <c:pt idx="350">
                  <c:v>88.850997924804602</c:v>
                </c:pt>
                <c:pt idx="351">
                  <c:v>295.62899780273398</c:v>
                </c:pt>
                <c:pt idx="352">
                  <c:v>143.73599243164</c:v>
                </c:pt>
                <c:pt idx="353">
                  <c:v>129.01899719238199</c:v>
                </c:pt>
                <c:pt idx="354">
                  <c:v>52.311798095703097</c:v>
                </c:pt>
                <c:pt idx="355">
                  <c:v>74.655097961425696</c:v>
                </c:pt>
                <c:pt idx="356">
                  <c:v>78.354400634765597</c:v>
                </c:pt>
                <c:pt idx="357">
                  <c:v>184.89399719238199</c:v>
                </c:pt>
                <c:pt idx="358">
                  <c:v>127.37400054931599</c:v>
                </c:pt>
                <c:pt idx="359">
                  <c:v>72.2218017578125</c:v>
                </c:pt>
                <c:pt idx="360">
                  <c:v>87.595001220703097</c:v>
                </c:pt>
                <c:pt idx="361">
                  <c:v>128.85699462890599</c:v>
                </c:pt>
                <c:pt idx="362">
                  <c:v>110.597999572753</c:v>
                </c:pt>
                <c:pt idx="363">
                  <c:v>78.165802001953097</c:v>
                </c:pt>
                <c:pt idx="364">
                  <c:v>69.345298767089801</c:v>
                </c:pt>
                <c:pt idx="365">
                  <c:v>75.111099243164006</c:v>
                </c:pt>
                <c:pt idx="366">
                  <c:v>65.484901428222599</c:v>
                </c:pt>
                <c:pt idx="367">
                  <c:v>152.65699768066401</c:v>
                </c:pt>
                <c:pt idx="368">
                  <c:v>63.695098876953097</c:v>
                </c:pt>
                <c:pt idx="369">
                  <c:v>58.939601898193303</c:v>
                </c:pt>
                <c:pt idx="370">
                  <c:v>160.031005859375</c:v>
                </c:pt>
                <c:pt idx="371">
                  <c:v>134.90899658203099</c:v>
                </c:pt>
                <c:pt idx="372">
                  <c:v>112.246002197265</c:v>
                </c:pt>
                <c:pt idx="373">
                  <c:v>78.908996582031193</c:v>
                </c:pt>
                <c:pt idx="374">
                  <c:v>613.906982421875</c:v>
                </c:pt>
                <c:pt idx="375">
                  <c:v>904.96197509765602</c:v>
                </c:pt>
                <c:pt idx="376">
                  <c:v>959.55902099609295</c:v>
                </c:pt>
                <c:pt idx="377">
                  <c:v>671.822998046875</c:v>
                </c:pt>
                <c:pt idx="378">
                  <c:v>94.038200378417898</c:v>
                </c:pt>
                <c:pt idx="379">
                  <c:v>79.542999267578097</c:v>
                </c:pt>
                <c:pt idx="380">
                  <c:v>58.058399200439403</c:v>
                </c:pt>
                <c:pt idx="381">
                  <c:v>279.329010009765</c:v>
                </c:pt>
                <c:pt idx="382">
                  <c:v>63.228801727294901</c:v>
                </c:pt>
                <c:pt idx="383">
                  <c:v>100.54199981689401</c:v>
                </c:pt>
                <c:pt idx="384">
                  <c:v>63.782100677490199</c:v>
                </c:pt>
                <c:pt idx="385">
                  <c:v>831.83502197265602</c:v>
                </c:pt>
                <c:pt idx="386">
                  <c:v>459.46499633789</c:v>
                </c:pt>
                <c:pt idx="387">
                  <c:v>934.46099853515602</c:v>
                </c:pt>
                <c:pt idx="388">
                  <c:v>722.24102783203102</c:v>
                </c:pt>
                <c:pt idx="389">
                  <c:v>101.170997619628</c:v>
                </c:pt>
                <c:pt idx="390">
                  <c:v>96.586097717285099</c:v>
                </c:pt>
                <c:pt idx="391">
                  <c:v>5225.89990234375</c:v>
                </c:pt>
                <c:pt idx="392">
                  <c:v>850.625</c:v>
                </c:pt>
                <c:pt idx="393">
                  <c:v>390.50500488281199</c:v>
                </c:pt>
                <c:pt idx="394">
                  <c:v>741.24401855468705</c:v>
                </c:pt>
                <c:pt idx="395">
                  <c:v>53.132499694824197</c:v>
                </c:pt>
                <c:pt idx="396">
                  <c:v>111.428001403808</c:v>
                </c:pt>
                <c:pt idx="397">
                  <c:v>200.98800659179599</c:v>
                </c:pt>
                <c:pt idx="398">
                  <c:v>768.31097412109295</c:v>
                </c:pt>
                <c:pt idx="399">
                  <c:v>305.41500854492102</c:v>
                </c:pt>
                <c:pt idx="400">
                  <c:v>64.121200561523395</c:v>
                </c:pt>
                <c:pt idx="401">
                  <c:v>52.584201812744098</c:v>
                </c:pt>
                <c:pt idx="402">
                  <c:v>145.99800109863199</c:v>
                </c:pt>
                <c:pt idx="403">
                  <c:v>54.063301086425703</c:v>
                </c:pt>
                <c:pt idx="404">
                  <c:v>77.856597900390597</c:v>
                </c:pt>
                <c:pt idx="405">
                  <c:v>87.022598266601506</c:v>
                </c:pt>
                <c:pt idx="406">
                  <c:v>50.386398315429602</c:v>
                </c:pt>
                <c:pt idx="407">
                  <c:v>767.780029296875</c:v>
                </c:pt>
                <c:pt idx="408">
                  <c:v>887.85699462890602</c:v>
                </c:pt>
                <c:pt idx="409">
                  <c:v>207.18800354003901</c:v>
                </c:pt>
                <c:pt idx="410">
                  <c:v>63.6557006835937</c:v>
                </c:pt>
                <c:pt idx="411">
                  <c:v>619.04797363281205</c:v>
                </c:pt>
                <c:pt idx="412">
                  <c:v>100.653999328613</c:v>
                </c:pt>
                <c:pt idx="413">
                  <c:v>59.598800659179602</c:v>
                </c:pt>
                <c:pt idx="414">
                  <c:v>66.751502990722599</c:v>
                </c:pt>
                <c:pt idx="415">
                  <c:v>115.33200073242099</c:v>
                </c:pt>
                <c:pt idx="416">
                  <c:v>76.040496826171804</c:v>
                </c:pt>
                <c:pt idx="417">
                  <c:v>50.183700561523402</c:v>
                </c:pt>
                <c:pt idx="418">
                  <c:v>56.360000610351499</c:v>
                </c:pt>
                <c:pt idx="419">
                  <c:v>157.24800109863199</c:v>
                </c:pt>
                <c:pt idx="420">
                  <c:v>380.683990478515</c:v>
                </c:pt>
                <c:pt idx="421">
                  <c:v>73.707801818847599</c:v>
                </c:pt>
                <c:pt idx="422">
                  <c:v>369.02200317382801</c:v>
                </c:pt>
                <c:pt idx="423">
                  <c:v>125.63899993896401</c:v>
                </c:pt>
                <c:pt idx="424">
                  <c:v>58.063400268554602</c:v>
                </c:pt>
                <c:pt idx="425">
                  <c:v>183.95700073242099</c:v>
                </c:pt>
                <c:pt idx="426">
                  <c:v>136.78999328613199</c:v>
                </c:pt>
                <c:pt idx="427">
                  <c:v>58.867698669433501</c:v>
                </c:pt>
                <c:pt idx="428">
                  <c:v>79.279602050781193</c:v>
                </c:pt>
                <c:pt idx="429">
                  <c:v>257.07501220703102</c:v>
                </c:pt>
                <c:pt idx="430">
                  <c:v>67.959297180175696</c:v>
                </c:pt>
                <c:pt idx="431">
                  <c:v>104.077003479003</c:v>
                </c:pt>
                <c:pt idx="432">
                  <c:v>72.440803527832003</c:v>
                </c:pt>
                <c:pt idx="433">
                  <c:v>101.459999084472</c:v>
                </c:pt>
                <c:pt idx="434">
                  <c:v>836.57897949218705</c:v>
                </c:pt>
                <c:pt idx="435">
                  <c:v>728.64001464843705</c:v>
                </c:pt>
                <c:pt idx="436">
                  <c:v>55.955299377441399</c:v>
                </c:pt>
                <c:pt idx="437">
                  <c:v>63.633399963378899</c:v>
                </c:pt>
                <c:pt idx="438">
                  <c:v>50.7914009094238</c:v>
                </c:pt>
                <c:pt idx="439">
                  <c:v>267.36099243164</c:v>
                </c:pt>
                <c:pt idx="440">
                  <c:v>90.180496215820298</c:v>
                </c:pt>
                <c:pt idx="441">
                  <c:v>61.386501312255803</c:v>
                </c:pt>
                <c:pt idx="442">
                  <c:v>63.214500427246001</c:v>
                </c:pt>
                <c:pt idx="443">
                  <c:v>52.708198547363203</c:v>
                </c:pt>
                <c:pt idx="444">
                  <c:v>67.462799072265597</c:v>
                </c:pt>
                <c:pt idx="445">
                  <c:v>88.836799621582003</c:v>
                </c:pt>
                <c:pt idx="446">
                  <c:v>169.00100708007801</c:v>
                </c:pt>
                <c:pt idx="447">
                  <c:v>104.99700164794901</c:v>
                </c:pt>
                <c:pt idx="448">
                  <c:v>66.962997436523395</c:v>
                </c:pt>
                <c:pt idx="449">
                  <c:v>118.244003295898</c:v>
                </c:pt>
                <c:pt idx="450">
                  <c:v>151.08399963378901</c:v>
                </c:pt>
                <c:pt idx="451">
                  <c:v>101.810997009277</c:v>
                </c:pt>
                <c:pt idx="452">
                  <c:v>84.843498229980398</c:v>
                </c:pt>
                <c:pt idx="453">
                  <c:v>91.414001464843693</c:v>
                </c:pt>
                <c:pt idx="454">
                  <c:v>139.787994384765</c:v>
                </c:pt>
                <c:pt idx="455">
                  <c:v>61.776298522949197</c:v>
                </c:pt>
                <c:pt idx="456">
                  <c:v>69.324302673339801</c:v>
                </c:pt>
                <c:pt idx="457">
                  <c:v>55.554901123046797</c:v>
                </c:pt>
                <c:pt idx="458">
                  <c:v>121.450996398925</c:v>
                </c:pt>
                <c:pt idx="459">
                  <c:v>108.601997375488</c:v>
                </c:pt>
                <c:pt idx="460">
                  <c:v>61.704700469970703</c:v>
                </c:pt>
                <c:pt idx="461">
                  <c:v>66.159103393554602</c:v>
                </c:pt>
                <c:pt idx="462">
                  <c:v>93.435600280761705</c:v>
                </c:pt>
                <c:pt idx="463">
                  <c:v>193.65899658203099</c:v>
                </c:pt>
                <c:pt idx="464">
                  <c:v>51.8468017578125</c:v>
                </c:pt>
                <c:pt idx="465">
                  <c:v>59.371498107910099</c:v>
                </c:pt>
                <c:pt idx="466">
                  <c:v>58.160499572753899</c:v>
                </c:pt>
                <c:pt idx="467">
                  <c:v>64.090400695800696</c:v>
                </c:pt>
                <c:pt idx="468">
                  <c:v>279.385009765625</c:v>
                </c:pt>
                <c:pt idx="469">
                  <c:v>265.18798828125</c:v>
                </c:pt>
                <c:pt idx="470">
                  <c:v>62.420799255371001</c:v>
                </c:pt>
                <c:pt idx="471">
                  <c:v>100.86799621582</c:v>
                </c:pt>
                <c:pt idx="472">
                  <c:v>84.410003662109304</c:v>
                </c:pt>
                <c:pt idx="473">
                  <c:v>71.147598266601506</c:v>
                </c:pt>
                <c:pt idx="474">
                  <c:v>75.256103515625</c:v>
                </c:pt>
                <c:pt idx="475">
                  <c:v>66.116203308105398</c:v>
                </c:pt>
                <c:pt idx="476">
                  <c:v>265.40499877929602</c:v>
                </c:pt>
                <c:pt idx="477">
                  <c:v>280.16900634765602</c:v>
                </c:pt>
                <c:pt idx="478">
                  <c:v>51.046798706054602</c:v>
                </c:pt>
                <c:pt idx="479">
                  <c:v>55.100898742675703</c:v>
                </c:pt>
                <c:pt idx="480">
                  <c:v>78.694900512695298</c:v>
                </c:pt>
                <c:pt idx="481">
                  <c:v>53.248199462890597</c:v>
                </c:pt>
                <c:pt idx="482">
                  <c:v>2378.71997070312</c:v>
                </c:pt>
                <c:pt idx="483">
                  <c:v>64.235397338867102</c:v>
                </c:pt>
                <c:pt idx="484">
                  <c:v>694.46301269531205</c:v>
                </c:pt>
                <c:pt idx="485">
                  <c:v>241.89999389648401</c:v>
                </c:pt>
                <c:pt idx="486">
                  <c:v>136.04699707031199</c:v>
                </c:pt>
                <c:pt idx="487">
                  <c:v>89.111701965332003</c:v>
                </c:pt>
                <c:pt idx="488">
                  <c:v>275.21398925781199</c:v>
                </c:pt>
                <c:pt idx="489">
                  <c:v>133.96699523925699</c:v>
                </c:pt>
                <c:pt idx="490">
                  <c:v>150.197998046875</c:v>
                </c:pt>
                <c:pt idx="491">
                  <c:v>177.82400512695301</c:v>
                </c:pt>
                <c:pt idx="492">
                  <c:v>214.08799743652301</c:v>
                </c:pt>
                <c:pt idx="493">
                  <c:v>343.579986572265</c:v>
                </c:pt>
                <c:pt idx="494">
                  <c:v>97.363998413085895</c:v>
                </c:pt>
                <c:pt idx="495">
                  <c:v>274.73001098632801</c:v>
                </c:pt>
                <c:pt idx="496">
                  <c:v>3323.46997070312</c:v>
                </c:pt>
                <c:pt idx="497">
                  <c:v>247.47599792480401</c:v>
                </c:pt>
                <c:pt idx="498">
                  <c:v>67.879699707031193</c:v>
                </c:pt>
                <c:pt idx="499">
                  <c:v>93.069503784179602</c:v>
                </c:pt>
                <c:pt idx="500">
                  <c:v>99.035301208495994</c:v>
                </c:pt>
                <c:pt idx="501">
                  <c:v>147.92399597167901</c:v>
                </c:pt>
                <c:pt idx="502">
                  <c:v>130.17199707031199</c:v>
                </c:pt>
                <c:pt idx="503">
                  <c:v>55.3737983703613</c:v>
                </c:pt>
                <c:pt idx="504">
                  <c:v>54.138599395751903</c:v>
                </c:pt>
                <c:pt idx="505">
                  <c:v>66.060699462890597</c:v>
                </c:pt>
                <c:pt idx="506">
                  <c:v>56.873298645019503</c:v>
                </c:pt>
                <c:pt idx="507">
                  <c:v>94.956001281738196</c:v>
                </c:pt>
                <c:pt idx="508">
                  <c:v>61.217899322509702</c:v>
                </c:pt>
                <c:pt idx="509">
                  <c:v>75.337898254394503</c:v>
                </c:pt>
                <c:pt idx="510">
                  <c:v>160.02299499511699</c:v>
                </c:pt>
                <c:pt idx="511">
                  <c:v>72.289100646972599</c:v>
                </c:pt>
                <c:pt idx="512">
                  <c:v>63.8536987304687</c:v>
                </c:pt>
                <c:pt idx="513">
                  <c:v>50.035800933837798</c:v>
                </c:pt>
                <c:pt idx="514">
                  <c:v>56.962898254394503</c:v>
                </c:pt>
                <c:pt idx="515">
                  <c:v>57.804500579833899</c:v>
                </c:pt>
                <c:pt idx="516">
                  <c:v>56.500099182128899</c:v>
                </c:pt>
                <c:pt idx="517">
                  <c:v>58.857898712158203</c:v>
                </c:pt>
                <c:pt idx="518">
                  <c:v>1667.7099609375</c:v>
                </c:pt>
                <c:pt idx="519">
                  <c:v>63.401901245117102</c:v>
                </c:pt>
                <c:pt idx="520">
                  <c:v>67.223297119140597</c:v>
                </c:pt>
                <c:pt idx="521">
                  <c:v>4634.4501953125</c:v>
                </c:pt>
                <c:pt idx="522">
                  <c:v>187.17199707031199</c:v>
                </c:pt>
                <c:pt idx="523">
                  <c:v>2707.1201171875</c:v>
                </c:pt>
                <c:pt idx="524">
                  <c:v>2556.3701171875</c:v>
                </c:pt>
                <c:pt idx="525">
                  <c:v>78.366302490234304</c:v>
                </c:pt>
                <c:pt idx="526">
                  <c:v>53.083599090576101</c:v>
                </c:pt>
                <c:pt idx="527">
                  <c:v>56.948600769042898</c:v>
                </c:pt>
              </c:numCache>
            </c:numRef>
          </c:yVal>
          <c:smooth val="0"/>
        </c:ser>
        <c:ser>
          <c:idx val="2"/>
          <c:order val="2"/>
          <c:spPr>
            <a:ln w="15687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stat_1!$H:$H</c:f>
              <c:numCache>
                <c:formatCode>General</c:formatCode>
                <c:ptCount val="65536"/>
                <c:pt idx="0">
                  <c:v>48.171598421363399</c:v>
                </c:pt>
                <c:pt idx="1">
                  <c:v>78.683057841241293</c:v>
                </c:pt>
                <c:pt idx="2">
                  <c:v>62.148348549721298</c:v>
                </c:pt>
                <c:pt idx="3">
                  <c:v>65.535502970379696</c:v>
                </c:pt>
                <c:pt idx="4">
                  <c:v>52.356066937040403</c:v>
                </c:pt>
                <c:pt idx="5">
                  <c:v>82.763438232773595</c:v>
                </c:pt>
                <c:pt idx="6">
                  <c:v>60.057179975256297</c:v>
                </c:pt>
                <c:pt idx="7">
                  <c:v>80.689452473260204</c:v>
                </c:pt>
                <c:pt idx="8">
                  <c:v>80.651743022472601</c:v>
                </c:pt>
                <c:pt idx="9">
                  <c:v>61.9151617124</c:v>
                </c:pt>
                <c:pt idx="10">
                  <c:v>61.799859451040099</c:v>
                </c:pt>
                <c:pt idx="11">
                  <c:v>54.1659036093642</c:v>
                </c:pt>
                <c:pt idx="12">
                  <c:v>58.086308122352499</c:v>
                </c:pt>
                <c:pt idx="13">
                  <c:v>89.725018060514699</c:v>
                </c:pt>
                <c:pt idx="14">
                  <c:v>180.59971491374401</c:v>
                </c:pt>
                <c:pt idx="15">
                  <c:v>55.822932772342803</c:v>
                </c:pt>
                <c:pt idx="16">
                  <c:v>76.229978088082106</c:v>
                </c:pt>
                <c:pt idx="17">
                  <c:v>67.879151292739294</c:v>
                </c:pt>
                <c:pt idx="18">
                  <c:v>55.804269487075999</c:v>
                </c:pt>
                <c:pt idx="19">
                  <c:v>56.848703006434199</c:v>
                </c:pt>
                <c:pt idx="20">
                  <c:v>170.259565691483</c:v>
                </c:pt>
                <c:pt idx="21">
                  <c:v>167.972749561482</c:v>
                </c:pt>
                <c:pt idx="22">
                  <c:v>50.940303384741199</c:v>
                </c:pt>
                <c:pt idx="23">
                  <c:v>176.95568187649599</c:v>
                </c:pt>
                <c:pt idx="24">
                  <c:v>91.030299388428503</c:v>
                </c:pt>
                <c:pt idx="25">
                  <c:v>98.528362519532806</c:v>
                </c:pt>
                <c:pt idx="26">
                  <c:v>58.6129981996651</c:v>
                </c:pt>
                <c:pt idx="27">
                  <c:v>55.9255276634971</c:v>
                </c:pt>
                <c:pt idx="28">
                  <c:v>127.085469242351</c:v>
                </c:pt>
                <c:pt idx="29">
                  <c:v>58.4542432837086</c:v>
                </c:pt>
                <c:pt idx="30">
                  <c:v>100.814387363675</c:v>
                </c:pt>
                <c:pt idx="31">
                  <c:v>69.281845865704199</c:v>
                </c:pt>
                <c:pt idx="32">
                  <c:v>121.86543301230699</c:v>
                </c:pt>
                <c:pt idx="33">
                  <c:v>196.91203033687799</c:v>
                </c:pt>
                <c:pt idx="34">
                  <c:v>108.248518000822</c:v>
                </c:pt>
                <c:pt idx="35">
                  <c:v>142.50413364435201</c:v>
                </c:pt>
                <c:pt idx="36">
                  <c:v>94.584602311054496</c:v>
                </c:pt>
                <c:pt idx="37">
                  <c:v>66.644098711847207</c:v>
                </c:pt>
                <c:pt idx="38">
                  <c:v>71.603848691041406</c:v>
                </c:pt>
                <c:pt idx="39">
                  <c:v>2347.3142050967199</c:v>
                </c:pt>
                <c:pt idx="40">
                  <c:v>247.453568191372</c:v>
                </c:pt>
                <c:pt idx="41">
                  <c:v>91.373819552258695</c:v>
                </c:pt>
                <c:pt idx="42">
                  <c:v>71.860931510433304</c:v>
                </c:pt>
                <c:pt idx="43">
                  <c:v>241.61624390748401</c:v>
                </c:pt>
                <c:pt idx="44">
                  <c:v>136.803395509718</c:v>
                </c:pt>
                <c:pt idx="45">
                  <c:v>87.196527914230501</c:v>
                </c:pt>
                <c:pt idx="46">
                  <c:v>169.891371022399</c:v>
                </c:pt>
                <c:pt idx="47">
                  <c:v>172.89715118478799</c:v>
                </c:pt>
                <c:pt idx="48">
                  <c:v>250.33168756864899</c:v>
                </c:pt>
                <c:pt idx="49">
                  <c:v>170.07969705663399</c:v>
                </c:pt>
                <c:pt idx="50">
                  <c:v>176.15039110952</c:v>
                </c:pt>
                <c:pt idx="51">
                  <c:v>317.06327441852</c:v>
                </c:pt>
                <c:pt idx="52">
                  <c:v>599.30500214439496</c:v>
                </c:pt>
                <c:pt idx="53">
                  <c:v>89.429638707279196</c:v>
                </c:pt>
                <c:pt idx="54">
                  <c:v>86.351579261397404</c:v>
                </c:pt>
                <c:pt idx="55">
                  <c:v>87.302151813616007</c:v>
                </c:pt>
                <c:pt idx="56">
                  <c:v>6641.5431222874304</c:v>
                </c:pt>
                <c:pt idx="57">
                  <c:v>178.24894927288599</c:v>
                </c:pt>
                <c:pt idx="58">
                  <c:v>143.155642684447</c:v>
                </c:pt>
                <c:pt idx="59">
                  <c:v>120.547984600768</c:v>
                </c:pt>
                <c:pt idx="60">
                  <c:v>86.369727785433895</c:v>
                </c:pt>
                <c:pt idx="61">
                  <c:v>116.573798174777</c:v>
                </c:pt>
                <c:pt idx="62">
                  <c:v>123.02272686785</c:v>
                </c:pt>
                <c:pt idx="63">
                  <c:v>61.628694960631101</c:v>
                </c:pt>
                <c:pt idx="64">
                  <c:v>115.73909369585</c:v>
                </c:pt>
                <c:pt idx="65">
                  <c:v>59.943102930709003</c:v>
                </c:pt>
                <c:pt idx="66">
                  <c:v>146.78585799875401</c:v>
                </c:pt>
                <c:pt idx="67">
                  <c:v>129.301418491574</c:v>
                </c:pt>
                <c:pt idx="68">
                  <c:v>91.374951176120305</c:v>
                </c:pt>
                <c:pt idx="69">
                  <c:v>73.442320552134603</c:v>
                </c:pt>
                <c:pt idx="70">
                  <c:v>106.89039919786499</c:v>
                </c:pt>
                <c:pt idx="71">
                  <c:v>183.50419346939199</c:v>
                </c:pt>
                <c:pt idx="72">
                  <c:v>101.428084851582</c:v>
                </c:pt>
                <c:pt idx="73">
                  <c:v>67.741629213975997</c:v>
                </c:pt>
                <c:pt idx="74">
                  <c:v>100.79931039012</c:v>
                </c:pt>
                <c:pt idx="75">
                  <c:v>72.014440966910897</c:v>
                </c:pt>
                <c:pt idx="76">
                  <c:v>97.493709463550204</c:v>
                </c:pt>
                <c:pt idx="77">
                  <c:v>63.685672328419699</c:v>
                </c:pt>
                <c:pt idx="78">
                  <c:v>53.026443465204501</c:v>
                </c:pt>
                <c:pt idx="79">
                  <c:v>87.031940455739104</c:v>
                </c:pt>
                <c:pt idx="80">
                  <c:v>70.642802236765107</c:v>
                </c:pt>
                <c:pt idx="81">
                  <c:v>45.087332061142703</c:v>
                </c:pt>
                <c:pt idx="82">
                  <c:v>149.78246605194801</c:v>
                </c:pt>
                <c:pt idx="83">
                  <c:v>89.260686413892998</c:v>
                </c:pt>
                <c:pt idx="84">
                  <c:v>56.066602020171899</c:v>
                </c:pt>
                <c:pt idx="85">
                  <c:v>81.482822901663297</c:v>
                </c:pt>
                <c:pt idx="86">
                  <c:v>66.105505312862306</c:v>
                </c:pt>
                <c:pt idx="87">
                  <c:v>72.092480471112793</c:v>
                </c:pt>
                <c:pt idx="88">
                  <c:v>57.846259220035698</c:v>
                </c:pt>
                <c:pt idx="89">
                  <c:v>57.7844027879</c:v>
                </c:pt>
                <c:pt idx="90">
                  <c:v>63.552042865571501</c:v>
                </c:pt>
                <c:pt idx="91">
                  <c:v>118.155399927731</c:v>
                </c:pt>
                <c:pt idx="92">
                  <c:v>70.952284346020505</c:v>
                </c:pt>
                <c:pt idx="93">
                  <c:v>141.182524600721</c:v>
                </c:pt>
                <c:pt idx="94">
                  <c:v>62.479454884874002</c:v>
                </c:pt>
                <c:pt idx="95">
                  <c:v>131.13965211606401</c:v>
                </c:pt>
                <c:pt idx="96">
                  <c:v>159.60564184689699</c:v>
                </c:pt>
                <c:pt idx="97">
                  <c:v>107.76693121742299</c:v>
                </c:pt>
                <c:pt idx="98">
                  <c:v>94.597007631281997</c:v>
                </c:pt>
                <c:pt idx="99">
                  <c:v>50.5896020890372</c:v>
                </c:pt>
                <c:pt idx="100">
                  <c:v>71.115480672922601</c:v>
                </c:pt>
                <c:pt idx="101">
                  <c:v>75.207713335426703</c:v>
                </c:pt>
                <c:pt idx="102">
                  <c:v>44.998933518959298</c:v>
                </c:pt>
                <c:pt idx="103">
                  <c:v>55.752593415470002</c:v>
                </c:pt>
                <c:pt idx="104">
                  <c:v>102.112632203366</c:v>
                </c:pt>
                <c:pt idx="105">
                  <c:v>99.618626805286993</c:v>
                </c:pt>
                <c:pt idx="106">
                  <c:v>97.289021679796704</c:v>
                </c:pt>
                <c:pt idx="107">
                  <c:v>162.59037210376999</c:v>
                </c:pt>
                <c:pt idx="108">
                  <c:v>386.89314530013098</c:v>
                </c:pt>
                <c:pt idx="109">
                  <c:v>354.18782031323298</c:v>
                </c:pt>
                <c:pt idx="110">
                  <c:v>72.468707117079106</c:v>
                </c:pt>
                <c:pt idx="111">
                  <c:v>75.544324637785905</c:v>
                </c:pt>
                <c:pt idx="112">
                  <c:v>399.99942567961898</c:v>
                </c:pt>
                <c:pt idx="113">
                  <c:v>77.537948086223494</c:v>
                </c:pt>
                <c:pt idx="114">
                  <c:v>517.026315838453</c:v>
                </c:pt>
                <c:pt idx="115">
                  <c:v>158.02010919000301</c:v>
                </c:pt>
                <c:pt idx="116">
                  <c:v>97.575058754836107</c:v>
                </c:pt>
                <c:pt idx="117">
                  <c:v>75.005101613494602</c:v>
                </c:pt>
                <c:pt idx="118">
                  <c:v>156.27206513643901</c:v>
                </c:pt>
                <c:pt idx="119">
                  <c:v>134.526772502922</c:v>
                </c:pt>
                <c:pt idx="120">
                  <c:v>162.34556697785399</c:v>
                </c:pt>
                <c:pt idx="121">
                  <c:v>42.998392700600597</c:v>
                </c:pt>
                <c:pt idx="122">
                  <c:v>100.871538622912</c:v>
                </c:pt>
                <c:pt idx="123">
                  <c:v>94.3997051822044</c:v>
                </c:pt>
                <c:pt idx="124">
                  <c:v>287.29516850320601</c:v>
                </c:pt>
                <c:pt idx="125">
                  <c:v>148.38874789382601</c:v>
                </c:pt>
                <c:pt idx="126">
                  <c:v>60.270984563278503</c:v>
                </c:pt>
                <c:pt idx="127">
                  <c:v>100.30946190168601</c:v>
                </c:pt>
                <c:pt idx="128">
                  <c:v>66.553781514169003</c:v>
                </c:pt>
                <c:pt idx="129">
                  <c:v>78.864840877359399</c:v>
                </c:pt>
                <c:pt idx="130">
                  <c:v>64.323989016654394</c:v>
                </c:pt>
                <c:pt idx="131">
                  <c:v>158.98236384419201</c:v>
                </c:pt>
                <c:pt idx="132">
                  <c:v>85.828530800722206</c:v>
                </c:pt>
                <c:pt idx="133">
                  <c:v>81.741199005468502</c:v>
                </c:pt>
                <c:pt idx="134">
                  <c:v>60.323702920020303</c:v>
                </c:pt>
                <c:pt idx="135">
                  <c:v>126.427868151993</c:v>
                </c:pt>
                <c:pt idx="136">
                  <c:v>62.374920067099701</c:v>
                </c:pt>
                <c:pt idx="137">
                  <c:v>53.0116472705025</c:v>
                </c:pt>
                <c:pt idx="138">
                  <c:v>233.62607754867301</c:v>
                </c:pt>
                <c:pt idx="139">
                  <c:v>532.05033280004795</c:v>
                </c:pt>
                <c:pt idx="140">
                  <c:v>205.522411656363</c:v>
                </c:pt>
                <c:pt idx="141">
                  <c:v>91.106535101212003</c:v>
                </c:pt>
                <c:pt idx="142">
                  <c:v>444.20718820452203</c:v>
                </c:pt>
                <c:pt idx="143">
                  <c:v>129.169001482863</c:v>
                </c:pt>
                <c:pt idx="144">
                  <c:v>390.77844394805902</c:v>
                </c:pt>
                <c:pt idx="145">
                  <c:v>154.81250859153999</c:v>
                </c:pt>
                <c:pt idx="146">
                  <c:v>240.573482298568</c:v>
                </c:pt>
                <c:pt idx="147">
                  <c:v>88.439272134001698</c:v>
                </c:pt>
                <c:pt idx="148">
                  <c:v>54.396367742657603</c:v>
                </c:pt>
                <c:pt idx="149">
                  <c:v>90.918753607782193</c:v>
                </c:pt>
                <c:pt idx="150">
                  <c:v>85.3991518670597</c:v>
                </c:pt>
                <c:pt idx="151">
                  <c:v>80.929288664324801</c:v>
                </c:pt>
                <c:pt idx="152">
                  <c:v>455.22648191276301</c:v>
                </c:pt>
                <c:pt idx="153">
                  <c:v>278.17225516735402</c:v>
                </c:pt>
                <c:pt idx="154">
                  <c:v>464.623520493532</c:v>
                </c:pt>
                <c:pt idx="155">
                  <c:v>2668.70899531955</c:v>
                </c:pt>
                <c:pt idx="156">
                  <c:v>176.27309997668101</c:v>
                </c:pt>
                <c:pt idx="157">
                  <c:v>95.563210206311297</c:v>
                </c:pt>
                <c:pt idx="158">
                  <c:v>6649.7025217184801</c:v>
                </c:pt>
                <c:pt idx="159">
                  <c:v>939.17633417150398</c:v>
                </c:pt>
                <c:pt idx="160">
                  <c:v>459.89728067276297</c:v>
                </c:pt>
                <c:pt idx="161">
                  <c:v>356.67330875277497</c:v>
                </c:pt>
                <c:pt idx="162">
                  <c:v>840.27050277229205</c:v>
                </c:pt>
                <c:pt idx="163">
                  <c:v>548.78989153587304</c:v>
                </c:pt>
                <c:pt idx="164">
                  <c:v>371.30331640772101</c:v>
                </c:pt>
                <c:pt idx="165">
                  <c:v>535.23681542539396</c:v>
                </c:pt>
                <c:pt idx="166">
                  <c:v>832.987337565046</c:v>
                </c:pt>
                <c:pt idx="167">
                  <c:v>272.74423838337299</c:v>
                </c:pt>
                <c:pt idx="168">
                  <c:v>452.23018016377102</c:v>
                </c:pt>
                <c:pt idx="169">
                  <c:v>894.11020516797896</c:v>
                </c:pt>
                <c:pt idx="170">
                  <c:v>2134.5470013429999</c:v>
                </c:pt>
                <c:pt idx="171">
                  <c:v>151.15118638371399</c:v>
                </c:pt>
                <c:pt idx="172">
                  <c:v>5198.0879683336698</c:v>
                </c:pt>
                <c:pt idx="173">
                  <c:v>161.55312397051</c:v>
                </c:pt>
                <c:pt idx="174">
                  <c:v>131.80583823256001</c:v>
                </c:pt>
                <c:pt idx="175">
                  <c:v>188.264433056711</c:v>
                </c:pt>
                <c:pt idx="176">
                  <c:v>60.960883730168298</c:v>
                </c:pt>
                <c:pt idx="177">
                  <c:v>49.671068105622801</c:v>
                </c:pt>
                <c:pt idx="178">
                  <c:v>169.90100258789801</c:v>
                </c:pt>
                <c:pt idx="179">
                  <c:v>372.56876117232599</c:v>
                </c:pt>
                <c:pt idx="180">
                  <c:v>1032.3184053462801</c:v>
                </c:pt>
                <c:pt idx="181">
                  <c:v>906.39715583784698</c:v>
                </c:pt>
                <c:pt idx="182">
                  <c:v>91.323883458695505</c:v>
                </c:pt>
                <c:pt idx="183">
                  <c:v>118.937360524567</c:v>
                </c:pt>
                <c:pt idx="184">
                  <c:v>151.485993894655</c:v>
                </c:pt>
                <c:pt idx="185">
                  <c:v>101.20108791169901</c:v>
                </c:pt>
                <c:pt idx="186">
                  <c:v>67.616006202660103</c:v>
                </c:pt>
                <c:pt idx="187">
                  <c:v>82.295158665311305</c:v>
                </c:pt>
                <c:pt idx="188">
                  <c:v>124.433104571244</c:v>
                </c:pt>
                <c:pt idx="189">
                  <c:v>142.952665099162</c:v>
                </c:pt>
                <c:pt idx="190">
                  <c:v>99.552941570612006</c:v>
                </c:pt>
                <c:pt idx="191">
                  <c:v>67.385980254546197</c:v>
                </c:pt>
                <c:pt idx="192">
                  <c:v>1010.66991334941</c:v>
                </c:pt>
                <c:pt idx="193">
                  <c:v>858.10258053314396</c:v>
                </c:pt>
                <c:pt idx="194">
                  <c:v>142.708634242204</c:v>
                </c:pt>
                <c:pt idx="195">
                  <c:v>74.097275514515204</c:v>
                </c:pt>
                <c:pt idx="196">
                  <c:v>56.539565489407302</c:v>
                </c:pt>
                <c:pt idx="197">
                  <c:v>86.060692369807995</c:v>
                </c:pt>
                <c:pt idx="198">
                  <c:v>38.934054991708201</c:v>
                </c:pt>
                <c:pt idx="199">
                  <c:v>82.084974422801295</c:v>
                </c:pt>
                <c:pt idx="200">
                  <c:v>88.383592836629504</c:v>
                </c:pt>
                <c:pt idx="201">
                  <c:v>69.549730162482106</c:v>
                </c:pt>
                <c:pt idx="202">
                  <c:v>48.1624305663942</c:v>
                </c:pt>
                <c:pt idx="203">
                  <c:v>89.719104687703904</c:v>
                </c:pt>
                <c:pt idx="204">
                  <c:v>475.90215176043802</c:v>
                </c:pt>
                <c:pt idx="205">
                  <c:v>65.642296781652107</c:v>
                </c:pt>
                <c:pt idx="206">
                  <c:v>281.60012252168099</c:v>
                </c:pt>
                <c:pt idx="207">
                  <c:v>89.580646679431098</c:v>
                </c:pt>
                <c:pt idx="208">
                  <c:v>52.827298936683</c:v>
                </c:pt>
                <c:pt idx="209">
                  <c:v>89.848713907885895</c:v>
                </c:pt>
                <c:pt idx="210">
                  <c:v>113.651715635899</c:v>
                </c:pt>
                <c:pt idx="211">
                  <c:v>200.561525799083</c:v>
                </c:pt>
                <c:pt idx="212">
                  <c:v>99.023860618824898</c:v>
                </c:pt>
                <c:pt idx="213">
                  <c:v>105.103369426001</c:v>
                </c:pt>
                <c:pt idx="214">
                  <c:v>308.87991519202302</c:v>
                </c:pt>
                <c:pt idx="215">
                  <c:v>79.638301532557904</c:v>
                </c:pt>
                <c:pt idx="216">
                  <c:v>440.29564949652502</c:v>
                </c:pt>
                <c:pt idx="217">
                  <c:v>85.645879902695199</c:v>
                </c:pt>
                <c:pt idx="218">
                  <c:v>97.001725354144298</c:v>
                </c:pt>
                <c:pt idx="219">
                  <c:v>69.549028215349907</c:v>
                </c:pt>
                <c:pt idx="220">
                  <c:v>61.856708660299297</c:v>
                </c:pt>
                <c:pt idx="221">
                  <c:v>138.53040667466601</c:v>
                </c:pt>
                <c:pt idx="222">
                  <c:v>183.38985691711699</c:v>
                </c:pt>
                <c:pt idx="223">
                  <c:v>80.850500416515203</c:v>
                </c:pt>
                <c:pt idx="224">
                  <c:v>79.359351996441305</c:v>
                </c:pt>
                <c:pt idx="225">
                  <c:v>221.455233188698</c:v>
                </c:pt>
                <c:pt idx="226">
                  <c:v>81.991466556340399</c:v>
                </c:pt>
                <c:pt idx="227">
                  <c:v>79.686110513599203</c:v>
                </c:pt>
                <c:pt idx="228">
                  <c:v>153.485122310299</c:v>
                </c:pt>
                <c:pt idx="229">
                  <c:v>540.71367071287705</c:v>
                </c:pt>
                <c:pt idx="230">
                  <c:v>318.129076910273</c:v>
                </c:pt>
                <c:pt idx="231">
                  <c:v>112.878680403204</c:v>
                </c:pt>
                <c:pt idx="232">
                  <c:v>113.368988347943</c:v>
                </c:pt>
                <c:pt idx="233">
                  <c:v>275.76768208814298</c:v>
                </c:pt>
                <c:pt idx="234">
                  <c:v>182.565047765641</c:v>
                </c:pt>
                <c:pt idx="235">
                  <c:v>310.754939354692</c:v>
                </c:pt>
                <c:pt idx="236">
                  <c:v>324.29610363504901</c:v>
                </c:pt>
                <c:pt idx="237">
                  <c:v>54.387918851720798</c:v>
                </c:pt>
                <c:pt idx="238">
                  <c:v>205.46530293937701</c:v>
                </c:pt>
                <c:pt idx="239">
                  <c:v>85.079889294428796</c:v>
                </c:pt>
                <c:pt idx="240">
                  <c:v>390.53234553773001</c:v>
                </c:pt>
                <c:pt idx="241">
                  <c:v>96.693949189131402</c:v>
                </c:pt>
                <c:pt idx="242">
                  <c:v>341.91016087086098</c:v>
                </c:pt>
                <c:pt idx="243">
                  <c:v>480.43327580380202</c:v>
                </c:pt>
                <c:pt idx="244">
                  <c:v>174.385040868478</c:v>
                </c:pt>
                <c:pt idx="245">
                  <c:v>162.94776104124199</c:v>
                </c:pt>
                <c:pt idx="246">
                  <c:v>47.229351387555297</c:v>
                </c:pt>
                <c:pt idx="247">
                  <c:v>69.616427902717504</c:v>
                </c:pt>
                <c:pt idx="248">
                  <c:v>119.912258735585</c:v>
                </c:pt>
                <c:pt idx="249">
                  <c:v>63.316520458701099</c:v>
                </c:pt>
                <c:pt idx="250">
                  <c:v>55.348914255296499</c:v>
                </c:pt>
                <c:pt idx="251">
                  <c:v>78.478012702584195</c:v>
                </c:pt>
                <c:pt idx="252">
                  <c:v>414.56463297869902</c:v>
                </c:pt>
                <c:pt idx="253">
                  <c:v>76.752762786804496</c:v>
                </c:pt>
                <c:pt idx="254">
                  <c:v>87.179306811253596</c:v>
                </c:pt>
                <c:pt idx="255">
                  <c:v>595.38519322291302</c:v>
                </c:pt>
                <c:pt idx="256">
                  <c:v>56.3815635712836</c:v>
                </c:pt>
                <c:pt idx="257">
                  <c:v>89.952236220099707</c:v>
                </c:pt>
                <c:pt idx="258">
                  <c:v>1170.2850336096999</c:v>
                </c:pt>
                <c:pt idx="259">
                  <c:v>119.43022951278201</c:v>
                </c:pt>
                <c:pt idx="260">
                  <c:v>194.84359208682201</c:v>
                </c:pt>
                <c:pt idx="261">
                  <c:v>221.67846088519201</c:v>
                </c:pt>
                <c:pt idx="262">
                  <c:v>2326.43923331419</c:v>
                </c:pt>
                <c:pt idx="263">
                  <c:v>2322.8841986648599</c:v>
                </c:pt>
                <c:pt idx="264">
                  <c:v>252.58869008954301</c:v>
                </c:pt>
                <c:pt idx="265">
                  <c:v>186.78818293274</c:v>
                </c:pt>
                <c:pt idx="266">
                  <c:v>169.657422678795</c:v>
                </c:pt>
                <c:pt idx="267">
                  <c:v>158.410885285619</c:v>
                </c:pt>
                <c:pt idx="268">
                  <c:v>900.47622752339998</c:v>
                </c:pt>
                <c:pt idx="269">
                  <c:v>134.192033059582</c:v>
                </c:pt>
                <c:pt idx="270">
                  <c:v>505.33989157575701</c:v>
                </c:pt>
                <c:pt idx="271">
                  <c:v>84.589785552492202</c:v>
                </c:pt>
                <c:pt idx="272">
                  <c:v>192.96412651320699</c:v>
                </c:pt>
                <c:pt idx="273">
                  <c:v>68.107701024763003</c:v>
                </c:pt>
                <c:pt idx="274">
                  <c:v>66.79423031364</c:v>
                </c:pt>
                <c:pt idx="275">
                  <c:v>260.64808119826603</c:v>
                </c:pt>
                <c:pt idx="276">
                  <c:v>81.769089704855105</c:v>
                </c:pt>
                <c:pt idx="277">
                  <c:v>60.866384629272197</c:v>
                </c:pt>
                <c:pt idx="278">
                  <c:v>618.75899469471506</c:v>
                </c:pt>
                <c:pt idx="279">
                  <c:v>121.780714374787</c:v>
                </c:pt>
                <c:pt idx="280">
                  <c:v>213.77775237060001</c:v>
                </c:pt>
                <c:pt idx="281">
                  <c:v>466.27072239666001</c:v>
                </c:pt>
                <c:pt idx="282">
                  <c:v>1197.96826294939</c:v>
                </c:pt>
                <c:pt idx="283">
                  <c:v>83.1032061701152</c:v>
                </c:pt>
                <c:pt idx="284">
                  <c:v>194.08295366590499</c:v>
                </c:pt>
                <c:pt idx="285">
                  <c:v>160.578668198896</c:v>
                </c:pt>
                <c:pt idx="286">
                  <c:v>121.989579807533</c:v>
                </c:pt>
                <c:pt idx="287">
                  <c:v>1182.4001135878</c:v>
                </c:pt>
                <c:pt idx="288">
                  <c:v>509.47809539408303</c:v>
                </c:pt>
                <c:pt idx="289">
                  <c:v>189.80374781272999</c:v>
                </c:pt>
                <c:pt idx="290">
                  <c:v>74.181015680275806</c:v>
                </c:pt>
                <c:pt idx="291">
                  <c:v>182.27715584848201</c:v>
                </c:pt>
                <c:pt idx="292">
                  <c:v>524.77468906267904</c:v>
                </c:pt>
                <c:pt idx="293">
                  <c:v>70.809903942257407</c:v>
                </c:pt>
                <c:pt idx="294">
                  <c:v>78.752682488306803</c:v>
                </c:pt>
                <c:pt idx="295">
                  <c:v>129.06451771578901</c:v>
                </c:pt>
                <c:pt idx="296">
                  <c:v>141.593669925846</c:v>
                </c:pt>
                <c:pt idx="297">
                  <c:v>390.59694169079302</c:v>
                </c:pt>
                <c:pt idx="298">
                  <c:v>130.64132070289301</c:v>
                </c:pt>
                <c:pt idx="299">
                  <c:v>59.411503477696002</c:v>
                </c:pt>
                <c:pt idx="300">
                  <c:v>77.724240600887995</c:v>
                </c:pt>
                <c:pt idx="301">
                  <c:v>242.662221710533</c:v>
                </c:pt>
                <c:pt idx="302">
                  <c:v>208.64890970859301</c:v>
                </c:pt>
                <c:pt idx="303">
                  <c:v>90.740799374203405</c:v>
                </c:pt>
                <c:pt idx="304">
                  <c:v>2117.4706100851099</c:v>
                </c:pt>
                <c:pt idx="305">
                  <c:v>2422.4366042031202</c:v>
                </c:pt>
                <c:pt idx="306">
                  <c:v>91.301540268765905</c:v>
                </c:pt>
                <c:pt idx="307">
                  <c:v>643.09860735284303</c:v>
                </c:pt>
                <c:pt idx="308">
                  <c:v>2411.6563298747301</c:v>
                </c:pt>
                <c:pt idx="309">
                  <c:v>2071.4080394749499</c:v>
                </c:pt>
                <c:pt idx="310">
                  <c:v>275.91084526931502</c:v>
                </c:pt>
                <c:pt idx="311">
                  <c:v>167.25969039345401</c:v>
                </c:pt>
                <c:pt idx="312">
                  <c:v>122.360752434147</c:v>
                </c:pt>
                <c:pt idx="313">
                  <c:v>96.416514157130294</c:v>
                </c:pt>
                <c:pt idx="314">
                  <c:v>322.642537411256</c:v>
                </c:pt>
                <c:pt idx="315">
                  <c:v>52.3766276066766</c:v>
                </c:pt>
                <c:pt idx="316">
                  <c:v>208.62634529896101</c:v>
                </c:pt>
                <c:pt idx="317">
                  <c:v>74.262296903961101</c:v>
                </c:pt>
                <c:pt idx="318">
                  <c:v>1406.8263443949299</c:v>
                </c:pt>
                <c:pt idx="319">
                  <c:v>130.915913912565</c:v>
                </c:pt>
                <c:pt idx="320">
                  <c:v>80.192618547304406</c:v>
                </c:pt>
                <c:pt idx="321">
                  <c:v>196.69341422033199</c:v>
                </c:pt>
                <c:pt idx="322">
                  <c:v>3785.7770089447699</c:v>
                </c:pt>
                <c:pt idx="323">
                  <c:v>294.720016421308</c:v>
                </c:pt>
                <c:pt idx="324">
                  <c:v>61.947685262859203</c:v>
                </c:pt>
                <c:pt idx="325">
                  <c:v>612.95160313823499</c:v>
                </c:pt>
                <c:pt idx="326">
                  <c:v>149.102879126565</c:v>
                </c:pt>
                <c:pt idx="327">
                  <c:v>2247.0438225062799</c:v>
                </c:pt>
                <c:pt idx="328">
                  <c:v>1119.4771982843699</c:v>
                </c:pt>
                <c:pt idx="329">
                  <c:v>2433.1548008796599</c:v>
                </c:pt>
                <c:pt idx="330">
                  <c:v>2184.3852817639699</c:v>
                </c:pt>
                <c:pt idx="331">
                  <c:v>332.48436372879598</c:v>
                </c:pt>
                <c:pt idx="332">
                  <c:v>307.42551476787702</c:v>
                </c:pt>
                <c:pt idx="333">
                  <c:v>1793.8614446763199</c:v>
                </c:pt>
                <c:pt idx="334">
                  <c:v>2041.1619288337199</c:v>
                </c:pt>
                <c:pt idx="335">
                  <c:v>1105.2701967339699</c:v>
                </c:pt>
                <c:pt idx="336">
                  <c:v>2182.4151331293201</c:v>
                </c:pt>
                <c:pt idx="337">
                  <c:v>69.602414485423495</c:v>
                </c:pt>
                <c:pt idx="338">
                  <c:v>55.506303565014001</c:v>
                </c:pt>
                <c:pt idx="339">
                  <c:v>327.35417673167501</c:v>
                </c:pt>
                <c:pt idx="340">
                  <c:v>53.875042243125201</c:v>
                </c:pt>
                <c:pt idx="341">
                  <c:v>151.14994415000101</c:v>
                </c:pt>
                <c:pt idx="342">
                  <c:v>953.71053667846502</c:v>
                </c:pt>
                <c:pt idx="343">
                  <c:v>67.8252204818601</c:v>
                </c:pt>
                <c:pt idx="344">
                  <c:v>70.474211552507597</c:v>
                </c:pt>
                <c:pt idx="345">
                  <c:v>243.878062211128</c:v>
                </c:pt>
                <c:pt idx="346">
                  <c:v>72.156931980525201</c:v>
                </c:pt>
                <c:pt idx="347">
                  <c:v>397.99463063621602</c:v>
                </c:pt>
                <c:pt idx="348">
                  <c:v>123.751679820641</c:v>
                </c:pt>
                <c:pt idx="349">
                  <c:v>39.097927740392301</c:v>
                </c:pt>
                <c:pt idx="350">
                  <c:v>119.894118719999</c:v>
                </c:pt>
                <c:pt idx="351">
                  <c:v>91.738219452603502</c:v>
                </c:pt>
                <c:pt idx="352">
                  <c:v>159.174042207762</c:v>
                </c:pt>
                <c:pt idx="353">
                  <c:v>292.93729192518799</c:v>
                </c:pt>
                <c:pt idx="354">
                  <c:v>83.754987480613295</c:v>
                </c:pt>
                <c:pt idx="355">
                  <c:v>90.478577450958696</c:v>
                </c:pt>
                <c:pt idx="356">
                  <c:v>2157.5121930077999</c:v>
                </c:pt>
                <c:pt idx="357">
                  <c:v>2615.6331475389102</c:v>
                </c:pt>
                <c:pt idx="358">
                  <c:v>2466.8861088119002</c:v>
                </c:pt>
                <c:pt idx="359">
                  <c:v>1663.6953634530601</c:v>
                </c:pt>
                <c:pt idx="360">
                  <c:v>113.314755487086</c:v>
                </c:pt>
                <c:pt idx="361">
                  <c:v>67.727998676935997</c:v>
                </c:pt>
                <c:pt idx="362">
                  <c:v>311.00872940390002</c:v>
                </c:pt>
                <c:pt idx="363">
                  <c:v>164.573930055754</c:v>
                </c:pt>
                <c:pt idx="364">
                  <c:v>338.55704875900199</c:v>
                </c:pt>
                <c:pt idx="365">
                  <c:v>75.892609533665095</c:v>
                </c:pt>
                <c:pt idx="366">
                  <c:v>39.823941023678202</c:v>
                </c:pt>
                <c:pt idx="367">
                  <c:v>58.820600127573499</c:v>
                </c:pt>
                <c:pt idx="368">
                  <c:v>248.41088794450999</c:v>
                </c:pt>
                <c:pt idx="369">
                  <c:v>140.84104646491099</c:v>
                </c:pt>
                <c:pt idx="370">
                  <c:v>124.164952258288</c:v>
                </c:pt>
                <c:pt idx="371">
                  <c:v>65.932281777532197</c:v>
                </c:pt>
                <c:pt idx="372">
                  <c:v>79.602600075991006</c:v>
                </c:pt>
                <c:pt idx="373">
                  <c:v>251.07299479096699</c:v>
                </c:pt>
                <c:pt idx="374">
                  <c:v>194.98120775853599</c:v>
                </c:pt>
                <c:pt idx="375">
                  <c:v>159.32857267825</c:v>
                </c:pt>
                <c:pt idx="376">
                  <c:v>634.93737009657298</c:v>
                </c:pt>
                <c:pt idx="377">
                  <c:v>81.703047115276405</c:v>
                </c:pt>
                <c:pt idx="378">
                  <c:v>257.78330307072599</c:v>
                </c:pt>
                <c:pt idx="379">
                  <c:v>171.76140923331599</c:v>
                </c:pt>
                <c:pt idx="380">
                  <c:v>94.680943491394601</c:v>
                </c:pt>
                <c:pt idx="381">
                  <c:v>271.951710291528</c:v>
                </c:pt>
                <c:pt idx="382">
                  <c:v>471.59633147538898</c:v>
                </c:pt>
                <c:pt idx="383">
                  <c:v>357.27819148639099</c:v>
                </c:pt>
                <c:pt idx="384">
                  <c:v>307.321541507809</c:v>
                </c:pt>
                <c:pt idx="385">
                  <c:v>93.445252776745903</c:v>
                </c:pt>
                <c:pt idx="386">
                  <c:v>202.08458941543401</c:v>
                </c:pt>
                <c:pt idx="387">
                  <c:v>320.51014965034199</c:v>
                </c:pt>
                <c:pt idx="388">
                  <c:v>82.533182556507398</c:v>
                </c:pt>
                <c:pt idx="389">
                  <c:v>519.96462399164898</c:v>
                </c:pt>
                <c:pt idx="390">
                  <c:v>85.811096986493098</c:v>
                </c:pt>
                <c:pt idx="391">
                  <c:v>143.78969238496299</c:v>
                </c:pt>
                <c:pt idx="392">
                  <c:v>82.637810967232596</c:v>
                </c:pt>
                <c:pt idx="393">
                  <c:v>149.69379098513701</c:v>
                </c:pt>
                <c:pt idx="394">
                  <c:v>68.772049316040196</c:v>
                </c:pt>
                <c:pt idx="395">
                  <c:v>88.531461190699005</c:v>
                </c:pt>
                <c:pt idx="396">
                  <c:v>54.505514140379297</c:v>
                </c:pt>
                <c:pt idx="397">
                  <c:v>370.51250702279401</c:v>
                </c:pt>
                <c:pt idx="398">
                  <c:v>97.590850438198402</c:v>
                </c:pt>
                <c:pt idx="399">
                  <c:v>108.81089251780099</c:v>
                </c:pt>
                <c:pt idx="400">
                  <c:v>584.648414091375</c:v>
                </c:pt>
                <c:pt idx="401">
                  <c:v>1227.1757981391399</c:v>
                </c:pt>
                <c:pt idx="402">
                  <c:v>70.236715185216894</c:v>
                </c:pt>
                <c:pt idx="403">
                  <c:v>44.628901024656599</c:v>
                </c:pt>
                <c:pt idx="404">
                  <c:v>87.894756853755894</c:v>
                </c:pt>
                <c:pt idx="405">
                  <c:v>130.00529704195699</c:v>
                </c:pt>
                <c:pt idx="406">
                  <c:v>636.23222006467995</c:v>
                </c:pt>
                <c:pt idx="407">
                  <c:v>161.351575804839</c:v>
                </c:pt>
                <c:pt idx="408">
                  <c:v>289.92472201962897</c:v>
                </c:pt>
                <c:pt idx="409">
                  <c:v>276.26459259015002</c:v>
                </c:pt>
                <c:pt idx="410">
                  <c:v>256.25399425200999</c:v>
                </c:pt>
                <c:pt idx="411">
                  <c:v>87.718700004546704</c:v>
                </c:pt>
                <c:pt idx="412">
                  <c:v>52.847102354261501</c:v>
                </c:pt>
                <c:pt idx="413">
                  <c:v>704.82053790953205</c:v>
                </c:pt>
                <c:pt idx="414">
                  <c:v>162.68302912522199</c:v>
                </c:pt>
                <c:pt idx="415">
                  <c:v>66.629502465722197</c:v>
                </c:pt>
                <c:pt idx="416">
                  <c:v>73.417127031425593</c:v>
                </c:pt>
                <c:pt idx="417">
                  <c:v>1030.01118595297</c:v>
                </c:pt>
                <c:pt idx="418">
                  <c:v>529.38640514527197</c:v>
                </c:pt>
                <c:pt idx="419">
                  <c:v>109.174552182989</c:v>
                </c:pt>
                <c:pt idx="420">
                  <c:v>62.483117772636596</c:v>
                </c:pt>
                <c:pt idx="421">
                  <c:v>130.16555369935401</c:v>
                </c:pt>
                <c:pt idx="422">
                  <c:v>90.9974312457407</c:v>
                </c:pt>
                <c:pt idx="423">
                  <c:v>46.568691509391002</c:v>
                </c:pt>
                <c:pt idx="424">
                  <c:v>169.739971661543</c:v>
                </c:pt>
                <c:pt idx="425">
                  <c:v>155.49333775063701</c:v>
                </c:pt>
                <c:pt idx="426">
                  <c:v>79.8610102135966</c:v>
                </c:pt>
                <c:pt idx="427">
                  <c:v>55.119198865610798</c:v>
                </c:pt>
                <c:pt idx="428">
                  <c:v>294.81980352393401</c:v>
                </c:pt>
                <c:pt idx="429">
                  <c:v>103.87501299532801</c:v>
                </c:pt>
                <c:pt idx="430">
                  <c:v>295.14860406911299</c:v>
                </c:pt>
                <c:pt idx="431">
                  <c:v>2072.40305166198</c:v>
                </c:pt>
                <c:pt idx="432">
                  <c:v>128.14067871374499</c:v>
                </c:pt>
                <c:pt idx="433">
                  <c:v>64.320304857766601</c:v>
                </c:pt>
                <c:pt idx="434">
                  <c:v>244.041084114803</c:v>
                </c:pt>
                <c:pt idx="435">
                  <c:v>393.36337915222299</c:v>
                </c:pt>
                <c:pt idx="436">
                  <c:v>106.701954045329</c:v>
                </c:pt>
                <c:pt idx="437">
                  <c:v>108.18301995204899</c:v>
                </c:pt>
                <c:pt idx="438">
                  <c:v>2158.3275067289801</c:v>
                </c:pt>
                <c:pt idx="439">
                  <c:v>283.87897474239998</c:v>
                </c:pt>
                <c:pt idx="440">
                  <c:v>120.939637066743</c:v>
                </c:pt>
                <c:pt idx="441">
                  <c:v>277.33396863093901</c:v>
                </c:pt>
                <c:pt idx="442">
                  <c:v>193.405970326248</c:v>
                </c:pt>
                <c:pt idx="443">
                  <c:v>99.200912956694296</c:v>
                </c:pt>
                <c:pt idx="444">
                  <c:v>81.274876381526298</c:v>
                </c:pt>
                <c:pt idx="445">
                  <c:v>127.734196019268</c:v>
                </c:pt>
                <c:pt idx="446">
                  <c:v>154.51479792298099</c:v>
                </c:pt>
                <c:pt idx="447">
                  <c:v>87.745229351919306</c:v>
                </c:pt>
                <c:pt idx="448">
                  <c:v>43.114494756268797</c:v>
                </c:pt>
                <c:pt idx="449">
                  <c:v>55.7538016153824</c:v>
                </c:pt>
                <c:pt idx="450">
                  <c:v>476.20838789598503</c:v>
                </c:pt>
                <c:pt idx="451">
                  <c:v>137.88333904551601</c:v>
                </c:pt>
                <c:pt idx="452">
                  <c:v>141.454531241566</c:v>
                </c:pt>
                <c:pt idx="453">
                  <c:v>194.16400516143801</c:v>
                </c:pt>
                <c:pt idx="454">
                  <c:v>1063.86978029852</c:v>
                </c:pt>
                <c:pt idx="455">
                  <c:v>291.10695414237802</c:v>
                </c:pt>
                <c:pt idx="456">
                  <c:v>248.98251965518401</c:v>
                </c:pt>
                <c:pt idx="457">
                  <c:v>238.787031101309</c:v>
                </c:pt>
                <c:pt idx="458">
                  <c:v>257.737850930359</c:v>
                </c:pt>
                <c:pt idx="459">
                  <c:v>1199.71800869297</c:v>
                </c:pt>
                <c:pt idx="460">
                  <c:v>194.117719192962</c:v>
                </c:pt>
                <c:pt idx="461">
                  <c:v>140.82041347344901</c:v>
                </c:pt>
                <c:pt idx="462">
                  <c:v>117.793850358165</c:v>
                </c:pt>
                <c:pt idx="463">
                  <c:v>419.02894867197699</c:v>
                </c:pt>
                <c:pt idx="464">
                  <c:v>64.299301748725796</c:v>
                </c:pt>
                <c:pt idx="465">
                  <c:v>136.27438262553201</c:v>
                </c:pt>
                <c:pt idx="466">
                  <c:v>74.555617212275394</c:v>
                </c:pt>
                <c:pt idx="467">
                  <c:v>159.63218821116999</c:v>
                </c:pt>
                <c:pt idx="468">
                  <c:v>73.715858713995601</c:v>
                </c:pt>
                <c:pt idx="469">
                  <c:v>109.188854887586</c:v>
                </c:pt>
                <c:pt idx="470">
                  <c:v>1067.7088610455701</c:v>
                </c:pt>
                <c:pt idx="471">
                  <c:v>85.073371821661794</c:v>
                </c:pt>
                <c:pt idx="472">
                  <c:v>106.722033987535</c:v>
                </c:pt>
                <c:pt idx="473">
                  <c:v>178.24784317437499</c:v>
                </c:pt>
                <c:pt idx="474">
                  <c:v>2303.4345624409798</c:v>
                </c:pt>
                <c:pt idx="475">
                  <c:v>2139.8270051292602</c:v>
                </c:pt>
                <c:pt idx="476">
                  <c:v>264.11440674698798</c:v>
                </c:pt>
                <c:pt idx="477">
                  <c:v>306.652709263335</c:v>
                </c:pt>
                <c:pt idx="478">
                  <c:v>2029.8138345803</c:v>
                </c:pt>
                <c:pt idx="479">
                  <c:v>2411.7502631636999</c:v>
                </c:pt>
                <c:pt idx="480">
                  <c:v>185.97426459737599</c:v>
                </c:pt>
                <c:pt idx="481">
                  <c:v>114.265787495609</c:v>
                </c:pt>
                <c:pt idx="482">
                  <c:v>76.439302977133195</c:v>
                </c:pt>
                <c:pt idx="483">
                  <c:v>799.24901866993196</c:v>
                </c:pt>
                <c:pt idx="484">
                  <c:v>52.497422072568</c:v>
                </c:pt>
                <c:pt idx="485">
                  <c:v>378.12899927066599</c:v>
                </c:pt>
                <c:pt idx="486">
                  <c:v>142.038976678072</c:v>
                </c:pt>
                <c:pt idx="487">
                  <c:v>190.5306587375</c:v>
                </c:pt>
                <c:pt idx="488">
                  <c:v>966.00946724605603</c:v>
                </c:pt>
                <c:pt idx="489">
                  <c:v>283.48026877130201</c:v>
                </c:pt>
                <c:pt idx="490">
                  <c:v>243.93411588030401</c:v>
                </c:pt>
                <c:pt idx="491">
                  <c:v>443.67772437248101</c:v>
                </c:pt>
                <c:pt idx="492">
                  <c:v>2000.13186821368</c:v>
                </c:pt>
                <c:pt idx="493">
                  <c:v>2466.0483327825</c:v>
                </c:pt>
                <c:pt idx="494">
                  <c:v>368.30640205032302</c:v>
                </c:pt>
                <c:pt idx="495">
                  <c:v>167.34501313093099</c:v>
                </c:pt>
                <c:pt idx="496">
                  <c:v>379.89232450058699</c:v>
                </c:pt>
                <c:pt idx="497">
                  <c:v>2287.5238969126799</c:v>
                </c:pt>
                <c:pt idx="498">
                  <c:v>1913.6612387186501</c:v>
                </c:pt>
                <c:pt idx="499">
                  <c:v>458.68523494090698</c:v>
                </c:pt>
                <c:pt idx="500">
                  <c:v>299.37914158778801</c:v>
                </c:pt>
                <c:pt idx="501">
                  <c:v>314.52619073764799</c:v>
                </c:pt>
                <c:pt idx="502">
                  <c:v>911.49276449381205</c:v>
                </c:pt>
                <c:pt idx="503">
                  <c:v>5559.8961267142204</c:v>
                </c:pt>
                <c:pt idx="504">
                  <c:v>122.403073464882</c:v>
                </c:pt>
                <c:pt idx="505">
                  <c:v>83.836864295804702</c:v>
                </c:pt>
                <c:pt idx="506">
                  <c:v>119.566356205731</c:v>
                </c:pt>
                <c:pt idx="507">
                  <c:v>76.071686882655399</c:v>
                </c:pt>
                <c:pt idx="508">
                  <c:v>110.084045938185</c:v>
                </c:pt>
                <c:pt idx="509">
                  <c:v>63.479823141229303</c:v>
                </c:pt>
                <c:pt idx="510">
                  <c:v>89.685428242257899</c:v>
                </c:pt>
                <c:pt idx="511">
                  <c:v>939.09070512982396</c:v>
                </c:pt>
                <c:pt idx="512">
                  <c:v>87.707622002532801</c:v>
                </c:pt>
                <c:pt idx="513">
                  <c:v>89.180706983071104</c:v>
                </c:pt>
                <c:pt idx="514">
                  <c:v>204.15981740866101</c:v>
                </c:pt>
                <c:pt idx="515">
                  <c:v>2491.6333102630201</c:v>
                </c:pt>
                <c:pt idx="516">
                  <c:v>1957.6591828644</c:v>
                </c:pt>
                <c:pt idx="517">
                  <c:v>242.582531567014</c:v>
                </c:pt>
                <c:pt idx="518">
                  <c:v>342.17079171393902</c:v>
                </c:pt>
                <c:pt idx="519">
                  <c:v>1979.7245208479601</c:v>
                </c:pt>
                <c:pt idx="520">
                  <c:v>2366.2922689829502</c:v>
                </c:pt>
                <c:pt idx="521">
                  <c:v>211.63340172886299</c:v>
                </c:pt>
                <c:pt idx="522">
                  <c:v>111.47995076798</c:v>
                </c:pt>
                <c:pt idx="523">
                  <c:v>75.351114753200406</c:v>
                </c:pt>
                <c:pt idx="524">
                  <c:v>801.82000001595304</c:v>
                </c:pt>
                <c:pt idx="525">
                  <c:v>85.900554830712395</c:v>
                </c:pt>
                <c:pt idx="526">
                  <c:v>136.325033428902</c:v>
                </c:pt>
                <c:pt idx="527">
                  <c:v>95.283945857541397</c:v>
                </c:pt>
                <c:pt idx="528">
                  <c:v>464.50916692435698</c:v>
                </c:pt>
                <c:pt idx="529">
                  <c:v>116.047652638271</c:v>
                </c:pt>
                <c:pt idx="530">
                  <c:v>126.783419264247</c:v>
                </c:pt>
                <c:pt idx="531">
                  <c:v>207.901884807816</c:v>
                </c:pt>
                <c:pt idx="532">
                  <c:v>1031.0915549112699</c:v>
                </c:pt>
                <c:pt idx="533">
                  <c:v>322.012844037185</c:v>
                </c:pt>
                <c:pt idx="534">
                  <c:v>234.769664291125</c:v>
                </c:pt>
                <c:pt idx="535">
                  <c:v>205.69809413376899</c:v>
                </c:pt>
                <c:pt idx="536">
                  <c:v>1309.6199567823901</c:v>
                </c:pt>
                <c:pt idx="537">
                  <c:v>212.01817085871801</c:v>
                </c:pt>
                <c:pt idx="538">
                  <c:v>134.25221332705101</c:v>
                </c:pt>
                <c:pt idx="539">
                  <c:v>121.72050858196801</c:v>
                </c:pt>
                <c:pt idx="540">
                  <c:v>445.844486271748</c:v>
                </c:pt>
                <c:pt idx="541">
                  <c:v>152.90567984244399</c:v>
                </c:pt>
                <c:pt idx="542">
                  <c:v>60.095604135851197</c:v>
                </c:pt>
                <c:pt idx="543">
                  <c:v>167.247727512631</c:v>
                </c:pt>
                <c:pt idx="544">
                  <c:v>209.76184901382999</c:v>
                </c:pt>
                <c:pt idx="545">
                  <c:v>50.969840469219697</c:v>
                </c:pt>
                <c:pt idx="546">
                  <c:v>363.569237379642</c:v>
                </c:pt>
                <c:pt idx="547">
                  <c:v>198.971483663642</c:v>
                </c:pt>
                <c:pt idx="548">
                  <c:v>189.48182209522099</c:v>
                </c:pt>
                <c:pt idx="549">
                  <c:v>2360.02297068812</c:v>
                </c:pt>
                <c:pt idx="550">
                  <c:v>127.388574268266</c:v>
                </c:pt>
                <c:pt idx="551">
                  <c:v>258.29748572641</c:v>
                </c:pt>
                <c:pt idx="552">
                  <c:v>223.294198539896</c:v>
                </c:pt>
                <c:pt idx="553">
                  <c:v>112.84166864532401</c:v>
                </c:pt>
                <c:pt idx="554">
                  <c:v>110.312370196282</c:v>
                </c:pt>
                <c:pt idx="555">
                  <c:v>2453.0817271196402</c:v>
                </c:pt>
                <c:pt idx="556">
                  <c:v>211.724271975797</c:v>
                </c:pt>
                <c:pt idx="557">
                  <c:v>113.01999725070699</c:v>
                </c:pt>
                <c:pt idx="558">
                  <c:v>208.27181520071801</c:v>
                </c:pt>
                <c:pt idx="559">
                  <c:v>345.19782598464701</c:v>
                </c:pt>
                <c:pt idx="560">
                  <c:v>90.825339334272201</c:v>
                </c:pt>
                <c:pt idx="561">
                  <c:v>232.11237322741701</c:v>
                </c:pt>
                <c:pt idx="562">
                  <c:v>85.293621560625198</c:v>
                </c:pt>
                <c:pt idx="563">
                  <c:v>56.6403012842176</c:v>
                </c:pt>
                <c:pt idx="564">
                  <c:v>63.514937514740197</c:v>
                </c:pt>
                <c:pt idx="565">
                  <c:v>124.535954715901</c:v>
                </c:pt>
                <c:pt idx="566">
                  <c:v>115.03083329367099</c:v>
                </c:pt>
                <c:pt idx="567">
                  <c:v>93.274922114445502</c:v>
                </c:pt>
                <c:pt idx="568">
                  <c:v>539.95420645807303</c:v>
                </c:pt>
                <c:pt idx="569">
                  <c:v>821.67559141039999</c:v>
                </c:pt>
                <c:pt idx="570">
                  <c:v>87.892408521531806</c:v>
                </c:pt>
                <c:pt idx="571">
                  <c:v>68.164639572748101</c:v>
                </c:pt>
                <c:pt idx="572">
                  <c:v>182.859678375268</c:v>
                </c:pt>
                <c:pt idx="573">
                  <c:v>730.40565152525903</c:v>
                </c:pt>
                <c:pt idx="574">
                  <c:v>79.000031640798696</c:v>
                </c:pt>
                <c:pt idx="575">
                  <c:v>359.66539031052298</c:v>
                </c:pt>
                <c:pt idx="576">
                  <c:v>695.03071523892595</c:v>
                </c:pt>
                <c:pt idx="577">
                  <c:v>156.19497857864701</c:v>
                </c:pt>
                <c:pt idx="578">
                  <c:v>89.458329200974106</c:v>
                </c:pt>
                <c:pt idx="579">
                  <c:v>164.430154266176</c:v>
                </c:pt>
                <c:pt idx="580">
                  <c:v>717.55040445715099</c:v>
                </c:pt>
                <c:pt idx="581">
                  <c:v>499.36059529370999</c:v>
                </c:pt>
                <c:pt idx="582">
                  <c:v>123.919500490166</c:v>
                </c:pt>
                <c:pt idx="583">
                  <c:v>92.389056325141894</c:v>
                </c:pt>
                <c:pt idx="584">
                  <c:v>70.062360026025203</c:v>
                </c:pt>
                <c:pt idx="585">
                  <c:v>115.520315918751</c:v>
                </c:pt>
                <c:pt idx="586">
                  <c:v>104.29265877632</c:v>
                </c:pt>
                <c:pt idx="587">
                  <c:v>56.1761057727972</c:v>
                </c:pt>
                <c:pt idx="588">
                  <c:v>64.275814172259402</c:v>
                </c:pt>
                <c:pt idx="589">
                  <c:v>131.26486246755101</c:v>
                </c:pt>
                <c:pt idx="590">
                  <c:v>46.988111302226201</c:v>
                </c:pt>
                <c:pt idx="591">
                  <c:v>118.41574999195601</c:v>
                </c:pt>
                <c:pt idx="592">
                  <c:v>55.525690068538204</c:v>
                </c:pt>
                <c:pt idx="593">
                  <c:v>574.46645397314001</c:v>
                </c:pt>
                <c:pt idx="594">
                  <c:v>88.367494849064002</c:v>
                </c:pt>
                <c:pt idx="595">
                  <c:v>99.053640194130907</c:v>
                </c:pt>
                <c:pt idx="596">
                  <c:v>291.80788026058099</c:v>
                </c:pt>
                <c:pt idx="597">
                  <c:v>154.113113994353</c:v>
                </c:pt>
                <c:pt idx="598">
                  <c:v>91.837827877777102</c:v>
                </c:pt>
                <c:pt idx="599">
                  <c:v>261.65994011646399</c:v>
                </c:pt>
                <c:pt idx="600">
                  <c:v>311.27269555941302</c:v>
                </c:pt>
                <c:pt idx="601">
                  <c:v>154.49500726807699</c:v>
                </c:pt>
                <c:pt idx="602">
                  <c:v>285.99272899762201</c:v>
                </c:pt>
                <c:pt idx="603">
                  <c:v>265.73188012550997</c:v>
                </c:pt>
                <c:pt idx="604">
                  <c:v>104.73570228082301</c:v>
                </c:pt>
                <c:pt idx="605">
                  <c:v>186.16614716374801</c:v>
                </c:pt>
                <c:pt idx="606">
                  <c:v>283.05219163050299</c:v>
                </c:pt>
                <c:pt idx="607">
                  <c:v>479.84714569417901</c:v>
                </c:pt>
                <c:pt idx="608">
                  <c:v>97.232040589561095</c:v>
                </c:pt>
                <c:pt idx="609">
                  <c:v>128.67858292827299</c:v>
                </c:pt>
                <c:pt idx="610">
                  <c:v>132.32455589214101</c:v>
                </c:pt>
                <c:pt idx="611">
                  <c:v>52.988304337687602</c:v>
                </c:pt>
                <c:pt idx="612">
                  <c:v>61.433034642420402</c:v>
                </c:pt>
                <c:pt idx="613">
                  <c:v>194.37981348945601</c:v>
                </c:pt>
                <c:pt idx="614">
                  <c:v>88.3305937010348</c:v>
                </c:pt>
                <c:pt idx="615">
                  <c:v>76.089197272935294</c:v>
                </c:pt>
                <c:pt idx="616">
                  <c:v>71.902478272210303</c:v>
                </c:pt>
                <c:pt idx="617">
                  <c:v>75.809235231258299</c:v>
                </c:pt>
                <c:pt idx="618">
                  <c:v>467.68115115075398</c:v>
                </c:pt>
                <c:pt idx="619">
                  <c:v>201.484862802571</c:v>
                </c:pt>
                <c:pt idx="620">
                  <c:v>365.12291439940799</c:v>
                </c:pt>
                <c:pt idx="621">
                  <c:v>57.4604010085704</c:v>
                </c:pt>
                <c:pt idx="622">
                  <c:v>105.968517139342</c:v>
                </c:pt>
                <c:pt idx="623">
                  <c:v>1639.10730405238</c:v>
                </c:pt>
                <c:pt idx="624">
                  <c:v>2319.5880931685901</c:v>
                </c:pt>
                <c:pt idx="625">
                  <c:v>2461.1202384918502</c:v>
                </c:pt>
                <c:pt idx="626">
                  <c:v>1802.74508337882</c:v>
                </c:pt>
                <c:pt idx="627">
                  <c:v>117.833380617272</c:v>
                </c:pt>
                <c:pt idx="628">
                  <c:v>293.535674202937</c:v>
                </c:pt>
                <c:pt idx="629">
                  <c:v>145.86189136995799</c:v>
                </c:pt>
                <c:pt idx="630">
                  <c:v>69.586256938707507</c:v>
                </c:pt>
                <c:pt idx="631">
                  <c:v>216.71396744507399</c:v>
                </c:pt>
                <c:pt idx="632">
                  <c:v>60.751809840394699</c:v>
                </c:pt>
                <c:pt idx="633">
                  <c:v>103.83951574156301</c:v>
                </c:pt>
                <c:pt idx="634">
                  <c:v>88.666830631590202</c:v>
                </c:pt>
                <c:pt idx="635">
                  <c:v>53.212574319317298</c:v>
                </c:pt>
                <c:pt idx="636">
                  <c:v>728.14383322161495</c:v>
                </c:pt>
                <c:pt idx="637">
                  <c:v>110.45166203266299</c:v>
                </c:pt>
                <c:pt idx="638">
                  <c:v>342.94356318468101</c:v>
                </c:pt>
                <c:pt idx="639">
                  <c:v>66.310099503664802</c:v>
                </c:pt>
                <c:pt idx="640">
                  <c:v>95.005651472081496</c:v>
                </c:pt>
                <c:pt idx="641">
                  <c:v>66.384986627109399</c:v>
                </c:pt>
                <c:pt idx="642">
                  <c:v>2429.96351948847</c:v>
                </c:pt>
                <c:pt idx="643">
                  <c:v>1252.1146779538301</c:v>
                </c:pt>
                <c:pt idx="644">
                  <c:v>2535.44243488443</c:v>
                </c:pt>
                <c:pt idx="645">
                  <c:v>1714.2804815889101</c:v>
                </c:pt>
                <c:pt idx="646">
                  <c:v>240.661000216167</c:v>
                </c:pt>
                <c:pt idx="647">
                  <c:v>91.693303344591897</c:v>
                </c:pt>
                <c:pt idx="648">
                  <c:v>224.650496534534</c:v>
                </c:pt>
                <c:pt idx="649">
                  <c:v>1829.2993434933001</c:v>
                </c:pt>
                <c:pt idx="650">
                  <c:v>2343.99550115701</c:v>
                </c:pt>
                <c:pt idx="651">
                  <c:v>1110.68994330447</c:v>
                </c:pt>
                <c:pt idx="652">
                  <c:v>2143.3293554556499</c:v>
                </c:pt>
                <c:pt idx="653">
                  <c:v>52.773049058925501</c:v>
                </c:pt>
                <c:pt idx="654">
                  <c:v>106.94150094909099</c:v>
                </c:pt>
                <c:pt idx="655">
                  <c:v>298.83300119357602</c:v>
                </c:pt>
                <c:pt idx="656">
                  <c:v>111.738003550682</c:v>
                </c:pt>
                <c:pt idx="657">
                  <c:v>2110.7963095661298</c:v>
                </c:pt>
                <c:pt idx="658">
                  <c:v>56.602600341880098</c:v>
                </c:pt>
                <c:pt idx="659">
                  <c:v>68.005761284265404</c:v>
                </c:pt>
                <c:pt idx="660">
                  <c:v>780.57753125725299</c:v>
                </c:pt>
                <c:pt idx="661">
                  <c:v>124.84334800066</c:v>
                </c:pt>
                <c:pt idx="662">
                  <c:v>65.4322359116684</c:v>
                </c:pt>
                <c:pt idx="663">
                  <c:v>54.425356032105498</c:v>
                </c:pt>
                <c:pt idx="664">
                  <c:v>273.944644555509</c:v>
                </c:pt>
                <c:pt idx="665">
                  <c:v>100.841707996906</c:v>
                </c:pt>
                <c:pt idx="666">
                  <c:v>222.99271011949801</c:v>
                </c:pt>
                <c:pt idx="667">
                  <c:v>279.57994420052</c:v>
                </c:pt>
                <c:pt idx="668">
                  <c:v>1935.1233616248101</c:v>
                </c:pt>
                <c:pt idx="669">
                  <c:v>2292.5491917371201</c:v>
                </c:pt>
                <c:pt idx="670">
                  <c:v>102.22570950502799</c:v>
                </c:pt>
                <c:pt idx="671">
                  <c:v>629.88450789384694</c:v>
                </c:pt>
                <c:pt idx="672">
                  <c:v>2290.19813680896</c:v>
                </c:pt>
                <c:pt idx="673">
                  <c:v>1741.7973537124799</c:v>
                </c:pt>
                <c:pt idx="674">
                  <c:v>185.68895924904399</c:v>
                </c:pt>
                <c:pt idx="675">
                  <c:v>225.977950883376</c:v>
                </c:pt>
                <c:pt idx="676">
                  <c:v>73.253501027794101</c:v>
                </c:pt>
                <c:pt idx="677">
                  <c:v>129.46692486267401</c:v>
                </c:pt>
                <c:pt idx="678">
                  <c:v>59.7157018394471</c:v>
                </c:pt>
                <c:pt idx="679">
                  <c:v>53.279301839128003</c:v>
                </c:pt>
                <c:pt idx="680">
                  <c:v>123.877979253739</c:v>
                </c:pt>
                <c:pt idx="681">
                  <c:v>450.22919690600799</c:v>
                </c:pt>
                <c:pt idx="682">
                  <c:v>128.28277833865599</c:v>
                </c:pt>
                <c:pt idx="683">
                  <c:v>86.146729817092194</c:v>
                </c:pt>
                <c:pt idx="684">
                  <c:v>218.424540284453</c:v>
                </c:pt>
                <c:pt idx="685">
                  <c:v>411.87395475684798</c:v>
                </c:pt>
                <c:pt idx="686">
                  <c:v>61.168009184871799</c:v>
                </c:pt>
                <c:pt idx="687">
                  <c:v>985.08091988044498</c:v>
                </c:pt>
                <c:pt idx="688">
                  <c:v>84.853343302400603</c:v>
                </c:pt>
                <c:pt idx="689">
                  <c:v>171.17941423043601</c:v>
                </c:pt>
                <c:pt idx="690">
                  <c:v>161.14504168741701</c:v>
                </c:pt>
                <c:pt idx="691">
                  <c:v>1065.7969782771199</c:v>
                </c:pt>
                <c:pt idx="692">
                  <c:v>448.699309512686</c:v>
                </c:pt>
                <c:pt idx="693">
                  <c:v>156.103206436004</c:v>
                </c:pt>
                <c:pt idx="694">
                  <c:v>112.466862910522</c:v>
                </c:pt>
                <c:pt idx="695">
                  <c:v>109.758904026544</c:v>
                </c:pt>
                <c:pt idx="696">
                  <c:v>542.25288336749497</c:v>
                </c:pt>
                <c:pt idx="697">
                  <c:v>125.70939760971</c:v>
                </c:pt>
                <c:pt idx="698">
                  <c:v>79.317090524856994</c:v>
                </c:pt>
                <c:pt idx="699">
                  <c:v>75.8467489876938</c:v>
                </c:pt>
                <c:pt idx="700">
                  <c:v>474.72281251071797</c:v>
                </c:pt>
                <c:pt idx="701">
                  <c:v>97.043944283478098</c:v>
                </c:pt>
                <c:pt idx="702">
                  <c:v>115.86329154177599</c:v>
                </c:pt>
                <c:pt idx="703">
                  <c:v>669.24909045998004</c:v>
                </c:pt>
                <c:pt idx="704">
                  <c:v>136.02907550106099</c:v>
                </c:pt>
                <c:pt idx="705">
                  <c:v>239.00886341198901</c:v>
                </c:pt>
                <c:pt idx="706">
                  <c:v>189.85083357551301</c:v>
                </c:pt>
                <c:pt idx="707">
                  <c:v>246.69876656721499</c:v>
                </c:pt>
                <c:pt idx="708">
                  <c:v>2129.6307508148798</c:v>
                </c:pt>
                <c:pt idx="709">
                  <c:v>53.008367262993801</c:v>
                </c:pt>
                <c:pt idx="710">
                  <c:v>72.939930608271695</c:v>
                </c:pt>
                <c:pt idx="711">
                  <c:v>2037.2342921381601</c:v>
                </c:pt>
                <c:pt idx="712">
                  <c:v>157.479022815143</c:v>
                </c:pt>
                <c:pt idx="713">
                  <c:v>140.301934050471</c:v>
                </c:pt>
                <c:pt idx="714">
                  <c:v>85.680968750855797</c:v>
                </c:pt>
                <c:pt idx="715">
                  <c:v>134.33791894478199</c:v>
                </c:pt>
                <c:pt idx="716">
                  <c:v>801.24421618163603</c:v>
                </c:pt>
                <c:pt idx="717">
                  <c:v>240.99019215005001</c:v>
                </c:pt>
                <c:pt idx="718">
                  <c:v>79.876818913859097</c:v>
                </c:pt>
                <c:pt idx="719">
                  <c:v>173.583629954743</c:v>
                </c:pt>
                <c:pt idx="720">
                  <c:v>64.370104816128404</c:v>
                </c:pt>
                <c:pt idx="721">
                  <c:v>61.324220074252104</c:v>
                </c:pt>
                <c:pt idx="722">
                  <c:v>72.329287653946395</c:v>
                </c:pt>
                <c:pt idx="723">
                  <c:v>88.719319260179603</c:v>
                </c:pt>
                <c:pt idx="724">
                  <c:v>99.538383612512405</c:v>
                </c:pt>
                <c:pt idx="725">
                  <c:v>79.804973561320693</c:v>
                </c:pt>
                <c:pt idx="726">
                  <c:v>125.468872234188</c:v>
                </c:pt>
                <c:pt idx="727">
                  <c:v>175.71993160269599</c:v>
                </c:pt>
                <c:pt idx="728">
                  <c:v>439.02629084488098</c:v>
                </c:pt>
                <c:pt idx="729">
                  <c:v>229.830662167469</c:v>
                </c:pt>
                <c:pt idx="730">
                  <c:v>102.27700695060599</c:v>
                </c:pt>
                <c:pt idx="731">
                  <c:v>81.438630011909098</c:v>
                </c:pt>
                <c:pt idx="732">
                  <c:v>361.97941646390399</c:v>
                </c:pt>
                <c:pt idx="733">
                  <c:v>72.966289786642605</c:v>
                </c:pt>
                <c:pt idx="734">
                  <c:v>173.661124918139</c:v>
                </c:pt>
                <c:pt idx="735">
                  <c:v>79.689794672487096</c:v>
                </c:pt>
                <c:pt idx="736">
                  <c:v>397.832255374748</c:v>
                </c:pt>
                <c:pt idx="737">
                  <c:v>343.937758560497</c:v>
                </c:pt>
                <c:pt idx="738">
                  <c:v>199.105985242625</c:v>
                </c:pt>
                <c:pt idx="739">
                  <c:v>122.193825151882</c:v>
                </c:pt>
                <c:pt idx="740">
                  <c:v>176.966011134902</c:v>
                </c:pt>
                <c:pt idx="741">
                  <c:v>114.309742148761</c:v>
                </c:pt>
                <c:pt idx="742">
                  <c:v>106.637715247169</c:v>
                </c:pt>
                <c:pt idx="743">
                  <c:v>269.37325852633103</c:v>
                </c:pt>
                <c:pt idx="744">
                  <c:v>457.67637099713897</c:v>
                </c:pt>
                <c:pt idx="745">
                  <c:v>115.04956039231401</c:v>
                </c:pt>
                <c:pt idx="746">
                  <c:v>91.373564298756094</c:v>
                </c:pt>
                <c:pt idx="747">
                  <c:v>94.923451335786694</c:v>
                </c:pt>
                <c:pt idx="748">
                  <c:v>69.748559878350406</c:v>
                </c:pt>
                <c:pt idx="749">
                  <c:v>55.136743289691097</c:v>
                </c:pt>
                <c:pt idx="750">
                  <c:v>43.078954960253498</c:v>
                </c:pt>
                <c:pt idx="751">
                  <c:v>59.541555137282501</c:v>
                </c:pt>
                <c:pt idx="752">
                  <c:v>61.323105467290702</c:v>
                </c:pt>
                <c:pt idx="753">
                  <c:v>57.082481181036599</c:v>
                </c:pt>
                <c:pt idx="754">
                  <c:v>107.42999659396099</c:v>
                </c:pt>
                <c:pt idx="755">
                  <c:v>49.923181990163698</c:v>
                </c:pt>
                <c:pt idx="756">
                  <c:v>375.35306637893899</c:v>
                </c:pt>
                <c:pt idx="757">
                  <c:v>101.070398118356</c:v>
                </c:pt>
                <c:pt idx="758">
                  <c:v>280.33234644175201</c:v>
                </c:pt>
                <c:pt idx="759">
                  <c:v>93.698813097801704</c:v>
                </c:pt>
                <c:pt idx="760">
                  <c:v>55.065199987130903</c:v>
                </c:pt>
                <c:pt idx="761">
                  <c:v>158.59815627204301</c:v>
                </c:pt>
                <c:pt idx="762">
                  <c:v>212.529341523071</c:v>
                </c:pt>
                <c:pt idx="763">
                  <c:v>81.183146781133601</c:v>
                </c:pt>
                <c:pt idx="764">
                  <c:v>53.815602210814397</c:v>
                </c:pt>
                <c:pt idx="765">
                  <c:v>92.046293413369398</c:v>
                </c:pt>
                <c:pt idx="766">
                  <c:v>269.955423698213</c:v>
                </c:pt>
                <c:pt idx="767">
                  <c:v>76.804128299982395</c:v>
                </c:pt>
                <c:pt idx="768">
                  <c:v>406.05713583767101</c:v>
                </c:pt>
                <c:pt idx="769">
                  <c:v>93.090254713747797</c:v>
                </c:pt>
                <c:pt idx="770">
                  <c:v>70.619752845478303</c:v>
                </c:pt>
                <c:pt idx="771">
                  <c:v>64.020335195708896</c:v>
                </c:pt>
                <c:pt idx="772">
                  <c:v>93.989019313384006</c:v>
                </c:pt>
                <c:pt idx="773">
                  <c:v>62.914806750497902</c:v>
                </c:pt>
                <c:pt idx="774">
                  <c:v>649.92218012016497</c:v>
                </c:pt>
                <c:pt idx="775">
                  <c:v>805.39245997106502</c:v>
                </c:pt>
                <c:pt idx="776">
                  <c:v>92.667325185251499</c:v>
                </c:pt>
                <c:pt idx="777">
                  <c:v>112.56890475242101</c:v>
                </c:pt>
                <c:pt idx="778">
                  <c:v>170.11075289945299</c:v>
                </c:pt>
                <c:pt idx="779">
                  <c:v>174.184292497115</c:v>
                </c:pt>
                <c:pt idx="780">
                  <c:v>57.299229692789098</c:v>
                </c:pt>
                <c:pt idx="781">
                  <c:v>102.538003657038</c:v>
                </c:pt>
                <c:pt idx="782">
                  <c:v>109.475538604832</c:v>
                </c:pt>
                <c:pt idx="783">
                  <c:v>141.81809731380201</c:v>
                </c:pt>
                <c:pt idx="784">
                  <c:v>138.27975624353999</c:v>
                </c:pt>
                <c:pt idx="785">
                  <c:v>103.610749044062</c:v>
                </c:pt>
                <c:pt idx="786">
                  <c:v>773.28912484475404</c:v>
                </c:pt>
                <c:pt idx="787">
                  <c:v>713.96712175352695</c:v>
                </c:pt>
                <c:pt idx="788">
                  <c:v>81.025366082712196</c:v>
                </c:pt>
                <c:pt idx="789">
                  <c:v>98.961374561382698</c:v>
                </c:pt>
                <c:pt idx="790">
                  <c:v>129.344096877212</c:v>
                </c:pt>
                <c:pt idx="791">
                  <c:v>103.056968061671</c:v>
                </c:pt>
                <c:pt idx="792">
                  <c:v>104.51270431248101</c:v>
                </c:pt>
                <c:pt idx="793">
                  <c:v>5930.5035199723898</c:v>
                </c:pt>
                <c:pt idx="794">
                  <c:v>79.543959837988396</c:v>
                </c:pt>
                <c:pt idx="795">
                  <c:v>44.824135920362998</c:v>
                </c:pt>
                <c:pt idx="796">
                  <c:v>1928.6297125180799</c:v>
                </c:pt>
                <c:pt idx="797">
                  <c:v>754.84015041876103</c:v>
                </c:pt>
                <c:pt idx="798">
                  <c:v>421.23151412921197</c:v>
                </c:pt>
                <c:pt idx="799">
                  <c:v>255.13475869370799</c:v>
                </c:pt>
                <c:pt idx="800">
                  <c:v>795.69718319783101</c:v>
                </c:pt>
                <c:pt idx="801">
                  <c:v>441.93934591821699</c:v>
                </c:pt>
                <c:pt idx="802">
                  <c:v>356.81754399865702</c:v>
                </c:pt>
                <c:pt idx="803">
                  <c:v>409.60478515232899</c:v>
                </c:pt>
                <c:pt idx="804">
                  <c:v>556.27800828882505</c:v>
                </c:pt>
                <c:pt idx="805">
                  <c:v>972.42926300603006</c:v>
                </c:pt>
                <c:pt idx="806">
                  <c:v>273.21247540858502</c:v>
                </c:pt>
                <c:pt idx="807">
                  <c:v>394.43251695640998</c:v>
                </c:pt>
                <c:pt idx="808">
                  <c:v>777.96720683802801</c:v>
                </c:pt>
                <c:pt idx="809">
                  <c:v>64.665258695436506</c:v>
                </c:pt>
                <c:pt idx="810">
                  <c:v>670.50412088167695</c:v>
                </c:pt>
                <c:pt idx="811">
                  <c:v>100.69633261871201</c:v>
                </c:pt>
                <c:pt idx="812">
                  <c:v>79.516843407559804</c:v>
                </c:pt>
                <c:pt idx="813">
                  <c:v>113.38437162570099</c:v>
                </c:pt>
                <c:pt idx="814">
                  <c:v>56.737101920862301</c:v>
                </c:pt>
                <c:pt idx="815">
                  <c:v>172.115684078057</c:v>
                </c:pt>
                <c:pt idx="816">
                  <c:v>73.539291357781096</c:v>
                </c:pt>
                <c:pt idx="817">
                  <c:v>58.368201582199397</c:v>
                </c:pt>
                <c:pt idx="818">
                  <c:v>392.47261249566901</c:v>
                </c:pt>
                <c:pt idx="819">
                  <c:v>75.452007954337205</c:v>
                </c:pt>
                <c:pt idx="820">
                  <c:v>93.150885929070895</c:v>
                </c:pt>
                <c:pt idx="821">
                  <c:v>384.949100590353</c:v>
                </c:pt>
                <c:pt idx="822">
                  <c:v>104.65180045451</c:v>
                </c:pt>
                <c:pt idx="823">
                  <c:v>131.968979254537</c:v>
                </c:pt>
                <c:pt idx="824">
                  <c:v>69.044506904740103</c:v>
                </c:pt>
                <c:pt idx="825">
                  <c:v>81.466308000043597</c:v>
                </c:pt>
                <c:pt idx="826">
                  <c:v>105.282268097539</c:v>
                </c:pt>
                <c:pt idx="827">
                  <c:v>85.001492435323101</c:v>
                </c:pt>
                <c:pt idx="828">
                  <c:v>175.717821507075</c:v>
                </c:pt>
                <c:pt idx="829">
                  <c:v>67.4536692292168</c:v>
                </c:pt>
                <c:pt idx="830">
                  <c:v>121.192159356888</c:v>
                </c:pt>
                <c:pt idx="831">
                  <c:v>68.645796679417799</c:v>
                </c:pt>
                <c:pt idx="832">
                  <c:v>70.378895640403101</c:v>
                </c:pt>
                <c:pt idx="833">
                  <c:v>60.825003782271899</c:v>
                </c:pt>
                <c:pt idx="834">
                  <c:v>71.377804697568394</c:v>
                </c:pt>
                <c:pt idx="835">
                  <c:v>197.48148388433</c:v>
                </c:pt>
                <c:pt idx="836">
                  <c:v>76.609710215484398</c:v>
                </c:pt>
                <c:pt idx="837">
                  <c:v>81.363296194835002</c:v>
                </c:pt>
                <c:pt idx="838">
                  <c:v>80.971737321811105</c:v>
                </c:pt>
                <c:pt idx="839">
                  <c:v>162.27123715789</c:v>
                </c:pt>
                <c:pt idx="840">
                  <c:v>478.64520800102702</c:v>
                </c:pt>
                <c:pt idx="841">
                  <c:v>234.77102564313901</c:v>
                </c:pt>
                <c:pt idx="842">
                  <c:v>104.761414816987</c:v>
                </c:pt>
                <c:pt idx="843">
                  <c:v>71.4622510646862</c:v>
                </c:pt>
                <c:pt idx="844">
                  <c:v>70.048172185504399</c:v>
                </c:pt>
                <c:pt idx="845">
                  <c:v>114.431880949766</c:v>
                </c:pt>
                <c:pt idx="846">
                  <c:v>53.649210960904398</c:v>
                </c:pt>
                <c:pt idx="847">
                  <c:v>85.124405505286205</c:v>
                </c:pt>
                <c:pt idx="848">
                  <c:v>34.942200769110698</c:v>
                </c:pt>
                <c:pt idx="849">
                  <c:v>63.687101748034401</c:v>
                </c:pt>
                <c:pt idx="850">
                  <c:v>64.493626240272704</c:v>
                </c:pt>
                <c:pt idx="851">
                  <c:v>64.465867421862498</c:v>
                </c:pt>
                <c:pt idx="852">
                  <c:v>102.686807940617</c:v>
                </c:pt>
                <c:pt idx="853">
                  <c:v>51.244365611290903</c:v>
                </c:pt>
                <c:pt idx="854">
                  <c:v>120.76221886552</c:v>
                </c:pt>
                <c:pt idx="855">
                  <c:v>73.957634831680195</c:v>
                </c:pt>
                <c:pt idx="856">
                  <c:v>75.652271344045204</c:v>
                </c:pt>
                <c:pt idx="857">
                  <c:v>101.76943536064</c:v>
                </c:pt>
                <c:pt idx="858">
                  <c:v>54.701204238165303</c:v>
                </c:pt>
                <c:pt idx="859">
                  <c:v>49.787433923243597</c:v>
                </c:pt>
                <c:pt idx="860">
                  <c:v>131.28392990419701</c:v>
                </c:pt>
                <c:pt idx="861">
                  <c:v>37.766117065105803</c:v>
                </c:pt>
                <c:pt idx="862">
                  <c:v>110.59133674929799</c:v>
                </c:pt>
                <c:pt idx="863">
                  <c:v>67.821706491973998</c:v>
                </c:pt>
                <c:pt idx="864">
                  <c:v>48.6186834396579</c:v>
                </c:pt>
                <c:pt idx="865">
                  <c:v>38.759342477612797</c:v>
                </c:pt>
                <c:pt idx="866">
                  <c:v>83.1619400010688</c:v>
                </c:pt>
                <c:pt idx="867">
                  <c:v>59.321811651099303</c:v>
                </c:pt>
                <c:pt idx="868">
                  <c:v>52.596086059781904</c:v>
                </c:pt>
                <c:pt idx="869">
                  <c:v>100.850633361047</c:v>
                </c:pt>
                <c:pt idx="870">
                  <c:v>100.581009086227</c:v>
                </c:pt>
                <c:pt idx="871">
                  <c:v>61.588509550868103</c:v>
                </c:pt>
                <c:pt idx="872">
                  <c:v>88.910538167444699</c:v>
                </c:pt>
                <c:pt idx="873">
                  <c:v>129.95267227816601</c:v>
                </c:pt>
                <c:pt idx="874">
                  <c:v>54.368102671467199</c:v>
                </c:pt>
                <c:pt idx="875">
                  <c:v>71.950031999749001</c:v>
                </c:pt>
                <c:pt idx="876">
                  <c:v>83.527292847823404</c:v>
                </c:pt>
                <c:pt idx="877">
                  <c:v>108.88989347686299</c:v>
                </c:pt>
                <c:pt idx="878">
                  <c:v>48.6888356106288</c:v>
                </c:pt>
                <c:pt idx="879">
                  <c:v>4371.5983639313999</c:v>
                </c:pt>
                <c:pt idx="880">
                  <c:v>106.067989429314</c:v>
                </c:pt>
                <c:pt idx="881">
                  <c:v>93.305271755907398</c:v>
                </c:pt>
                <c:pt idx="882">
                  <c:v>104.75405500766099</c:v>
                </c:pt>
                <c:pt idx="883">
                  <c:v>108.587639295957</c:v>
                </c:pt>
                <c:pt idx="884">
                  <c:v>101.68236839089499</c:v>
                </c:pt>
                <c:pt idx="885">
                  <c:v>162.883181905079</c:v>
                </c:pt>
                <c:pt idx="886">
                  <c:v>61.420072018712197</c:v>
                </c:pt>
                <c:pt idx="887">
                  <c:v>76.612909392717299</c:v>
                </c:pt>
                <c:pt idx="888">
                  <c:v>478.85482217738098</c:v>
                </c:pt>
                <c:pt idx="889">
                  <c:v>121.370879350975</c:v>
                </c:pt>
                <c:pt idx="890">
                  <c:v>74.186912036186399</c:v>
                </c:pt>
                <c:pt idx="891">
                  <c:v>81.552387989578193</c:v>
                </c:pt>
                <c:pt idx="892">
                  <c:v>92.247994731142199</c:v>
                </c:pt>
                <c:pt idx="893">
                  <c:v>62.761914156651699</c:v>
                </c:pt>
                <c:pt idx="894">
                  <c:v>96.599786172013694</c:v>
                </c:pt>
                <c:pt idx="895">
                  <c:v>79.0861201387834</c:v>
                </c:pt>
                <c:pt idx="896">
                  <c:v>91.594043765871902</c:v>
                </c:pt>
                <c:pt idx="897">
                  <c:v>6777.5601583316202</c:v>
                </c:pt>
                <c:pt idx="898">
                  <c:v>69.174507513626097</c:v>
                </c:pt>
                <c:pt idx="899">
                  <c:v>70.887386142978599</c:v>
                </c:pt>
                <c:pt idx="900">
                  <c:v>72.335626449261497</c:v>
                </c:pt>
                <c:pt idx="901">
                  <c:v>74.043051162108</c:v>
                </c:pt>
                <c:pt idx="902">
                  <c:v>71.753274091476996</c:v>
                </c:pt>
                <c:pt idx="903">
                  <c:v>102.54209622153</c:v>
                </c:pt>
                <c:pt idx="904">
                  <c:v>52.854470672037202</c:v>
                </c:pt>
                <c:pt idx="905">
                  <c:v>77.416209182372498</c:v>
                </c:pt>
                <c:pt idx="906">
                  <c:v>60.3354020388905</c:v>
                </c:pt>
                <c:pt idx="907">
                  <c:v>47.503476632472399</c:v>
                </c:pt>
                <c:pt idx="908">
                  <c:v>73.068501797542993</c:v>
                </c:pt>
                <c:pt idx="909">
                  <c:v>150.941248886257</c:v>
                </c:pt>
                <c:pt idx="910">
                  <c:v>41.1955201946733</c:v>
                </c:pt>
                <c:pt idx="911">
                  <c:v>55.8827556849076</c:v>
                </c:pt>
                <c:pt idx="912">
                  <c:v>68.333706730210594</c:v>
                </c:pt>
                <c:pt idx="913">
                  <c:v>83.731257413319497</c:v>
                </c:pt>
                <c:pt idx="914">
                  <c:v>96.261277485285007</c:v>
                </c:pt>
                <c:pt idx="915">
                  <c:v>46.460757565806801</c:v>
                </c:pt>
                <c:pt idx="916">
                  <c:v>85.929755831412507</c:v>
                </c:pt>
                <c:pt idx="917">
                  <c:v>43.0452487352321</c:v>
                </c:pt>
                <c:pt idx="918">
                  <c:v>44.077042951985398</c:v>
                </c:pt>
                <c:pt idx="919">
                  <c:v>57.815628799720898</c:v>
                </c:pt>
                <c:pt idx="920">
                  <c:v>70.562767501017603</c:v>
                </c:pt>
                <c:pt idx="921">
                  <c:v>57.5906994132094</c:v>
                </c:pt>
                <c:pt idx="922">
                  <c:v>63.937862789011398</c:v>
                </c:pt>
                <c:pt idx="923">
                  <c:v>36.109934492911002</c:v>
                </c:pt>
              </c:numCache>
            </c:numRef>
          </c:xVal>
          <c:yVal>
            <c:numRef>
              <c:f>stat_1!$I:$I</c:f>
              <c:numCache>
                <c:formatCode>General</c:formatCode>
                <c:ptCount val="65536"/>
                <c:pt idx="0">
                  <c:v>52.191299438476499</c:v>
                </c:pt>
                <c:pt idx="1">
                  <c:v>84.153999328613196</c:v>
                </c:pt>
                <c:pt idx="2">
                  <c:v>55.568000793457003</c:v>
                </c:pt>
                <c:pt idx="3">
                  <c:v>65.535499572753906</c:v>
                </c:pt>
                <c:pt idx="4">
                  <c:v>62.395301818847599</c:v>
                </c:pt>
                <c:pt idx="5">
                  <c:v>227.350006103515</c:v>
                </c:pt>
                <c:pt idx="6">
                  <c:v>53.956798553466797</c:v>
                </c:pt>
                <c:pt idx="7">
                  <c:v>51.922798156738203</c:v>
                </c:pt>
                <c:pt idx="8">
                  <c:v>76.968299865722599</c:v>
                </c:pt>
                <c:pt idx="9">
                  <c:v>70.937103271484304</c:v>
                </c:pt>
                <c:pt idx="10">
                  <c:v>51.25830078125</c:v>
                </c:pt>
                <c:pt idx="11">
                  <c:v>54.165901184082003</c:v>
                </c:pt>
                <c:pt idx="12">
                  <c:v>65.613197326660099</c:v>
                </c:pt>
                <c:pt idx="13">
                  <c:v>89.0426025390625</c:v>
                </c:pt>
                <c:pt idx="14">
                  <c:v>144.947006225585</c:v>
                </c:pt>
                <c:pt idx="15">
                  <c:v>62.218101501464801</c:v>
                </c:pt>
                <c:pt idx="16">
                  <c:v>178.69000244140599</c:v>
                </c:pt>
                <c:pt idx="17">
                  <c:v>52.698898315429602</c:v>
                </c:pt>
                <c:pt idx="18">
                  <c:v>80.536300659179602</c:v>
                </c:pt>
                <c:pt idx="19">
                  <c:v>56.848701477050703</c:v>
                </c:pt>
                <c:pt idx="20">
                  <c:v>169.88200378417901</c:v>
                </c:pt>
                <c:pt idx="21">
                  <c:v>130.46099853515599</c:v>
                </c:pt>
                <c:pt idx="22">
                  <c:v>50.940299987792898</c:v>
                </c:pt>
                <c:pt idx="23">
                  <c:v>148.71600341796801</c:v>
                </c:pt>
                <c:pt idx="24">
                  <c:v>65.728897094726506</c:v>
                </c:pt>
                <c:pt idx="25">
                  <c:v>108.17400360107401</c:v>
                </c:pt>
                <c:pt idx="26">
                  <c:v>51.329601287841797</c:v>
                </c:pt>
                <c:pt idx="27">
                  <c:v>55.025100708007798</c:v>
                </c:pt>
                <c:pt idx="28">
                  <c:v>131.67100524902301</c:v>
                </c:pt>
                <c:pt idx="29">
                  <c:v>80.442901611328097</c:v>
                </c:pt>
                <c:pt idx="30">
                  <c:v>119.42400360107401</c:v>
                </c:pt>
                <c:pt idx="31">
                  <c:v>81.344100952148395</c:v>
                </c:pt>
                <c:pt idx="32">
                  <c:v>89.186096191406193</c:v>
                </c:pt>
                <c:pt idx="33">
                  <c:v>199.74800109863199</c:v>
                </c:pt>
                <c:pt idx="34">
                  <c:v>93.3291015625</c:v>
                </c:pt>
                <c:pt idx="35">
                  <c:v>133.63200378417901</c:v>
                </c:pt>
                <c:pt idx="36">
                  <c:v>94.584602355957003</c:v>
                </c:pt>
                <c:pt idx="37">
                  <c:v>66.644096374511705</c:v>
                </c:pt>
                <c:pt idx="38">
                  <c:v>60.5458984375</c:v>
                </c:pt>
                <c:pt idx="39">
                  <c:v>2319.65991210937</c:v>
                </c:pt>
                <c:pt idx="40">
                  <c:v>256.44299316406199</c:v>
                </c:pt>
                <c:pt idx="41">
                  <c:v>101.198997497558</c:v>
                </c:pt>
                <c:pt idx="42">
                  <c:v>120.79900360107401</c:v>
                </c:pt>
                <c:pt idx="43">
                  <c:v>198.70199584960901</c:v>
                </c:pt>
                <c:pt idx="44">
                  <c:v>136.60400390625</c:v>
                </c:pt>
                <c:pt idx="45">
                  <c:v>72.017303466796804</c:v>
                </c:pt>
                <c:pt idx="46">
                  <c:v>213.38699340820301</c:v>
                </c:pt>
                <c:pt idx="47">
                  <c:v>194.58200073242099</c:v>
                </c:pt>
                <c:pt idx="48">
                  <c:v>235.794998168945</c:v>
                </c:pt>
                <c:pt idx="49">
                  <c:v>178.85600280761699</c:v>
                </c:pt>
                <c:pt idx="50">
                  <c:v>178.68600463867099</c:v>
                </c:pt>
                <c:pt idx="51">
                  <c:v>262.72399902343699</c:v>
                </c:pt>
                <c:pt idx="52">
                  <c:v>611.97302246093705</c:v>
                </c:pt>
                <c:pt idx="53">
                  <c:v>68.663803100585895</c:v>
                </c:pt>
                <c:pt idx="54">
                  <c:v>63.197601318359297</c:v>
                </c:pt>
                <c:pt idx="55">
                  <c:v>74.686203002929602</c:v>
                </c:pt>
                <c:pt idx="56">
                  <c:v>6249.080078125</c:v>
                </c:pt>
                <c:pt idx="57">
                  <c:v>138.74499511718699</c:v>
                </c:pt>
                <c:pt idx="58">
                  <c:v>126.290000915527</c:v>
                </c:pt>
                <c:pt idx="59">
                  <c:v>117.41300201416</c:v>
                </c:pt>
                <c:pt idx="60">
                  <c:v>105.1070022583</c:v>
                </c:pt>
                <c:pt idx="61">
                  <c:v>88.004798889160099</c:v>
                </c:pt>
                <c:pt idx="62">
                  <c:v>134.572006225585</c:v>
                </c:pt>
                <c:pt idx="63">
                  <c:v>52.530799865722599</c:v>
                </c:pt>
                <c:pt idx="64">
                  <c:v>122.546997070312</c:v>
                </c:pt>
                <c:pt idx="65">
                  <c:v>59.943099975585902</c:v>
                </c:pt>
                <c:pt idx="66">
                  <c:v>144.54400634765599</c:v>
                </c:pt>
                <c:pt idx="67">
                  <c:v>116.17400360107401</c:v>
                </c:pt>
                <c:pt idx="68">
                  <c:v>93.740997314453097</c:v>
                </c:pt>
                <c:pt idx="69">
                  <c:v>63.7265014648437</c:v>
                </c:pt>
                <c:pt idx="70">
                  <c:v>115.111999511718</c:v>
                </c:pt>
                <c:pt idx="71">
                  <c:v>160.26800537109301</c:v>
                </c:pt>
                <c:pt idx="72">
                  <c:v>132.82000732421801</c:v>
                </c:pt>
                <c:pt idx="73">
                  <c:v>60.306900024413999</c:v>
                </c:pt>
                <c:pt idx="74">
                  <c:v>108.764999389648</c:v>
                </c:pt>
                <c:pt idx="75">
                  <c:v>57.443901062011697</c:v>
                </c:pt>
                <c:pt idx="76">
                  <c:v>114.123001098632</c:v>
                </c:pt>
                <c:pt idx="77">
                  <c:v>53.4317016601562</c:v>
                </c:pt>
                <c:pt idx="78">
                  <c:v>58.356300354003899</c:v>
                </c:pt>
                <c:pt idx="79">
                  <c:v>100.054000854492</c:v>
                </c:pt>
                <c:pt idx="80">
                  <c:v>70.642799377441406</c:v>
                </c:pt>
                <c:pt idx="81">
                  <c:v>56.801998138427699</c:v>
                </c:pt>
                <c:pt idx="82">
                  <c:v>171.08500671386699</c:v>
                </c:pt>
                <c:pt idx="83">
                  <c:v>90.203796386718693</c:v>
                </c:pt>
                <c:pt idx="84">
                  <c:v>56.066600799560497</c:v>
                </c:pt>
                <c:pt idx="85">
                  <c:v>69.485099792480398</c:v>
                </c:pt>
                <c:pt idx="86">
                  <c:v>52.375900268554602</c:v>
                </c:pt>
                <c:pt idx="87">
                  <c:v>64.337799072265597</c:v>
                </c:pt>
                <c:pt idx="88">
                  <c:v>51.699798583984297</c:v>
                </c:pt>
                <c:pt idx="89">
                  <c:v>57.784400939941399</c:v>
                </c:pt>
                <c:pt idx="90">
                  <c:v>53.739799499511697</c:v>
                </c:pt>
                <c:pt idx="91">
                  <c:v>104.236999511718</c:v>
                </c:pt>
                <c:pt idx="92">
                  <c:v>64.898597717285099</c:v>
                </c:pt>
                <c:pt idx="93">
                  <c:v>115.189002990722</c:v>
                </c:pt>
                <c:pt idx="94">
                  <c:v>82.146598815917898</c:v>
                </c:pt>
                <c:pt idx="95">
                  <c:v>133.08500671386699</c:v>
                </c:pt>
                <c:pt idx="96">
                  <c:v>161.468002319335</c:v>
                </c:pt>
                <c:pt idx="97">
                  <c:v>89.5458984375</c:v>
                </c:pt>
                <c:pt idx="98">
                  <c:v>65.345001220703097</c:v>
                </c:pt>
                <c:pt idx="99">
                  <c:v>50.589599609375</c:v>
                </c:pt>
                <c:pt idx="100">
                  <c:v>64.137496948242102</c:v>
                </c:pt>
                <c:pt idx="101">
                  <c:v>83.358100891113196</c:v>
                </c:pt>
                <c:pt idx="102">
                  <c:v>91.017196655273395</c:v>
                </c:pt>
                <c:pt idx="103">
                  <c:v>66.890899658203097</c:v>
                </c:pt>
                <c:pt idx="104">
                  <c:v>113.931999206543</c:v>
                </c:pt>
                <c:pt idx="105">
                  <c:v>85.420402526855398</c:v>
                </c:pt>
                <c:pt idx="106">
                  <c:v>77.772499084472599</c:v>
                </c:pt>
                <c:pt idx="107">
                  <c:v>134.65299987792901</c:v>
                </c:pt>
                <c:pt idx="108">
                  <c:v>372.51800537109301</c:v>
                </c:pt>
                <c:pt idx="109">
                  <c:v>370.90499877929602</c:v>
                </c:pt>
                <c:pt idx="110">
                  <c:v>76.338996887207003</c:v>
                </c:pt>
                <c:pt idx="111">
                  <c:v>60.700901031494098</c:v>
                </c:pt>
                <c:pt idx="112">
                  <c:v>366.42401123046801</c:v>
                </c:pt>
                <c:pt idx="113">
                  <c:v>59.089698791503899</c:v>
                </c:pt>
                <c:pt idx="114">
                  <c:v>490.44900512695301</c:v>
                </c:pt>
                <c:pt idx="115">
                  <c:v>140.13900756835901</c:v>
                </c:pt>
                <c:pt idx="116">
                  <c:v>54.435699462890597</c:v>
                </c:pt>
                <c:pt idx="117">
                  <c:v>75.005096435546804</c:v>
                </c:pt>
                <c:pt idx="118">
                  <c:v>136.38099670410099</c:v>
                </c:pt>
                <c:pt idx="119">
                  <c:v>108.25399780273401</c:v>
                </c:pt>
                <c:pt idx="120">
                  <c:v>164.62899780273401</c:v>
                </c:pt>
                <c:pt idx="121">
                  <c:v>81.513099670410099</c:v>
                </c:pt>
                <c:pt idx="122">
                  <c:v>89.641296386718693</c:v>
                </c:pt>
                <c:pt idx="123">
                  <c:v>115.80899810791</c:v>
                </c:pt>
                <c:pt idx="124">
                  <c:v>284.01199340820301</c:v>
                </c:pt>
                <c:pt idx="125">
                  <c:v>125.292999267578</c:v>
                </c:pt>
                <c:pt idx="126">
                  <c:v>65.637100219726506</c:v>
                </c:pt>
                <c:pt idx="127">
                  <c:v>96.859802246093693</c:v>
                </c:pt>
                <c:pt idx="128">
                  <c:v>63.619499206542898</c:v>
                </c:pt>
                <c:pt idx="129">
                  <c:v>61.098098754882798</c:v>
                </c:pt>
                <c:pt idx="130">
                  <c:v>70.115699768066406</c:v>
                </c:pt>
                <c:pt idx="131">
                  <c:v>102.986000061035</c:v>
                </c:pt>
                <c:pt idx="132">
                  <c:v>89.666999816894503</c:v>
                </c:pt>
                <c:pt idx="133">
                  <c:v>77.802597045898395</c:v>
                </c:pt>
                <c:pt idx="134">
                  <c:v>60.323699951171797</c:v>
                </c:pt>
                <c:pt idx="135">
                  <c:v>137.42199707031199</c:v>
                </c:pt>
                <c:pt idx="136">
                  <c:v>64.299499511718693</c:v>
                </c:pt>
                <c:pt idx="137">
                  <c:v>58.376201629638601</c:v>
                </c:pt>
                <c:pt idx="138">
                  <c:v>236.12899780273401</c:v>
                </c:pt>
                <c:pt idx="139">
                  <c:v>516.51702880859295</c:v>
                </c:pt>
                <c:pt idx="140">
                  <c:v>191.91900634765599</c:v>
                </c:pt>
                <c:pt idx="141">
                  <c:v>66.504501342773395</c:v>
                </c:pt>
                <c:pt idx="142">
                  <c:v>412.5830078125</c:v>
                </c:pt>
                <c:pt idx="143">
                  <c:v>82.119499206542898</c:v>
                </c:pt>
                <c:pt idx="144">
                  <c:v>411.51800537109301</c:v>
                </c:pt>
                <c:pt idx="145">
                  <c:v>167.43499755859301</c:v>
                </c:pt>
                <c:pt idx="146">
                  <c:v>295.03201293945301</c:v>
                </c:pt>
                <c:pt idx="147">
                  <c:v>70.422798156738196</c:v>
                </c:pt>
                <c:pt idx="148">
                  <c:v>66.308403015136705</c:v>
                </c:pt>
                <c:pt idx="149">
                  <c:v>111.13600158691401</c:v>
                </c:pt>
                <c:pt idx="150">
                  <c:v>82.470596313476506</c:v>
                </c:pt>
                <c:pt idx="151">
                  <c:v>59.727798461913999</c:v>
                </c:pt>
                <c:pt idx="152">
                  <c:v>422.29598999023398</c:v>
                </c:pt>
                <c:pt idx="153">
                  <c:v>289.20001220703102</c:v>
                </c:pt>
                <c:pt idx="154">
                  <c:v>432.239013671875</c:v>
                </c:pt>
                <c:pt idx="155">
                  <c:v>2556.21997070312</c:v>
                </c:pt>
                <c:pt idx="156">
                  <c:v>179.781005859375</c:v>
                </c:pt>
                <c:pt idx="157">
                  <c:v>100.54900360107401</c:v>
                </c:pt>
                <c:pt idx="158">
                  <c:v>6328.25</c:v>
                </c:pt>
                <c:pt idx="159">
                  <c:v>962.1240234375</c:v>
                </c:pt>
                <c:pt idx="160">
                  <c:v>436.239013671875</c:v>
                </c:pt>
                <c:pt idx="161">
                  <c:v>290.17001342773398</c:v>
                </c:pt>
                <c:pt idx="162">
                  <c:v>779.40802001953102</c:v>
                </c:pt>
                <c:pt idx="163">
                  <c:v>570.739990234375</c:v>
                </c:pt>
                <c:pt idx="164">
                  <c:v>392.76501464843699</c:v>
                </c:pt>
                <c:pt idx="165">
                  <c:v>490.60998535156199</c:v>
                </c:pt>
                <c:pt idx="166">
                  <c:v>805.88201904296795</c:v>
                </c:pt>
                <c:pt idx="167">
                  <c:v>280.06698608398398</c:v>
                </c:pt>
                <c:pt idx="168">
                  <c:v>446.47399902343699</c:v>
                </c:pt>
                <c:pt idx="169">
                  <c:v>895.49700927734295</c:v>
                </c:pt>
                <c:pt idx="170">
                  <c:v>2120.57006835937</c:v>
                </c:pt>
                <c:pt idx="171">
                  <c:v>105.38200378417901</c:v>
                </c:pt>
                <c:pt idx="172">
                  <c:v>5019.81005859375</c:v>
                </c:pt>
                <c:pt idx="173">
                  <c:v>132.34100341796801</c:v>
                </c:pt>
                <c:pt idx="174">
                  <c:v>95.708801269531193</c:v>
                </c:pt>
                <c:pt idx="175">
                  <c:v>183.30900573730401</c:v>
                </c:pt>
                <c:pt idx="176">
                  <c:v>89.011100769042898</c:v>
                </c:pt>
                <c:pt idx="177">
                  <c:v>68.129501342773395</c:v>
                </c:pt>
                <c:pt idx="178">
                  <c:v>152.419998168945</c:v>
                </c:pt>
                <c:pt idx="179">
                  <c:v>391.38699340820301</c:v>
                </c:pt>
                <c:pt idx="180">
                  <c:v>1031.68005371093</c:v>
                </c:pt>
                <c:pt idx="181">
                  <c:v>883.7919921875</c:v>
                </c:pt>
                <c:pt idx="182">
                  <c:v>54.875900268554602</c:v>
                </c:pt>
                <c:pt idx="183">
                  <c:v>124.262001037597</c:v>
                </c:pt>
                <c:pt idx="184">
                  <c:v>125.24700164794901</c:v>
                </c:pt>
                <c:pt idx="185">
                  <c:v>97.342796325683494</c:v>
                </c:pt>
                <c:pt idx="186">
                  <c:v>93.342903137207003</c:v>
                </c:pt>
                <c:pt idx="187">
                  <c:v>76.705398559570298</c:v>
                </c:pt>
                <c:pt idx="188">
                  <c:v>151.14100646972599</c:v>
                </c:pt>
                <c:pt idx="189">
                  <c:v>173.29100036621</c:v>
                </c:pt>
                <c:pt idx="190">
                  <c:v>101.275001525878</c:v>
                </c:pt>
                <c:pt idx="191">
                  <c:v>74.338096618652301</c:v>
                </c:pt>
                <c:pt idx="192">
                  <c:v>993.68902587890602</c:v>
                </c:pt>
                <c:pt idx="193">
                  <c:v>887.20397949218705</c:v>
                </c:pt>
                <c:pt idx="194">
                  <c:v>113.29900360107401</c:v>
                </c:pt>
                <c:pt idx="195">
                  <c:v>85.1488037109375</c:v>
                </c:pt>
                <c:pt idx="196">
                  <c:v>72.387802124023395</c:v>
                </c:pt>
                <c:pt idx="197">
                  <c:v>66.589797973632798</c:v>
                </c:pt>
                <c:pt idx="198">
                  <c:v>59.276798248291001</c:v>
                </c:pt>
                <c:pt idx="199">
                  <c:v>66.550003051757798</c:v>
                </c:pt>
                <c:pt idx="200">
                  <c:v>104.004997253418</c:v>
                </c:pt>
                <c:pt idx="201">
                  <c:v>61.5223999023437</c:v>
                </c:pt>
                <c:pt idx="202">
                  <c:v>58.8372993469238</c:v>
                </c:pt>
                <c:pt idx="203">
                  <c:v>88.573501586914006</c:v>
                </c:pt>
                <c:pt idx="204">
                  <c:v>488.33401489257801</c:v>
                </c:pt>
                <c:pt idx="205">
                  <c:v>65.714897155761705</c:v>
                </c:pt>
                <c:pt idx="206">
                  <c:v>278.52301025390602</c:v>
                </c:pt>
                <c:pt idx="207">
                  <c:v>63.787899017333899</c:v>
                </c:pt>
                <c:pt idx="208">
                  <c:v>59.422798156738203</c:v>
                </c:pt>
                <c:pt idx="209">
                  <c:v>87.407600402832003</c:v>
                </c:pt>
                <c:pt idx="210">
                  <c:v>85.261703491210895</c:v>
                </c:pt>
                <c:pt idx="211">
                  <c:v>217.84500122070301</c:v>
                </c:pt>
                <c:pt idx="212">
                  <c:v>90.177597045898395</c:v>
                </c:pt>
                <c:pt idx="213">
                  <c:v>108.79199981689401</c:v>
                </c:pt>
                <c:pt idx="214">
                  <c:v>323.44601440429602</c:v>
                </c:pt>
                <c:pt idx="215">
                  <c:v>92.404998779296804</c:v>
                </c:pt>
                <c:pt idx="216">
                  <c:v>409.52999877929602</c:v>
                </c:pt>
                <c:pt idx="217">
                  <c:v>80.096397399902301</c:v>
                </c:pt>
                <c:pt idx="218">
                  <c:v>51.906101226806598</c:v>
                </c:pt>
                <c:pt idx="219">
                  <c:v>61.535900115966797</c:v>
                </c:pt>
                <c:pt idx="220">
                  <c:v>50.535198211669901</c:v>
                </c:pt>
                <c:pt idx="221">
                  <c:v>157.20799255371</c:v>
                </c:pt>
                <c:pt idx="222">
                  <c:v>183.20399475097599</c:v>
                </c:pt>
                <c:pt idx="223">
                  <c:v>68.594902038574205</c:v>
                </c:pt>
                <c:pt idx="224">
                  <c:v>81.693496704101506</c:v>
                </c:pt>
                <c:pt idx="225">
                  <c:v>221.61500549316401</c:v>
                </c:pt>
                <c:pt idx="226">
                  <c:v>77.496597290039006</c:v>
                </c:pt>
                <c:pt idx="227">
                  <c:v>81.4541015625</c:v>
                </c:pt>
                <c:pt idx="228">
                  <c:v>169.70700073242099</c:v>
                </c:pt>
                <c:pt idx="229">
                  <c:v>511.31201171875</c:v>
                </c:pt>
                <c:pt idx="230">
                  <c:v>287.76400756835898</c:v>
                </c:pt>
                <c:pt idx="231">
                  <c:v>101.111999511718</c:v>
                </c:pt>
                <c:pt idx="232">
                  <c:v>84.425796508789006</c:v>
                </c:pt>
                <c:pt idx="233">
                  <c:v>221.947006225585</c:v>
                </c:pt>
                <c:pt idx="234">
                  <c:v>156.97000122070301</c:v>
                </c:pt>
                <c:pt idx="235">
                  <c:v>329.30300903320301</c:v>
                </c:pt>
                <c:pt idx="236">
                  <c:v>330.81100463867102</c:v>
                </c:pt>
                <c:pt idx="237">
                  <c:v>69.878898620605398</c:v>
                </c:pt>
                <c:pt idx="238">
                  <c:v>207.39300537109301</c:v>
                </c:pt>
                <c:pt idx="239">
                  <c:v>108.542999267578</c:v>
                </c:pt>
                <c:pt idx="240">
                  <c:v>391.766998291015</c:v>
                </c:pt>
                <c:pt idx="241">
                  <c:v>65.692497253417898</c:v>
                </c:pt>
                <c:pt idx="242">
                  <c:v>329.07101440429602</c:v>
                </c:pt>
                <c:pt idx="243">
                  <c:v>458.308013916015</c:v>
                </c:pt>
                <c:pt idx="244">
                  <c:v>173.85800170898401</c:v>
                </c:pt>
                <c:pt idx="245">
                  <c:v>170.59700012207</c:v>
                </c:pt>
                <c:pt idx="246">
                  <c:v>73.902198791503906</c:v>
                </c:pt>
                <c:pt idx="247">
                  <c:v>54.458099365234297</c:v>
                </c:pt>
                <c:pt idx="248">
                  <c:v>147.11199951171801</c:v>
                </c:pt>
                <c:pt idx="249">
                  <c:v>77.0863037109375</c:v>
                </c:pt>
                <c:pt idx="250">
                  <c:v>60.500301361083899</c:v>
                </c:pt>
                <c:pt idx="251">
                  <c:v>68.816596984863196</c:v>
                </c:pt>
                <c:pt idx="252">
                  <c:v>446.121002197265</c:v>
                </c:pt>
                <c:pt idx="253">
                  <c:v>75.166900634765597</c:v>
                </c:pt>
                <c:pt idx="254">
                  <c:v>90.8760986328125</c:v>
                </c:pt>
                <c:pt idx="255">
                  <c:v>608.51300048828102</c:v>
                </c:pt>
                <c:pt idx="256">
                  <c:v>105.69000244140599</c:v>
                </c:pt>
                <c:pt idx="257">
                  <c:v>123.001998901367</c:v>
                </c:pt>
                <c:pt idx="258">
                  <c:v>1069.13000488281</c:v>
                </c:pt>
                <c:pt idx="259">
                  <c:v>80.163398742675696</c:v>
                </c:pt>
                <c:pt idx="260">
                  <c:v>154.32400512695301</c:v>
                </c:pt>
                <c:pt idx="261">
                  <c:v>195.75100708007801</c:v>
                </c:pt>
                <c:pt idx="262">
                  <c:v>2281.71997070312</c:v>
                </c:pt>
                <c:pt idx="263">
                  <c:v>2291.94995117187</c:v>
                </c:pt>
                <c:pt idx="264">
                  <c:v>223.64100646972599</c:v>
                </c:pt>
                <c:pt idx="265">
                  <c:v>191.06799316406199</c:v>
                </c:pt>
                <c:pt idx="266">
                  <c:v>169.23199462890599</c:v>
                </c:pt>
                <c:pt idx="267">
                  <c:v>153.891998291015</c:v>
                </c:pt>
                <c:pt idx="268">
                  <c:v>891.26300048828102</c:v>
                </c:pt>
                <c:pt idx="269">
                  <c:v>130.72999572753901</c:v>
                </c:pt>
                <c:pt idx="270">
                  <c:v>501.07598876953102</c:v>
                </c:pt>
                <c:pt idx="271">
                  <c:v>84.806198120117102</c:v>
                </c:pt>
                <c:pt idx="272">
                  <c:v>175.30499267578099</c:v>
                </c:pt>
                <c:pt idx="273">
                  <c:v>59.424598693847599</c:v>
                </c:pt>
                <c:pt idx="274">
                  <c:v>53.453201293945298</c:v>
                </c:pt>
                <c:pt idx="275">
                  <c:v>258.04098510742102</c:v>
                </c:pt>
                <c:pt idx="276">
                  <c:v>78.623199462890597</c:v>
                </c:pt>
                <c:pt idx="277">
                  <c:v>51.759300231933501</c:v>
                </c:pt>
                <c:pt idx="278">
                  <c:v>607.8330078125</c:v>
                </c:pt>
                <c:pt idx="279">
                  <c:v>160.49299621582</c:v>
                </c:pt>
                <c:pt idx="280">
                  <c:v>217.56399536132801</c:v>
                </c:pt>
                <c:pt idx="281">
                  <c:v>502.47601318359301</c:v>
                </c:pt>
                <c:pt idx="282">
                  <c:v>1219.80004882812</c:v>
                </c:pt>
                <c:pt idx="283">
                  <c:v>83.103202819824205</c:v>
                </c:pt>
                <c:pt idx="284">
                  <c:v>175.08900451660099</c:v>
                </c:pt>
                <c:pt idx="285">
                  <c:v>201.33200073242099</c:v>
                </c:pt>
                <c:pt idx="286">
                  <c:v>102.500999450683</c:v>
                </c:pt>
                <c:pt idx="287">
                  <c:v>1186.30004882812</c:v>
                </c:pt>
                <c:pt idx="288">
                  <c:v>519.95397949218705</c:v>
                </c:pt>
                <c:pt idx="289">
                  <c:v>178.14700317382801</c:v>
                </c:pt>
                <c:pt idx="290">
                  <c:v>70.591400146484304</c:v>
                </c:pt>
                <c:pt idx="291">
                  <c:v>151.66099548339801</c:v>
                </c:pt>
                <c:pt idx="292">
                  <c:v>505.90399169921801</c:v>
                </c:pt>
                <c:pt idx="293">
                  <c:v>57.066699981689403</c:v>
                </c:pt>
                <c:pt idx="294">
                  <c:v>78.877899169921804</c:v>
                </c:pt>
                <c:pt idx="295">
                  <c:v>154.06500244140599</c:v>
                </c:pt>
                <c:pt idx="296">
                  <c:v>131.68600463867099</c:v>
                </c:pt>
                <c:pt idx="297">
                  <c:v>412.43200683593699</c:v>
                </c:pt>
                <c:pt idx="298">
                  <c:v>122.919998168945</c:v>
                </c:pt>
                <c:pt idx="299">
                  <c:v>59.4114990234375</c:v>
                </c:pt>
                <c:pt idx="300">
                  <c:v>96.049697875976506</c:v>
                </c:pt>
                <c:pt idx="301">
                  <c:v>234.24400329589801</c:v>
                </c:pt>
                <c:pt idx="302">
                  <c:v>183.15899658203099</c:v>
                </c:pt>
                <c:pt idx="303">
                  <c:v>90.740798950195298</c:v>
                </c:pt>
                <c:pt idx="304">
                  <c:v>2105.77001953125</c:v>
                </c:pt>
                <c:pt idx="305">
                  <c:v>2372.7099609375</c:v>
                </c:pt>
                <c:pt idx="306">
                  <c:v>89.806800842285099</c:v>
                </c:pt>
                <c:pt idx="307">
                  <c:v>660.37097167968705</c:v>
                </c:pt>
                <c:pt idx="308">
                  <c:v>2399.89990234375</c:v>
                </c:pt>
                <c:pt idx="309">
                  <c:v>2022.88000488281</c:v>
                </c:pt>
                <c:pt idx="310">
                  <c:v>260.29400634765602</c:v>
                </c:pt>
                <c:pt idx="311">
                  <c:v>171.121002197265</c:v>
                </c:pt>
                <c:pt idx="312">
                  <c:v>127.97200012207</c:v>
                </c:pt>
                <c:pt idx="313">
                  <c:v>78.351501464843693</c:v>
                </c:pt>
                <c:pt idx="314">
                  <c:v>414.61599731445301</c:v>
                </c:pt>
                <c:pt idx="315">
                  <c:v>55.680198669433501</c:v>
                </c:pt>
                <c:pt idx="316">
                  <c:v>188.662994384765</c:v>
                </c:pt>
                <c:pt idx="317">
                  <c:v>109.834999084472</c:v>
                </c:pt>
                <c:pt idx="318">
                  <c:v>1416.66003417968</c:v>
                </c:pt>
                <c:pt idx="319">
                  <c:v>136.30400085449199</c:v>
                </c:pt>
                <c:pt idx="320">
                  <c:v>93.746498107910099</c:v>
                </c:pt>
                <c:pt idx="321">
                  <c:v>175.29899597167901</c:v>
                </c:pt>
                <c:pt idx="322">
                  <c:v>3682.15991210937</c:v>
                </c:pt>
                <c:pt idx="323">
                  <c:v>277.67199707031199</c:v>
                </c:pt>
                <c:pt idx="324">
                  <c:v>58.736698150634702</c:v>
                </c:pt>
                <c:pt idx="325">
                  <c:v>577.177978515625</c:v>
                </c:pt>
                <c:pt idx="326">
                  <c:v>157.92500305175699</c:v>
                </c:pt>
                <c:pt idx="327">
                  <c:v>2126.75</c:v>
                </c:pt>
                <c:pt idx="328">
                  <c:v>1164.09997558593</c:v>
                </c:pt>
                <c:pt idx="329">
                  <c:v>2445.78002929687</c:v>
                </c:pt>
                <c:pt idx="330">
                  <c:v>2197.6298828125</c:v>
                </c:pt>
                <c:pt idx="331">
                  <c:v>362.39999389648398</c:v>
                </c:pt>
                <c:pt idx="332">
                  <c:v>350</c:v>
                </c:pt>
                <c:pt idx="333">
                  <c:v>1850.77001953125</c:v>
                </c:pt>
                <c:pt idx="334">
                  <c:v>2057.57006835937</c:v>
                </c:pt>
                <c:pt idx="335">
                  <c:v>1095.98999023437</c:v>
                </c:pt>
                <c:pt idx="336">
                  <c:v>2149.80004882812</c:v>
                </c:pt>
                <c:pt idx="337">
                  <c:v>91.761100769042898</c:v>
                </c:pt>
                <c:pt idx="338">
                  <c:v>55.506301879882798</c:v>
                </c:pt>
                <c:pt idx="339">
                  <c:v>306.80398559570301</c:v>
                </c:pt>
                <c:pt idx="340">
                  <c:v>55.782398223876903</c:v>
                </c:pt>
                <c:pt idx="341">
                  <c:v>120.50599670410099</c:v>
                </c:pt>
                <c:pt idx="342">
                  <c:v>974.40399169921795</c:v>
                </c:pt>
                <c:pt idx="343">
                  <c:v>95.039199829101506</c:v>
                </c:pt>
                <c:pt idx="344">
                  <c:v>84.796501159667898</c:v>
                </c:pt>
                <c:pt idx="345">
                  <c:v>246.54699707031199</c:v>
                </c:pt>
                <c:pt idx="346">
                  <c:v>73.666496276855398</c:v>
                </c:pt>
                <c:pt idx="347">
                  <c:v>379.625</c:v>
                </c:pt>
                <c:pt idx="348">
                  <c:v>116.14499664306599</c:v>
                </c:pt>
                <c:pt idx="349">
                  <c:v>61.252498626708899</c:v>
                </c:pt>
                <c:pt idx="350">
                  <c:v>123.675003051757</c:v>
                </c:pt>
                <c:pt idx="351">
                  <c:v>117.303001403808</c:v>
                </c:pt>
                <c:pt idx="352">
                  <c:v>139.42300415039</c:v>
                </c:pt>
                <c:pt idx="353">
                  <c:v>294.24398803710898</c:v>
                </c:pt>
                <c:pt idx="354">
                  <c:v>93.590599060058494</c:v>
                </c:pt>
                <c:pt idx="355">
                  <c:v>56.869400024413999</c:v>
                </c:pt>
                <c:pt idx="356">
                  <c:v>2160.63989257812</c:v>
                </c:pt>
                <c:pt idx="357">
                  <c:v>2692.0400390625</c:v>
                </c:pt>
                <c:pt idx="358">
                  <c:v>2513.8701171875</c:v>
                </c:pt>
                <c:pt idx="359">
                  <c:v>1660.06994628906</c:v>
                </c:pt>
                <c:pt idx="360">
                  <c:v>87.808296203613196</c:v>
                </c:pt>
                <c:pt idx="361">
                  <c:v>67.727996826171804</c:v>
                </c:pt>
                <c:pt idx="362">
                  <c:v>273.15399169921801</c:v>
                </c:pt>
                <c:pt idx="363">
                  <c:v>180.03599548339801</c:v>
                </c:pt>
                <c:pt idx="364">
                  <c:v>377.77301025390602</c:v>
                </c:pt>
                <c:pt idx="365">
                  <c:v>57.88570022583</c:v>
                </c:pt>
                <c:pt idx="366">
                  <c:v>51.109100341796797</c:v>
                </c:pt>
                <c:pt idx="367">
                  <c:v>58.820598602294901</c:v>
                </c:pt>
                <c:pt idx="368">
                  <c:v>232.134994506835</c:v>
                </c:pt>
                <c:pt idx="369">
                  <c:v>134.94999694824199</c:v>
                </c:pt>
                <c:pt idx="370">
                  <c:v>135.35099792480401</c:v>
                </c:pt>
                <c:pt idx="371">
                  <c:v>70.081100463867102</c:v>
                </c:pt>
                <c:pt idx="372">
                  <c:v>79.602600097656193</c:v>
                </c:pt>
                <c:pt idx="373">
                  <c:v>279.781005859375</c:v>
                </c:pt>
                <c:pt idx="374">
                  <c:v>193.65299987792901</c:v>
                </c:pt>
                <c:pt idx="375">
                  <c:v>148.13999938964801</c:v>
                </c:pt>
                <c:pt idx="376">
                  <c:v>660.35498046875</c:v>
                </c:pt>
                <c:pt idx="377">
                  <c:v>113.65200042724599</c:v>
                </c:pt>
                <c:pt idx="378">
                  <c:v>266.88400268554602</c:v>
                </c:pt>
                <c:pt idx="379">
                  <c:v>165.55299377441401</c:v>
                </c:pt>
                <c:pt idx="380">
                  <c:v>81.244499206542898</c:v>
                </c:pt>
                <c:pt idx="381">
                  <c:v>342.55599975585898</c:v>
                </c:pt>
                <c:pt idx="382">
                  <c:v>559.64001464843705</c:v>
                </c:pt>
                <c:pt idx="383">
                  <c:v>334.64300537109301</c:v>
                </c:pt>
                <c:pt idx="384">
                  <c:v>331.37701416015602</c:v>
                </c:pt>
                <c:pt idx="385">
                  <c:v>145.82699584960901</c:v>
                </c:pt>
                <c:pt idx="386">
                  <c:v>196.04800415039</c:v>
                </c:pt>
                <c:pt idx="387">
                  <c:v>280.98001098632801</c:v>
                </c:pt>
                <c:pt idx="388">
                  <c:v>136.44500732421801</c:v>
                </c:pt>
                <c:pt idx="389">
                  <c:v>492.829010009765</c:v>
                </c:pt>
                <c:pt idx="390">
                  <c:v>68.486503601074205</c:v>
                </c:pt>
                <c:pt idx="391">
                  <c:v>147.84800720214801</c:v>
                </c:pt>
                <c:pt idx="392">
                  <c:v>81.96240234375</c:v>
                </c:pt>
                <c:pt idx="393">
                  <c:v>175.197998046875</c:v>
                </c:pt>
                <c:pt idx="394">
                  <c:v>64.741203308105398</c:v>
                </c:pt>
                <c:pt idx="395">
                  <c:v>76.826400756835895</c:v>
                </c:pt>
                <c:pt idx="396">
                  <c:v>90.585502624511705</c:v>
                </c:pt>
                <c:pt idx="397">
                  <c:v>359.32199096679602</c:v>
                </c:pt>
                <c:pt idx="398">
                  <c:v>82.204597473144503</c:v>
                </c:pt>
                <c:pt idx="399">
                  <c:v>108.891998291015</c:v>
                </c:pt>
                <c:pt idx="400">
                  <c:v>572.34997558593705</c:v>
                </c:pt>
                <c:pt idx="401">
                  <c:v>1206.60998535156</c:v>
                </c:pt>
                <c:pt idx="402">
                  <c:v>88.067001342773395</c:v>
                </c:pt>
                <c:pt idx="403">
                  <c:v>51.123401641845703</c:v>
                </c:pt>
                <c:pt idx="404">
                  <c:v>70.345497131347599</c:v>
                </c:pt>
                <c:pt idx="405">
                  <c:v>165.08599853515599</c:v>
                </c:pt>
                <c:pt idx="406">
                  <c:v>591.14599609375</c:v>
                </c:pt>
                <c:pt idx="407">
                  <c:v>163.96699523925699</c:v>
                </c:pt>
                <c:pt idx="408">
                  <c:v>309.364013671875</c:v>
                </c:pt>
                <c:pt idx="409">
                  <c:v>240.88400268554599</c:v>
                </c:pt>
                <c:pt idx="410">
                  <c:v>244.08399963378901</c:v>
                </c:pt>
                <c:pt idx="411">
                  <c:v>87.718696594238196</c:v>
                </c:pt>
                <c:pt idx="412">
                  <c:v>52.847099304199197</c:v>
                </c:pt>
                <c:pt idx="413">
                  <c:v>689.72198486328102</c:v>
                </c:pt>
                <c:pt idx="414">
                  <c:v>179.53999328613199</c:v>
                </c:pt>
                <c:pt idx="415">
                  <c:v>66.629501342773395</c:v>
                </c:pt>
                <c:pt idx="416">
                  <c:v>86.405502319335895</c:v>
                </c:pt>
                <c:pt idx="417">
                  <c:v>976.10601806640602</c:v>
                </c:pt>
                <c:pt idx="418">
                  <c:v>532.88702392578102</c:v>
                </c:pt>
                <c:pt idx="419">
                  <c:v>100.817001342773</c:v>
                </c:pt>
                <c:pt idx="420">
                  <c:v>85.495300292968693</c:v>
                </c:pt>
                <c:pt idx="421">
                  <c:v>116.240997314453</c:v>
                </c:pt>
                <c:pt idx="422">
                  <c:v>78.673400878906193</c:v>
                </c:pt>
                <c:pt idx="423">
                  <c:v>65.774002075195298</c:v>
                </c:pt>
                <c:pt idx="424">
                  <c:v>164.15400695800699</c:v>
                </c:pt>
                <c:pt idx="425">
                  <c:v>117.88600158691401</c:v>
                </c:pt>
                <c:pt idx="426">
                  <c:v>64.323699951171804</c:v>
                </c:pt>
                <c:pt idx="427">
                  <c:v>73.933799743652301</c:v>
                </c:pt>
                <c:pt idx="428">
                  <c:v>309.34298706054602</c:v>
                </c:pt>
                <c:pt idx="429">
                  <c:v>93.061500549316406</c:v>
                </c:pt>
                <c:pt idx="430">
                  <c:v>287.75900268554602</c:v>
                </c:pt>
                <c:pt idx="431">
                  <c:v>1999.33996582031</c:v>
                </c:pt>
                <c:pt idx="432">
                  <c:v>135.17199707031199</c:v>
                </c:pt>
                <c:pt idx="433">
                  <c:v>55.894901275634702</c:v>
                </c:pt>
                <c:pt idx="434">
                  <c:v>183.384994506835</c:v>
                </c:pt>
                <c:pt idx="435">
                  <c:v>411.24099731445301</c:v>
                </c:pt>
                <c:pt idx="436">
                  <c:v>69.840797424316406</c:v>
                </c:pt>
                <c:pt idx="437">
                  <c:v>72.452102661132798</c:v>
                </c:pt>
                <c:pt idx="438">
                  <c:v>2102.65991210937</c:v>
                </c:pt>
                <c:pt idx="439">
                  <c:v>322.11099243164</c:v>
                </c:pt>
                <c:pt idx="440">
                  <c:v>124.1070022583</c:v>
                </c:pt>
                <c:pt idx="441">
                  <c:v>311.21301269531199</c:v>
                </c:pt>
                <c:pt idx="442">
                  <c:v>180.18099975585901</c:v>
                </c:pt>
                <c:pt idx="443">
                  <c:v>103.292999267578</c:v>
                </c:pt>
                <c:pt idx="444">
                  <c:v>78.262702941894503</c:v>
                </c:pt>
                <c:pt idx="445">
                  <c:v>153.61799621582</c:v>
                </c:pt>
                <c:pt idx="446">
                  <c:v>142.86599731445301</c:v>
                </c:pt>
                <c:pt idx="447">
                  <c:v>69.939903259277301</c:v>
                </c:pt>
                <c:pt idx="448">
                  <c:v>50.316299438476499</c:v>
                </c:pt>
                <c:pt idx="449">
                  <c:v>55.753799438476499</c:v>
                </c:pt>
                <c:pt idx="450">
                  <c:v>458.98400878906199</c:v>
                </c:pt>
                <c:pt idx="451">
                  <c:v>131.52200317382801</c:v>
                </c:pt>
                <c:pt idx="452">
                  <c:v>122.443000793457</c:v>
                </c:pt>
                <c:pt idx="453">
                  <c:v>192.384994506835</c:v>
                </c:pt>
                <c:pt idx="454">
                  <c:v>1099.08996582031</c:v>
                </c:pt>
                <c:pt idx="455">
                  <c:v>335.33401489257801</c:v>
                </c:pt>
                <c:pt idx="456">
                  <c:v>219.45500183105401</c:v>
                </c:pt>
                <c:pt idx="457">
                  <c:v>190.641998291015</c:v>
                </c:pt>
                <c:pt idx="458">
                  <c:v>264.52200317382801</c:v>
                </c:pt>
                <c:pt idx="459">
                  <c:v>1224.81005859375</c:v>
                </c:pt>
                <c:pt idx="460">
                  <c:v>184.02000427246</c:v>
                </c:pt>
                <c:pt idx="461">
                  <c:v>126.13400268554599</c:v>
                </c:pt>
                <c:pt idx="462">
                  <c:v>121.518997192382</c:v>
                </c:pt>
                <c:pt idx="463">
                  <c:v>400.76800537109301</c:v>
                </c:pt>
                <c:pt idx="464">
                  <c:v>64.299301147460895</c:v>
                </c:pt>
                <c:pt idx="465">
                  <c:v>140.32400512695301</c:v>
                </c:pt>
                <c:pt idx="466">
                  <c:v>60.412601470947202</c:v>
                </c:pt>
                <c:pt idx="467">
                  <c:v>151.75</c:v>
                </c:pt>
                <c:pt idx="468">
                  <c:v>60.169498443603501</c:v>
                </c:pt>
                <c:pt idx="469">
                  <c:v>114.764999389648</c:v>
                </c:pt>
                <c:pt idx="470">
                  <c:v>1077.61999511718</c:v>
                </c:pt>
                <c:pt idx="471">
                  <c:v>98.105499267578097</c:v>
                </c:pt>
                <c:pt idx="472">
                  <c:v>118.36000061035099</c:v>
                </c:pt>
                <c:pt idx="473">
                  <c:v>199.03999328613199</c:v>
                </c:pt>
                <c:pt idx="474">
                  <c:v>2301.830078125</c:v>
                </c:pt>
                <c:pt idx="475">
                  <c:v>2170.0400390625</c:v>
                </c:pt>
                <c:pt idx="476">
                  <c:v>219.24699401855401</c:v>
                </c:pt>
                <c:pt idx="477">
                  <c:v>263.71701049804602</c:v>
                </c:pt>
                <c:pt idx="478">
                  <c:v>2048.85009765625</c:v>
                </c:pt>
                <c:pt idx="479">
                  <c:v>2393.5</c:v>
                </c:pt>
                <c:pt idx="480">
                  <c:v>188.40499877929599</c:v>
                </c:pt>
                <c:pt idx="481">
                  <c:v>106.084999084472</c:v>
                </c:pt>
                <c:pt idx="482">
                  <c:v>88.599800109863196</c:v>
                </c:pt>
                <c:pt idx="483">
                  <c:v>803.14001464843705</c:v>
                </c:pt>
                <c:pt idx="484">
                  <c:v>87.982597351074205</c:v>
                </c:pt>
                <c:pt idx="485">
                  <c:v>417.09899902343699</c:v>
                </c:pt>
                <c:pt idx="486">
                  <c:v>173.46600341796801</c:v>
                </c:pt>
                <c:pt idx="487">
                  <c:v>182.05299377441401</c:v>
                </c:pt>
                <c:pt idx="488">
                  <c:v>959.94598388671795</c:v>
                </c:pt>
                <c:pt idx="489">
                  <c:v>293.225006103515</c:v>
                </c:pt>
                <c:pt idx="490">
                  <c:v>288.1669921875</c:v>
                </c:pt>
                <c:pt idx="491">
                  <c:v>456.74200439453102</c:v>
                </c:pt>
                <c:pt idx="492">
                  <c:v>1995.68994140625</c:v>
                </c:pt>
                <c:pt idx="493">
                  <c:v>2409.40991210937</c:v>
                </c:pt>
                <c:pt idx="494">
                  <c:v>374.24301147460898</c:v>
                </c:pt>
                <c:pt idx="495">
                  <c:v>167.34500122070301</c:v>
                </c:pt>
                <c:pt idx="496">
                  <c:v>414.77398681640602</c:v>
                </c:pt>
                <c:pt idx="497">
                  <c:v>2365.26000976562</c:v>
                </c:pt>
                <c:pt idx="498">
                  <c:v>1923.43005371093</c:v>
                </c:pt>
                <c:pt idx="499">
                  <c:v>521.74597167968705</c:v>
                </c:pt>
                <c:pt idx="500">
                  <c:v>285.468994140625</c:v>
                </c:pt>
                <c:pt idx="501">
                  <c:v>300.28298950195301</c:v>
                </c:pt>
                <c:pt idx="502">
                  <c:v>873.94396972656205</c:v>
                </c:pt>
                <c:pt idx="503">
                  <c:v>5440.8701171875</c:v>
                </c:pt>
                <c:pt idx="504">
                  <c:v>83.585998535156193</c:v>
                </c:pt>
                <c:pt idx="505">
                  <c:v>73.111503601074205</c:v>
                </c:pt>
                <c:pt idx="506">
                  <c:v>99.704299926757798</c:v>
                </c:pt>
                <c:pt idx="507">
                  <c:v>58.362499237060497</c:v>
                </c:pt>
                <c:pt idx="508">
                  <c:v>113.106002807617</c:v>
                </c:pt>
                <c:pt idx="509">
                  <c:v>53.373001098632798</c:v>
                </c:pt>
                <c:pt idx="510">
                  <c:v>99.388298034667898</c:v>
                </c:pt>
                <c:pt idx="511">
                  <c:v>964.31799316406205</c:v>
                </c:pt>
                <c:pt idx="512">
                  <c:v>106.967002868652</c:v>
                </c:pt>
                <c:pt idx="513">
                  <c:v>91.294601440429602</c:v>
                </c:pt>
                <c:pt idx="514">
                  <c:v>193.93800354003901</c:v>
                </c:pt>
                <c:pt idx="515">
                  <c:v>2444.73999023437</c:v>
                </c:pt>
                <c:pt idx="516">
                  <c:v>1977.28002929687</c:v>
                </c:pt>
                <c:pt idx="517">
                  <c:v>292.59899902343699</c:v>
                </c:pt>
                <c:pt idx="518">
                  <c:v>357.40301513671801</c:v>
                </c:pt>
                <c:pt idx="519">
                  <c:v>2021.13000488281</c:v>
                </c:pt>
                <c:pt idx="520">
                  <c:v>2416.7099609375</c:v>
                </c:pt>
                <c:pt idx="521">
                  <c:v>170.802001953125</c:v>
                </c:pt>
                <c:pt idx="522">
                  <c:v>144.29299926757801</c:v>
                </c:pt>
                <c:pt idx="523">
                  <c:v>60.362899780273402</c:v>
                </c:pt>
                <c:pt idx="524">
                  <c:v>781.666015625</c:v>
                </c:pt>
                <c:pt idx="525">
                  <c:v>84.056800842285099</c:v>
                </c:pt>
                <c:pt idx="526">
                  <c:v>129.77000427246</c:v>
                </c:pt>
                <c:pt idx="527">
                  <c:v>77.453598022460895</c:v>
                </c:pt>
                <c:pt idx="528">
                  <c:v>447.40100097656199</c:v>
                </c:pt>
                <c:pt idx="529">
                  <c:v>118.62400054931599</c:v>
                </c:pt>
                <c:pt idx="530">
                  <c:v>151.80599975585901</c:v>
                </c:pt>
                <c:pt idx="531">
                  <c:v>208.17900085449199</c:v>
                </c:pt>
                <c:pt idx="532">
                  <c:v>1029.84997558593</c:v>
                </c:pt>
                <c:pt idx="533">
                  <c:v>332.54998779296801</c:v>
                </c:pt>
                <c:pt idx="534">
                  <c:v>242.11900329589801</c:v>
                </c:pt>
                <c:pt idx="535">
                  <c:v>239.37699890136699</c:v>
                </c:pt>
                <c:pt idx="536">
                  <c:v>1321.32995605468</c:v>
                </c:pt>
                <c:pt idx="537">
                  <c:v>268.64700317382801</c:v>
                </c:pt>
                <c:pt idx="538">
                  <c:v>174.38800048828099</c:v>
                </c:pt>
                <c:pt idx="539">
                  <c:v>56.477901458740199</c:v>
                </c:pt>
                <c:pt idx="540">
                  <c:v>457.114013671875</c:v>
                </c:pt>
                <c:pt idx="541">
                  <c:v>130.50199890136699</c:v>
                </c:pt>
                <c:pt idx="542">
                  <c:v>60.0956001281738</c:v>
                </c:pt>
                <c:pt idx="543">
                  <c:v>125.14299774169901</c:v>
                </c:pt>
                <c:pt idx="544">
                  <c:v>197.73500061035099</c:v>
                </c:pt>
                <c:pt idx="545">
                  <c:v>56.409698486328097</c:v>
                </c:pt>
                <c:pt idx="546">
                  <c:v>322.01300048828102</c:v>
                </c:pt>
                <c:pt idx="547">
                  <c:v>157.53900146484301</c:v>
                </c:pt>
                <c:pt idx="548">
                  <c:v>173.05999755859301</c:v>
                </c:pt>
                <c:pt idx="549">
                  <c:v>2351.30004882812</c:v>
                </c:pt>
                <c:pt idx="550">
                  <c:v>171.65800476074199</c:v>
                </c:pt>
                <c:pt idx="551">
                  <c:v>259.72601318359301</c:v>
                </c:pt>
                <c:pt idx="552">
                  <c:v>259.08898925781199</c:v>
                </c:pt>
                <c:pt idx="553">
                  <c:v>54.562801361083899</c:v>
                </c:pt>
                <c:pt idx="554">
                  <c:v>132.97799682617099</c:v>
                </c:pt>
                <c:pt idx="555">
                  <c:v>2409.5</c:v>
                </c:pt>
                <c:pt idx="556">
                  <c:v>202.43699645996</c:v>
                </c:pt>
                <c:pt idx="557">
                  <c:v>113.01999664306599</c:v>
                </c:pt>
                <c:pt idx="558">
                  <c:v>347.01400756835898</c:v>
                </c:pt>
                <c:pt idx="559">
                  <c:v>327.037994384765</c:v>
                </c:pt>
                <c:pt idx="560">
                  <c:v>97.073303222656193</c:v>
                </c:pt>
                <c:pt idx="561">
                  <c:v>279.33599853515602</c:v>
                </c:pt>
                <c:pt idx="562">
                  <c:v>82.225997924804602</c:v>
                </c:pt>
                <c:pt idx="563">
                  <c:v>56.640300750732401</c:v>
                </c:pt>
                <c:pt idx="564">
                  <c:v>56.497100830078097</c:v>
                </c:pt>
                <c:pt idx="565">
                  <c:v>120.58699798583901</c:v>
                </c:pt>
                <c:pt idx="566">
                  <c:v>117.07900238037099</c:v>
                </c:pt>
                <c:pt idx="567">
                  <c:v>106.39499664306599</c:v>
                </c:pt>
                <c:pt idx="568">
                  <c:v>574.74798583984295</c:v>
                </c:pt>
                <c:pt idx="569">
                  <c:v>857.52697753906205</c:v>
                </c:pt>
                <c:pt idx="570">
                  <c:v>66.469802856445298</c:v>
                </c:pt>
                <c:pt idx="571">
                  <c:v>75.041496276855398</c:v>
                </c:pt>
                <c:pt idx="572">
                  <c:v>177.58900451660099</c:v>
                </c:pt>
                <c:pt idx="573">
                  <c:v>742.40399169921795</c:v>
                </c:pt>
                <c:pt idx="574">
                  <c:v>62.642898559570298</c:v>
                </c:pt>
                <c:pt idx="575">
                  <c:v>337.44198608398398</c:v>
                </c:pt>
                <c:pt idx="576">
                  <c:v>690.67999267578102</c:v>
                </c:pt>
                <c:pt idx="577">
                  <c:v>152.31799316406199</c:v>
                </c:pt>
                <c:pt idx="578">
                  <c:v>76.691001892089801</c:v>
                </c:pt>
                <c:pt idx="579">
                  <c:v>167.01899719238199</c:v>
                </c:pt>
                <c:pt idx="580">
                  <c:v>705.45202636718705</c:v>
                </c:pt>
                <c:pt idx="581">
                  <c:v>525.02001953125</c:v>
                </c:pt>
                <c:pt idx="582">
                  <c:v>117.468002319335</c:v>
                </c:pt>
                <c:pt idx="583">
                  <c:v>69.261398315429602</c:v>
                </c:pt>
                <c:pt idx="584">
                  <c:v>60.976699829101499</c:v>
                </c:pt>
                <c:pt idx="585">
                  <c:v>94.731399536132798</c:v>
                </c:pt>
                <c:pt idx="586">
                  <c:v>134.65800476074199</c:v>
                </c:pt>
                <c:pt idx="587">
                  <c:v>56.176101684570298</c:v>
                </c:pt>
                <c:pt idx="588">
                  <c:v>97.897399902343693</c:v>
                </c:pt>
                <c:pt idx="589">
                  <c:v>131.74400329589801</c:v>
                </c:pt>
                <c:pt idx="590">
                  <c:v>61.107799530029297</c:v>
                </c:pt>
                <c:pt idx="591">
                  <c:v>57.372898101806598</c:v>
                </c:pt>
                <c:pt idx="592">
                  <c:v>52.855098724365199</c:v>
                </c:pt>
                <c:pt idx="593">
                  <c:v>557.23699951171795</c:v>
                </c:pt>
                <c:pt idx="594">
                  <c:v>108.606002807617</c:v>
                </c:pt>
                <c:pt idx="595">
                  <c:v>82.437797546386705</c:v>
                </c:pt>
                <c:pt idx="596">
                  <c:v>323.55599975585898</c:v>
                </c:pt>
                <c:pt idx="597">
                  <c:v>147.46200561523401</c:v>
                </c:pt>
                <c:pt idx="598">
                  <c:v>114.45700073242099</c:v>
                </c:pt>
                <c:pt idx="599">
                  <c:v>338.82699584960898</c:v>
                </c:pt>
                <c:pt idx="600">
                  <c:v>368.2080078125</c:v>
                </c:pt>
                <c:pt idx="601">
                  <c:v>154.49499511718699</c:v>
                </c:pt>
                <c:pt idx="602">
                  <c:v>353.71798706054602</c:v>
                </c:pt>
                <c:pt idx="603">
                  <c:v>305.558990478515</c:v>
                </c:pt>
                <c:pt idx="604">
                  <c:v>73.258697509765597</c:v>
                </c:pt>
                <c:pt idx="605">
                  <c:v>196.24899291992099</c:v>
                </c:pt>
                <c:pt idx="606">
                  <c:v>275.016998291015</c:v>
                </c:pt>
                <c:pt idx="607">
                  <c:v>500.70098876953102</c:v>
                </c:pt>
                <c:pt idx="608">
                  <c:v>73.8865966796875</c:v>
                </c:pt>
                <c:pt idx="609">
                  <c:v>159.87199401855401</c:v>
                </c:pt>
                <c:pt idx="610">
                  <c:v>126.12799835205</c:v>
                </c:pt>
                <c:pt idx="611">
                  <c:v>52.9883003234863</c:v>
                </c:pt>
                <c:pt idx="612">
                  <c:v>53.285701751708899</c:v>
                </c:pt>
                <c:pt idx="613">
                  <c:v>206.628005981445</c:v>
                </c:pt>
                <c:pt idx="614">
                  <c:v>75.608703613281193</c:v>
                </c:pt>
                <c:pt idx="615">
                  <c:v>61.984401702880803</c:v>
                </c:pt>
                <c:pt idx="616">
                  <c:v>64.627197265625</c:v>
                </c:pt>
                <c:pt idx="617">
                  <c:v>76.961097717285099</c:v>
                </c:pt>
                <c:pt idx="618">
                  <c:v>501.08599853515602</c:v>
                </c:pt>
                <c:pt idx="619">
                  <c:v>256.79000854492102</c:v>
                </c:pt>
                <c:pt idx="620">
                  <c:v>375.66799926757801</c:v>
                </c:pt>
                <c:pt idx="621">
                  <c:v>57.460399627685497</c:v>
                </c:pt>
                <c:pt idx="622">
                  <c:v>113.265998840332</c:v>
                </c:pt>
                <c:pt idx="623">
                  <c:v>1710.64001464843</c:v>
                </c:pt>
                <c:pt idx="624">
                  <c:v>2381</c:v>
                </c:pt>
                <c:pt idx="625">
                  <c:v>2527.88989257812</c:v>
                </c:pt>
                <c:pt idx="626">
                  <c:v>1776.56005859375</c:v>
                </c:pt>
                <c:pt idx="627">
                  <c:v>134.80400085449199</c:v>
                </c:pt>
                <c:pt idx="628">
                  <c:v>310.35198974609301</c:v>
                </c:pt>
                <c:pt idx="629">
                  <c:v>155.82000732421801</c:v>
                </c:pt>
                <c:pt idx="630">
                  <c:v>91.529602050781193</c:v>
                </c:pt>
                <c:pt idx="631">
                  <c:v>239.927001953125</c:v>
                </c:pt>
                <c:pt idx="632">
                  <c:v>76.580802917480398</c:v>
                </c:pt>
                <c:pt idx="633">
                  <c:v>84.526802062988196</c:v>
                </c:pt>
                <c:pt idx="634">
                  <c:v>72.728996276855398</c:v>
                </c:pt>
                <c:pt idx="635">
                  <c:v>57.608600616455</c:v>
                </c:pt>
                <c:pt idx="636">
                  <c:v>721.906982421875</c:v>
                </c:pt>
                <c:pt idx="637">
                  <c:v>95.886001586914006</c:v>
                </c:pt>
                <c:pt idx="638">
                  <c:v>396.01199340820301</c:v>
                </c:pt>
                <c:pt idx="639">
                  <c:v>70.495399475097599</c:v>
                </c:pt>
                <c:pt idx="640">
                  <c:v>92.494201660156193</c:v>
                </c:pt>
                <c:pt idx="641">
                  <c:v>77.378997802734304</c:v>
                </c:pt>
                <c:pt idx="642">
                  <c:v>2374.30004882812</c:v>
                </c:pt>
                <c:pt idx="643">
                  <c:v>1278.5400390625</c:v>
                </c:pt>
                <c:pt idx="644">
                  <c:v>2530.77001953125</c:v>
                </c:pt>
                <c:pt idx="645">
                  <c:v>1781.34997558593</c:v>
                </c:pt>
                <c:pt idx="646">
                  <c:v>243.01199340820301</c:v>
                </c:pt>
                <c:pt idx="647">
                  <c:v>91.693298339843693</c:v>
                </c:pt>
                <c:pt idx="648">
                  <c:v>276.33700561523398</c:v>
                </c:pt>
                <c:pt idx="649">
                  <c:v>1855.82995605468</c:v>
                </c:pt>
                <c:pt idx="650">
                  <c:v>2330.21997070312</c:v>
                </c:pt>
                <c:pt idx="651">
                  <c:v>1106.33996582031</c:v>
                </c:pt>
                <c:pt idx="652">
                  <c:v>2140.5400390625</c:v>
                </c:pt>
                <c:pt idx="653">
                  <c:v>77.039001464843693</c:v>
                </c:pt>
                <c:pt idx="654">
                  <c:v>135.83000183105401</c:v>
                </c:pt>
                <c:pt idx="655">
                  <c:v>294.531005859375</c:v>
                </c:pt>
                <c:pt idx="656">
                  <c:v>66.681503295898395</c:v>
                </c:pt>
                <c:pt idx="657">
                  <c:v>2153.02001953125</c:v>
                </c:pt>
                <c:pt idx="658">
                  <c:v>56.6026000976562</c:v>
                </c:pt>
                <c:pt idx="659">
                  <c:v>96.113998413085895</c:v>
                </c:pt>
                <c:pt idx="660">
                  <c:v>808.87799072265602</c:v>
                </c:pt>
                <c:pt idx="661">
                  <c:v>107.237998962402</c:v>
                </c:pt>
                <c:pt idx="662">
                  <c:v>90.693397521972599</c:v>
                </c:pt>
                <c:pt idx="663">
                  <c:v>56.763801574707003</c:v>
                </c:pt>
                <c:pt idx="664">
                  <c:v>339.54699707031199</c:v>
                </c:pt>
                <c:pt idx="665">
                  <c:v>125.115997314453</c:v>
                </c:pt>
                <c:pt idx="666">
                  <c:v>214.62199401855401</c:v>
                </c:pt>
                <c:pt idx="667">
                  <c:v>310.343994140625</c:v>
                </c:pt>
                <c:pt idx="668">
                  <c:v>1961.46997070312</c:v>
                </c:pt>
                <c:pt idx="669">
                  <c:v>2304.9599609375</c:v>
                </c:pt>
                <c:pt idx="670">
                  <c:v>88.152603149414006</c:v>
                </c:pt>
                <c:pt idx="671">
                  <c:v>665.57501220703102</c:v>
                </c:pt>
                <c:pt idx="672">
                  <c:v>2287.30004882812</c:v>
                </c:pt>
                <c:pt idx="673">
                  <c:v>1747.57995605468</c:v>
                </c:pt>
                <c:pt idx="674">
                  <c:v>167.39999389648401</c:v>
                </c:pt>
                <c:pt idx="675">
                  <c:v>224.96600341796801</c:v>
                </c:pt>
                <c:pt idx="676">
                  <c:v>73.253501892089801</c:v>
                </c:pt>
                <c:pt idx="677">
                  <c:v>125.245002746582</c:v>
                </c:pt>
                <c:pt idx="678">
                  <c:v>59.7156982421875</c:v>
                </c:pt>
                <c:pt idx="679">
                  <c:v>53.279300689697202</c:v>
                </c:pt>
                <c:pt idx="680">
                  <c:v>68.131500244140597</c:v>
                </c:pt>
                <c:pt idx="681">
                  <c:v>438.808013916015</c:v>
                </c:pt>
                <c:pt idx="682">
                  <c:v>130.787994384765</c:v>
                </c:pt>
                <c:pt idx="683">
                  <c:v>74.632301330566406</c:v>
                </c:pt>
                <c:pt idx="684">
                  <c:v>224.86000061035099</c:v>
                </c:pt>
                <c:pt idx="685">
                  <c:v>474.74200439453102</c:v>
                </c:pt>
                <c:pt idx="686">
                  <c:v>59.069400787353501</c:v>
                </c:pt>
                <c:pt idx="687">
                  <c:v>987.531982421875</c:v>
                </c:pt>
                <c:pt idx="688">
                  <c:v>107.855003356933</c:v>
                </c:pt>
                <c:pt idx="689">
                  <c:v>181.06799316406199</c:v>
                </c:pt>
                <c:pt idx="690">
                  <c:v>157.10600280761699</c:v>
                </c:pt>
                <c:pt idx="691">
                  <c:v>1061.23999023437</c:v>
                </c:pt>
                <c:pt idx="692">
                  <c:v>432.97799682617102</c:v>
                </c:pt>
                <c:pt idx="693">
                  <c:v>185.20799255371</c:v>
                </c:pt>
                <c:pt idx="694">
                  <c:v>137.66099548339801</c:v>
                </c:pt>
                <c:pt idx="695">
                  <c:v>114.420997619628</c:v>
                </c:pt>
                <c:pt idx="696">
                  <c:v>459.61599731445301</c:v>
                </c:pt>
                <c:pt idx="697">
                  <c:v>114.901000976562</c:v>
                </c:pt>
                <c:pt idx="698">
                  <c:v>83.295303344726506</c:v>
                </c:pt>
                <c:pt idx="699">
                  <c:v>62.540599822997997</c:v>
                </c:pt>
                <c:pt idx="700">
                  <c:v>410.02899169921801</c:v>
                </c:pt>
                <c:pt idx="701">
                  <c:v>86.295402526855398</c:v>
                </c:pt>
                <c:pt idx="702">
                  <c:v>126.01999664306599</c:v>
                </c:pt>
                <c:pt idx="703">
                  <c:v>652.218994140625</c:v>
                </c:pt>
                <c:pt idx="704">
                  <c:v>123.74700164794901</c:v>
                </c:pt>
                <c:pt idx="705">
                  <c:v>235.23300170898401</c:v>
                </c:pt>
                <c:pt idx="706">
                  <c:v>180.26100158691401</c:v>
                </c:pt>
                <c:pt idx="707">
                  <c:v>285.614990234375</c:v>
                </c:pt>
                <c:pt idx="708">
                  <c:v>2179.169921875</c:v>
                </c:pt>
                <c:pt idx="709">
                  <c:v>51.052501678466797</c:v>
                </c:pt>
                <c:pt idx="710">
                  <c:v>82.276199340820298</c:v>
                </c:pt>
                <c:pt idx="711">
                  <c:v>2015.48999023437</c:v>
                </c:pt>
                <c:pt idx="712">
                  <c:v>133.98699951171801</c:v>
                </c:pt>
                <c:pt idx="713">
                  <c:v>147.35400390625</c:v>
                </c:pt>
                <c:pt idx="714">
                  <c:v>63.330898284912102</c:v>
                </c:pt>
                <c:pt idx="715">
                  <c:v>154.94900512695301</c:v>
                </c:pt>
                <c:pt idx="716">
                  <c:v>777.125</c:v>
                </c:pt>
                <c:pt idx="717">
                  <c:v>222.23800659179599</c:v>
                </c:pt>
                <c:pt idx="718">
                  <c:v>81.561996459960895</c:v>
                </c:pt>
                <c:pt idx="719">
                  <c:v>198.48500061035099</c:v>
                </c:pt>
                <c:pt idx="720">
                  <c:v>64.370101928710895</c:v>
                </c:pt>
                <c:pt idx="721">
                  <c:v>142.06700134277301</c:v>
                </c:pt>
                <c:pt idx="722">
                  <c:v>58.299098968505803</c:v>
                </c:pt>
                <c:pt idx="723">
                  <c:v>76.963302612304602</c:v>
                </c:pt>
                <c:pt idx="724">
                  <c:v>105.074996948242</c:v>
                </c:pt>
                <c:pt idx="725">
                  <c:v>66.009300231933494</c:v>
                </c:pt>
                <c:pt idx="726">
                  <c:v>147.61900329589801</c:v>
                </c:pt>
                <c:pt idx="727">
                  <c:v>177.61199951171801</c:v>
                </c:pt>
                <c:pt idx="728">
                  <c:v>444.73300170898398</c:v>
                </c:pt>
                <c:pt idx="729">
                  <c:v>198.100006103515</c:v>
                </c:pt>
                <c:pt idx="730">
                  <c:v>100.00900268554599</c:v>
                </c:pt>
                <c:pt idx="731">
                  <c:v>78.042999267578097</c:v>
                </c:pt>
                <c:pt idx="732">
                  <c:v>368.677001953125</c:v>
                </c:pt>
                <c:pt idx="733">
                  <c:v>55.305900573730398</c:v>
                </c:pt>
                <c:pt idx="734">
                  <c:v>133.77200317382801</c:v>
                </c:pt>
                <c:pt idx="735">
                  <c:v>121.870002746582</c:v>
                </c:pt>
                <c:pt idx="736">
                  <c:v>411.97399902343699</c:v>
                </c:pt>
                <c:pt idx="737">
                  <c:v>393.49099731445301</c:v>
                </c:pt>
                <c:pt idx="738">
                  <c:v>179.43699645996</c:v>
                </c:pt>
                <c:pt idx="739">
                  <c:v>152.04899597167901</c:v>
                </c:pt>
                <c:pt idx="740">
                  <c:v>208.56500244140599</c:v>
                </c:pt>
                <c:pt idx="741">
                  <c:v>142.18600463867099</c:v>
                </c:pt>
                <c:pt idx="742">
                  <c:v>112.613998413085</c:v>
                </c:pt>
                <c:pt idx="743">
                  <c:v>306.36199951171801</c:v>
                </c:pt>
                <c:pt idx="744">
                  <c:v>461.22100830078102</c:v>
                </c:pt>
                <c:pt idx="745">
                  <c:v>116.179000854492</c:v>
                </c:pt>
                <c:pt idx="746">
                  <c:v>59.023899078369098</c:v>
                </c:pt>
                <c:pt idx="747">
                  <c:v>79.984901428222599</c:v>
                </c:pt>
                <c:pt idx="748">
                  <c:v>111.167999267578</c:v>
                </c:pt>
                <c:pt idx="749">
                  <c:v>56.678199768066399</c:v>
                </c:pt>
                <c:pt idx="750">
                  <c:v>55.818801879882798</c:v>
                </c:pt>
                <c:pt idx="751">
                  <c:v>59.338798522949197</c:v>
                </c:pt>
                <c:pt idx="752">
                  <c:v>61.323101043701101</c:v>
                </c:pt>
                <c:pt idx="753">
                  <c:v>58.0721015930175</c:v>
                </c:pt>
                <c:pt idx="754">
                  <c:v>103.612998962402</c:v>
                </c:pt>
                <c:pt idx="755">
                  <c:v>52.780399322509702</c:v>
                </c:pt>
                <c:pt idx="756">
                  <c:v>393.14401245117102</c:v>
                </c:pt>
                <c:pt idx="757">
                  <c:v>84.157798767089801</c:v>
                </c:pt>
                <c:pt idx="758">
                  <c:v>309.73400878906199</c:v>
                </c:pt>
                <c:pt idx="759">
                  <c:v>68.771003723144503</c:v>
                </c:pt>
                <c:pt idx="760">
                  <c:v>56.946098327636697</c:v>
                </c:pt>
                <c:pt idx="761">
                  <c:v>132.82600402832</c:v>
                </c:pt>
                <c:pt idx="762">
                  <c:v>242.91099548339801</c:v>
                </c:pt>
                <c:pt idx="763">
                  <c:v>98.591400146484304</c:v>
                </c:pt>
                <c:pt idx="764">
                  <c:v>53.815601348876903</c:v>
                </c:pt>
                <c:pt idx="765">
                  <c:v>85.937103271484304</c:v>
                </c:pt>
                <c:pt idx="766">
                  <c:v>263.87799072265602</c:v>
                </c:pt>
                <c:pt idx="767">
                  <c:v>90.551101684570298</c:v>
                </c:pt>
                <c:pt idx="768">
                  <c:v>430.65100097656199</c:v>
                </c:pt>
                <c:pt idx="769">
                  <c:v>95.578399658203097</c:v>
                </c:pt>
                <c:pt idx="770">
                  <c:v>82.829696655273395</c:v>
                </c:pt>
                <c:pt idx="771">
                  <c:v>56.242000579833899</c:v>
                </c:pt>
                <c:pt idx="772">
                  <c:v>92.166496276855398</c:v>
                </c:pt>
                <c:pt idx="773">
                  <c:v>53.096099853515597</c:v>
                </c:pt>
                <c:pt idx="774">
                  <c:v>703.06799316406205</c:v>
                </c:pt>
                <c:pt idx="775">
                  <c:v>854.24700927734295</c:v>
                </c:pt>
                <c:pt idx="776">
                  <c:v>70.887702941894503</c:v>
                </c:pt>
                <c:pt idx="777">
                  <c:v>140.56100463867099</c:v>
                </c:pt>
                <c:pt idx="778">
                  <c:v>131.78599548339801</c:v>
                </c:pt>
                <c:pt idx="779">
                  <c:v>152.27600097656199</c:v>
                </c:pt>
                <c:pt idx="780">
                  <c:v>94.229797363281193</c:v>
                </c:pt>
                <c:pt idx="781">
                  <c:v>102.53800201416</c:v>
                </c:pt>
                <c:pt idx="782">
                  <c:v>104.181999206543</c:v>
                </c:pt>
                <c:pt idx="783">
                  <c:v>178.20199584960901</c:v>
                </c:pt>
                <c:pt idx="784">
                  <c:v>175.89799499511699</c:v>
                </c:pt>
                <c:pt idx="785">
                  <c:v>73.269500732421804</c:v>
                </c:pt>
                <c:pt idx="786">
                  <c:v>751.57501220703102</c:v>
                </c:pt>
                <c:pt idx="787">
                  <c:v>695.27197265625</c:v>
                </c:pt>
                <c:pt idx="788">
                  <c:v>63.139198303222599</c:v>
                </c:pt>
                <c:pt idx="789">
                  <c:v>91.551498413085895</c:v>
                </c:pt>
                <c:pt idx="790">
                  <c:v>95.964103698730398</c:v>
                </c:pt>
                <c:pt idx="791">
                  <c:v>114.111000061035</c:v>
                </c:pt>
                <c:pt idx="792">
                  <c:v>106.091003417968</c:v>
                </c:pt>
                <c:pt idx="793">
                  <c:v>5683.4501953125</c:v>
                </c:pt>
                <c:pt idx="794">
                  <c:v>63.000900268554602</c:v>
                </c:pt>
                <c:pt idx="795">
                  <c:v>50.021900177001903</c:v>
                </c:pt>
                <c:pt idx="796">
                  <c:v>1960.38000488281</c:v>
                </c:pt>
                <c:pt idx="797">
                  <c:v>674.97900390625</c:v>
                </c:pt>
                <c:pt idx="798">
                  <c:v>407.82501220703102</c:v>
                </c:pt>
                <c:pt idx="799">
                  <c:v>277.77999877929602</c:v>
                </c:pt>
                <c:pt idx="800">
                  <c:v>864.093017578125</c:v>
                </c:pt>
                <c:pt idx="801">
                  <c:v>443.32699584960898</c:v>
                </c:pt>
                <c:pt idx="802">
                  <c:v>348.52200317382801</c:v>
                </c:pt>
                <c:pt idx="803">
                  <c:v>513.16400146484295</c:v>
                </c:pt>
                <c:pt idx="804">
                  <c:v>545.906982421875</c:v>
                </c:pt>
                <c:pt idx="805">
                  <c:v>906.67498779296795</c:v>
                </c:pt>
                <c:pt idx="806">
                  <c:v>293.91500854492102</c:v>
                </c:pt>
                <c:pt idx="807">
                  <c:v>367.81399536132801</c:v>
                </c:pt>
                <c:pt idx="808">
                  <c:v>821.08599853515602</c:v>
                </c:pt>
                <c:pt idx="809">
                  <c:v>78.650001525878906</c:v>
                </c:pt>
                <c:pt idx="810">
                  <c:v>732.531982421875</c:v>
                </c:pt>
                <c:pt idx="811">
                  <c:v>122.040000915527</c:v>
                </c:pt>
                <c:pt idx="812">
                  <c:v>94.566902160644503</c:v>
                </c:pt>
                <c:pt idx="813">
                  <c:v>73.053298950195298</c:v>
                </c:pt>
                <c:pt idx="814">
                  <c:v>56.737098693847599</c:v>
                </c:pt>
                <c:pt idx="815">
                  <c:v>209.36199951171801</c:v>
                </c:pt>
                <c:pt idx="816">
                  <c:v>61.601001739501903</c:v>
                </c:pt>
                <c:pt idx="817">
                  <c:v>58.368198394775298</c:v>
                </c:pt>
                <c:pt idx="818">
                  <c:v>392.95599365234301</c:v>
                </c:pt>
                <c:pt idx="819">
                  <c:v>111.800003051757</c:v>
                </c:pt>
                <c:pt idx="820">
                  <c:v>114.66200256347599</c:v>
                </c:pt>
                <c:pt idx="821">
                  <c:v>402.121002197265</c:v>
                </c:pt>
                <c:pt idx="822">
                  <c:v>98.725402832031193</c:v>
                </c:pt>
                <c:pt idx="823">
                  <c:v>123.93399810791</c:v>
                </c:pt>
                <c:pt idx="824">
                  <c:v>69.044502258300696</c:v>
                </c:pt>
                <c:pt idx="825">
                  <c:v>81.466300964355398</c:v>
                </c:pt>
                <c:pt idx="826">
                  <c:v>142.35899353027301</c:v>
                </c:pt>
                <c:pt idx="827">
                  <c:v>81.673797607421804</c:v>
                </c:pt>
                <c:pt idx="828">
                  <c:v>132.78999328613199</c:v>
                </c:pt>
                <c:pt idx="829">
                  <c:v>60.950000762939403</c:v>
                </c:pt>
                <c:pt idx="830">
                  <c:v>76.009201049804602</c:v>
                </c:pt>
                <c:pt idx="831">
                  <c:v>76.489303588867102</c:v>
                </c:pt>
                <c:pt idx="832">
                  <c:v>86.695297241210895</c:v>
                </c:pt>
                <c:pt idx="833">
                  <c:v>60.825000762939403</c:v>
                </c:pt>
                <c:pt idx="834">
                  <c:v>71.377799987792898</c:v>
                </c:pt>
                <c:pt idx="835">
                  <c:v>165.83299255371</c:v>
                </c:pt>
                <c:pt idx="836">
                  <c:v>76.609703063964801</c:v>
                </c:pt>
                <c:pt idx="837">
                  <c:v>61.855800628662102</c:v>
                </c:pt>
                <c:pt idx="838">
                  <c:v>50.344600677490199</c:v>
                </c:pt>
                <c:pt idx="839">
                  <c:v>142.850006103515</c:v>
                </c:pt>
                <c:pt idx="840">
                  <c:v>464.79098510742102</c:v>
                </c:pt>
                <c:pt idx="841">
                  <c:v>261.58401489257801</c:v>
                </c:pt>
                <c:pt idx="842">
                  <c:v>89.087997436523395</c:v>
                </c:pt>
                <c:pt idx="843">
                  <c:v>52.734401702880803</c:v>
                </c:pt>
                <c:pt idx="844">
                  <c:v>74.069602966308494</c:v>
                </c:pt>
                <c:pt idx="845">
                  <c:v>107.414001464843</c:v>
                </c:pt>
                <c:pt idx="846">
                  <c:v>62.301601409912102</c:v>
                </c:pt>
                <c:pt idx="847">
                  <c:v>81.435699462890597</c:v>
                </c:pt>
                <c:pt idx="848">
                  <c:v>50.745098114013601</c:v>
                </c:pt>
                <c:pt idx="849">
                  <c:v>53.975101470947202</c:v>
                </c:pt>
                <c:pt idx="850">
                  <c:v>59.80659866333</c:v>
                </c:pt>
                <c:pt idx="851">
                  <c:v>63.589900970458899</c:v>
                </c:pt>
                <c:pt idx="852">
                  <c:v>62.7453002929687</c:v>
                </c:pt>
                <c:pt idx="853">
                  <c:v>73.877098083495994</c:v>
                </c:pt>
                <c:pt idx="854">
                  <c:v>160.49800109863199</c:v>
                </c:pt>
                <c:pt idx="855">
                  <c:v>81.765899658203097</c:v>
                </c:pt>
                <c:pt idx="856">
                  <c:v>66.429702758789006</c:v>
                </c:pt>
                <c:pt idx="857">
                  <c:v>144.78300476074199</c:v>
                </c:pt>
                <c:pt idx="858">
                  <c:v>61.3468017578125</c:v>
                </c:pt>
                <c:pt idx="859">
                  <c:v>50.839599609375</c:v>
                </c:pt>
                <c:pt idx="860">
                  <c:v>99.180198669433494</c:v>
                </c:pt>
                <c:pt idx="861">
                  <c:v>53.084300994872997</c:v>
                </c:pt>
                <c:pt idx="862">
                  <c:v>99.323501586914006</c:v>
                </c:pt>
                <c:pt idx="863">
                  <c:v>63.071201324462798</c:v>
                </c:pt>
                <c:pt idx="864">
                  <c:v>92.190597534179602</c:v>
                </c:pt>
                <c:pt idx="865">
                  <c:v>54.082901000976499</c:v>
                </c:pt>
                <c:pt idx="866">
                  <c:v>78.711700439453097</c:v>
                </c:pt>
                <c:pt idx="867">
                  <c:v>71.428497314453097</c:v>
                </c:pt>
                <c:pt idx="868">
                  <c:v>58.4893989562988</c:v>
                </c:pt>
                <c:pt idx="869">
                  <c:v>96.960197448730398</c:v>
                </c:pt>
                <c:pt idx="870">
                  <c:v>100.581001281738</c:v>
                </c:pt>
                <c:pt idx="871">
                  <c:v>74.692901611328097</c:v>
                </c:pt>
                <c:pt idx="872">
                  <c:v>79.871101379394503</c:v>
                </c:pt>
                <c:pt idx="873">
                  <c:v>115.41000366210901</c:v>
                </c:pt>
                <c:pt idx="874">
                  <c:v>54.368099212646399</c:v>
                </c:pt>
                <c:pt idx="875">
                  <c:v>74.352203369140597</c:v>
                </c:pt>
                <c:pt idx="876">
                  <c:v>66.831298828125</c:v>
                </c:pt>
                <c:pt idx="877">
                  <c:v>98.393898010253906</c:v>
                </c:pt>
                <c:pt idx="878">
                  <c:v>75.069000244140597</c:v>
                </c:pt>
                <c:pt idx="879">
                  <c:v>4243.1201171875</c:v>
                </c:pt>
                <c:pt idx="880">
                  <c:v>90.060798645019503</c:v>
                </c:pt>
                <c:pt idx="881">
                  <c:v>67.380996704101506</c:v>
                </c:pt>
                <c:pt idx="882">
                  <c:v>122.199996948242</c:v>
                </c:pt>
                <c:pt idx="883">
                  <c:v>62.888401031494098</c:v>
                </c:pt>
                <c:pt idx="884">
                  <c:v>88.919403076171804</c:v>
                </c:pt>
                <c:pt idx="885">
                  <c:v>159.58299255371</c:v>
                </c:pt>
                <c:pt idx="886">
                  <c:v>114.69699859619099</c:v>
                </c:pt>
                <c:pt idx="887">
                  <c:v>101.31999969482401</c:v>
                </c:pt>
                <c:pt idx="888">
                  <c:v>526.90802001953102</c:v>
                </c:pt>
                <c:pt idx="889">
                  <c:v>140.70100402832</c:v>
                </c:pt>
                <c:pt idx="890">
                  <c:v>91.860099792480398</c:v>
                </c:pt>
                <c:pt idx="891">
                  <c:v>68.786003112792898</c:v>
                </c:pt>
                <c:pt idx="892">
                  <c:v>95.042503356933494</c:v>
                </c:pt>
                <c:pt idx="893">
                  <c:v>102.62200164794901</c:v>
                </c:pt>
                <c:pt idx="894">
                  <c:v>70.995201110839801</c:v>
                </c:pt>
                <c:pt idx="895">
                  <c:v>74.445899963378906</c:v>
                </c:pt>
                <c:pt idx="896">
                  <c:v>100.08599853515599</c:v>
                </c:pt>
                <c:pt idx="897">
                  <c:v>6367.39013671875</c:v>
                </c:pt>
                <c:pt idx="898">
                  <c:v>52.880599975585902</c:v>
                </c:pt>
                <c:pt idx="899">
                  <c:v>91.887298583984304</c:v>
                </c:pt>
                <c:pt idx="900">
                  <c:v>81.605400085449205</c:v>
                </c:pt>
                <c:pt idx="901">
                  <c:v>104.48999786376901</c:v>
                </c:pt>
                <c:pt idx="902">
                  <c:v>62.548301696777301</c:v>
                </c:pt>
                <c:pt idx="903">
                  <c:v>103.61499786376901</c:v>
                </c:pt>
                <c:pt idx="904">
                  <c:v>64.906196594238196</c:v>
                </c:pt>
                <c:pt idx="905">
                  <c:v>61.8984985351562</c:v>
                </c:pt>
                <c:pt idx="906">
                  <c:v>60.335399627685497</c:v>
                </c:pt>
                <c:pt idx="907">
                  <c:v>59.490299224853501</c:v>
                </c:pt>
                <c:pt idx="908">
                  <c:v>55.978401184082003</c:v>
                </c:pt>
                <c:pt idx="909">
                  <c:v>155.16600036621</c:v>
                </c:pt>
                <c:pt idx="910">
                  <c:v>55.573600769042898</c:v>
                </c:pt>
                <c:pt idx="911">
                  <c:v>52.0331001281738</c:v>
                </c:pt>
                <c:pt idx="912">
                  <c:v>68.333702087402301</c:v>
                </c:pt>
                <c:pt idx="913">
                  <c:v>98.610900878906193</c:v>
                </c:pt>
                <c:pt idx="914">
                  <c:v>67.522796630859304</c:v>
                </c:pt>
                <c:pt idx="915">
                  <c:v>55.989601135253899</c:v>
                </c:pt>
                <c:pt idx="916">
                  <c:v>96.8634033203125</c:v>
                </c:pt>
                <c:pt idx="917">
                  <c:v>59.124298095703097</c:v>
                </c:pt>
                <c:pt idx="918">
                  <c:v>65.368797302245994</c:v>
                </c:pt>
                <c:pt idx="919">
                  <c:v>80.697799682617102</c:v>
                </c:pt>
                <c:pt idx="920">
                  <c:v>74.327903747558494</c:v>
                </c:pt>
                <c:pt idx="921">
                  <c:v>57.5906982421875</c:v>
                </c:pt>
                <c:pt idx="922">
                  <c:v>53.112701416015597</c:v>
                </c:pt>
                <c:pt idx="923">
                  <c:v>52.081901550292898</c:v>
                </c:pt>
              </c:numCache>
            </c:numRef>
          </c:yVal>
          <c:smooth val="0"/>
        </c:ser>
        <c:ser>
          <c:idx val="3"/>
          <c:order val="3"/>
          <c:spPr>
            <a:ln w="15687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stat_1!$L:$L</c:f>
              <c:numCache>
                <c:formatCode>General</c:formatCode>
                <c:ptCount val="65536"/>
                <c:pt idx="0">
                  <c:v>68.025802612304602</c:v>
                </c:pt>
                <c:pt idx="1">
                  <c:v>63.467300415038999</c:v>
                </c:pt>
                <c:pt idx="2">
                  <c:v>50.387001037597599</c:v>
                </c:pt>
                <c:pt idx="3">
                  <c:v>58.923000335693303</c:v>
                </c:pt>
                <c:pt idx="4">
                  <c:v>96.177696228027301</c:v>
                </c:pt>
                <c:pt idx="5">
                  <c:v>64.163803100585895</c:v>
                </c:pt>
                <c:pt idx="6">
                  <c:v>93.383697509765597</c:v>
                </c:pt>
                <c:pt idx="7">
                  <c:v>66.308502197265597</c:v>
                </c:pt>
                <c:pt idx="8">
                  <c:v>57.365898132324197</c:v>
                </c:pt>
                <c:pt idx="9">
                  <c:v>72.310600280761705</c:v>
                </c:pt>
                <c:pt idx="10">
                  <c:v>70.793998718261705</c:v>
                </c:pt>
                <c:pt idx="11">
                  <c:v>62.404399871826101</c:v>
                </c:pt>
                <c:pt idx="12">
                  <c:v>100.697998046875</c:v>
                </c:pt>
                <c:pt idx="13">
                  <c:v>67.868103027343693</c:v>
                </c:pt>
                <c:pt idx="14">
                  <c:v>96.310600280761705</c:v>
                </c:pt>
                <c:pt idx="15">
                  <c:v>219.64599609375</c:v>
                </c:pt>
                <c:pt idx="16">
                  <c:v>77.856697082519503</c:v>
                </c:pt>
                <c:pt idx="17">
                  <c:v>108.27100372314401</c:v>
                </c:pt>
                <c:pt idx="18">
                  <c:v>66.487197875976506</c:v>
                </c:pt>
                <c:pt idx="19">
                  <c:v>261.829986572265</c:v>
                </c:pt>
                <c:pt idx="20">
                  <c:v>63.707099914550703</c:v>
                </c:pt>
                <c:pt idx="21">
                  <c:v>242.24099731445301</c:v>
                </c:pt>
                <c:pt idx="22">
                  <c:v>238.5</c:v>
                </c:pt>
                <c:pt idx="23">
                  <c:v>87.335197448730398</c:v>
                </c:pt>
                <c:pt idx="24">
                  <c:v>80.749397277832003</c:v>
                </c:pt>
                <c:pt idx="25">
                  <c:v>72.856399536132798</c:v>
                </c:pt>
                <c:pt idx="26">
                  <c:v>157.31399536132801</c:v>
                </c:pt>
                <c:pt idx="27">
                  <c:v>86.914398193359304</c:v>
                </c:pt>
                <c:pt idx="28">
                  <c:v>63.100601196288999</c:v>
                </c:pt>
                <c:pt idx="29">
                  <c:v>111.584999084472</c:v>
                </c:pt>
                <c:pt idx="30">
                  <c:v>60.697799682617102</c:v>
                </c:pt>
                <c:pt idx="31">
                  <c:v>100.25399780273401</c:v>
                </c:pt>
                <c:pt idx="32">
                  <c:v>77.917503356933494</c:v>
                </c:pt>
                <c:pt idx="33">
                  <c:v>58.625801086425703</c:v>
                </c:pt>
                <c:pt idx="34">
                  <c:v>93.802398681640597</c:v>
                </c:pt>
                <c:pt idx="35">
                  <c:v>57.619598388671797</c:v>
                </c:pt>
                <c:pt idx="36">
                  <c:v>113.996002197265</c:v>
                </c:pt>
                <c:pt idx="37">
                  <c:v>89.465797424316406</c:v>
                </c:pt>
                <c:pt idx="38">
                  <c:v>209.33900451660099</c:v>
                </c:pt>
                <c:pt idx="39">
                  <c:v>116.015998840332</c:v>
                </c:pt>
                <c:pt idx="40">
                  <c:v>309.67498779296801</c:v>
                </c:pt>
                <c:pt idx="41">
                  <c:v>147.85400390625</c:v>
                </c:pt>
                <c:pt idx="42">
                  <c:v>75.707901000976506</c:v>
                </c:pt>
                <c:pt idx="43">
                  <c:v>211.63600158691401</c:v>
                </c:pt>
                <c:pt idx="44">
                  <c:v>70.243698120117102</c:v>
                </c:pt>
                <c:pt idx="45">
                  <c:v>3327.03002929687</c:v>
                </c:pt>
                <c:pt idx="46">
                  <c:v>356.40200805664</c:v>
                </c:pt>
                <c:pt idx="47">
                  <c:v>107.65499877929599</c:v>
                </c:pt>
                <c:pt idx="48">
                  <c:v>67.512199401855398</c:v>
                </c:pt>
                <c:pt idx="49">
                  <c:v>346.03298950195301</c:v>
                </c:pt>
                <c:pt idx="50">
                  <c:v>193.884994506835</c:v>
                </c:pt>
                <c:pt idx="51">
                  <c:v>184.36799621582</c:v>
                </c:pt>
                <c:pt idx="52">
                  <c:v>316.11099243164</c:v>
                </c:pt>
                <c:pt idx="53">
                  <c:v>201.18099975585901</c:v>
                </c:pt>
                <c:pt idx="54">
                  <c:v>259.98699951171801</c:v>
                </c:pt>
                <c:pt idx="55">
                  <c:v>449.989013671875</c:v>
                </c:pt>
                <c:pt idx="56">
                  <c:v>829.92498779296795</c:v>
                </c:pt>
                <c:pt idx="57">
                  <c:v>89.806198120117102</c:v>
                </c:pt>
                <c:pt idx="58">
                  <c:v>9778.01953125</c:v>
                </c:pt>
                <c:pt idx="59">
                  <c:v>264.83898925781199</c:v>
                </c:pt>
                <c:pt idx="60">
                  <c:v>192.996002197265</c:v>
                </c:pt>
                <c:pt idx="61">
                  <c:v>173.68699645996</c:v>
                </c:pt>
                <c:pt idx="62">
                  <c:v>141.54800415039</c:v>
                </c:pt>
                <c:pt idx="63">
                  <c:v>178.593002319335</c:v>
                </c:pt>
                <c:pt idx="64">
                  <c:v>10494.099609375</c:v>
                </c:pt>
                <c:pt idx="65">
                  <c:v>73.194000244140597</c:v>
                </c:pt>
                <c:pt idx="66">
                  <c:v>244.07899475097599</c:v>
                </c:pt>
                <c:pt idx="67">
                  <c:v>193.74800109863199</c:v>
                </c:pt>
                <c:pt idx="68">
                  <c:v>321.39498901367102</c:v>
                </c:pt>
                <c:pt idx="69">
                  <c:v>149.82600402832</c:v>
                </c:pt>
                <c:pt idx="70">
                  <c:v>140.96499633789</c:v>
                </c:pt>
                <c:pt idx="71">
                  <c:v>170.899002075195</c:v>
                </c:pt>
                <c:pt idx="72">
                  <c:v>261.27700805664</c:v>
                </c:pt>
                <c:pt idx="73">
                  <c:v>54.758598327636697</c:v>
                </c:pt>
                <c:pt idx="74">
                  <c:v>54.092899322509702</c:v>
                </c:pt>
                <c:pt idx="75">
                  <c:v>165.21699523925699</c:v>
                </c:pt>
                <c:pt idx="76">
                  <c:v>55.991901397705</c:v>
                </c:pt>
                <c:pt idx="77">
                  <c:v>102.70899963378901</c:v>
                </c:pt>
                <c:pt idx="78">
                  <c:v>155.50700378417901</c:v>
                </c:pt>
                <c:pt idx="79">
                  <c:v>142.15199279785099</c:v>
                </c:pt>
                <c:pt idx="80">
                  <c:v>54.5992012023925</c:v>
                </c:pt>
                <c:pt idx="81">
                  <c:v>64.323997497558494</c:v>
                </c:pt>
                <c:pt idx="82">
                  <c:v>56.613700866699197</c:v>
                </c:pt>
                <c:pt idx="83">
                  <c:v>54.931999206542898</c:v>
                </c:pt>
                <c:pt idx="84">
                  <c:v>184.26400756835901</c:v>
                </c:pt>
                <c:pt idx="85">
                  <c:v>101.52700042724599</c:v>
                </c:pt>
                <c:pt idx="86">
                  <c:v>79.394096374511705</c:v>
                </c:pt>
                <c:pt idx="87">
                  <c:v>74.308799743652301</c:v>
                </c:pt>
                <c:pt idx="88">
                  <c:v>98.971397399902301</c:v>
                </c:pt>
                <c:pt idx="89">
                  <c:v>203.33200073242099</c:v>
                </c:pt>
                <c:pt idx="90">
                  <c:v>64.578399658203097</c:v>
                </c:pt>
                <c:pt idx="91">
                  <c:v>58.055000305175703</c:v>
                </c:pt>
                <c:pt idx="92">
                  <c:v>250.14700317382801</c:v>
                </c:pt>
                <c:pt idx="93">
                  <c:v>116.33999633789</c:v>
                </c:pt>
                <c:pt idx="94">
                  <c:v>81.018898010253906</c:v>
                </c:pt>
                <c:pt idx="95">
                  <c:v>239.121002197265</c:v>
                </c:pt>
                <c:pt idx="96">
                  <c:v>172.29699707031199</c:v>
                </c:pt>
                <c:pt idx="97">
                  <c:v>122.572998046875</c:v>
                </c:pt>
                <c:pt idx="98">
                  <c:v>77.486602783203097</c:v>
                </c:pt>
                <c:pt idx="99">
                  <c:v>69.089500427245994</c:v>
                </c:pt>
                <c:pt idx="100">
                  <c:v>113.65699768066401</c:v>
                </c:pt>
                <c:pt idx="101">
                  <c:v>101.615997314453</c:v>
                </c:pt>
                <c:pt idx="102">
                  <c:v>71.956001281738196</c:v>
                </c:pt>
                <c:pt idx="103">
                  <c:v>61.275100708007798</c:v>
                </c:pt>
                <c:pt idx="104">
                  <c:v>59.451999664306598</c:v>
                </c:pt>
                <c:pt idx="105">
                  <c:v>231.125</c:v>
                </c:pt>
                <c:pt idx="106">
                  <c:v>78.373397827148395</c:v>
                </c:pt>
                <c:pt idx="107">
                  <c:v>91.421501159667898</c:v>
                </c:pt>
                <c:pt idx="108">
                  <c:v>517.21099853515602</c:v>
                </c:pt>
                <c:pt idx="109">
                  <c:v>471.85101318359301</c:v>
                </c:pt>
                <c:pt idx="110">
                  <c:v>93.345703125</c:v>
                </c:pt>
                <c:pt idx="111">
                  <c:v>122.137001037597</c:v>
                </c:pt>
                <c:pt idx="112">
                  <c:v>500.99499511718699</c:v>
                </c:pt>
                <c:pt idx="113">
                  <c:v>138.45399475097599</c:v>
                </c:pt>
                <c:pt idx="114">
                  <c:v>675.218994140625</c:v>
                </c:pt>
                <c:pt idx="115">
                  <c:v>324.843994140625</c:v>
                </c:pt>
                <c:pt idx="116">
                  <c:v>65.157699584960895</c:v>
                </c:pt>
                <c:pt idx="117">
                  <c:v>58.850898742675703</c:v>
                </c:pt>
                <c:pt idx="118">
                  <c:v>289.44900512695301</c:v>
                </c:pt>
                <c:pt idx="119">
                  <c:v>62.972900390625</c:v>
                </c:pt>
                <c:pt idx="120">
                  <c:v>213.17199707031199</c:v>
                </c:pt>
                <c:pt idx="121">
                  <c:v>87.373497009277301</c:v>
                </c:pt>
                <c:pt idx="122">
                  <c:v>121.53099822998</c:v>
                </c:pt>
                <c:pt idx="123">
                  <c:v>90.495796203613196</c:v>
                </c:pt>
                <c:pt idx="124">
                  <c:v>138.70100402832</c:v>
                </c:pt>
                <c:pt idx="125">
                  <c:v>422.42898559570301</c:v>
                </c:pt>
                <c:pt idx="126">
                  <c:v>74.926101684570298</c:v>
                </c:pt>
                <c:pt idx="127">
                  <c:v>212.093994140625</c:v>
                </c:pt>
                <c:pt idx="128">
                  <c:v>77.266998291015597</c:v>
                </c:pt>
                <c:pt idx="129">
                  <c:v>99.962799072265597</c:v>
                </c:pt>
                <c:pt idx="130">
                  <c:v>60.640598297119098</c:v>
                </c:pt>
                <c:pt idx="131">
                  <c:v>190.899002075195</c:v>
                </c:pt>
                <c:pt idx="132">
                  <c:v>116.901000976562</c:v>
                </c:pt>
                <c:pt idx="133">
                  <c:v>74.782096862792898</c:v>
                </c:pt>
                <c:pt idx="134">
                  <c:v>64.865501403808494</c:v>
                </c:pt>
                <c:pt idx="135">
                  <c:v>78.1708984375</c:v>
                </c:pt>
                <c:pt idx="136">
                  <c:v>333.43701171875</c:v>
                </c:pt>
                <c:pt idx="137">
                  <c:v>716.13800048828102</c:v>
                </c:pt>
                <c:pt idx="138">
                  <c:v>82.9490966796875</c:v>
                </c:pt>
                <c:pt idx="139">
                  <c:v>282.32800292968699</c:v>
                </c:pt>
                <c:pt idx="140">
                  <c:v>87.755302429199205</c:v>
                </c:pt>
                <c:pt idx="141">
                  <c:v>610.81701660156205</c:v>
                </c:pt>
                <c:pt idx="142">
                  <c:v>110.986999511718</c:v>
                </c:pt>
                <c:pt idx="143">
                  <c:v>194.91200256347599</c:v>
                </c:pt>
                <c:pt idx="144">
                  <c:v>545.10797119140602</c:v>
                </c:pt>
                <c:pt idx="145">
                  <c:v>61.439399719238203</c:v>
                </c:pt>
                <c:pt idx="146">
                  <c:v>98.91259765625</c:v>
                </c:pt>
                <c:pt idx="147">
                  <c:v>50.280998229980398</c:v>
                </c:pt>
                <c:pt idx="148">
                  <c:v>105.213996887207</c:v>
                </c:pt>
                <c:pt idx="149">
                  <c:v>98.765800476074205</c:v>
                </c:pt>
                <c:pt idx="150">
                  <c:v>107.20500183105401</c:v>
                </c:pt>
                <c:pt idx="151">
                  <c:v>94.478202819824205</c:v>
                </c:pt>
                <c:pt idx="152">
                  <c:v>675.68701171875</c:v>
                </c:pt>
                <c:pt idx="153">
                  <c:v>398.427001953125</c:v>
                </c:pt>
                <c:pt idx="154">
                  <c:v>642.385986328125</c:v>
                </c:pt>
                <c:pt idx="155">
                  <c:v>3841.72998046875</c:v>
                </c:pt>
                <c:pt idx="156">
                  <c:v>245.87899780273401</c:v>
                </c:pt>
                <c:pt idx="157">
                  <c:v>78.611900329589801</c:v>
                </c:pt>
                <c:pt idx="158">
                  <c:v>129.68200683593699</c:v>
                </c:pt>
                <c:pt idx="159">
                  <c:v>9737.41015625</c:v>
                </c:pt>
                <c:pt idx="160">
                  <c:v>1351.78002929687</c:v>
                </c:pt>
                <c:pt idx="161">
                  <c:v>675.56701660156205</c:v>
                </c:pt>
                <c:pt idx="162">
                  <c:v>546.89001464843705</c:v>
                </c:pt>
                <c:pt idx="163">
                  <c:v>1234.91003417968</c:v>
                </c:pt>
                <c:pt idx="164">
                  <c:v>796.79400634765602</c:v>
                </c:pt>
                <c:pt idx="165">
                  <c:v>723.25799560546795</c:v>
                </c:pt>
                <c:pt idx="166">
                  <c:v>1247.68994140625</c:v>
                </c:pt>
                <c:pt idx="167">
                  <c:v>434.10800170898398</c:v>
                </c:pt>
                <c:pt idx="168">
                  <c:v>673.61700439453102</c:v>
                </c:pt>
                <c:pt idx="169">
                  <c:v>1278.75</c:v>
                </c:pt>
                <c:pt idx="170">
                  <c:v>3077.3798828125</c:v>
                </c:pt>
                <c:pt idx="171">
                  <c:v>75.547302246093693</c:v>
                </c:pt>
                <c:pt idx="172">
                  <c:v>88.567001342773395</c:v>
                </c:pt>
                <c:pt idx="173">
                  <c:v>234.54800415039</c:v>
                </c:pt>
                <c:pt idx="174">
                  <c:v>263.98699951171801</c:v>
                </c:pt>
                <c:pt idx="175">
                  <c:v>50.210899353027301</c:v>
                </c:pt>
                <c:pt idx="176">
                  <c:v>58.706199645996001</c:v>
                </c:pt>
                <c:pt idx="177">
                  <c:v>247.77999877929599</c:v>
                </c:pt>
                <c:pt idx="178">
                  <c:v>543.781982421875</c:v>
                </c:pt>
                <c:pt idx="179">
                  <c:v>76.498596191406193</c:v>
                </c:pt>
                <c:pt idx="180">
                  <c:v>1466.47998046875</c:v>
                </c:pt>
                <c:pt idx="181">
                  <c:v>1301.55004882812</c:v>
                </c:pt>
                <c:pt idx="182">
                  <c:v>149.06199645996</c:v>
                </c:pt>
                <c:pt idx="183">
                  <c:v>151.00900268554599</c:v>
                </c:pt>
                <c:pt idx="184">
                  <c:v>243.32899475097599</c:v>
                </c:pt>
                <c:pt idx="185">
                  <c:v>140.61199951171801</c:v>
                </c:pt>
                <c:pt idx="186">
                  <c:v>135.50900268554599</c:v>
                </c:pt>
                <c:pt idx="187">
                  <c:v>121.588996887207</c:v>
                </c:pt>
                <c:pt idx="188">
                  <c:v>173.67999267578099</c:v>
                </c:pt>
                <c:pt idx="189">
                  <c:v>157.378005981445</c:v>
                </c:pt>
                <c:pt idx="190">
                  <c:v>142.66099548339801</c:v>
                </c:pt>
                <c:pt idx="191">
                  <c:v>1491.5</c:v>
                </c:pt>
                <c:pt idx="192">
                  <c:v>1219.69995117187</c:v>
                </c:pt>
                <c:pt idx="193">
                  <c:v>147.70300292968699</c:v>
                </c:pt>
                <c:pt idx="194">
                  <c:v>71.057502746582003</c:v>
                </c:pt>
                <c:pt idx="195">
                  <c:v>219.156005859375</c:v>
                </c:pt>
                <c:pt idx="196">
                  <c:v>55.357799530029297</c:v>
                </c:pt>
                <c:pt idx="197">
                  <c:v>58.8325996398925</c:v>
                </c:pt>
                <c:pt idx="198">
                  <c:v>67.879997253417898</c:v>
                </c:pt>
                <c:pt idx="199">
                  <c:v>101.40200042724599</c:v>
                </c:pt>
                <c:pt idx="200">
                  <c:v>62.764499664306598</c:v>
                </c:pt>
                <c:pt idx="201">
                  <c:v>149.52600097656199</c:v>
                </c:pt>
                <c:pt idx="202">
                  <c:v>103.49900054931599</c:v>
                </c:pt>
                <c:pt idx="203">
                  <c:v>58.3185005187988</c:v>
                </c:pt>
                <c:pt idx="204">
                  <c:v>63.63570022583</c:v>
                </c:pt>
                <c:pt idx="205">
                  <c:v>82.360298156738196</c:v>
                </c:pt>
                <c:pt idx="206">
                  <c:v>628.73602294921795</c:v>
                </c:pt>
                <c:pt idx="207">
                  <c:v>84.126800537109304</c:v>
                </c:pt>
                <c:pt idx="208">
                  <c:v>340.69400024414</c:v>
                </c:pt>
                <c:pt idx="209">
                  <c:v>211.05400085449199</c:v>
                </c:pt>
                <c:pt idx="210">
                  <c:v>164.05799865722599</c:v>
                </c:pt>
                <c:pt idx="211">
                  <c:v>292.55700683593699</c:v>
                </c:pt>
                <c:pt idx="212">
                  <c:v>82.621696472167898</c:v>
                </c:pt>
                <c:pt idx="213">
                  <c:v>141.96099853515599</c:v>
                </c:pt>
                <c:pt idx="214">
                  <c:v>441.01998901367102</c:v>
                </c:pt>
                <c:pt idx="215">
                  <c:v>187.40699768066401</c:v>
                </c:pt>
                <c:pt idx="216">
                  <c:v>66.846900939941406</c:v>
                </c:pt>
                <c:pt idx="217">
                  <c:v>84.7760009765625</c:v>
                </c:pt>
                <c:pt idx="218">
                  <c:v>72.612998962402301</c:v>
                </c:pt>
                <c:pt idx="219">
                  <c:v>128.294998168945</c:v>
                </c:pt>
                <c:pt idx="220">
                  <c:v>96.934097290039006</c:v>
                </c:pt>
                <c:pt idx="221">
                  <c:v>183.60899353027301</c:v>
                </c:pt>
                <c:pt idx="222">
                  <c:v>247.21699523925699</c:v>
                </c:pt>
                <c:pt idx="223">
                  <c:v>106.862998962402</c:v>
                </c:pt>
                <c:pt idx="224">
                  <c:v>88.228897094726506</c:v>
                </c:pt>
                <c:pt idx="225">
                  <c:v>323.35900878906199</c:v>
                </c:pt>
                <c:pt idx="226">
                  <c:v>150.072006225585</c:v>
                </c:pt>
                <c:pt idx="227">
                  <c:v>86.027999877929602</c:v>
                </c:pt>
                <c:pt idx="228">
                  <c:v>58.533500671386697</c:v>
                </c:pt>
                <c:pt idx="229">
                  <c:v>255.48199462890599</c:v>
                </c:pt>
                <c:pt idx="230">
                  <c:v>766.16998291015602</c:v>
                </c:pt>
                <c:pt idx="231">
                  <c:v>492.308990478515</c:v>
                </c:pt>
                <c:pt idx="232">
                  <c:v>106.095001220703</c:v>
                </c:pt>
                <c:pt idx="233">
                  <c:v>134.33999633789</c:v>
                </c:pt>
                <c:pt idx="234">
                  <c:v>404.46099853515602</c:v>
                </c:pt>
                <c:pt idx="235">
                  <c:v>123.01999664306599</c:v>
                </c:pt>
                <c:pt idx="236">
                  <c:v>177.95199584960901</c:v>
                </c:pt>
                <c:pt idx="237">
                  <c:v>276.88000488281199</c:v>
                </c:pt>
                <c:pt idx="238">
                  <c:v>424.71200561523398</c:v>
                </c:pt>
                <c:pt idx="239">
                  <c:v>481.84201049804602</c:v>
                </c:pt>
                <c:pt idx="240">
                  <c:v>256.56900024414</c:v>
                </c:pt>
                <c:pt idx="241">
                  <c:v>127.03500366210901</c:v>
                </c:pt>
                <c:pt idx="242">
                  <c:v>50.3760986328125</c:v>
                </c:pt>
                <c:pt idx="243">
                  <c:v>535.52398681640602</c:v>
                </c:pt>
                <c:pt idx="244">
                  <c:v>190.67799377441401</c:v>
                </c:pt>
                <c:pt idx="245">
                  <c:v>513.41900634765602</c:v>
                </c:pt>
                <c:pt idx="246">
                  <c:v>757.38299560546795</c:v>
                </c:pt>
                <c:pt idx="247">
                  <c:v>240.634994506835</c:v>
                </c:pt>
                <c:pt idx="248">
                  <c:v>134.83200073242099</c:v>
                </c:pt>
                <c:pt idx="249">
                  <c:v>86.440902709960895</c:v>
                </c:pt>
                <c:pt idx="250">
                  <c:v>67.699302673339801</c:v>
                </c:pt>
                <c:pt idx="251">
                  <c:v>51.405200958251903</c:v>
                </c:pt>
                <c:pt idx="252">
                  <c:v>50.894901275634702</c:v>
                </c:pt>
                <c:pt idx="253">
                  <c:v>90.918502807617102</c:v>
                </c:pt>
                <c:pt idx="254">
                  <c:v>148.24499511718699</c:v>
                </c:pt>
                <c:pt idx="255">
                  <c:v>581.06799316406205</c:v>
                </c:pt>
                <c:pt idx="256">
                  <c:v>110.459999084472</c:v>
                </c:pt>
                <c:pt idx="257">
                  <c:v>104.13600158691401</c:v>
                </c:pt>
                <c:pt idx="258">
                  <c:v>835.74700927734295</c:v>
                </c:pt>
                <c:pt idx="259">
                  <c:v>1695.36999511718</c:v>
                </c:pt>
                <c:pt idx="260">
                  <c:v>161.51300048828099</c:v>
                </c:pt>
                <c:pt idx="261">
                  <c:v>314.73199462890602</c:v>
                </c:pt>
                <c:pt idx="262">
                  <c:v>290.31900024414</c:v>
                </c:pt>
                <c:pt idx="263">
                  <c:v>3359.46997070312</c:v>
                </c:pt>
                <c:pt idx="264">
                  <c:v>94.085197448730398</c:v>
                </c:pt>
                <c:pt idx="265">
                  <c:v>3410.14990234375</c:v>
                </c:pt>
                <c:pt idx="266">
                  <c:v>383.13400268554602</c:v>
                </c:pt>
                <c:pt idx="267">
                  <c:v>292.39599609375</c:v>
                </c:pt>
                <c:pt idx="268">
                  <c:v>238.95500183105401</c:v>
                </c:pt>
                <c:pt idx="269">
                  <c:v>84.810798645019503</c:v>
                </c:pt>
                <c:pt idx="270">
                  <c:v>253.37300109863199</c:v>
                </c:pt>
                <c:pt idx="271">
                  <c:v>1287.44995117187</c:v>
                </c:pt>
                <c:pt idx="272">
                  <c:v>219.843994140625</c:v>
                </c:pt>
                <c:pt idx="273">
                  <c:v>753.71099853515602</c:v>
                </c:pt>
                <c:pt idx="274">
                  <c:v>92.416603088378906</c:v>
                </c:pt>
                <c:pt idx="275">
                  <c:v>291.385986328125</c:v>
                </c:pt>
                <c:pt idx="276">
                  <c:v>79.672599792480398</c:v>
                </c:pt>
                <c:pt idx="277">
                  <c:v>333.871002197265</c:v>
                </c:pt>
                <c:pt idx="278">
                  <c:v>50.947200775146399</c:v>
                </c:pt>
                <c:pt idx="279">
                  <c:v>101.24900054931599</c:v>
                </c:pt>
                <c:pt idx="280">
                  <c:v>99.434700012207003</c:v>
                </c:pt>
                <c:pt idx="281">
                  <c:v>921.99597167968705</c:v>
                </c:pt>
                <c:pt idx="282">
                  <c:v>148.78700256347599</c:v>
                </c:pt>
                <c:pt idx="283">
                  <c:v>108.61699676513599</c:v>
                </c:pt>
                <c:pt idx="284">
                  <c:v>238.38999938964801</c:v>
                </c:pt>
                <c:pt idx="285">
                  <c:v>699.35900878906205</c:v>
                </c:pt>
                <c:pt idx="286">
                  <c:v>1662.65002441406</c:v>
                </c:pt>
                <c:pt idx="287">
                  <c:v>339.58599853515602</c:v>
                </c:pt>
                <c:pt idx="288">
                  <c:v>252.63699340820301</c:v>
                </c:pt>
                <c:pt idx="289">
                  <c:v>180.88000488281199</c:v>
                </c:pt>
                <c:pt idx="290">
                  <c:v>1679.97998046875</c:v>
                </c:pt>
                <c:pt idx="291">
                  <c:v>762.1259765625</c:v>
                </c:pt>
                <c:pt idx="292">
                  <c:v>327.68099975585898</c:v>
                </c:pt>
                <c:pt idx="293">
                  <c:v>103.58599853515599</c:v>
                </c:pt>
                <c:pt idx="294">
                  <c:v>255.01899719238199</c:v>
                </c:pt>
                <c:pt idx="295">
                  <c:v>766.72302246093705</c:v>
                </c:pt>
                <c:pt idx="296">
                  <c:v>137.45599365234301</c:v>
                </c:pt>
                <c:pt idx="297">
                  <c:v>80.021202087402301</c:v>
                </c:pt>
                <c:pt idx="298">
                  <c:v>58.595001220703097</c:v>
                </c:pt>
                <c:pt idx="299">
                  <c:v>155.77600097656199</c:v>
                </c:pt>
                <c:pt idx="300">
                  <c:v>185.141998291015</c:v>
                </c:pt>
                <c:pt idx="301">
                  <c:v>114.317001342773</c:v>
                </c:pt>
                <c:pt idx="302">
                  <c:v>538.22399902343705</c:v>
                </c:pt>
                <c:pt idx="303">
                  <c:v>179.82800292968699</c:v>
                </c:pt>
                <c:pt idx="304">
                  <c:v>71.491996765136705</c:v>
                </c:pt>
                <c:pt idx="305">
                  <c:v>124.657997131347</c:v>
                </c:pt>
                <c:pt idx="306">
                  <c:v>114.29799652099599</c:v>
                </c:pt>
                <c:pt idx="307">
                  <c:v>318.95300292968699</c:v>
                </c:pt>
                <c:pt idx="308">
                  <c:v>302.61599731445301</c:v>
                </c:pt>
                <c:pt idx="309">
                  <c:v>3017.97998046875</c:v>
                </c:pt>
                <c:pt idx="310">
                  <c:v>3551</c:v>
                </c:pt>
                <c:pt idx="311">
                  <c:v>124.84400177001901</c:v>
                </c:pt>
                <c:pt idx="312">
                  <c:v>867.05603027343705</c:v>
                </c:pt>
                <c:pt idx="313">
                  <c:v>106.29199981689401</c:v>
                </c:pt>
                <c:pt idx="314">
                  <c:v>3484.96997070312</c:v>
                </c:pt>
                <c:pt idx="315">
                  <c:v>3003.06005859375</c:v>
                </c:pt>
                <c:pt idx="316">
                  <c:v>420.27301025390602</c:v>
                </c:pt>
                <c:pt idx="317">
                  <c:v>288.287994384765</c:v>
                </c:pt>
                <c:pt idx="318">
                  <c:v>189.80599975585901</c:v>
                </c:pt>
                <c:pt idx="319">
                  <c:v>82.491897583007798</c:v>
                </c:pt>
                <c:pt idx="320">
                  <c:v>82.893699645995994</c:v>
                </c:pt>
                <c:pt idx="321">
                  <c:v>233.08500671386699</c:v>
                </c:pt>
                <c:pt idx="322">
                  <c:v>86.444801330566406</c:v>
                </c:pt>
                <c:pt idx="323">
                  <c:v>85.593498229980398</c:v>
                </c:pt>
                <c:pt idx="324">
                  <c:v>86.633796691894503</c:v>
                </c:pt>
                <c:pt idx="325">
                  <c:v>2047.38000488281</c:v>
                </c:pt>
                <c:pt idx="326">
                  <c:v>189.16700744628901</c:v>
                </c:pt>
                <c:pt idx="327">
                  <c:v>63.638099670410099</c:v>
                </c:pt>
                <c:pt idx="328">
                  <c:v>141.27099609375</c:v>
                </c:pt>
                <c:pt idx="329">
                  <c:v>267.031005859375</c:v>
                </c:pt>
                <c:pt idx="330">
                  <c:v>5337.830078125</c:v>
                </c:pt>
                <c:pt idx="331">
                  <c:v>381.32501220703102</c:v>
                </c:pt>
                <c:pt idx="332">
                  <c:v>105.111000061035</c:v>
                </c:pt>
                <c:pt idx="333">
                  <c:v>888.56402587890602</c:v>
                </c:pt>
                <c:pt idx="334">
                  <c:v>197.36099243164</c:v>
                </c:pt>
                <c:pt idx="335">
                  <c:v>3318.55004882812</c:v>
                </c:pt>
                <c:pt idx="336">
                  <c:v>1514.98999023437</c:v>
                </c:pt>
                <c:pt idx="337">
                  <c:v>3542.13989257812</c:v>
                </c:pt>
                <c:pt idx="338">
                  <c:v>3165.3701171875</c:v>
                </c:pt>
                <c:pt idx="339">
                  <c:v>474.625</c:v>
                </c:pt>
                <c:pt idx="340">
                  <c:v>359.27801513671801</c:v>
                </c:pt>
                <c:pt idx="341">
                  <c:v>2535.71997070312</c:v>
                </c:pt>
                <c:pt idx="342">
                  <c:v>2951.22998046875</c:v>
                </c:pt>
                <c:pt idx="343">
                  <c:v>1654.19995117187</c:v>
                </c:pt>
                <c:pt idx="344">
                  <c:v>3165.9599609375</c:v>
                </c:pt>
                <c:pt idx="345">
                  <c:v>468.86599731445301</c:v>
                </c:pt>
                <c:pt idx="346">
                  <c:v>74.407096862792898</c:v>
                </c:pt>
                <c:pt idx="347">
                  <c:v>201.77999877929599</c:v>
                </c:pt>
                <c:pt idx="348">
                  <c:v>1376.47998046875</c:v>
                </c:pt>
                <c:pt idx="349">
                  <c:v>65.683296203613196</c:v>
                </c:pt>
                <c:pt idx="350">
                  <c:v>82.462898254394503</c:v>
                </c:pt>
                <c:pt idx="351">
                  <c:v>59.008499145507798</c:v>
                </c:pt>
                <c:pt idx="352">
                  <c:v>55.476799011230398</c:v>
                </c:pt>
                <c:pt idx="353">
                  <c:v>71.364402770995994</c:v>
                </c:pt>
                <c:pt idx="354">
                  <c:v>308.33401489257801</c:v>
                </c:pt>
                <c:pt idx="355">
                  <c:v>90.976600646972599</c:v>
                </c:pt>
                <c:pt idx="356">
                  <c:v>592.77197265625</c:v>
                </c:pt>
                <c:pt idx="357">
                  <c:v>172.190994262695</c:v>
                </c:pt>
                <c:pt idx="358">
                  <c:v>63.186798095703097</c:v>
                </c:pt>
                <c:pt idx="359">
                  <c:v>152.294998168945</c:v>
                </c:pt>
                <c:pt idx="360">
                  <c:v>110.603996276855</c:v>
                </c:pt>
                <c:pt idx="361">
                  <c:v>242.95599365234301</c:v>
                </c:pt>
                <c:pt idx="362">
                  <c:v>447.82101440429602</c:v>
                </c:pt>
                <c:pt idx="363">
                  <c:v>96.431800842285099</c:v>
                </c:pt>
                <c:pt idx="364">
                  <c:v>3071.18994140625</c:v>
                </c:pt>
                <c:pt idx="365">
                  <c:v>3716.10009765625</c:v>
                </c:pt>
                <c:pt idx="366">
                  <c:v>3638.05004882812</c:v>
                </c:pt>
                <c:pt idx="367">
                  <c:v>2368.3701171875</c:v>
                </c:pt>
                <c:pt idx="368">
                  <c:v>130.95700073242099</c:v>
                </c:pt>
                <c:pt idx="369">
                  <c:v>482.34500122070301</c:v>
                </c:pt>
                <c:pt idx="370">
                  <c:v>276.350006103515</c:v>
                </c:pt>
                <c:pt idx="371">
                  <c:v>343.37298583984301</c:v>
                </c:pt>
                <c:pt idx="372">
                  <c:v>202.71299743652301</c:v>
                </c:pt>
                <c:pt idx="373">
                  <c:v>56.058200836181598</c:v>
                </c:pt>
                <c:pt idx="374">
                  <c:v>100.00700378417901</c:v>
                </c:pt>
                <c:pt idx="375">
                  <c:v>66.301399230957003</c:v>
                </c:pt>
                <c:pt idx="376">
                  <c:v>203.18400573730401</c:v>
                </c:pt>
                <c:pt idx="377">
                  <c:v>54.739700317382798</c:v>
                </c:pt>
                <c:pt idx="378">
                  <c:v>82.566902160644503</c:v>
                </c:pt>
                <c:pt idx="379">
                  <c:v>371.49099731445301</c:v>
                </c:pt>
                <c:pt idx="380">
                  <c:v>91.673202514648395</c:v>
                </c:pt>
                <c:pt idx="381">
                  <c:v>63.696800231933501</c:v>
                </c:pt>
                <c:pt idx="382">
                  <c:v>300.80099487304602</c:v>
                </c:pt>
                <c:pt idx="383">
                  <c:v>890.55499267578102</c:v>
                </c:pt>
                <c:pt idx="384">
                  <c:v>160.73100280761699</c:v>
                </c:pt>
                <c:pt idx="385">
                  <c:v>379.88299560546801</c:v>
                </c:pt>
                <c:pt idx="386">
                  <c:v>264.50900268554602</c:v>
                </c:pt>
                <c:pt idx="387">
                  <c:v>96.054801940917898</c:v>
                </c:pt>
                <c:pt idx="388">
                  <c:v>298.156005859375</c:v>
                </c:pt>
                <c:pt idx="389">
                  <c:v>668.75402832031205</c:v>
                </c:pt>
                <c:pt idx="390">
                  <c:v>59.260601043701101</c:v>
                </c:pt>
                <c:pt idx="391">
                  <c:v>584.76702880859295</c:v>
                </c:pt>
                <c:pt idx="392">
                  <c:v>451.53601074218699</c:v>
                </c:pt>
                <c:pt idx="393">
                  <c:v>278.83700561523398</c:v>
                </c:pt>
                <c:pt idx="394">
                  <c:v>466.14498901367102</c:v>
                </c:pt>
                <c:pt idx="395">
                  <c:v>709.41198730468705</c:v>
                </c:pt>
                <c:pt idx="396">
                  <c:v>120.515998840332</c:v>
                </c:pt>
                <c:pt idx="397">
                  <c:v>193.51899719238199</c:v>
                </c:pt>
                <c:pt idx="398">
                  <c:v>111.97100067138599</c:v>
                </c:pt>
                <c:pt idx="399">
                  <c:v>228.58099365234301</c:v>
                </c:pt>
                <c:pt idx="400">
                  <c:v>68.365501403808494</c:v>
                </c:pt>
                <c:pt idx="401">
                  <c:v>88.048500061035099</c:v>
                </c:pt>
                <c:pt idx="402">
                  <c:v>54.440101623535099</c:v>
                </c:pt>
                <c:pt idx="403">
                  <c:v>106.70899963378901</c:v>
                </c:pt>
                <c:pt idx="404">
                  <c:v>67.591102600097599</c:v>
                </c:pt>
                <c:pt idx="405">
                  <c:v>158.99200439453099</c:v>
                </c:pt>
                <c:pt idx="406">
                  <c:v>53.430198669433501</c:v>
                </c:pt>
                <c:pt idx="407">
                  <c:v>202.35800170898401</c:v>
                </c:pt>
                <c:pt idx="408">
                  <c:v>548.72198486328102</c:v>
                </c:pt>
                <c:pt idx="409">
                  <c:v>58.999099731445298</c:v>
                </c:pt>
                <c:pt idx="410">
                  <c:v>54.771499633788999</c:v>
                </c:pt>
                <c:pt idx="411">
                  <c:v>117.292999267578</c:v>
                </c:pt>
                <c:pt idx="412">
                  <c:v>154.72200012207</c:v>
                </c:pt>
                <c:pt idx="413">
                  <c:v>841.45098876953102</c:v>
                </c:pt>
                <c:pt idx="414">
                  <c:v>1763.56994628906</c:v>
                </c:pt>
                <c:pt idx="415">
                  <c:v>115.393997192382</c:v>
                </c:pt>
                <c:pt idx="416">
                  <c:v>71.399497985839801</c:v>
                </c:pt>
                <c:pt idx="417">
                  <c:v>138.753005981445</c:v>
                </c:pt>
                <c:pt idx="418">
                  <c:v>137.45300292968699</c:v>
                </c:pt>
                <c:pt idx="419">
                  <c:v>942.0830078125</c:v>
                </c:pt>
                <c:pt idx="420">
                  <c:v>386.15499877929602</c:v>
                </c:pt>
                <c:pt idx="421">
                  <c:v>170.36999511718699</c:v>
                </c:pt>
                <c:pt idx="422">
                  <c:v>1069.41003417968</c:v>
                </c:pt>
                <c:pt idx="423">
                  <c:v>214.36799621582</c:v>
                </c:pt>
                <c:pt idx="424">
                  <c:v>1520.33996582031</c:v>
                </c:pt>
                <c:pt idx="425">
                  <c:v>718.00201416015602</c:v>
                </c:pt>
                <c:pt idx="426">
                  <c:v>200.99000549316401</c:v>
                </c:pt>
                <c:pt idx="427">
                  <c:v>96.000801086425696</c:v>
                </c:pt>
                <c:pt idx="428">
                  <c:v>194.641998291015</c:v>
                </c:pt>
                <c:pt idx="429">
                  <c:v>61.351799011230398</c:v>
                </c:pt>
                <c:pt idx="430">
                  <c:v>68.424102783203097</c:v>
                </c:pt>
                <c:pt idx="431">
                  <c:v>89.541198730468693</c:v>
                </c:pt>
                <c:pt idx="432">
                  <c:v>231.266998291015</c:v>
                </c:pt>
                <c:pt idx="433">
                  <c:v>235.37600708007801</c:v>
                </c:pt>
                <c:pt idx="434">
                  <c:v>56.126399993896399</c:v>
                </c:pt>
                <c:pt idx="435">
                  <c:v>390.98098754882801</c:v>
                </c:pt>
                <c:pt idx="436">
                  <c:v>160.81100463867099</c:v>
                </c:pt>
                <c:pt idx="437">
                  <c:v>379.58599853515602</c:v>
                </c:pt>
                <c:pt idx="438">
                  <c:v>2917.3798828125</c:v>
                </c:pt>
                <c:pt idx="439">
                  <c:v>85.872703552245994</c:v>
                </c:pt>
                <c:pt idx="440">
                  <c:v>578.99401855468705</c:v>
                </c:pt>
                <c:pt idx="441">
                  <c:v>186.01600646972599</c:v>
                </c:pt>
                <c:pt idx="442">
                  <c:v>3143.36010742187</c:v>
                </c:pt>
                <c:pt idx="443">
                  <c:v>423.38198852539</c:v>
                </c:pt>
                <c:pt idx="444">
                  <c:v>182.53500366210901</c:v>
                </c:pt>
                <c:pt idx="445">
                  <c:v>391.73098754882801</c:v>
                </c:pt>
                <c:pt idx="446">
                  <c:v>60.036201477050703</c:v>
                </c:pt>
                <c:pt idx="447">
                  <c:v>88.731101989745994</c:v>
                </c:pt>
                <c:pt idx="448">
                  <c:v>317.17401123046801</c:v>
                </c:pt>
                <c:pt idx="449">
                  <c:v>91.214202880859304</c:v>
                </c:pt>
                <c:pt idx="450">
                  <c:v>54.180099487304602</c:v>
                </c:pt>
                <c:pt idx="451">
                  <c:v>205.63900756835901</c:v>
                </c:pt>
                <c:pt idx="452">
                  <c:v>204.12899780273401</c:v>
                </c:pt>
                <c:pt idx="453">
                  <c:v>119.84700012207</c:v>
                </c:pt>
                <c:pt idx="454">
                  <c:v>57.082199096679602</c:v>
                </c:pt>
                <c:pt idx="455">
                  <c:v>59.784599304199197</c:v>
                </c:pt>
                <c:pt idx="456">
                  <c:v>693.71197509765602</c:v>
                </c:pt>
                <c:pt idx="457">
                  <c:v>176.09100341796801</c:v>
                </c:pt>
                <c:pt idx="458">
                  <c:v>213.343002319335</c:v>
                </c:pt>
                <c:pt idx="459">
                  <c:v>263.71600341796801</c:v>
                </c:pt>
                <c:pt idx="460">
                  <c:v>1488.06994628906</c:v>
                </c:pt>
                <c:pt idx="461">
                  <c:v>399.25799560546801</c:v>
                </c:pt>
                <c:pt idx="462">
                  <c:v>369.99499511718699</c:v>
                </c:pt>
                <c:pt idx="463">
                  <c:v>1688.81994628906</c:v>
                </c:pt>
                <c:pt idx="464">
                  <c:v>294.45199584960898</c:v>
                </c:pt>
                <c:pt idx="465">
                  <c:v>200.45700073242099</c:v>
                </c:pt>
                <c:pt idx="466">
                  <c:v>146.65199279785099</c:v>
                </c:pt>
                <c:pt idx="467">
                  <c:v>640.32000732421795</c:v>
                </c:pt>
                <c:pt idx="468">
                  <c:v>53.871101379394503</c:v>
                </c:pt>
                <c:pt idx="469">
                  <c:v>82.228500366210895</c:v>
                </c:pt>
                <c:pt idx="470">
                  <c:v>71.430496215820298</c:v>
                </c:pt>
                <c:pt idx="471">
                  <c:v>90.003303527832003</c:v>
                </c:pt>
                <c:pt idx="472">
                  <c:v>122.730003356933</c:v>
                </c:pt>
                <c:pt idx="473">
                  <c:v>1604.31994628906</c:v>
                </c:pt>
                <c:pt idx="474">
                  <c:v>102.407997131347</c:v>
                </c:pt>
                <c:pt idx="475">
                  <c:v>130.28999328613199</c:v>
                </c:pt>
                <c:pt idx="476">
                  <c:v>219.95199584960901</c:v>
                </c:pt>
                <c:pt idx="477">
                  <c:v>3394.78002929687</c:v>
                </c:pt>
                <c:pt idx="478">
                  <c:v>3004.02001953125</c:v>
                </c:pt>
                <c:pt idx="479">
                  <c:v>140.48599243164</c:v>
                </c:pt>
                <c:pt idx="480">
                  <c:v>2940.46997070312</c:v>
                </c:pt>
                <c:pt idx="481">
                  <c:v>3488.64990234375</c:v>
                </c:pt>
                <c:pt idx="482">
                  <c:v>259.71701049804602</c:v>
                </c:pt>
                <c:pt idx="483">
                  <c:v>118.050003051757</c:v>
                </c:pt>
                <c:pt idx="484">
                  <c:v>1106.13000488281</c:v>
                </c:pt>
                <c:pt idx="485">
                  <c:v>85.115097045898395</c:v>
                </c:pt>
                <c:pt idx="486">
                  <c:v>61.037101745605398</c:v>
                </c:pt>
                <c:pt idx="487">
                  <c:v>560.46197509765602</c:v>
                </c:pt>
                <c:pt idx="488">
                  <c:v>180.927001953125</c:v>
                </c:pt>
                <c:pt idx="489">
                  <c:v>245.36000061035099</c:v>
                </c:pt>
                <c:pt idx="490">
                  <c:v>10225.400390625</c:v>
                </c:pt>
                <c:pt idx="491">
                  <c:v>1412.66003417968</c:v>
                </c:pt>
                <c:pt idx="492">
                  <c:v>432.47100830078102</c:v>
                </c:pt>
                <c:pt idx="493">
                  <c:v>343.42199707031199</c:v>
                </c:pt>
                <c:pt idx="494">
                  <c:v>637.052978515625</c:v>
                </c:pt>
                <c:pt idx="495">
                  <c:v>2904</c:v>
                </c:pt>
                <c:pt idx="496">
                  <c:v>3566.76000976562</c:v>
                </c:pt>
                <c:pt idx="497">
                  <c:v>557.27600097656205</c:v>
                </c:pt>
                <c:pt idx="498">
                  <c:v>489.83700561523398</c:v>
                </c:pt>
                <c:pt idx="499">
                  <c:v>3268.88989257812</c:v>
                </c:pt>
                <c:pt idx="500">
                  <c:v>2787.44995117187</c:v>
                </c:pt>
                <c:pt idx="501">
                  <c:v>680.96697998046795</c:v>
                </c:pt>
                <c:pt idx="502">
                  <c:v>51.971401214599602</c:v>
                </c:pt>
                <c:pt idx="503">
                  <c:v>485.23498535156199</c:v>
                </c:pt>
                <c:pt idx="504">
                  <c:v>446.64099121093699</c:v>
                </c:pt>
                <c:pt idx="505">
                  <c:v>1299.32995605468</c:v>
                </c:pt>
                <c:pt idx="506">
                  <c:v>8000.39990234375</c:v>
                </c:pt>
                <c:pt idx="507">
                  <c:v>188.14599609375</c:v>
                </c:pt>
                <c:pt idx="508">
                  <c:v>174.86799621582</c:v>
                </c:pt>
                <c:pt idx="509">
                  <c:v>57.290199279785099</c:v>
                </c:pt>
                <c:pt idx="510">
                  <c:v>97.303596496582003</c:v>
                </c:pt>
                <c:pt idx="511">
                  <c:v>160.20100402832</c:v>
                </c:pt>
                <c:pt idx="512">
                  <c:v>1369.77001953125</c:v>
                </c:pt>
                <c:pt idx="513">
                  <c:v>97.152999877929602</c:v>
                </c:pt>
                <c:pt idx="514">
                  <c:v>81.848396301269503</c:v>
                </c:pt>
                <c:pt idx="515">
                  <c:v>339.35598754882801</c:v>
                </c:pt>
                <c:pt idx="516">
                  <c:v>61.796798706054602</c:v>
                </c:pt>
                <c:pt idx="517">
                  <c:v>3568.78002929687</c:v>
                </c:pt>
                <c:pt idx="518">
                  <c:v>2875.43994140625</c:v>
                </c:pt>
                <c:pt idx="519">
                  <c:v>297.947998046875</c:v>
                </c:pt>
                <c:pt idx="520">
                  <c:v>2814.6298828125</c:v>
                </c:pt>
                <c:pt idx="521">
                  <c:v>3465.18994140625</c:v>
                </c:pt>
                <c:pt idx="522">
                  <c:v>325.41101074218699</c:v>
                </c:pt>
                <c:pt idx="523">
                  <c:v>133.39700317382801</c:v>
                </c:pt>
                <c:pt idx="524">
                  <c:v>107.87400054931599</c:v>
                </c:pt>
                <c:pt idx="525">
                  <c:v>1185.7900390625</c:v>
                </c:pt>
                <c:pt idx="526">
                  <c:v>63.284099578857401</c:v>
                </c:pt>
                <c:pt idx="527">
                  <c:v>65.834602355957003</c:v>
                </c:pt>
                <c:pt idx="528">
                  <c:v>157.04800415039</c:v>
                </c:pt>
                <c:pt idx="529">
                  <c:v>194.82499694824199</c:v>
                </c:pt>
                <c:pt idx="530">
                  <c:v>121.453002929687</c:v>
                </c:pt>
                <c:pt idx="531">
                  <c:v>70.092796325683494</c:v>
                </c:pt>
                <c:pt idx="532">
                  <c:v>109.80100250244099</c:v>
                </c:pt>
                <c:pt idx="533">
                  <c:v>699.86798095703102</c:v>
                </c:pt>
                <c:pt idx="534">
                  <c:v>201.15299987792901</c:v>
                </c:pt>
                <c:pt idx="535">
                  <c:v>346.98800659179602</c:v>
                </c:pt>
                <c:pt idx="536">
                  <c:v>1505.78002929687</c:v>
                </c:pt>
                <c:pt idx="537">
                  <c:v>77.263900756835895</c:v>
                </c:pt>
                <c:pt idx="538">
                  <c:v>336.22299194335898</c:v>
                </c:pt>
                <c:pt idx="539">
                  <c:v>265.21798706054602</c:v>
                </c:pt>
                <c:pt idx="540">
                  <c:v>195.43200683593699</c:v>
                </c:pt>
                <c:pt idx="541">
                  <c:v>73.667098999023395</c:v>
                </c:pt>
                <c:pt idx="542">
                  <c:v>1872.86999511718</c:v>
                </c:pt>
                <c:pt idx="543">
                  <c:v>322.88101196289</c:v>
                </c:pt>
                <c:pt idx="544">
                  <c:v>203.57099914550699</c:v>
                </c:pt>
                <c:pt idx="545">
                  <c:v>166.58700561523401</c:v>
                </c:pt>
                <c:pt idx="546">
                  <c:v>614.10400390625</c:v>
                </c:pt>
                <c:pt idx="547">
                  <c:v>51.516201019287102</c:v>
                </c:pt>
                <c:pt idx="548">
                  <c:v>88.849403381347599</c:v>
                </c:pt>
                <c:pt idx="549">
                  <c:v>235.77200317382801</c:v>
                </c:pt>
                <c:pt idx="550">
                  <c:v>66.697601318359304</c:v>
                </c:pt>
                <c:pt idx="551">
                  <c:v>63.629199981689403</c:v>
                </c:pt>
                <c:pt idx="552">
                  <c:v>285.67199707031199</c:v>
                </c:pt>
                <c:pt idx="553">
                  <c:v>268.246002197265</c:v>
                </c:pt>
                <c:pt idx="554">
                  <c:v>63.0778999328613</c:v>
                </c:pt>
                <c:pt idx="555">
                  <c:v>536.041015625</c:v>
                </c:pt>
                <c:pt idx="556">
                  <c:v>339.95700073242102</c:v>
                </c:pt>
                <c:pt idx="557">
                  <c:v>288.32800292968699</c:v>
                </c:pt>
                <c:pt idx="558">
                  <c:v>3349.72998046875</c:v>
                </c:pt>
                <c:pt idx="559">
                  <c:v>215.00599670410099</c:v>
                </c:pt>
                <c:pt idx="560">
                  <c:v>130.81100463867099</c:v>
                </c:pt>
                <c:pt idx="561">
                  <c:v>218.26199340820301</c:v>
                </c:pt>
                <c:pt idx="562">
                  <c:v>217.26199340820301</c:v>
                </c:pt>
                <c:pt idx="563">
                  <c:v>172.375</c:v>
                </c:pt>
                <c:pt idx="564">
                  <c:v>3581.25</c:v>
                </c:pt>
                <c:pt idx="565">
                  <c:v>295.04800415039</c:v>
                </c:pt>
                <c:pt idx="566">
                  <c:v>262.927001953125</c:v>
                </c:pt>
                <c:pt idx="567">
                  <c:v>531.80999755859295</c:v>
                </c:pt>
                <c:pt idx="568">
                  <c:v>339.91198730468699</c:v>
                </c:pt>
                <c:pt idx="569">
                  <c:v>55.846900939941399</c:v>
                </c:pt>
                <c:pt idx="570">
                  <c:v>60.929901123046797</c:v>
                </c:pt>
                <c:pt idx="571">
                  <c:v>102.986999511718</c:v>
                </c:pt>
                <c:pt idx="572">
                  <c:v>86.095199584960895</c:v>
                </c:pt>
                <c:pt idx="573">
                  <c:v>174.76499938964801</c:v>
                </c:pt>
                <c:pt idx="574">
                  <c:v>124.11499786376901</c:v>
                </c:pt>
                <c:pt idx="575">
                  <c:v>101.92299652099599</c:v>
                </c:pt>
                <c:pt idx="576">
                  <c:v>94.192497253417898</c:v>
                </c:pt>
                <c:pt idx="577">
                  <c:v>140.121002197265</c:v>
                </c:pt>
                <c:pt idx="578">
                  <c:v>730.11199951171795</c:v>
                </c:pt>
                <c:pt idx="579">
                  <c:v>1196.44995117187</c:v>
                </c:pt>
                <c:pt idx="580">
                  <c:v>75.965400695800696</c:v>
                </c:pt>
                <c:pt idx="581">
                  <c:v>114.889999389648</c:v>
                </c:pt>
                <c:pt idx="582">
                  <c:v>269.10900878906199</c:v>
                </c:pt>
                <c:pt idx="583">
                  <c:v>1021.78997802734</c:v>
                </c:pt>
                <c:pt idx="584">
                  <c:v>125.11699676513599</c:v>
                </c:pt>
                <c:pt idx="585">
                  <c:v>515.21002197265602</c:v>
                </c:pt>
                <c:pt idx="586">
                  <c:v>994.29400634765602</c:v>
                </c:pt>
                <c:pt idx="587">
                  <c:v>166.878005981445</c:v>
                </c:pt>
                <c:pt idx="588">
                  <c:v>219.70500183105401</c:v>
                </c:pt>
                <c:pt idx="589">
                  <c:v>1124.7900390625</c:v>
                </c:pt>
                <c:pt idx="590">
                  <c:v>615.36102294921795</c:v>
                </c:pt>
                <c:pt idx="591">
                  <c:v>137.69500732421801</c:v>
                </c:pt>
                <c:pt idx="592">
                  <c:v>92.813697814941406</c:v>
                </c:pt>
                <c:pt idx="593">
                  <c:v>103.61499786376901</c:v>
                </c:pt>
                <c:pt idx="594">
                  <c:v>197.25399780273401</c:v>
                </c:pt>
                <c:pt idx="595">
                  <c:v>141.01300048828099</c:v>
                </c:pt>
                <c:pt idx="596">
                  <c:v>53.919300079345703</c:v>
                </c:pt>
                <c:pt idx="597">
                  <c:v>69.206398010253906</c:v>
                </c:pt>
                <c:pt idx="598">
                  <c:v>101.919998168945</c:v>
                </c:pt>
                <c:pt idx="599">
                  <c:v>194.60600280761699</c:v>
                </c:pt>
                <c:pt idx="600">
                  <c:v>83.624099731445298</c:v>
                </c:pt>
                <c:pt idx="601">
                  <c:v>118.629997253418</c:v>
                </c:pt>
                <c:pt idx="602">
                  <c:v>57.855899810791001</c:v>
                </c:pt>
                <c:pt idx="603">
                  <c:v>87.955902099609304</c:v>
                </c:pt>
                <c:pt idx="604">
                  <c:v>154.33799743652301</c:v>
                </c:pt>
                <c:pt idx="605">
                  <c:v>736.71398925781205</c:v>
                </c:pt>
                <c:pt idx="606">
                  <c:v>188.73800659179599</c:v>
                </c:pt>
                <c:pt idx="607">
                  <c:v>418.58700561523398</c:v>
                </c:pt>
                <c:pt idx="608">
                  <c:v>251.59500122070301</c:v>
                </c:pt>
                <c:pt idx="609">
                  <c:v>134.18099975585901</c:v>
                </c:pt>
                <c:pt idx="610">
                  <c:v>415.433013916015</c:v>
                </c:pt>
                <c:pt idx="611">
                  <c:v>336.06698608398398</c:v>
                </c:pt>
                <c:pt idx="612">
                  <c:v>403.12600708007801</c:v>
                </c:pt>
                <c:pt idx="613">
                  <c:v>305.10598754882801</c:v>
                </c:pt>
                <c:pt idx="614">
                  <c:v>134.746002197265</c:v>
                </c:pt>
                <c:pt idx="615">
                  <c:v>415.22299194335898</c:v>
                </c:pt>
                <c:pt idx="616">
                  <c:v>120.434997558593</c:v>
                </c:pt>
                <c:pt idx="617">
                  <c:v>663.17102050781205</c:v>
                </c:pt>
                <c:pt idx="618">
                  <c:v>181.96000671386699</c:v>
                </c:pt>
                <c:pt idx="619">
                  <c:v>168.29400634765599</c:v>
                </c:pt>
                <c:pt idx="620">
                  <c:v>78.042198181152301</c:v>
                </c:pt>
                <c:pt idx="621">
                  <c:v>182.83500671386699</c:v>
                </c:pt>
                <c:pt idx="622">
                  <c:v>73.118896484375</c:v>
                </c:pt>
                <c:pt idx="623">
                  <c:v>54.893001556396399</c:v>
                </c:pt>
                <c:pt idx="624">
                  <c:v>58.585300445556598</c:v>
                </c:pt>
                <c:pt idx="625">
                  <c:v>109.51300048828099</c:v>
                </c:pt>
                <c:pt idx="626">
                  <c:v>303.287994384765</c:v>
                </c:pt>
                <c:pt idx="627">
                  <c:v>125.81199645996</c:v>
                </c:pt>
                <c:pt idx="628">
                  <c:v>87.176002502441406</c:v>
                </c:pt>
                <c:pt idx="629">
                  <c:v>97.002601623535099</c:v>
                </c:pt>
                <c:pt idx="630">
                  <c:v>606.281982421875</c:v>
                </c:pt>
                <c:pt idx="631">
                  <c:v>266.48098754882801</c:v>
                </c:pt>
                <c:pt idx="632">
                  <c:v>543.01702880859295</c:v>
                </c:pt>
                <c:pt idx="633">
                  <c:v>189.81199645996</c:v>
                </c:pt>
                <c:pt idx="634">
                  <c:v>2343.38989257812</c:v>
                </c:pt>
                <c:pt idx="635">
                  <c:v>3249.8701171875</c:v>
                </c:pt>
                <c:pt idx="636">
                  <c:v>3477.3798828125</c:v>
                </c:pt>
                <c:pt idx="637">
                  <c:v>2603.580078125</c:v>
                </c:pt>
                <c:pt idx="638">
                  <c:v>191.496002197265</c:v>
                </c:pt>
                <c:pt idx="639">
                  <c:v>434.58999633789</c:v>
                </c:pt>
                <c:pt idx="640">
                  <c:v>215.51800537109301</c:v>
                </c:pt>
                <c:pt idx="641">
                  <c:v>138.044998168945</c:v>
                </c:pt>
                <c:pt idx="642">
                  <c:v>82.549697875976506</c:v>
                </c:pt>
                <c:pt idx="643">
                  <c:v>75.360603332519503</c:v>
                </c:pt>
                <c:pt idx="644">
                  <c:v>312.09799194335898</c:v>
                </c:pt>
                <c:pt idx="645">
                  <c:v>55.491600036621001</c:v>
                </c:pt>
                <c:pt idx="646">
                  <c:v>65.302299499511705</c:v>
                </c:pt>
                <c:pt idx="647">
                  <c:v>99.026496887207003</c:v>
                </c:pt>
                <c:pt idx="648">
                  <c:v>74.692901611328097</c:v>
                </c:pt>
                <c:pt idx="649">
                  <c:v>63.584499359130803</c:v>
                </c:pt>
                <c:pt idx="650">
                  <c:v>1047.80004882812</c:v>
                </c:pt>
                <c:pt idx="651">
                  <c:v>168.69200134277301</c:v>
                </c:pt>
                <c:pt idx="652">
                  <c:v>502.45199584960898</c:v>
                </c:pt>
                <c:pt idx="653">
                  <c:v>92.5780029296875</c:v>
                </c:pt>
                <c:pt idx="654">
                  <c:v>113.64800262451099</c:v>
                </c:pt>
                <c:pt idx="655">
                  <c:v>75.015998840332003</c:v>
                </c:pt>
                <c:pt idx="656">
                  <c:v>3451.63989257812</c:v>
                </c:pt>
                <c:pt idx="657">
                  <c:v>1830.80004882812</c:v>
                </c:pt>
                <c:pt idx="658">
                  <c:v>3722.68994140625</c:v>
                </c:pt>
                <c:pt idx="659">
                  <c:v>2352.06005859375</c:v>
                </c:pt>
                <c:pt idx="660">
                  <c:v>345.16400146484301</c:v>
                </c:pt>
                <c:pt idx="661">
                  <c:v>314.364990234375</c:v>
                </c:pt>
                <c:pt idx="662">
                  <c:v>2596.96997070312</c:v>
                </c:pt>
                <c:pt idx="663">
                  <c:v>3415.7900390625</c:v>
                </c:pt>
                <c:pt idx="664">
                  <c:v>1613.31994628906</c:v>
                </c:pt>
                <c:pt idx="665">
                  <c:v>3163.2900390625</c:v>
                </c:pt>
                <c:pt idx="666">
                  <c:v>56.587799072265597</c:v>
                </c:pt>
                <c:pt idx="667">
                  <c:v>111.86499786376901</c:v>
                </c:pt>
                <c:pt idx="668">
                  <c:v>421.04901123046801</c:v>
                </c:pt>
                <c:pt idx="669">
                  <c:v>171.04899597167901</c:v>
                </c:pt>
                <c:pt idx="670">
                  <c:v>3028.580078125</c:v>
                </c:pt>
                <c:pt idx="671">
                  <c:v>78.406196594238196</c:v>
                </c:pt>
                <c:pt idx="672">
                  <c:v>1144.77001953125</c:v>
                </c:pt>
                <c:pt idx="673">
                  <c:v>60.054500579833899</c:v>
                </c:pt>
                <c:pt idx="674">
                  <c:v>170.86099243164</c:v>
                </c:pt>
                <c:pt idx="675">
                  <c:v>81.353500366210895</c:v>
                </c:pt>
                <c:pt idx="676">
                  <c:v>67.861198425292898</c:v>
                </c:pt>
                <c:pt idx="677">
                  <c:v>81.858001708984304</c:v>
                </c:pt>
                <c:pt idx="678">
                  <c:v>320.88101196289</c:v>
                </c:pt>
                <c:pt idx="679">
                  <c:v>53.313301086425703</c:v>
                </c:pt>
                <c:pt idx="680">
                  <c:v>354.44601440429602</c:v>
                </c:pt>
                <c:pt idx="681">
                  <c:v>443.04098510742102</c:v>
                </c:pt>
                <c:pt idx="682">
                  <c:v>2798.86010742187</c:v>
                </c:pt>
                <c:pt idx="683">
                  <c:v>3286.15991210937</c:v>
                </c:pt>
                <c:pt idx="684">
                  <c:v>936.88702392578102</c:v>
                </c:pt>
                <c:pt idx="685">
                  <c:v>117.978996276855</c:v>
                </c:pt>
                <c:pt idx="686">
                  <c:v>3351.18994140625</c:v>
                </c:pt>
                <c:pt idx="687">
                  <c:v>2537.96997070312</c:v>
                </c:pt>
                <c:pt idx="688">
                  <c:v>91.234199523925696</c:v>
                </c:pt>
                <c:pt idx="689">
                  <c:v>263.57101440429602</c:v>
                </c:pt>
                <c:pt idx="690">
                  <c:v>334.76199340820301</c:v>
                </c:pt>
                <c:pt idx="691">
                  <c:v>156.00900268554599</c:v>
                </c:pt>
                <c:pt idx="692">
                  <c:v>82.907096862792898</c:v>
                </c:pt>
                <c:pt idx="693">
                  <c:v>64.742897033691406</c:v>
                </c:pt>
                <c:pt idx="694">
                  <c:v>58.971000671386697</c:v>
                </c:pt>
                <c:pt idx="695">
                  <c:v>192.746002197265</c:v>
                </c:pt>
                <c:pt idx="696">
                  <c:v>82.7572021484375</c:v>
                </c:pt>
                <c:pt idx="697">
                  <c:v>104.203002929687</c:v>
                </c:pt>
                <c:pt idx="698">
                  <c:v>663.16998291015602</c:v>
                </c:pt>
                <c:pt idx="699">
                  <c:v>204.274002075195</c:v>
                </c:pt>
                <c:pt idx="700">
                  <c:v>308.74899291992102</c:v>
                </c:pt>
                <c:pt idx="701">
                  <c:v>569.55999755859295</c:v>
                </c:pt>
                <c:pt idx="702">
                  <c:v>1412.92004394531</c:v>
                </c:pt>
                <c:pt idx="703">
                  <c:v>80.103698730468693</c:v>
                </c:pt>
                <c:pt idx="704">
                  <c:v>226.90199279785099</c:v>
                </c:pt>
                <c:pt idx="705">
                  <c:v>201.50500488281199</c:v>
                </c:pt>
                <c:pt idx="706">
                  <c:v>1581.11999511718</c:v>
                </c:pt>
                <c:pt idx="707">
                  <c:v>76.933700561523395</c:v>
                </c:pt>
                <c:pt idx="708">
                  <c:v>648.98602294921795</c:v>
                </c:pt>
                <c:pt idx="709">
                  <c:v>231.84599304199199</c:v>
                </c:pt>
                <c:pt idx="710">
                  <c:v>161.73199462890599</c:v>
                </c:pt>
                <c:pt idx="711">
                  <c:v>831.97399902343705</c:v>
                </c:pt>
                <c:pt idx="712">
                  <c:v>59.611400604247997</c:v>
                </c:pt>
                <c:pt idx="713">
                  <c:v>88.390998840332003</c:v>
                </c:pt>
                <c:pt idx="714">
                  <c:v>186.072006225585</c:v>
                </c:pt>
                <c:pt idx="715">
                  <c:v>59.241199493408203</c:v>
                </c:pt>
                <c:pt idx="716">
                  <c:v>165</c:v>
                </c:pt>
                <c:pt idx="717">
                  <c:v>129.00199890136699</c:v>
                </c:pt>
                <c:pt idx="718">
                  <c:v>72.472900390625</c:v>
                </c:pt>
                <c:pt idx="719">
                  <c:v>105.75599670410099</c:v>
                </c:pt>
                <c:pt idx="720">
                  <c:v>93.338203430175696</c:v>
                </c:pt>
                <c:pt idx="721">
                  <c:v>662.00897216796795</c:v>
                </c:pt>
                <c:pt idx="722">
                  <c:v>143.01100158691401</c:v>
                </c:pt>
                <c:pt idx="723">
                  <c:v>122.18800354003901</c:v>
                </c:pt>
                <c:pt idx="724">
                  <c:v>980.29400634765602</c:v>
                </c:pt>
                <c:pt idx="725">
                  <c:v>171.76199340820301</c:v>
                </c:pt>
                <c:pt idx="726">
                  <c:v>365.38900756835898</c:v>
                </c:pt>
                <c:pt idx="727">
                  <c:v>218.21600341796801</c:v>
                </c:pt>
                <c:pt idx="728">
                  <c:v>321.031005859375</c:v>
                </c:pt>
                <c:pt idx="729">
                  <c:v>3051.52001953125</c:v>
                </c:pt>
                <c:pt idx="730">
                  <c:v>59.234798431396399</c:v>
                </c:pt>
                <c:pt idx="731">
                  <c:v>2885.44995117187</c:v>
                </c:pt>
                <c:pt idx="732">
                  <c:v>253.91700744628901</c:v>
                </c:pt>
                <c:pt idx="733">
                  <c:v>217.88400268554599</c:v>
                </c:pt>
                <c:pt idx="734">
                  <c:v>127.112998962402</c:v>
                </c:pt>
                <c:pt idx="735">
                  <c:v>1152.81994628906</c:v>
                </c:pt>
                <c:pt idx="736">
                  <c:v>329.44500732421801</c:v>
                </c:pt>
                <c:pt idx="737">
                  <c:v>212.62399291992099</c:v>
                </c:pt>
                <c:pt idx="738">
                  <c:v>139.25700378417901</c:v>
                </c:pt>
                <c:pt idx="739">
                  <c:v>63.592098236083899</c:v>
                </c:pt>
                <c:pt idx="740">
                  <c:v>88.524497985839801</c:v>
                </c:pt>
                <c:pt idx="741">
                  <c:v>203.93699645996</c:v>
                </c:pt>
                <c:pt idx="742">
                  <c:v>711.16802978515602</c:v>
                </c:pt>
                <c:pt idx="743">
                  <c:v>349.57000732421801</c:v>
                </c:pt>
                <c:pt idx="744">
                  <c:v>161.55799865722599</c:v>
                </c:pt>
                <c:pt idx="745">
                  <c:v>120.14299774169901</c:v>
                </c:pt>
                <c:pt idx="746">
                  <c:v>523.13702392578102</c:v>
                </c:pt>
                <c:pt idx="747">
                  <c:v>252.51300048828099</c:v>
                </c:pt>
                <c:pt idx="748">
                  <c:v>86.810401916503906</c:v>
                </c:pt>
                <c:pt idx="749">
                  <c:v>544.948974609375</c:v>
                </c:pt>
                <c:pt idx="750">
                  <c:v>469.71499633789</c:v>
                </c:pt>
                <c:pt idx="751">
                  <c:v>290.19601440429602</c:v>
                </c:pt>
                <c:pt idx="752">
                  <c:v>197.88200378417901</c:v>
                </c:pt>
                <c:pt idx="753">
                  <c:v>273.20199584960898</c:v>
                </c:pt>
                <c:pt idx="754">
                  <c:v>118.82199859619099</c:v>
                </c:pt>
                <c:pt idx="755">
                  <c:v>138.10299682617099</c:v>
                </c:pt>
                <c:pt idx="756">
                  <c:v>323.17098999023398</c:v>
                </c:pt>
                <c:pt idx="757">
                  <c:v>582.22698974609295</c:v>
                </c:pt>
                <c:pt idx="758">
                  <c:v>168.08999633789</c:v>
                </c:pt>
                <c:pt idx="759">
                  <c:v>66.058799743652301</c:v>
                </c:pt>
                <c:pt idx="760">
                  <c:v>83.404098510742102</c:v>
                </c:pt>
                <c:pt idx="761">
                  <c:v>169.98800659179599</c:v>
                </c:pt>
                <c:pt idx="762">
                  <c:v>54.600101470947202</c:v>
                </c:pt>
                <c:pt idx="763">
                  <c:v>54.213100433349602</c:v>
                </c:pt>
                <c:pt idx="764">
                  <c:v>55.524101257324197</c:v>
                </c:pt>
                <c:pt idx="765">
                  <c:v>56.733699798583899</c:v>
                </c:pt>
                <c:pt idx="766">
                  <c:v>77.845901489257798</c:v>
                </c:pt>
                <c:pt idx="767">
                  <c:v>107.717002868652</c:v>
                </c:pt>
                <c:pt idx="768">
                  <c:v>56.270000457763601</c:v>
                </c:pt>
                <c:pt idx="769">
                  <c:v>63.007198333740199</c:v>
                </c:pt>
                <c:pt idx="770">
                  <c:v>587.52600097656205</c:v>
                </c:pt>
                <c:pt idx="771">
                  <c:v>140.51400756835901</c:v>
                </c:pt>
                <c:pt idx="772">
                  <c:v>409.875</c:v>
                </c:pt>
                <c:pt idx="773">
                  <c:v>134.065994262695</c:v>
                </c:pt>
                <c:pt idx="774">
                  <c:v>266.43798828125</c:v>
                </c:pt>
                <c:pt idx="775">
                  <c:v>167.99499511718699</c:v>
                </c:pt>
                <c:pt idx="776">
                  <c:v>252.656005859375</c:v>
                </c:pt>
                <c:pt idx="777">
                  <c:v>86.208602905273395</c:v>
                </c:pt>
                <c:pt idx="778">
                  <c:v>145.11700439453099</c:v>
                </c:pt>
                <c:pt idx="779">
                  <c:v>409.90301513671801</c:v>
                </c:pt>
                <c:pt idx="780">
                  <c:v>579.98602294921795</c:v>
                </c:pt>
                <c:pt idx="781">
                  <c:v>217.06700134277301</c:v>
                </c:pt>
                <c:pt idx="782">
                  <c:v>73.177803039550696</c:v>
                </c:pt>
                <c:pt idx="783">
                  <c:v>68.6011962890625</c:v>
                </c:pt>
                <c:pt idx="784">
                  <c:v>63.664501190185497</c:v>
                </c:pt>
                <c:pt idx="785">
                  <c:v>54.972599029541001</c:v>
                </c:pt>
                <c:pt idx="786">
                  <c:v>90.451599121093693</c:v>
                </c:pt>
                <c:pt idx="787">
                  <c:v>55.659801483154297</c:v>
                </c:pt>
                <c:pt idx="788">
                  <c:v>125.930000305175</c:v>
                </c:pt>
                <c:pt idx="789">
                  <c:v>60.7372016906738</c:v>
                </c:pt>
                <c:pt idx="790">
                  <c:v>927.97698974609295</c:v>
                </c:pt>
                <c:pt idx="791">
                  <c:v>1192.9599609375</c:v>
                </c:pt>
                <c:pt idx="792">
                  <c:v>142.71600341796801</c:v>
                </c:pt>
                <c:pt idx="793">
                  <c:v>160.00900268554599</c:v>
                </c:pt>
                <c:pt idx="794">
                  <c:v>282.51199340820301</c:v>
                </c:pt>
                <c:pt idx="795">
                  <c:v>252.72599792480401</c:v>
                </c:pt>
                <c:pt idx="796">
                  <c:v>63.883998870849602</c:v>
                </c:pt>
                <c:pt idx="797">
                  <c:v>109.42600250244099</c:v>
                </c:pt>
                <c:pt idx="798">
                  <c:v>152.14799499511699</c:v>
                </c:pt>
                <c:pt idx="799">
                  <c:v>154.08399963378901</c:v>
                </c:pt>
                <c:pt idx="800">
                  <c:v>1143.61999511718</c:v>
                </c:pt>
                <c:pt idx="801">
                  <c:v>976.73602294921795</c:v>
                </c:pt>
                <c:pt idx="802">
                  <c:v>124.50299835205</c:v>
                </c:pt>
                <c:pt idx="803">
                  <c:v>89.411102294921804</c:v>
                </c:pt>
                <c:pt idx="804">
                  <c:v>197.08200073242099</c:v>
                </c:pt>
                <c:pt idx="805">
                  <c:v>145.30400085449199</c:v>
                </c:pt>
                <c:pt idx="806">
                  <c:v>100.399002075195</c:v>
                </c:pt>
                <c:pt idx="807">
                  <c:v>8454.08984375</c:v>
                </c:pt>
                <c:pt idx="808">
                  <c:v>54.152099609375</c:v>
                </c:pt>
                <c:pt idx="809">
                  <c:v>71.495201110839801</c:v>
                </c:pt>
                <c:pt idx="810">
                  <c:v>182.73699951171801</c:v>
                </c:pt>
                <c:pt idx="811">
                  <c:v>91.444801330566406</c:v>
                </c:pt>
                <c:pt idx="812">
                  <c:v>86.652496337890597</c:v>
                </c:pt>
                <c:pt idx="813">
                  <c:v>2731.919921875</c:v>
                </c:pt>
                <c:pt idx="814">
                  <c:v>1131.46997070312</c:v>
                </c:pt>
                <c:pt idx="815">
                  <c:v>629.051025390625</c:v>
                </c:pt>
                <c:pt idx="816">
                  <c:v>360.10900878906199</c:v>
                </c:pt>
                <c:pt idx="817">
                  <c:v>1168.05004882812</c:v>
                </c:pt>
                <c:pt idx="818">
                  <c:v>655.135009765625</c:v>
                </c:pt>
                <c:pt idx="819">
                  <c:v>788.59600830078102</c:v>
                </c:pt>
                <c:pt idx="820">
                  <c:v>1380.81005859375</c:v>
                </c:pt>
                <c:pt idx="821">
                  <c:v>407.90100097656199</c:v>
                </c:pt>
                <c:pt idx="822">
                  <c:v>566.01702880859295</c:v>
                </c:pt>
                <c:pt idx="823">
                  <c:v>1081.55004882812</c:v>
                </c:pt>
                <c:pt idx="824">
                  <c:v>11682.400390625</c:v>
                </c:pt>
                <c:pt idx="825">
                  <c:v>77.361801147460895</c:v>
                </c:pt>
                <c:pt idx="826">
                  <c:v>89.042396545410099</c:v>
                </c:pt>
                <c:pt idx="827">
                  <c:v>883.89898681640602</c:v>
                </c:pt>
                <c:pt idx="828">
                  <c:v>100.53099822998</c:v>
                </c:pt>
                <c:pt idx="829">
                  <c:v>86.373497009277301</c:v>
                </c:pt>
                <c:pt idx="830">
                  <c:v>156.61599731445301</c:v>
                </c:pt>
                <c:pt idx="831">
                  <c:v>65.765098571777301</c:v>
                </c:pt>
                <c:pt idx="832">
                  <c:v>50.838001251220703</c:v>
                </c:pt>
                <c:pt idx="833">
                  <c:v>79.420501708984304</c:v>
                </c:pt>
                <c:pt idx="834">
                  <c:v>216.46299743652301</c:v>
                </c:pt>
                <c:pt idx="835">
                  <c:v>72.295997619628906</c:v>
                </c:pt>
                <c:pt idx="836">
                  <c:v>506.04901123046801</c:v>
                </c:pt>
                <c:pt idx="837">
                  <c:v>78.298202514648395</c:v>
                </c:pt>
                <c:pt idx="838">
                  <c:v>64.022102355957003</c:v>
                </c:pt>
                <c:pt idx="839">
                  <c:v>478.96701049804602</c:v>
                </c:pt>
                <c:pt idx="840">
                  <c:v>75.023498535156193</c:v>
                </c:pt>
                <c:pt idx="841">
                  <c:v>50.710098266601499</c:v>
                </c:pt>
                <c:pt idx="842">
                  <c:v>177.83200073242099</c:v>
                </c:pt>
                <c:pt idx="843">
                  <c:v>86.621498107910099</c:v>
                </c:pt>
                <c:pt idx="844">
                  <c:v>101.13500213623</c:v>
                </c:pt>
                <c:pt idx="845">
                  <c:v>337.96301269531199</c:v>
                </c:pt>
                <c:pt idx="846">
                  <c:v>121.44100189208901</c:v>
                </c:pt>
                <c:pt idx="847">
                  <c:v>112.16899871826099</c:v>
                </c:pt>
                <c:pt idx="848">
                  <c:v>216.68299865722599</c:v>
                </c:pt>
                <c:pt idx="849">
                  <c:v>110.88400268554599</c:v>
                </c:pt>
                <c:pt idx="850">
                  <c:v>104.71099853515599</c:v>
                </c:pt>
                <c:pt idx="851">
                  <c:v>217.371002197265</c:v>
                </c:pt>
                <c:pt idx="852">
                  <c:v>119.43399810791</c:v>
                </c:pt>
                <c:pt idx="853">
                  <c:v>93.234901428222599</c:v>
                </c:pt>
                <c:pt idx="854">
                  <c:v>138.10600280761699</c:v>
                </c:pt>
                <c:pt idx="855">
                  <c:v>60.684299468994098</c:v>
                </c:pt>
                <c:pt idx="856">
                  <c:v>311.82000732421801</c:v>
                </c:pt>
                <c:pt idx="857">
                  <c:v>198.77600097656199</c:v>
                </c:pt>
                <c:pt idx="858">
                  <c:v>105.480003356933</c:v>
                </c:pt>
                <c:pt idx="859">
                  <c:v>155.27999877929599</c:v>
                </c:pt>
                <c:pt idx="860">
                  <c:v>148.09899902343699</c:v>
                </c:pt>
                <c:pt idx="861">
                  <c:v>159.593994140625</c:v>
                </c:pt>
                <c:pt idx="862">
                  <c:v>236.42500305175699</c:v>
                </c:pt>
                <c:pt idx="863">
                  <c:v>615.58197021484295</c:v>
                </c:pt>
                <c:pt idx="864">
                  <c:v>59.9883003234863</c:v>
                </c:pt>
                <c:pt idx="865">
                  <c:v>350.54299926757801</c:v>
                </c:pt>
                <c:pt idx="866">
                  <c:v>142.177001953125</c:v>
                </c:pt>
                <c:pt idx="867">
                  <c:v>88.247100830078097</c:v>
                </c:pt>
                <c:pt idx="868">
                  <c:v>118.95500183105401</c:v>
                </c:pt>
                <c:pt idx="869">
                  <c:v>224.12899780273401</c:v>
                </c:pt>
                <c:pt idx="870">
                  <c:v>71.244499206542898</c:v>
                </c:pt>
                <c:pt idx="871">
                  <c:v>124.5</c:v>
                </c:pt>
                <c:pt idx="872">
                  <c:v>50.621898651122997</c:v>
                </c:pt>
                <c:pt idx="873">
                  <c:v>101.087997436523</c:v>
                </c:pt>
                <c:pt idx="874">
                  <c:v>60.770500183105398</c:v>
                </c:pt>
                <c:pt idx="875">
                  <c:v>93.437202453613196</c:v>
                </c:pt>
                <c:pt idx="876">
                  <c:v>138.91400146484301</c:v>
                </c:pt>
                <c:pt idx="877">
                  <c:v>74.163398742675696</c:v>
                </c:pt>
                <c:pt idx="878">
                  <c:v>63.804298400878899</c:v>
                </c:pt>
                <c:pt idx="879">
                  <c:v>158.52999877929599</c:v>
                </c:pt>
                <c:pt idx="880">
                  <c:v>118.01799774169901</c:v>
                </c:pt>
                <c:pt idx="881">
                  <c:v>56.291801452636697</c:v>
                </c:pt>
                <c:pt idx="882">
                  <c:v>54.221599578857401</c:v>
                </c:pt>
                <c:pt idx="883">
                  <c:v>79.565101623535099</c:v>
                </c:pt>
                <c:pt idx="884">
                  <c:v>161.85899353027301</c:v>
                </c:pt>
                <c:pt idx="885">
                  <c:v>158.94299316406199</c:v>
                </c:pt>
                <c:pt idx="886">
                  <c:v>60.048099517822202</c:v>
                </c:pt>
                <c:pt idx="887">
                  <c:v>67.651603698730398</c:v>
                </c:pt>
                <c:pt idx="888">
                  <c:v>105.325996398925</c:v>
                </c:pt>
                <c:pt idx="889">
                  <c:v>89.173400878906193</c:v>
                </c:pt>
                <c:pt idx="890">
                  <c:v>94.768203735351506</c:v>
                </c:pt>
                <c:pt idx="891">
                  <c:v>93.059196472167898</c:v>
                </c:pt>
                <c:pt idx="892">
                  <c:v>61.651401519775298</c:v>
                </c:pt>
                <c:pt idx="893">
                  <c:v>91.395202636718693</c:v>
                </c:pt>
                <c:pt idx="894">
                  <c:v>92.152099609375</c:v>
                </c:pt>
                <c:pt idx="895">
                  <c:v>59.222198486328097</c:v>
                </c:pt>
                <c:pt idx="896">
                  <c:v>72.71240234375</c:v>
                </c:pt>
                <c:pt idx="897">
                  <c:v>99.180702209472599</c:v>
                </c:pt>
                <c:pt idx="898">
                  <c:v>86.684097290039006</c:v>
                </c:pt>
                <c:pt idx="899">
                  <c:v>77.013999938964801</c:v>
                </c:pt>
                <c:pt idx="900">
                  <c:v>71.917701721191406</c:v>
                </c:pt>
                <c:pt idx="901">
                  <c:v>71.644096374511705</c:v>
                </c:pt>
                <c:pt idx="902">
                  <c:v>56.517601013183501</c:v>
                </c:pt>
                <c:pt idx="903">
                  <c:v>92.882301330566406</c:v>
                </c:pt>
                <c:pt idx="904">
                  <c:v>96.244102478027301</c:v>
                </c:pt>
                <c:pt idx="905">
                  <c:v>84.166900634765597</c:v>
                </c:pt>
                <c:pt idx="906">
                  <c:v>143.06199645996</c:v>
                </c:pt>
                <c:pt idx="907">
                  <c:v>66.464996337890597</c:v>
                </c:pt>
                <c:pt idx="908">
                  <c:v>75.486701965332003</c:v>
                </c:pt>
                <c:pt idx="909">
                  <c:v>88.527496337890597</c:v>
                </c:pt>
                <c:pt idx="910">
                  <c:v>58.804901123046797</c:v>
                </c:pt>
                <c:pt idx="911">
                  <c:v>131.25399780273401</c:v>
                </c:pt>
                <c:pt idx="912">
                  <c:v>120.87200164794901</c:v>
                </c:pt>
                <c:pt idx="913">
                  <c:v>55.905799865722599</c:v>
                </c:pt>
                <c:pt idx="914">
                  <c:v>6246.64990234375</c:v>
                </c:pt>
                <c:pt idx="915">
                  <c:v>166.197006225585</c:v>
                </c:pt>
                <c:pt idx="916">
                  <c:v>101.024002075195</c:v>
                </c:pt>
                <c:pt idx="917">
                  <c:v>145.57699584960901</c:v>
                </c:pt>
                <c:pt idx="918">
                  <c:v>191.95300292968699</c:v>
                </c:pt>
                <c:pt idx="919">
                  <c:v>113.20899963378901</c:v>
                </c:pt>
                <c:pt idx="920">
                  <c:v>198.34899902343699</c:v>
                </c:pt>
                <c:pt idx="921">
                  <c:v>80.175201416015597</c:v>
                </c:pt>
                <c:pt idx="922">
                  <c:v>76.556198120117102</c:v>
                </c:pt>
                <c:pt idx="923">
                  <c:v>124.49199676513599</c:v>
                </c:pt>
                <c:pt idx="924">
                  <c:v>681.52301025390602</c:v>
                </c:pt>
                <c:pt idx="925">
                  <c:v>148.08599853515599</c:v>
                </c:pt>
                <c:pt idx="926">
                  <c:v>118.10299682617099</c:v>
                </c:pt>
                <c:pt idx="927">
                  <c:v>130.927001953125</c:v>
                </c:pt>
                <c:pt idx="928">
                  <c:v>123.70700073242099</c:v>
                </c:pt>
                <c:pt idx="929">
                  <c:v>142.06399536132801</c:v>
                </c:pt>
                <c:pt idx="930">
                  <c:v>9264.509765625</c:v>
                </c:pt>
                <c:pt idx="931">
                  <c:v>138.55700683593699</c:v>
                </c:pt>
                <c:pt idx="932">
                  <c:v>9973.83984375</c:v>
                </c:pt>
                <c:pt idx="933">
                  <c:v>99.7615966796875</c:v>
                </c:pt>
                <c:pt idx="934">
                  <c:v>136.12600708007801</c:v>
                </c:pt>
                <c:pt idx="935">
                  <c:v>81.905296325683494</c:v>
                </c:pt>
                <c:pt idx="936">
                  <c:v>76.601097106933494</c:v>
                </c:pt>
                <c:pt idx="937">
                  <c:v>110.943000793457</c:v>
                </c:pt>
                <c:pt idx="938">
                  <c:v>151.00100708007801</c:v>
                </c:pt>
                <c:pt idx="939">
                  <c:v>109.71499633789</c:v>
                </c:pt>
                <c:pt idx="940">
                  <c:v>99.637100219726506</c:v>
                </c:pt>
                <c:pt idx="941">
                  <c:v>63.098499298095703</c:v>
                </c:pt>
                <c:pt idx="942">
                  <c:v>508.07400512695301</c:v>
                </c:pt>
                <c:pt idx="943">
                  <c:v>167.00700378417901</c:v>
                </c:pt>
                <c:pt idx="944">
                  <c:v>77.065498352050696</c:v>
                </c:pt>
                <c:pt idx="945">
                  <c:v>71.944999694824205</c:v>
                </c:pt>
                <c:pt idx="946">
                  <c:v>95.403701782226506</c:v>
                </c:pt>
                <c:pt idx="947">
                  <c:v>85.182701110839801</c:v>
                </c:pt>
                <c:pt idx="948">
                  <c:v>94.3385009765625</c:v>
                </c:pt>
                <c:pt idx="949">
                  <c:v>72.622299194335895</c:v>
                </c:pt>
                <c:pt idx="950">
                  <c:v>80.409103393554602</c:v>
                </c:pt>
                <c:pt idx="951">
                  <c:v>50.392501831054602</c:v>
                </c:pt>
                <c:pt idx="952">
                  <c:v>71.354103088378906</c:v>
                </c:pt>
                <c:pt idx="953">
                  <c:v>63.880100250244098</c:v>
                </c:pt>
                <c:pt idx="954">
                  <c:v>60.079200744628899</c:v>
                </c:pt>
                <c:pt idx="955">
                  <c:v>60.531398773193303</c:v>
                </c:pt>
                <c:pt idx="956">
                  <c:v>131.052001953125</c:v>
                </c:pt>
                <c:pt idx="957">
                  <c:v>55.238498687744098</c:v>
                </c:pt>
                <c:pt idx="958">
                  <c:v>194.32600402832</c:v>
                </c:pt>
                <c:pt idx="959">
                  <c:v>86.512702941894503</c:v>
                </c:pt>
                <c:pt idx="960">
                  <c:v>151.70599365234301</c:v>
                </c:pt>
                <c:pt idx="961">
                  <c:v>54.997798919677699</c:v>
                </c:pt>
                <c:pt idx="962">
                  <c:v>111.67600250244099</c:v>
                </c:pt>
                <c:pt idx="963">
                  <c:v>53.870601654052699</c:v>
                </c:pt>
                <c:pt idx="964">
                  <c:v>56.354099273681598</c:v>
                </c:pt>
                <c:pt idx="965">
                  <c:v>54.035400390625</c:v>
                </c:pt>
                <c:pt idx="966">
                  <c:v>77.157302856445298</c:v>
                </c:pt>
                <c:pt idx="967">
                  <c:v>50.128799438476499</c:v>
                </c:pt>
                <c:pt idx="968">
                  <c:v>50.817600250244098</c:v>
                </c:pt>
                <c:pt idx="969">
                  <c:v>72.5780029296875</c:v>
                </c:pt>
                <c:pt idx="970">
                  <c:v>53.694099426269503</c:v>
                </c:pt>
                <c:pt idx="971">
                  <c:v>63.530998229980398</c:v>
                </c:pt>
                <c:pt idx="972">
                  <c:v>74.563201904296804</c:v>
                </c:pt>
                <c:pt idx="973">
                  <c:v>119.36499786376901</c:v>
                </c:pt>
                <c:pt idx="974">
                  <c:v>61.1838989257812</c:v>
                </c:pt>
                <c:pt idx="975">
                  <c:v>53.425498962402301</c:v>
                </c:pt>
                <c:pt idx="976">
                  <c:v>102.21499633789</c:v>
                </c:pt>
                <c:pt idx="977">
                  <c:v>53.574001312255803</c:v>
                </c:pt>
                <c:pt idx="978">
                  <c:v>81.298698425292898</c:v>
                </c:pt>
                <c:pt idx="979">
                  <c:v>54.633998870849602</c:v>
                </c:pt>
                <c:pt idx="980">
                  <c:v>101.59600067138599</c:v>
                </c:pt>
                <c:pt idx="981">
                  <c:v>60.072200775146399</c:v>
                </c:pt>
                <c:pt idx="982">
                  <c:v>94.764801025390597</c:v>
                </c:pt>
              </c:numCache>
            </c:numRef>
          </c:xVal>
          <c:yVal>
            <c:numRef>
              <c:f>stat_1!$K:$K</c:f>
              <c:numCache>
                <c:formatCode>General</c:formatCode>
                <c:ptCount val="65536"/>
                <c:pt idx="0">
                  <c:v>74.804602735697998</c:v>
                </c:pt>
                <c:pt idx="1">
                  <c:v>63.613158243351997</c:v>
                </c:pt>
                <c:pt idx="2">
                  <c:v>50.386999499968901</c:v>
                </c:pt>
                <c:pt idx="3">
                  <c:v>58.922999052774301</c:v>
                </c:pt>
                <c:pt idx="4">
                  <c:v>113.301201682493</c:v>
                </c:pt>
                <c:pt idx="5">
                  <c:v>89.491724984474502</c:v>
                </c:pt>
                <c:pt idx="6">
                  <c:v>75.391138347784207</c:v>
                </c:pt>
                <c:pt idx="7">
                  <c:v>54.493732000223503</c:v>
                </c:pt>
                <c:pt idx="8">
                  <c:v>81.7592637828226</c:v>
                </c:pt>
                <c:pt idx="9">
                  <c:v>73.369751110137699</c:v>
                </c:pt>
                <c:pt idx="10">
                  <c:v>79.115522478806099</c:v>
                </c:pt>
                <c:pt idx="11">
                  <c:v>86.480506065077506</c:v>
                </c:pt>
                <c:pt idx="12">
                  <c:v>116.190348712286</c:v>
                </c:pt>
                <c:pt idx="13">
                  <c:v>67.868099016860896</c:v>
                </c:pt>
                <c:pt idx="14">
                  <c:v>88.989911319155297</c:v>
                </c:pt>
                <c:pt idx="15">
                  <c:v>260.05807710891702</c:v>
                </c:pt>
                <c:pt idx="16">
                  <c:v>80.383319332975404</c:v>
                </c:pt>
                <c:pt idx="17">
                  <c:v>109.76884171223401</c:v>
                </c:pt>
                <c:pt idx="18">
                  <c:v>80.356444771842604</c:v>
                </c:pt>
                <c:pt idx="19">
                  <c:v>245.16857783675701</c:v>
                </c:pt>
                <c:pt idx="20">
                  <c:v>68.774715736580902</c:v>
                </c:pt>
                <c:pt idx="21">
                  <c:v>241.87563240905399</c:v>
                </c:pt>
                <c:pt idx="22">
                  <c:v>254.810780760521</c:v>
                </c:pt>
                <c:pt idx="23">
                  <c:v>87.335193070933101</c:v>
                </c:pt>
                <c:pt idx="24">
                  <c:v>84.400928388360995</c:v>
                </c:pt>
                <c:pt idx="25">
                  <c:v>80.531052844778202</c:v>
                </c:pt>
                <c:pt idx="26">
                  <c:v>182.99919673425299</c:v>
                </c:pt>
                <c:pt idx="27">
                  <c:v>92.980057721803504</c:v>
                </c:pt>
                <c:pt idx="28">
                  <c:v>84.172326154991197</c:v>
                </c:pt>
                <c:pt idx="29">
                  <c:v>145.16964068981301</c:v>
                </c:pt>
                <c:pt idx="30">
                  <c:v>66.426600730979402</c:v>
                </c:pt>
                <c:pt idx="31">
                  <c:v>100.253991250605</c:v>
                </c:pt>
                <c:pt idx="32">
                  <c:v>78.746268336703807</c:v>
                </c:pt>
                <c:pt idx="33">
                  <c:v>58.625798384126398</c:v>
                </c:pt>
                <c:pt idx="34">
                  <c:v>93.802393563459901</c:v>
                </c:pt>
                <c:pt idx="35">
                  <c:v>57.619598152718503</c:v>
                </c:pt>
                <c:pt idx="36">
                  <c:v>99.7637433868409</c:v>
                </c:pt>
                <c:pt idx="37">
                  <c:v>89.4657938202905</c:v>
                </c:pt>
                <c:pt idx="38">
                  <c:v>175.48250389189499</c:v>
                </c:pt>
                <c:pt idx="39">
                  <c:v>118.324716923484</c:v>
                </c:pt>
                <c:pt idx="40">
                  <c:v>283.54731342449202</c:v>
                </c:pt>
                <c:pt idx="41">
                  <c:v>155.87456189855499</c:v>
                </c:pt>
                <c:pt idx="42">
                  <c:v>75.707899188234407</c:v>
                </c:pt>
                <c:pt idx="43">
                  <c:v>205.20160285591899</c:v>
                </c:pt>
                <c:pt idx="44">
                  <c:v>95.242685036361294</c:v>
                </c:pt>
                <c:pt idx="45">
                  <c:v>3380.06080928449</c:v>
                </c:pt>
                <c:pt idx="46">
                  <c:v>356.32558527749399</c:v>
                </c:pt>
                <c:pt idx="47">
                  <c:v>131.57551119173499</c:v>
                </c:pt>
                <c:pt idx="48">
                  <c:v>103.477547994936</c:v>
                </c:pt>
                <c:pt idx="49">
                  <c:v>347.92001647881602</c:v>
                </c:pt>
                <c:pt idx="50">
                  <c:v>196.99271394320701</c:v>
                </c:pt>
                <c:pt idx="51">
                  <c:v>244.638388751522</c:v>
                </c:pt>
                <c:pt idx="52">
                  <c:v>360.46998933318201</c:v>
                </c:pt>
                <c:pt idx="53">
                  <c:v>244.90957249262701</c:v>
                </c:pt>
                <c:pt idx="54">
                  <c:v>253.65118663561799</c:v>
                </c:pt>
                <c:pt idx="55">
                  <c:v>456.56143757767501</c:v>
                </c:pt>
                <c:pt idx="56">
                  <c:v>862.98091076092703</c:v>
                </c:pt>
                <c:pt idx="57">
                  <c:v>125.71243392584</c:v>
                </c:pt>
                <c:pt idx="58">
                  <c:v>9563.6193791498499</c:v>
                </c:pt>
                <c:pt idx="59">
                  <c:v>256.67304633748302</c:v>
                </c:pt>
                <c:pt idx="60">
                  <c:v>206.139755987928</c:v>
                </c:pt>
                <c:pt idx="61">
                  <c:v>173.58541839118601</c:v>
                </c:pt>
                <c:pt idx="62">
                  <c:v>124.369771785233</c:v>
                </c:pt>
                <c:pt idx="63">
                  <c:v>177.14897172029799</c:v>
                </c:pt>
                <c:pt idx="64">
                  <c:v>10267.4246718211</c:v>
                </c:pt>
                <c:pt idx="65">
                  <c:v>88.743439677345904</c:v>
                </c:pt>
                <c:pt idx="66">
                  <c:v>211.36715523704001</c:v>
                </c:pt>
                <c:pt idx="67">
                  <c:v>186.190096016674</c:v>
                </c:pt>
                <c:pt idx="68">
                  <c:v>318.41563220996102</c:v>
                </c:pt>
                <c:pt idx="69">
                  <c:v>131.57714069555601</c:v>
                </c:pt>
                <c:pt idx="70">
                  <c:v>142.702571905301</c:v>
                </c:pt>
                <c:pt idx="71">
                  <c:v>153.918912275569</c:v>
                </c:pt>
                <c:pt idx="72">
                  <c:v>264.24043757690902</c:v>
                </c:pt>
                <c:pt idx="73">
                  <c:v>71.588054082986702</c:v>
                </c:pt>
                <c:pt idx="74">
                  <c:v>66.316394814686006</c:v>
                </c:pt>
                <c:pt idx="75">
                  <c:v>146.05334634077599</c:v>
                </c:pt>
                <c:pt idx="76">
                  <c:v>55.991901488530303</c:v>
                </c:pt>
                <c:pt idx="77">
                  <c:v>97.545878419718207</c:v>
                </c:pt>
                <c:pt idx="78">
                  <c:v>145.14793030808099</c:v>
                </c:pt>
                <c:pt idx="79">
                  <c:v>140.38796586924599</c:v>
                </c:pt>
                <c:pt idx="80">
                  <c:v>63.136503871985902</c:v>
                </c:pt>
                <c:pt idx="81">
                  <c:v>64.323995592375894</c:v>
                </c:pt>
                <c:pt idx="82">
                  <c:v>56.613698093067001</c:v>
                </c:pt>
                <c:pt idx="83">
                  <c:v>64.924381986937902</c:v>
                </c:pt>
                <c:pt idx="84">
                  <c:v>215.68217936946999</c:v>
                </c:pt>
                <c:pt idx="85">
                  <c:v>128.532663970736</c:v>
                </c:pt>
                <c:pt idx="86">
                  <c:v>95.189909940815596</c:v>
                </c:pt>
                <c:pt idx="87">
                  <c:v>68.024182204256107</c:v>
                </c:pt>
                <c:pt idx="88">
                  <c:v>91.513001954945096</c:v>
                </c:pt>
                <c:pt idx="89">
                  <c:v>170.140169489838</c:v>
                </c:pt>
                <c:pt idx="90">
                  <c:v>68.525818216903104</c:v>
                </c:pt>
                <c:pt idx="91">
                  <c:v>58.0550003484136</c:v>
                </c:pt>
                <c:pt idx="92">
                  <c:v>203.29852617199001</c:v>
                </c:pt>
                <c:pt idx="93">
                  <c:v>116.88215272156999</c:v>
                </c:pt>
                <c:pt idx="94">
                  <c:v>61.257857493458602</c:v>
                </c:pt>
                <c:pt idx="95">
                  <c:v>229.82725268565599</c:v>
                </c:pt>
                <c:pt idx="96">
                  <c:v>155.18109162972499</c:v>
                </c:pt>
                <c:pt idx="97">
                  <c:v>127.242280723383</c:v>
                </c:pt>
                <c:pt idx="98">
                  <c:v>76.072705887577996</c:v>
                </c:pt>
                <c:pt idx="99">
                  <c:v>64.797090784344206</c:v>
                </c:pt>
                <c:pt idx="100">
                  <c:v>80.282032806016304</c:v>
                </c:pt>
                <c:pt idx="101">
                  <c:v>101.61599302866399</c:v>
                </c:pt>
                <c:pt idx="102">
                  <c:v>80.059911832203895</c:v>
                </c:pt>
                <c:pt idx="103">
                  <c:v>61.275095928614199</c:v>
                </c:pt>
                <c:pt idx="104">
                  <c:v>98.113748249317098</c:v>
                </c:pt>
                <c:pt idx="105">
                  <c:v>234.12517315392401</c:v>
                </c:pt>
                <c:pt idx="106">
                  <c:v>102.21926474766001</c:v>
                </c:pt>
                <c:pt idx="107">
                  <c:v>83.239116668032196</c:v>
                </c:pt>
                <c:pt idx="108">
                  <c:v>557.11432026029104</c:v>
                </c:pt>
                <c:pt idx="109">
                  <c:v>510.01965052962697</c:v>
                </c:pt>
                <c:pt idx="110">
                  <c:v>93.707288124301698</c:v>
                </c:pt>
                <c:pt idx="111">
                  <c:v>108.781521671711</c:v>
                </c:pt>
                <c:pt idx="112">
                  <c:v>575.98696396943399</c:v>
                </c:pt>
                <c:pt idx="113">
                  <c:v>130.07881805839401</c:v>
                </c:pt>
                <c:pt idx="114">
                  <c:v>744.50211383707494</c:v>
                </c:pt>
                <c:pt idx="115">
                  <c:v>227.54413405425601</c:v>
                </c:pt>
                <c:pt idx="116">
                  <c:v>126.00583037692201</c:v>
                </c:pt>
                <c:pt idx="117">
                  <c:v>71.809023377407001</c:v>
                </c:pt>
                <c:pt idx="118">
                  <c:v>225.02700397191501</c:v>
                </c:pt>
                <c:pt idx="119">
                  <c:v>62.972898012816998</c:v>
                </c:pt>
                <c:pt idx="120">
                  <c:v>193.714446301799</c:v>
                </c:pt>
                <c:pt idx="121">
                  <c:v>66.291229394778696</c:v>
                </c:pt>
                <c:pt idx="122">
                  <c:v>145.251936758711</c:v>
                </c:pt>
                <c:pt idx="123">
                  <c:v>90.495793383816306</c:v>
                </c:pt>
                <c:pt idx="124">
                  <c:v>135.93269414106001</c:v>
                </c:pt>
                <c:pt idx="125">
                  <c:v>413.69627365862601</c:v>
                </c:pt>
                <c:pt idx="126">
                  <c:v>74.926098785606101</c:v>
                </c:pt>
                <c:pt idx="127">
                  <c:v>213.67526776162899</c:v>
                </c:pt>
                <c:pt idx="128">
                  <c:v>77.266997417144495</c:v>
                </c:pt>
                <c:pt idx="129">
                  <c:v>111.784929999486</c:v>
                </c:pt>
                <c:pt idx="130">
                  <c:v>92.624580850726502</c:v>
                </c:pt>
                <c:pt idx="131">
                  <c:v>228.92975138580499</c:v>
                </c:pt>
                <c:pt idx="132">
                  <c:v>123.59046464596901</c:v>
                </c:pt>
                <c:pt idx="133">
                  <c:v>89.817981053955094</c:v>
                </c:pt>
                <c:pt idx="134">
                  <c:v>64.865499315041703</c:v>
                </c:pt>
                <c:pt idx="135">
                  <c:v>70.172499213197696</c:v>
                </c:pt>
                <c:pt idx="136">
                  <c:v>336.414420802515</c:v>
                </c:pt>
                <c:pt idx="137">
                  <c:v>766.13623969021</c:v>
                </c:pt>
                <c:pt idx="138">
                  <c:v>92.250879265865606</c:v>
                </c:pt>
                <c:pt idx="139">
                  <c:v>295.945999713611</c:v>
                </c:pt>
                <c:pt idx="140">
                  <c:v>131.19062974043501</c:v>
                </c:pt>
                <c:pt idx="141">
                  <c:v>639.64479267090803</c:v>
                </c:pt>
                <c:pt idx="142">
                  <c:v>91.900217394800094</c:v>
                </c:pt>
                <c:pt idx="143">
                  <c:v>185.999419565838</c:v>
                </c:pt>
                <c:pt idx="144">
                  <c:v>562.70903172401904</c:v>
                </c:pt>
                <c:pt idx="145">
                  <c:v>70.704317802252604</c:v>
                </c:pt>
                <c:pt idx="146">
                  <c:v>85.6448401470535</c:v>
                </c:pt>
                <c:pt idx="147">
                  <c:v>50.280995988265701</c:v>
                </c:pt>
                <c:pt idx="148">
                  <c:v>78.329109232655298</c:v>
                </c:pt>
                <c:pt idx="149">
                  <c:v>130.92023012147001</c:v>
                </c:pt>
                <c:pt idx="150">
                  <c:v>122.972172087242</c:v>
                </c:pt>
                <c:pt idx="151">
                  <c:v>116.535705507003</c:v>
                </c:pt>
                <c:pt idx="152">
                  <c:v>655.51223927364504</c:v>
                </c:pt>
                <c:pt idx="153">
                  <c:v>400.55955690973099</c:v>
                </c:pt>
                <c:pt idx="154">
                  <c:v>669.04368800821396</c:v>
                </c:pt>
                <c:pt idx="155">
                  <c:v>3842.8594974113998</c:v>
                </c:pt>
                <c:pt idx="156">
                  <c:v>253.82788365894001</c:v>
                </c:pt>
                <c:pt idx="157">
                  <c:v>87.007258489998193</c:v>
                </c:pt>
                <c:pt idx="158">
                  <c:v>137.608105862614</c:v>
                </c:pt>
                <c:pt idx="159">
                  <c:v>9575.36866528475</c:v>
                </c:pt>
                <c:pt idx="160">
                  <c:v>1352.3852551345001</c:v>
                </c:pt>
                <c:pt idx="161">
                  <c:v>662.23804692327701</c:v>
                </c:pt>
                <c:pt idx="162">
                  <c:v>513.59867801908001</c:v>
                </c:pt>
                <c:pt idx="163">
                  <c:v>1209.96387677949</c:v>
                </c:pt>
                <c:pt idx="164">
                  <c:v>790.24069333549699</c:v>
                </c:pt>
                <c:pt idx="165">
                  <c:v>770.72467741107903</c:v>
                </c:pt>
                <c:pt idx="166">
                  <c:v>1199.4763411819499</c:v>
                </c:pt>
                <c:pt idx="167">
                  <c:v>392.743378417803</c:v>
                </c:pt>
                <c:pt idx="168">
                  <c:v>651.19765620991802</c:v>
                </c:pt>
                <c:pt idx="169">
                  <c:v>1287.49140490336</c:v>
                </c:pt>
                <c:pt idx="170">
                  <c:v>3073.6825300803398</c:v>
                </c:pt>
                <c:pt idx="171">
                  <c:v>82.521044567082598</c:v>
                </c:pt>
                <c:pt idx="172">
                  <c:v>97.452745537816597</c:v>
                </c:pt>
                <c:pt idx="173">
                  <c:v>232.631567501506</c:v>
                </c:pt>
                <c:pt idx="174">
                  <c:v>271.09503728791702</c:v>
                </c:pt>
                <c:pt idx="175">
                  <c:v>75.864209035935602</c:v>
                </c:pt>
                <c:pt idx="176">
                  <c:v>71.524821983599296</c:v>
                </c:pt>
                <c:pt idx="177">
                  <c:v>244.652257911861</c:v>
                </c:pt>
                <c:pt idx="178">
                  <c:v>536.48764433322401</c:v>
                </c:pt>
                <c:pt idx="179">
                  <c:v>86.428472209991497</c:v>
                </c:pt>
                <c:pt idx="180">
                  <c:v>1486.5069946910901</c:v>
                </c:pt>
                <c:pt idx="181">
                  <c:v>1305.1842388386999</c:v>
                </c:pt>
                <c:pt idx="182">
                  <c:v>131.50360474118199</c:v>
                </c:pt>
                <c:pt idx="183">
                  <c:v>171.26616888183699</c:v>
                </c:pt>
                <c:pt idx="184">
                  <c:v>218.13520746692501</c:v>
                </c:pt>
                <c:pt idx="185">
                  <c:v>145.72647767587401</c:v>
                </c:pt>
                <c:pt idx="186">
                  <c:v>109.693884536483</c:v>
                </c:pt>
                <c:pt idx="187">
                  <c:v>118.502516618565</c:v>
                </c:pt>
                <c:pt idx="188">
                  <c:v>179.17987256483701</c:v>
                </c:pt>
                <c:pt idx="189">
                  <c:v>205.84747446051401</c:v>
                </c:pt>
                <c:pt idx="190">
                  <c:v>143.35319725036501</c:v>
                </c:pt>
                <c:pt idx="191">
                  <c:v>1455.3338269831399</c:v>
                </c:pt>
                <c:pt idx="192">
                  <c:v>1235.64152447433</c:v>
                </c:pt>
                <c:pt idx="193">
                  <c:v>166.18842669415099</c:v>
                </c:pt>
                <c:pt idx="194">
                  <c:v>78.881308871377101</c:v>
                </c:pt>
                <c:pt idx="195">
                  <c:v>205.49607747494201</c:v>
                </c:pt>
                <c:pt idx="196">
                  <c:v>72.907939925829993</c:v>
                </c:pt>
                <c:pt idx="197">
                  <c:v>81.415248572078298</c:v>
                </c:pt>
                <c:pt idx="198">
                  <c:v>79.967893873969203</c:v>
                </c:pt>
                <c:pt idx="199">
                  <c:v>101.401995070138</c:v>
                </c:pt>
                <c:pt idx="200">
                  <c:v>69.508396768865396</c:v>
                </c:pt>
                <c:pt idx="201">
                  <c:v>165.07639447775799</c:v>
                </c:pt>
                <c:pt idx="202">
                  <c:v>127.26967599062399</c:v>
                </c:pt>
                <c:pt idx="203">
                  <c:v>58.318496016981101</c:v>
                </c:pt>
                <c:pt idx="204">
                  <c:v>76.955357874416407</c:v>
                </c:pt>
                <c:pt idx="205">
                  <c:v>129.19277229292101</c:v>
                </c:pt>
                <c:pt idx="206">
                  <c:v>685.284572779781</c:v>
                </c:pt>
                <c:pt idx="207">
                  <c:v>94.522903794186306</c:v>
                </c:pt>
                <c:pt idx="208">
                  <c:v>405.49558127265101</c:v>
                </c:pt>
                <c:pt idx="209">
                  <c:v>128.99339698710199</c:v>
                </c:pt>
                <c:pt idx="210">
                  <c:v>163.65500157360401</c:v>
                </c:pt>
                <c:pt idx="211">
                  <c:v>288.80247549809701</c:v>
                </c:pt>
                <c:pt idx="212">
                  <c:v>142.59133682870001</c:v>
                </c:pt>
                <c:pt idx="213">
                  <c:v>151.34564394882</c:v>
                </c:pt>
                <c:pt idx="214">
                  <c:v>444.777650068649</c:v>
                </c:pt>
                <c:pt idx="215">
                  <c:v>139.679523768319</c:v>
                </c:pt>
                <c:pt idx="216">
                  <c:v>69.562139765176795</c:v>
                </c:pt>
                <c:pt idx="217">
                  <c:v>106.710691857611</c:v>
                </c:pt>
                <c:pt idx="218">
                  <c:v>83.464153596049897</c:v>
                </c:pt>
                <c:pt idx="219">
                  <c:v>97.119757044655898</c:v>
                </c:pt>
                <c:pt idx="220">
                  <c:v>89.071772445304802</c:v>
                </c:pt>
                <c:pt idx="221">
                  <c:v>199.47955730791799</c:v>
                </c:pt>
                <c:pt idx="222">
                  <c:v>264.07579643147801</c:v>
                </c:pt>
                <c:pt idx="223">
                  <c:v>116.42225283497601</c:v>
                </c:pt>
                <c:pt idx="224">
                  <c:v>114.27504462374699</c:v>
                </c:pt>
                <c:pt idx="225">
                  <c:v>318.88877640956201</c:v>
                </c:pt>
                <c:pt idx="226">
                  <c:v>118.065209251109</c:v>
                </c:pt>
                <c:pt idx="227">
                  <c:v>65.883510386172503</c:v>
                </c:pt>
                <c:pt idx="228">
                  <c:v>53.804807189419797</c:v>
                </c:pt>
                <c:pt idx="229">
                  <c:v>221.013891366922</c:v>
                </c:pt>
                <c:pt idx="230">
                  <c:v>778.61118185737405</c:v>
                </c:pt>
                <c:pt idx="231">
                  <c:v>458.09616063477102</c:v>
                </c:pt>
                <c:pt idx="232">
                  <c:v>162.54185443354399</c:v>
                </c:pt>
                <c:pt idx="233">
                  <c:v>163.247882908511</c:v>
                </c:pt>
                <c:pt idx="234">
                  <c:v>397.09704506941</c:v>
                </c:pt>
                <c:pt idx="235">
                  <c:v>123.01999128583</c:v>
                </c:pt>
                <c:pt idx="236">
                  <c:v>204.68955884706401</c:v>
                </c:pt>
                <c:pt idx="237">
                  <c:v>262.88809642864499</c:v>
                </c:pt>
                <c:pt idx="238">
                  <c:v>447.47762763234101</c:v>
                </c:pt>
                <c:pt idx="239">
                  <c:v>466.97649088496303</c:v>
                </c:pt>
                <c:pt idx="240">
                  <c:v>295.86376490425499</c:v>
                </c:pt>
                <c:pt idx="241">
                  <c:v>122.512443727367</c:v>
                </c:pt>
                <c:pt idx="242">
                  <c:v>50.376095301469597</c:v>
                </c:pt>
                <c:pt idx="243">
                  <c:v>562.354657524701</c:v>
                </c:pt>
                <c:pt idx="244">
                  <c:v>139.23633548481899</c:v>
                </c:pt>
                <c:pt idx="245">
                  <c:v>492.34019567829199</c:v>
                </c:pt>
                <c:pt idx="246">
                  <c:v>691.80925310068994</c:v>
                </c:pt>
                <c:pt idx="247">
                  <c:v>251.10913617153901</c:v>
                </c:pt>
                <c:pt idx="248">
                  <c:v>172.66999254930801</c:v>
                </c:pt>
                <c:pt idx="249">
                  <c:v>91.173856877800205</c:v>
                </c:pt>
                <c:pt idx="250">
                  <c:v>79.700747136690694</c:v>
                </c:pt>
                <c:pt idx="251">
                  <c:v>51.405197412703203</c:v>
                </c:pt>
                <c:pt idx="252">
                  <c:v>50.894899300798897</c:v>
                </c:pt>
                <c:pt idx="253">
                  <c:v>101.19898707346999</c:v>
                </c:pt>
                <c:pt idx="254">
                  <c:v>113.005942941331</c:v>
                </c:pt>
                <c:pt idx="255">
                  <c:v>596.96041791259597</c:v>
                </c:pt>
                <c:pt idx="256">
                  <c:v>110.521635721664</c:v>
                </c:pt>
                <c:pt idx="257">
                  <c:v>125.535540871983</c:v>
                </c:pt>
                <c:pt idx="258">
                  <c:v>857.33650555662302</c:v>
                </c:pt>
                <c:pt idx="259">
                  <c:v>1685.1747282947799</c:v>
                </c:pt>
                <c:pt idx="260">
                  <c:v>171.97588518123999</c:v>
                </c:pt>
                <c:pt idx="261">
                  <c:v>280.56882547845601</c:v>
                </c:pt>
                <c:pt idx="262">
                  <c:v>319.210217479032</c:v>
                </c:pt>
                <c:pt idx="263">
                  <c:v>3350.0014870753798</c:v>
                </c:pt>
                <c:pt idx="264">
                  <c:v>94.085192113752797</c:v>
                </c:pt>
                <c:pt idx="265">
                  <c:v>3344.88234568912</c:v>
                </c:pt>
                <c:pt idx="266">
                  <c:v>363.72000407375901</c:v>
                </c:pt>
                <c:pt idx="267">
                  <c:v>268.96928216834198</c:v>
                </c:pt>
                <c:pt idx="268">
                  <c:v>244.30151027743599</c:v>
                </c:pt>
                <c:pt idx="269">
                  <c:v>95.528013605744306</c:v>
                </c:pt>
                <c:pt idx="270">
                  <c:v>228.10683970445299</c:v>
                </c:pt>
                <c:pt idx="271">
                  <c:v>1296.6582827878301</c:v>
                </c:pt>
                <c:pt idx="272">
                  <c:v>193.232431720497</c:v>
                </c:pt>
                <c:pt idx="273">
                  <c:v>727.67401959845904</c:v>
                </c:pt>
                <c:pt idx="274">
                  <c:v>92.416598579237998</c:v>
                </c:pt>
                <c:pt idx="275">
                  <c:v>277.862452418565</c:v>
                </c:pt>
                <c:pt idx="276">
                  <c:v>89.851067332659895</c:v>
                </c:pt>
                <c:pt idx="277">
                  <c:v>375.32528127701602</c:v>
                </c:pt>
                <c:pt idx="278">
                  <c:v>50.947199634893103</c:v>
                </c:pt>
                <c:pt idx="279">
                  <c:v>117.74499337248299</c:v>
                </c:pt>
                <c:pt idx="280">
                  <c:v>99.434693882239202</c:v>
                </c:pt>
                <c:pt idx="281">
                  <c:v>890.99406624760002</c:v>
                </c:pt>
                <c:pt idx="282">
                  <c:v>151.218371124089</c:v>
                </c:pt>
                <c:pt idx="283">
                  <c:v>175.36051163969501</c:v>
                </c:pt>
                <c:pt idx="284">
                  <c:v>307.83343836792301</c:v>
                </c:pt>
                <c:pt idx="285">
                  <c:v>671.41560847188805</c:v>
                </c:pt>
                <c:pt idx="286">
                  <c:v>1725.03773358072</c:v>
                </c:pt>
                <c:pt idx="287">
                  <c:v>279.473529368973</c:v>
                </c:pt>
                <c:pt idx="288">
                  <c:v>231.228380933273</c:v>
                </c:pt>
                <c:pt idx="289">
                  <c:v>175.661271487741</c:v>
                </c:pt>
                <c:pt idx="290">
                  <c:v>1702.6200736799101</c:v>
                </c:pt>
                <c:pt idx="291">
                  <c:v>733.63290678824603</c:v>
                </c:pt>
                <c:pt idx="292">
                  <c:v>273.31160355274699</c:v>
                </c:pt>
                <c:pt idx="293">
                  <c:v>106.818398384585</c:v>
                </c:pt>
                <c:pt idx="294">
                  <c:v>262.473540855137</c:v>
                </c:pt>
                <c:pt idx="295">
                  <c:v>755.65953477972198</c:v>
                </c:pt>
                <c:pt idx="296">
                  <c:v>101.964100376822</c:v>
                </c:pt>
                <c:pt idx="297">
                  <c:v>84.933518847646695</c:v>
                </c:pt>
                <c:pt idx="298">
                  <c:v>58.594997086343</c:v>
                </c:pt>
                <c:pt idx="299">
                  <c:v>185.848966130364</c:v>
                </c:pt>
                <c:pt idx="300">
                  <c:v>203.89056289096001</c:v>
                </c:pt>
                <c:pt idx="301">
                  <c:v>124.179279113023</c:v>
                </c:pt>
                <c:pt idx="302">
                  <c:v>562.44767401347201</c:v>
                </c:pt>
                <c:pt idx="303">
                  <c:v>188.11951430372</c:v>
                </c:pt>
                <c:pt idx="304">
                  <c:v>56.021998301579202</c:v>
                </c:pt>
                <c:pt idx="305">
                  <c:v>140.00982296757999</c:v>
                </c:pt>
                <c:pt idx="306">
                  <c:v>111.920534121947</c:v>
                </c:pt>
                <c:pt idx="307">
                  <c:v>349.42619258927999</c:v>
                </c:pt>
                <c:pt idx="308">
                  <c:v>300.44806148007598</c:v>
                </c:pt>
                <c:pt idx="309">
                  <c:v>3049.0930478842802</c:v>
                </c:pt>
                <c:pt idx="310">
                  <c:v>3488.2347710692602</c:v>
                </c:pt>
                <c:pt idx="311">
                  <c:v>131.471431229655</c:v>
                </c:pt>
                <c:pt idx="312">
                  <c:v>926.04236556784895</c:v>
                </c:pt>
                <c:pt idx="313">
                  <c:v>115.202330312982</c:v>
                </c:pt>
                <c:pt idx="314">
                  <c:v>3472.7115050780299</c:v>
                </c:pt>
                <c:pt idx="315">
                  <c:v>2982.7643521535401</c:v>
                </c:pt>
                <c:pt idx="316">
                  <c:v>397.303195680589</c:v>
                </c:pt>
                <c:pt idx="317">
                  <c:v>240.84884897149001</c:v>
                </c:pt>
                <c:pt idx="318">
                  <c:v>176.19574874092501</c:v>
                </c:pt>
                <c:pt idx="319">
                  <c:v>84.641715144660495</c:v>
                </c:pt>
                <c:pt idx="320">
                  <c:v>71.939395934969895</c:v>
                </c:pt>
                <c:pt idx="321">
                  <c:v>300.41556941892998</c:v>
                </c:pt>
                <c:pt idx="322">
                  <c:v>106.935440865781</c:v>
                </c:pt>
                <c:pt idx="323">
                  <c:v>75.619740581153906</c:v>
                </c:pt>
                <c:pt idx="324">
                  <c:v>67.976215982767599</c:v>
                </c:pt>
                <c:pt idx="325">
                  <c:v>2025.7869959775401</c:v>
                </c:pt>
                <c:pt idx="326">
                  <c:v>188.514920144358</c:v>
                </c:pt>
                <c:pt idx="327">
                  <c:v>63.638097002953401</c:v>
                </c:pt>
                <c:pt idx="328">
                  <c:v>115.474923023556</c:v>
                </c:pt>
                <c:pt idx="329">
                  <c:v>283.23251288939002</c:v>
                </c:pt>
                <c:pt idx="330">
                  <c:v>5451.4033412485696</c:v>
                </c:pt>
                <c:pt idx="331">
                  <c:v>424.38782803527602</c:v>
                </c:pt>
                <c:pt idx="332">
                  <c:v>89.202775976151599</c:v>
                </c:pt>
                <c:pt idx="333">
                  <c:v>882.63159966276601</c:v>
                </c:pt>
                <c:pt idx="334">
                  <c:v>214.70359493965501</c:v>
                </c:pt>
                <c:pt idx="335">
                  <c:v>3235.6745188637201</c:v>
                </c:pt>
                <c:pt idx="336">
                  <c:v>1612.0129962118599</c:v>
                </c:pt>
                <c:pt idx="337">
                  <c:v>3503.6686471366102</c:v>
                </c:pt>
                <c:pt idx="338">
                  <c:v>3145.4481326942901</c:v>
                </c:pt>
                <c:pt idx="339">
                  <c:v>478.767335493242</c:v>
                </c:pt>
                <c:pt idx="340">
                  <c:v>442.683357849912</c:v>
                </c:pt>
                <c:pt idx="341">
                  <c:v>2583.1057270780102</c:v>
                </c:pt>
                <c:pt idx="342">
                  <c:v>2939.2108760191099</c:v>
                </c:pt>
                <c:pt idx="343">
                  <c:v>1591.5553476134401</c:v>
                </c:pt>
                <c:pt idx="344">
                  <c:v>3142.6111787943901</c:v>
                </c:pt>
                <c:pt idx="345">
                  <c:v>471.38002280386399</c:v>
                </c:pt>
                <c:pt idx="346">
                  <c:v>74.407095692764997</c:v>
                </c:pt>
                <c:pt idx="347">
                  <c:v>217.65130609172499</c:v>
                </c:pt>
                <c:pt idx="348">
                  <c:v>1373.31406312336</c:v>
                </c:pt>
                <c:pt idx="349">
                  <c:v>97.666247294051104</c:v>
                </c:pt>
                <c:pt idx="350">
                  <c:v>83.390121439384799</c:v>
                </c:pt>
                <c:pt idx="351">
                  <c:v>73.675448477279204</c:v>
                </c:pt>
                <c:pt idx="352">
                  <c:v>55.476794502568602</c:v>
                </c:pt>
                <c:pt idx="353">
                  <c:v>69.275831043119794</c:v>
                </c:pt>
                <c:pt idx="354">
                  <c:v>351.17696579956299</c:v>
                </c:pt>
                <c:pt idx="355">
                  <c:v>103.90377963717501</c:v>
                </c:pt>
                <c:pt idx="356">
                  <c:v>573.10012029842505</c:v>
                </c:pt>
                <c:pt idx="357">
                  <c:v>178.19864172280199</c:v>
                </c:pt>
                <c:pt idx="358">
                  <c:v>57.609808877886003</c:v>
                </c:pt>
                <c:pt idx="359">
                  <c:v>172.643871480543</c:v>
                </c:pt>
                <c:pt idx="360">
                  <c:v>132.10023592581101</c:v>
                </c:pt>
                <c:pt idx="361">
                  <c:v>229.20576237883</c:v>
                </c:pt>
                <c:pt idx="362">
                  <c:v>421.82075917419002</c:v>
                </c:pt>
                <c:pt idx="363">
                  <c:v>120.604625554877</c:v>
                </c:pt>
                <c:pt idx="364">
                  <c:v>3106.7517051210598</c:v>
                </c:pt>
                <c:pt idx="365">
                  <c:v>3766.4318966183901</c:v>
                </c:pt>
                <c:pt idx="366">
                  <c:v>3552.2407009929402</c:v>
                </c:pt>
                <c:pt idx="367">
                  <c:v>2395.67054311944</c:v>
                </c:pt>
                <c:pt idx="368">
                  <c:v>163.16978924420201</c:v>
                </c:pt>
                <c:pt idx="369">
                  <c:v>447.84307755687701</c:v>
                </c:pt>
                <c:pt idx="370">
                  <c:v>236.981436061501</c:v>
                </c:pt>
                <c:pt idx="371">
                  <c:v>357.70409650215601</c:v>
                </c:pt>
                <c:pt idx="372">
                  <c:v>202.80680807921399</c:v>
                </c:pt>
                <c:pt idx="373">
                  <c:v>52.606962606409702</c:v>
                </c:pt>
                <c:pt idx="374">
                  <c:v>100.006998902688</c:v>
                </c:pt>
                <c:pt idx="375">
                  <c:v>66.301398478772398</c:v>
                </c:pt>
                <c:pt idx="376">
                  <c:v>178.793741418878</c:v>
                </c:pt>
                <c:pt idx="377">
                  <c:v>54.739695187833199</c:v>
                </c:pt>
                <c:pt idx="378">
                  <c:v>94.940473337167106</c:v>
                </c:pt>
                <c:pt idx="379">
                  <c:v>361.537449106721</c:v>
                </c:pt>
                <c:pt idx="380">
                  <c:v>91.673195657617299</c:v>
                </c:pt>
                <c:pt idx="381">
                  <c:v>72.986290880215293</c:v>
                </c:pt>
                <c:pt idx="382">
                  <c:v>280.76698784534102</c:v>
                </c:pt>
                <c:pt idx="383">
                  <c:v>914.29043302073103</c:v>
                </c:pt>
                <c:pt idx="384">
                  <c:v>117.64989405927901</c:v>
                </c:pt>
                <c:pt idx="385">
                  <c:v>371.20008821374</c:v>
                </c:pt>
                <c:pt idx="386">
                  <c:v>247.33118669687701</c:v>
                </c:pt>
                <c:pt idx="387">
                  <c:v>136.33766872217899</c:v>
                </c:pt>
                <c:pt idx="388">
                  <c:v>391.60216215553902</c:v>
                </c:pt>
                <c:pt idx="389">
                  <c:v>679.08432299399794</c:v>
                </c:pt>
                <c:pt idx="390">
                  <c:v>59.260600389457501</c:v>
                </c:pt>
                <c:pt idx="391">
                  <c:v>514.46969069291401</c:v>
                </c:pt>
                <c:pt idx="392">
                  <c:v>442.53363952894398</c:v>
                </c:pt>
                <c:pt idx="393">
                  <c:v>290.99564061783298</c:v>
                </c:pt>
                <c:pt idx="394">
                  <c:v>461.52483270401899</c:v>
                </c:pt>
                <c:pt idx="395">
                  <c:v>748.73318789297002</c:v>
                </c:pt>
                <c:pt idx="396">
                  <c:v>123.565360485604</c:v>
                </c:pt>
                <c:pt idx="397">
                  <c:v>207.05276820384699</c:v>
                </c:pt>
                <c:pt idx="398">
                  <c:v>122.333039032283</c:v>
                </c:pt>
                <c:pt idx="399">
                  <c:v>215.554489979853</c:v>
                </c:pt>
                <c:pt idx="400">
                  <c:v>64.291877214436695</c:v>
                </c:pt>
                <c:pt idx="401">
                  <c:v>99.0296519156241</c:v>
                </c:pt>
                <c:pt idx="402">
                  <c:v>54.440099271088002</c:v>
                </c:pt>
                <c:pt idx="403">
                  <c:v>113.61057462216201</c:v>
                </c:pt>
                <c:pt idx="404">
                  <c:v>67.591101745207695</c:v>
                </c:pt>
                <c:pt idx="405">
                  <c:v>127.48260190716201</c:v>
                </c:pt>
                <c:pt idx="406">
                  <c:v>78.486276713946197</c:v>
                </c:pt>
                <c:pt idx="407">
                  <c:v>201.19733612881001</c:v>
                </c:pt>
                <c:pt idx="408">
                  <c:v>533.52670112005399</c:v>
                </c:pt>
                <c:pt idx="409">
                  <c:v>47.672812785479003</c:v>
                </c:pt>
                <c:pt idx="410">
                  <c:v>88.836027349322507</c:v>
                </c:pt>
                <c:pt idx="411">
                  <c:v>140.52784590774701</c:v>
                </c:pt>
                <c:pt idx="412">
                  <c:v>156.68436403789201</c:v>
                </c:pt>
                <c:pt idx="413">
                  <c:v>841.87587132126805</c:v>
                </c:pt>
                <c:pt idx="414">
                  <c:v>1767.09569276501</c:v>
                </c:pt>
                <c:pt idx="415">
                  <c:v>101.138726061876</c:v>
                </c:pt>
                <c:pt idx="416">
                  <c:v>64.264255286889906</c:v>
                </c:pt>
                <c:pt idx="417">
                  <c:v>126.565767095815</c:v>
                </c:pt>
                <c:pt idx="418">
                  <c:v>187.203659645046</c:v>
                </c:pt>
                <c:pt idx="419">
                  <c:v>916.15497745265895</c:v>
                </c:pt>
                <c:pt idx="420">
                  <c:v>368.99793019321999</c:v>
                </c:pt>
                <c:pt idx="421">
                  <c:v>173.853404384192</c:v>
                </c:pt>
                <c:pt idx="422">
                  <c:v>1014.92006165772</c:v>
                </c:pt>
                <c:pt idx="423">
                  <c:v>234.258596436685</c:v>
                </c:pt>
                <c:pt idx="424">
                  <c:v>1483.18466918698</c:v>
                </c:pt>
                <c:pt idx="425">
                  <c:v>762.30026517724298</c:v>
                </c:pt>
                <c:pt idx="426">
                  <c:v>157.20802285593501</c:v>
                </c:pt>
                <c:pt idx="427">
                  <c:v>97.471062140913702</c:v>
                </c:pt>
                <c:pt idx="428">
                  <c:v>187.434424340253</c:v>
                </c:pt>
                <c:pt idx="429">
                  <c:v>67.057494377522602</c:v>
                </c:pt>
                <c:pt idx="430">
                  <c:v>56.4132691231232</c:v>
                </c:pt>
                <c:pt idx="431">
                  <c:v>97.150423571446595</c:v>
                </c:pt>
                <c:pt idx="432">
                  <c:v>244.42037829298701</c:v>
                </c:pt>
                <c:pt idx="433">
                  <c:v>223.905660305118</c:v>
                </c:pt>
                <c:pt idx="434">
                  <c:v>79.369963987046603</c:v>
                </c:pt>
                <c:pt idx="435">
                  <c:v>424.531518417298</c:v>
                </c:pt>
                <c:pt idx="436">
                  <c:v>149.57684818124201</c:v>
                </c:pt>
                <c:pt idx="437">
                  <c:v>425.00498116651897</c:v>
                </c:pt>
                <c:pt idx="438">
                  <c:v>2984.1971393325298</c:v>
                </c:pt>
                <c:pt idx="439">
                  <c:v>85.872701139963496</c:v>
                </c:pt>
                <c:pt idx="440">
                  <c:v>566.43125951915795</c:v>
                </c:pt>
                <c:pt idx="441">
                  <c:v>155.78024670749099</c:v>
                </c:pt>
                <c:pt idx="442">
                  <c:v>3107.9257319940898</c:v>
                </c:pt>
                <c:pt idx="443">
                  <c:v>408.77705891406703</c:v>
                </c:pt>
                <c:pt idx="444">
                  <c:v>174.14938598795101</c:v>
                </c:pt>
                <c:pt idx="445">
                  <c:v>399.35244988395101</c:v>
                </c:pt>
                <c:pt idx="446">
                  <c:v>60.036201326422201</c:v>
                </c:pt>
                <c:pt idx="447">
                  <c:v>90.851545922832798</c:v>
                </c:pt>
                <c:pt idx="448">
                  <c:v>278.49869402313601</c:v>
                </c:pt>
                <c:pt idx="449">
                  <c:v>142.84628679114101</c:v>
                </c:pt>
                <c:pt idx="450">
                  <c:v>54.180095396421898</c:v>
                </c:pt>
                <c:pt idx="451">
                  <c:v>183.933343492207</c:v>
                </c:pt>
                <c:pt idx="452">
                  <c:v>222.49659282084099</c:v>
                </c:pt>
                <c:pt idx="453">
                  <c:v>126.350452057133</c:v>
                </c:pt>
                <c:pt idx="454">
                  <c:v>62.083556483977901</c:v>
                </c:pt>
                <c:pt idx="455">
                  <c:v>70.545820988897404</c:v>
                </c:pt>
                <c:pt idx="456">
                  <c:v>685.72554346785603</c:v>
                </c:pt>
                <c:pt idx="457">
                  <c:v>198.547799672108</c:v>
                </c:pt>
                <c:pt idx="458">
                  <c:v>203.69020743246699</c:v>
                </c:pt>
                <c:pt idx="459">
                  <c:v>279.59024104864</c:v>
                </c:pt>
                <c:pt idx="460">
                  <c:v>1531.9400115933599</c:v>
                </c:pt>
                <c:pt idx="461">
                  <c:v>419.18512863355198</c:v>
                </c:pt>
                <c:pt idx="462">
                  <c:v>371.134638518928</c:v>
                </c:pt>
                <c:pt idx="463">
                  <c:v>1727.55731404474</c:v>
                </c:pt>
                <c:pt idx="464">
                  <c:v>279.52359066680202</c:v>
                </c:pt>
                <c:pt idx="465">
                  <c:v>202.77709720128101</c:v>
                </c:pt>
                <c:pt idx="466">
                  <c:v>169.61954914508399</c:v>
                </c:pt>
                <c:pt idx="467">
                  <c:v>603.38889624854198</c:v>
                </c:pt>
                <c:pt idx="468">
                  <c:v>69.364828905927496</c:v>
                </c:pt>
                <c:pt idx="469">
                  <c:v>90.458786494414994</c:v>
                </c:pt>
                <c:pt idx="470">
                  <c:v>106.14858655092701</c:v>
                </c:pt>
                <c:pt idx="471">
                  <c:v>109.606920490474</c:v>
                </c:pt>
                <c:pt idx="472">
                  <c:v>157.22861831399899</c:v>
                </c:pt>
                <c:pt idx="473">
                  <c:v>1537.4681706905201</c:v>
                </c:pt>
                <c:pt idx="474">
                  <c:v>122.503058765513</c:v>
                </c:pt>
                <c:pt idx="475">
                  <c:v>153.676471511632</c:v>
                </c:pt>
                <c:pt idx="476">
                  <c:v>256.67145358938802</c:v>
                </c:pt>
                <c:pt idx="477">
                  <c:v>3316.87546317956</c:v>
                </c:pt>
                <c:pt idx="478">
                  <c:v>3081.2855743732898</c:v>
                </c:pt>
                <c:pt idx="479">
                  <c:v>145.74818805760501</c:v>
                </c:pt>
                <c:pt idx="480">
                  <c:v>2922.86996666715</c:v>
                </c:pt>
                <c:pt idx="481">
                  <c:v>3472.8467661470499</c:v>
                </c:pt>
                <c:pt idx="482">
                  <c:v>267.797264608295</c:v>
                </c:pt>
                <c:pt idx="483">
                  <c:v>118.049992380844</c:v>
                </c:pt>
                <c:pt idx="484">
                  <c:v>1150.8941917530799</c:v>
                </c:pt>
                <c:pt idx="485">
                  <c:v>95.562031029489503</c:v>
                </c:pt>
                <c:pt idx="486">
                  <c:v>75.594685428422395</c:v>
                </c:pt>
                <c:pt idx="487">
                  <c:v>544.494217482095</c:v>
                </c:pt>
                <c:pt idx="488">
                  <c:v>204.53179102226099</c:v>
                </c:pt>
                <c:pt idx="489">
                  <c:v>274.35833309722801</c:v>
                </c:pt>
                <c:pt idx="490">
                  <c:v>10316.193932395499</c:v>
                </c:pt>
                <c:pt idx="491">
                  <c:v>1391.02414774576</c:v>
                </c:pt>
                <c:pt idx="492">
                  <c:v>408.20293448521602</c:v>
                </c:pt>
                <c:pt idx="493">
                  <c:v>351.25768137227499</c:v>
                </c:pt>
                <c:pt idx="494">
                  <c:v>638.88238091336405</c:v>
                </c:pt>
                <c:pt idx="495">
                  <c:v>2880.1288410689999</c:v>
                </c:pt>
                <c:pt idx="496">
                  <c:v>3551.03432908166</c:v>
                </c:pt>
                <c:pt idx="497">
                  <c:v>530.34997729568204</c:v>
                </c:pt>
                <c:pt idx="498">
                  <c:v>547.03335199196795</c:v>
                </c:pt>
                <c:pt idx="499">
                  <c:v>3293.9645904531599</c:v>
                </c:pt>
                <c:pt idx="500">
                  <c:v>2755.6137739017499</c:v>
                </c:pt>
                <c:pt idx="501">
                  <c:v>660.49273806415204</c:v>
                </c:pt>
                <c:pt idx="502">
                  <c:v>72.835751681383002</c:v>
                </c:pt>
                <c:pt idx="503">
                  <c:v>431.09682606654701</c:v>
                </c:pt>
                <c:pt idx="504">
                  <c:v>452.90811451552503</c:v>
                </c:pt>
                <c:pt idx="505">
                  <c:v>1312.5217597722301</c:v>
                </c:pt>
                <c:pt idx="506">
                  <c:v>8006.0807201671696</c:v>
                </c:pt>
                <c:pt idx="507">
                  <c:v>176.25668973343599</c:v>
                </c:pt>
                <c:pt idx="508">
                  <c:v>172.17190346415001</c:v>
                </c:pt>
                <c:pt idx="509">
                  <c:v>57.290199468726598</c:v>
                </c:pt>
                <c:pt idx="510">
                  <c:v>97.3035908046364</c:v>
                </c:pt>
                <c:pt idx="511">
                  <c:v>109.540907207874</c:v>
                </c:pt>
                <c:pt idx="512">
                  <c:v>1352.2619519281</c:v>
                </c:pt>
                <c:pt idx="513">
                  <c:v>126.29629862189</c:v>
                </c:pt>
                <c:pt idx="514">
                  <c:v>128.41749603152999</c:v>
                </c:pt>
                <c:pt idx="515">
                  <c:v>293.98390558679301</c:v>
                </c:pt>
                <c:pt idx="516">
                  <c:v>61.947180491286197</c:v>
                </c:pt>
                <c:pt idx="517">
                  <c:v>3587.8759157344298</c:v>
                </c:pt>
                <c:pt idx="518">
                  <c:v>2818.9694705414299</c:v>
                </c:pt>
                <c:pt idx="519">
                  <c:v>349.31144121495998</c:v>
                </c:pt>
                <c:pt idx="520">
                  <c:v>2850.7428837470002</c:v>
                </c:pt>
                <c:pt idx="521">
                  <c:v>3407.3886420214399</c:v>
                </c:pt>
                <c:pt idx="522">
                  <c:v>304.74563889490798</c:v>
                </c:pt>
                <c:pt idx="523">
                  <c:v>160.52772645164001</c:v>
                </c:pt>
                <c:pt idx="524">
                  <c:v>108.50330533517</c:v>
                </c:pt>
                <c:pt idx="525">
                  <c:v>1154.5963264183999</c:v>
                </c:pt>
                <c:pt idx="526">
                  <c:v>63.284096486841797</c:v>
                </c:pt>
                <c:pt idx="527">
                  <c:v>71.135970913969402</c:v>
                </c:pt>
                <c:pt idx="528">
                  <c:v>123.69417705079699</c:v>
                </c:pt>
                <c:pt idx="529">
                  <c:v>196.30388714767099</c:v>
                </c:pt>
                <c:pt idx="530">
                  <c:v>137.20597372424999</c:v>
                </c:pt>
                <c:pt idx="531">
                  <c:v>70.092794422931206</c:v>
                </c:pt>
                <c:pt idx="532">
                  <c:v>68.950114057609994</c:v>
                </c:pt>
                <c:pt idx="533">
                  <c:v>668.87902235896695</c:v>
                </c:pt>
                <c:pt idx="534">
                  <c:v>182.564253985124</c:v>
                </c:pt>
                <c:pt idx="535">
                  <c:v>299.37236842407498</c:v>
                </c:pt>
                <c:pt idx="536">
                  <c:v>1484.7403675113001</c:v>
                </c:pt>
                <c:pt idx="537">
                  <c:v>86.147339919244601</c:v>
                </c:pt>
                <c:pt idx="538">
                  <c:v>338.06115080644298</c:v>
                </c:pt>
                <c:pt idx="539">
                  <c:v>315.42170685930699</c:v>
                </c:pt>
                <c:pt idx="540">
                  <c:v>296.19897711879503</c:v>
                </c:pt>
                <c:pt idx="541">
                  <c:v>73.667092675732505</c:v>
                </c:pt>
                <c:pt idx="542">
                  <c:v>1885.8127648039399</c:v>
                </c:pt>
                <c:pt idx="543">
                  <c:v>305.29969469775602</c:v>
                </c:pt>
                <c:pt idx="544">
                  <c:v>193.319089468795</c:v>
                </c:pt>
                <c:pt idx="545">
                  <c:v>175.273817135672</c:v>
                </c:pt>
                <c:pt idx="546">
                  <c:v>642.00245191317299</c:v>
                </c:pt>
                <c:pt idx="547">
                  <c:v>51.5161997030443</c:v>
                </c:pt>
                <c:pt idx="548">
                  <c:v>92.293172853752694</c:v>
                </c:pt>
                <c:pt idx="549">
                  <c:v>220.179511899283</c:v>
                </c:pt>
                <c:pt idx="550">
                  <c:v>66.697600693458</c:v>
                </c:pt>
                <c:pt idx="551">
                  <c:v>63.629195991481801</c:v>
                </c:pt>
                <c:pt idx="552">
                  <c:v>240.83162278824301</c:v>
                </c:pt>
                <c:pt idx="553">
                  <c:v>302.05066010985303</c:v>
                </c:pt>
                <c:pt idx="554">
                  <c:v>73.395014545312506</c:v>
                </c:pt>
                <c:pt idx="555">
                  <c:v>523.52860476032504</c:v>
                </c:pt>
                <c:pt idx="556">
                  <c:v>286.51286335523099</c:v>
                </c:pt>
                <c:pt idx="557">
                  <c:v>272.848040345534</c:v>
                </c:pt>
                <c:pt idx="558">
                  <c:v>3398.3610438319602</c:v>
                </c:pt>
                <c:pt idx="559">
                  <c:v>183.43565872002699</c:v>
                </c:pt>
                <c:pt idx="560">
                  <c:v>173.29234048972401</c:v>
                </c:pt>
                <c:pt idx="561">
                  <c:v>321.53683038534501</c:v>
                </c:pt>
                <c:pt idx="562">
                  <c:v>162.48855863188999</c:v>
                </c:pt>
                <c:pt idx="563">
                  <c:v>158.84644606595</c:v>
                </c:pt>
                <c:pt idx="564">
                  <c:v>3532.3628127012398</c:v>
                </c:pt>
                <c:pt idx="565">
                  <c:v>304.87648927689997</c:v>
                </c:pt>
                <c:pt idx="566">
                  <c:v>299.905056898628</c:v>
                </c:pt>
                <c:pt idx="567">
                  <c:v>497.07433309416501</c:v>
                </c:pt>
                <c:pt idx="568">
                  <c:v>334.23473278204801</c:v>
                </c:pt>
                <c:pt idx="569">
                  <c:v>67.705963386703104</c:v>
                </c:pt>
                <c:pt idx="570">
                  <c:v>67.9042053909928</c:v>
                </c:pt>
                <c:pt idx="571">
                  <c:v>75.131912469303202</c:v>
                </c:pt>
                <c:pt idx="572">
                  <c:v>91.459571382298506</c:v>
                </c:pt>
                <c:pt idx="573">
                  <c:v>179.32797363389301</c:v>
                </c:pt>
                <c:pt idx="574">
                  <c:v>165.64088890658601</c:v>
                </c:pt>
                <c:pt idx="575">
                  <c:v>101.922989098098</c:v>
                </c:pt>
                <c:pt idx="576">
                  <c:v>89.3361931329584</c:v>
                </c:pt>
                <c:pt idx="577">
                  <c:v>134.31304085475401</c:v>
                </c:pt>
                <c:pt idx="578">
                  <c:v>777.51757651125297</c:v>
                </c:pt>
                <c:pt idx="579">
                  <c:v>1183.1877719827901</c:v>
                </c:pt>
                <c:pt idx="580">
                  <c:v>126.562385569089</c:v>
                </c:pt>
                <c:pt idx="581">
                  <c:v>98.155000424988003</c:v>
                </c:pt>
                <c:pt idx="582">
                  <c:v>263.31235551362602</c:v>
                </c:pt>
                <c:pt idx="583">
                  <c:v>1051.7618443410299</c:v>
                </c:pt>
                <c:pt idx="584">
                  <c:v>113.757634279002</c:v>
                </c:pt>
                <c:pt idx="585">
                  <c:v>488.43629658500998</c:v>
                </c:pt>
                <c:pt idx="586">
                  <c:v>1000.82301582257</c:v>
                </c:pt>
                <c:pt idx="587">
                  <c:v>224.91600168157399</c:v>
                </c:pt>
                <c:pt idx="588">
                  <c:v>236.77440331291601</c:v>
                </c:pt>
                <c:pt idx="589">
                  <c:v>1033.25068093809</c:v>
                </c:pt>
                <c:pt idx="590">
                  <c:v>719.06401545578206</c:v>
                </c:pt>
                <c:pt idx="591">
                  <c:v>133.03742115705401</c:v>
                </c:pt>
                <c:pt idx="592">
                  <c:v>88.134758740779404</c:v>
                </c:pt>
                <c:pt idx="593">
                  <c:v>100.887659954407</c:v>
                </c:pt>
                <c:pt idx="594">
                  <c:v>166.345728946435</c:v>
                </c:pt>
                <c:pt idx="595">
                  <c:v>150.178245358249</c:v>
                </c:pt>
                <c:pt idx="596">
                  <c:v>53.919295147708198</c:v>
                </c:pt>
                <c:pt idx="597">
                  <c:v>92.555210545217506</c:v>
                </c:pt>
                <c:pt idx="598">
                  <c:v>101.919993506488</c:v>
                </c:pt>
                <c:pt idx="599">
                  <c:v>189.01739541273199</c:v>
                </c:pt>
                <c:pt idx="600">
                  <c:v>97.513545633381497</c:v>
                </c:pt>
                <c:pt idx="601">
                  <c:v>78.736644462635098</c:v>
                </c:pt>
                <c:pt idx="602">
                  <c:v>67.661446077436594</c:v>
                </c:pt>
                <c:pt idx="603">
                  <c:v>83.439043309730494</c:v>
                </c:pt>
                <c:pt idx="604">
                  <c:v>170.51506563576999</c:v>
                </c:pt>
                <c:pt idx="605">
                  <c:v>827.21415953056805</c:v>
                </c:pt>
                <c:pt idx="606">
                  <c:v>142.63421850819199</c:v>
                </c:pt>
                <c:pt idx="607">
                  <c:v>420.19444084970002</c:v>
                </c:pt>
                <c:pt idx="608">
                  <c:v>221.91818022404101</c:v>
                </c:pt>
                <c:pt idx="609">
                  <c:v>132.24366901775599</c:v>
                </c:pt>
                <c:pt idx="610">
                  <c:v>376.78232723469</c:v>
                </c:pt>
                <c:pt idx="611">
                  <c:v>448.22318076389098</c:v>
                </c:pt>
                <c:pt idx="612">
                  <c:v>411.82080052438101</c:v>
                </c:pt>
                <c:pt idx="613">
                  <c:v>382.645796561655</c:v>
                </c:pt>
                <c:pt idx="614">
                  <c:v>150.81621448190799</c:v>
                </c:pt>
                <c:pt idx="615">
                  <c:v>407.58651646847898</c:v>
                </c:pt>
                <c:pt idx="616">
                  <c:v>153.20050937309199</c:v>
                </c:pt>
                <c:pt idx="617">
                  <c:v>690.96524363302694</c:v>
                </c:pt>
                <c:pt idx="618">
                  <c:v>140.01117067750701</c:v>
                </c:pt>
                <c:pt idx="619">
                  <c:v>185.29323181606199</c:v>
                </c:pt>
                <c:pt idx="620">
                  <c:v>78.042194041131097</c:v>
                </c:pt>
                <c:pt idx="621">
                  <c:v>190.54332159957801</c:v>
                </c:pt>
                <c:pt idx="622">
                  <c:v>62.015472628853701</c:v>
                </c:pt>
                <c:pt idx="623">
                  <c:v>67.036531362205395</c:v>
                </c:pt>
                <c:pt idx="624">
                  <c:v>58.585299700823697</c:v>
                </c:pt>
                <c:pt idx="625">
                  <c:v>88.461694791177706</c:v>
                </c:pt>
                <c:pt idx="626">
                  <c:v>279.90099845396202</c:v>
                </c:pt>
                <c:pt idx="627">
                  <c:v>127.193358853037</c:v>
                </c:pt>
                <c:pt idx="628">
                  <c:v>83.694293443927194</c:v>
                </c:pt>
                <c:pt idx="629">
                  <c:v>103.537374063781</c:v>
                </c:pt>
                <c:pt idx="630">
                  <c:v>673.44658282787805</c:v>
                </c:pt>
                <c:pt idx="631">
                  <c:v>290.13205260050501</c:v>
                </c:pt>
                <c:pt idx="632">
                  <c:v>525.76585224657799</c:v>
                </c:pt>
                <c:pt idx="633">
                  <c:v>152.591430249502</c:v>
                </c:pt>
                <c:pt idx="634">
                  <c:v>2360.26448807315</c:v>
                </c:pt>
                <c:pt idx="635">
                  <c:v>3340.1360543800902</c:v>
                </c:pt>
                <c:pt idx="636">
                  <c:v>3543.9380237212199</c:v>
                </c:pt>
                <c:pt idx="637">
                  <c:v>2595.89789565815</c:v>
                </c:pt>
                <c:pt idx="638">
                  <c:v>169.676471511632</c:v>
                </c:pt>
                <c:pt idx="639">
                  <c:v>422.68241138998599</c:v>
                </c:pt>
                <c:pt idx="640">
                  <c:v>210.03667149340799</c:v>
                </c:pt>
                <c:pt idx="641">
                  <c:v>95.2079815057442</c:v>
                </c:pt>
                <c:pt idx="642">
                  <c:v>72.884336624246899</c:v>
                </c:pt>
                <c:pt idx="643">
                  <c:v>75.360600466031897</c:v>
                </c:pt>
                <c:pt idx="644">
                  <c:v>312.06149845434499</c:v>
                </c:pt>
                <c:pt idx="645">
                  <c:v>55.4915948079475</c:v>
                </c:pt>
                <c:pt idx="646">
                  <c:v>67.261372259688301</c:v>
                </c:pt>
                <c:pt idx="647">
                  <c:v>149.52573321928801</c:v>
                </c:pt>
                <c:pt idx="648">
                  <c:v>74.692895960622295</c:v>
                </c:pt>
                <c:pt idx="649">
                  <c:v>76.624482835459105</c:v>
                </c:pt>
                <c:pt idx="650">
                  <c:v>1048.5048950202799</c:v>
                </c:pt>
                <c:pt idx="651">
                  <c:v>159.04702205879499</c:v>
                </c:pt>
                <c:pt idx="652">
                  <c:v>493.828263468101</c:v>
                </c:pt>
                <c:pt idx="653">
                  <c:v>95.484519330831304</c:v>
                </c:pt>
                <c:pt idx="654">
                  <c:v>136.805238303447</c:v>
                </c:pt>
                <c:pt idx="655">
                  <c:v>95.592354502844302</c:v>
                </c:pt>
                <c:pt idx="656">
                  <c:v>3499.0732993393899</c:v>
                </c:pt>
                <c:pt idx="657">
                  <c:v>1803.00691849953</c:v>
                </c:pt>
                <c:pt idx="658">
                  <c:v>3650.95971802232</c:v>
                </c:pt>
                <c:pt idx="659">
                  <c:v>2468.5115692474001</c:v>
                </c:pt>
                <c:pt idx="660">
                  <c:v>346.54449471981002</c:v>
                </c:pt>
                <c:pt idx="661">
                  <c:v>323.48985809992803</c:v>
                </c:pt>
                <c:pt idx="662">
                  <c:v>2634.1352197188298</c:v>
                </c:pt>
                <c:pt idx="663">
                  <c:v>3375.28197690668</c:v>
                </c:pt>
                <c:pt idx="664">
                  <c:v>1599.3596172503801</c:v>
                </c:pt>
                <c:pt idx="665">
                  <c:v>3086.3288519425701</c:v>
                </c:pt>
                <c:pt idx="666">
                  <c:v>75.991579875934093</c:v>
                </c:pt>
                <c:pt idx="667">
                  <c:v>153.992497237577</c:v>
                </c:pt>
                <c:pt idx="668">
                  <c:v>430.31040056848798</c:v>
                </c:pt>
                <c:pt idx="669">
                  <c:v>160.89931458229799</c:v>
                </c:pt>
                <c:pt idx="670">
                  <c:v>3039.4822588537199</c:v>
                </c:pt>
                <c:pt idx="671">
                  <c:v>97.926220538946097</c:v>
                </c:pt>
                <c:pt idx="672">
                  <c:v>1124.0078197805501</c:v>
                </c:pt>
                <c:pt idx="673">
                  <c:v>60.054499551656697</c:v>
                </c:pt>
                <c:pt idx="674">
                  <c:v>179.77061058151301</c:v>
                </c:pt>
                <c:pt idx="675">
                  <c:v>81.353498953610398</c:v>
                </c:pt>
                <c:pt idx="676">
                  <c:v>94.220422553006699</c:v>
                </c:pt>
                <c:pt idx="677">
                  <c:v>83.984320620191596</c:v>
                </c:pt>
                <c:pt idx="678">
                  <c:v>394.47192666620202</c:v>
                </c:pt>
                <c:pt idx="679">
                  <c:v>145.208981567769</c:v>
                </c:pt>
                <c:pt idx="680">
                  <c:v>321.102696262172</c:v>
                </c:pt>
                <c:pt idx="681">
                  <c:v>402.586586151208</c:v>
                </c:pt>
                <c:pt idx="682">
                  <c:v>2786.5185758075299</c:v>
                </c:pt>
                <c:pt idx="683">
                  <c:v>3301.2008616154599</c:v>
                </c:pt>
                <c:pt idx="684">
                  <c:v>907.01446567512903</c:v>
                </c:pt>
                <c:pt idx="685">
                  <c:v>139.95013166972799</c:v>
                </c:pt>
                <c:pt idx="686">
                  <c:v>3297.81541427914</c:v>
                </c:pt>
                <c:pt idx="687">
                  <c:v>2508.1350252197799</c:v>
                </c:pt>
                <c:pt idx="688">
                  <c:v>91.234197526799093</c:v>
                </c:pt>
                <c:pt idx="689">
                  <c:v>267.38643361494798</c:v>
                </c:pt>
                <c:pt idx="690">
                  <c:v>325.40135184494602</c:v>
                </c:pt>
                <c:pt idx="691">
                  <c:v>186.42842013937999</c:v>
                </c:pt>
                <c:pt idx="692">
                  <c:v>82.907096075637099</c:v>
                </c:pt>
                <c:pt idx="693">
                  <c:v>66.898611629051999</c:v>
                </c:pt>
                <c:pt idx="694">
                  <c:v>58.970995904033799</c:v>
                </c:pt>
                <c:pt idx="695">
                  <c:v>178.38050905148</c:v>
                </c:pt>
                <c:pt idx="696">
                  <c:v>81.7585470461797</c:v>
                </c:pt>
                <c:pt idx="697">
                  <c:v>85.660210166174096</c:v>
                </c:pt>
                <c:pt idx="698">
                  <c:v>648.31630139388403</c:v>
                </c:pt>
                <c:pt idx="699">
                  <c:v>184.723285287984</c:v>
                </c:pt>
                <c:pt idx="700">
                  <c:v>314.52467113197599</c:v>
                </c:pt>
                <c:pt idx="701">
                  <c:v>593.08592339953702</c:v>
                </c:pt>
                <c:pt idx="702">
                  <c:v>1418.48645742959</c:v>
                </c:pt>
                <c:pt idx="703">
                  <c:v>122.186224413612</c:v>
                </c:pt>
                <c:pt idx="704">
                  <c:v>246.49313165671001</c:v>
                </c:pt>
                <c:pt idx="705">
                  <c:v>232.04394146957</c:v>
                </c:pt>
                <c:pt idx="706">
                  <c:v>1534.71511785953</c:v>
                </c:pt>
                <c:pt idx="707">
                  <c:v>67.182702755683906</c:v>
                </c:pt>
                <c:pt idx="708">
                  <c:v>646.11331024359004</c:v>
                </c:pt>
                <c:pt idx="709">
                  <c:v>224.78385259728901</c:v>
                </c:pt>
                <c:pt idx="710">
                  <c:v>158.049471674736</c:v>
                </c:pt>
                <c:pt idx="711">
                  <c:v>780.827601099302</c:v>
                </c:pt>
                <c:pt idx="712">
                  <c:v>59.6113970315157</c:v>
                </c:pt>
                <c:pt idx="713">
                  <c:v>88.390995153604393</c:v>
                </c:pt>
                <c:pt idx="714">
                  <c:v>181.017695584488</c:v>
                </c:pt>
                <c:pt idx="715">
                  <c:v>62.564805321003803</c:v>
                </c:pt>
                <c:pt idx="716">
                  <c:v>172.90937033613801</c:v>
                </c:pt>
                <c:pt idx="717">
                  <c:v>114.214189394594</c:v>
                </c:pt>
                <c:pt idx="718">
                  <c:v>72.472899161433403</c:v>
                </c:pt>
                <c:pt idx="719">
                  <c:v>109.217003504811</c:v>
                </c:pt>
                <c:pt idx="720">
                  <c:v>93.338199382963197</c:v>
                </c:pt>
                <c:pt idx="721">
                  <c:v>683.586360256646</c:v>
                </c:pt>
                <c:pt idx="722">
                  <c:v>139.74031773793001</c:v>
                </c:pt>
                <c:pt idx="723">
                  <c:v>166.83960337509399</c:v>
                </c:pt>
                <c:pt idx="724">
                  <c:v>963.69826306225696</c:v>
                </c:pt>
                <c:pt idx="725">
                  <c:v>195.87771676497499</c:v>
                </c:pt>
                <c:pt idx="726">
                  <c:v>344.16546814924902</c:v>
                </c:pt>
                <c:pt idx="727">
                  <c:v>273.37940561397699</c:v>
                </c:pt>
                <c:pt idx="728">
                  <c:v>355.23869397719102</c:v>
                </c:pt>
                <c:pt idx="729">
                  <c:v>3066.6032793764298</c:v>
                </c:pt>
                <c:pt idx="730">
                  <c:v>76.330430907276707</c:v>
                </c:pt>
                <c:pt idx="731">
                  <c:v>2933.5551990590502</c:v>
                </c:pt>
                <c:pt idx="732">
                  <c:v>226.76498618980199</c:v>
                </c:pt>
                <c:pt idx="733">
                  <c:v>202.030502657515</c:v>
                </c:pt>
                <c:pt idx="734">
                  <c:v>193.44250294237199</c:v>
                </c:pt>
                <c:pt idx="735">
                  <c:v>1153.7672152713899</c:v>
                </c:pt>
                <c:pt idx="736">
                  <c:v>347.018521056819</c:v>
                </c:pt>
                <c:pt idx="737">
                  <c:v>249.95512891687699</c:v>
                </c:pt>
                <c:pt idx="738">
                  <c:v>127.753111793304</c:v>
                </c:pt>
                <c:pt idx="739">
                  <c:v>143.33223423504799</c:v>
                </c:pt>
                <c:pt idx="740">
                  <c:v>180.671346385189</c:v>
                </c:pt>
                <c:pt idx="741">
                  <c:v>253.031338084521</c:v>
                </c:pt>
                <c:pt idx="742">
                  <c:v>632.18445860731003</c:v>
                </c:pt>
                <c:pt idx="743">
                  <c:v>330.94913849940099</c:v>
                </c:pt>
                <c:pt idx="744">
                  <c:v>147.27576825208899</c:v>
                </c:pt>
                <c:pt idx="745">
                  <c:v>117.26914150111899</c:v>
                </c:pt>
                <c:pt idx="746">
                  <c:v>521.23931116707797</c:v>
                </c:pt>
                <c:pt idx="747">
                  <c:v>250.06671929882299</c:v>
                </c:pt>
                <c:pt idx="748">
                  <c:v>114.750871991295</c:v>
                </c:pt>
                <c:pt idx="749">
                  <c:v>572.86630487801995</c:v>
                </c:pt>
                <c:pt idx="750">
                  <c:v>495.25987446388302</c:v>
                </c:pt>
                <c:pt idx="751">
                  <c:v>286.70654152363198</c:v>
                </c:pt>
                <c:pt idx="752">
                  <c:v>175.95537854951101</c:v>
                </c:pt>
                <c:pt idx="753">
                  <c:v>254.825654577351</c:v>
                </c:pt>
                <c:pt idx="754">
                  <c:v>164.602539667467</c:v>
                </c:pt>
                <c:pt idx="755">
                  <c:v>153.55505509912899</c:v>
                </c:pt>
                <c:pt idx="756">
                  <c:v>387.889270314621</c:v>
                </c:pt>
                <c:pt idx="757">
                  <c:v>659.040004778244</c:v>
                </c:pt>
                <c:pt idx="758">
                  <c:v>165.66785535703201</c:v>
                </c:pt>
                <c:pt idx="759">
                  <c:v>79.634905380808405</c:v>
                </c:pt>
                <c:pt idx="760">
                  <c:v>98.804768136461703</c:v>
                </c:pt>
                <c:pt idx="761">
                  <c:v>131.575143634482</c:v>
                </c:pt>
                <c:pt idx="762">
                  <c:v>73.348653323827804</c:v>
                </c:pt>
                <c:pt idx="763">
                  <c:v>54.213095911767802</c:v>
                </c:pt>
                <c:pt idx="764">
                  <c:v>79.395227422221396</c:v>
                </c:pt>
                <c:pt idx="765">
                  <c:v>56.733699410147103</c:v>
                </c:pt>
                <c:pt idx="766">
                  <c:v>62.792537668875298</c:v>
                </c:pt>
                <c:pt idx="767">
                  <c:v>85.738022036588703</c:v>
                </c:pt>
                <c:pt idx="768">
                  <c:v>82.197030596844002</c:v>
                </c:pt>
                <c:pt idx="769">
                  <c:v>71.887858282175202</c:v>
                </c:pt>
                <c:pt idx="770">
                  <c:v>540.49695884660503</c:v>
                </c:pt>
                <c:pt idx="771">
                  <c:v>145.53828836244799</c:v>
                </c:pt>
                <c:pt idx="772">
                  <c:v>403.670022413335</c:v>
                </c:pt>
                <c:pt idx="773">
                  <c:v>134.92343093254601</c:v>
                </c:pt>
                <c:pt idx="774">
                  <c:v>228.37650420891299</c:v>
                </c:pt>
                <c:pt idx="775">
                  <c:v>162.24410855497101</c:v>
                </c:pt>
                <c:pt idx="776">
                  <c:v>306.035764852184</c:v>
                </c:pt>
                <c:pt idx="777">
                  <c:v>116.901253446806</c:v>
                </c:pt>
                <c:pt idx="778">
                  <c:v>132.54385302610601</c:v>
                </c:pt>
                <c:pt idx="779">
                  <c:v>388.72757039295698</c:v>
                </c:pt>
                <c:pt idx="780">
                  <c:v>584.70988170016597</c:v>
                </c:pt>
                <c:pt idx="781">
                  <c:v>134.047125434272</c:v>
                </c:pt>
                <c:pt idx="782">
                  <c:v>80.545828646340198</c:v>
                </c:pt>
                <c:pt idx="783">
                  <c:v>68.601191957541005</c:v>
                </c:pt>
                <c:pt idx="784">
                  <c:v>63.664499865611802</c:v>
                </c:pt>
                <c:pt idx="785">
                  <c:v>54.972597841060498</c:v>
                </c:pt>
                <c:pt idx="786">
                  <c:v>101.69028860136</c:v>
                </c:pt>
                <c:pt idx="787">
                  <c:v>55.659801258730397</c:v>
                </c:pt>
                <c:pt idx="788">
                  <c:v>125.92999106376401</c:v>
                </c:pt>
                <c:pt idx="789">
                  <c:v>75.381538977532301</c:v>
                </c:pt>
                <c:pt idx="790">
                  <c:v>935.86810207983797</c:v>
                </c:pt>
                <c:pt idx="791">
                  <c:v>1159.7405597131201</c:v>
                </c:pt>
                <c:pt idx="792">
                  <c:v>133.43811982213199</c:v>
                </c:pt>
                <c:pt idx="793">
                  <c:v>162.09578695156401</c:v>
                </c:pt>
                <c:pt idx="794">
                  <c:v>244.95429195838301</c:v>
                </c:pt>
                <c:pt idx="795">
                  <c:v>250.82006464413101</c:v>
                </c:pt>
                <c:pt idx="796">
                  <c:v>82.509141838046602</c:v>
                </c:pt>
                <c:pt idx="797">
                  <c:v>157.64143411651099</c:v>
                </c:pt>
                <c:pt idx="798">
                  <c:v>204.21373147951701</c:v>
                </c:pt>
                <c:pt idx="799">
                  <c:v>199.11862833759201</c:v>
                </c:pt>
                <c:pt idx="800">
                  <c:v>1113.5127370074199</c:v>
                </c:pt>
                <c:pt idx="801">
                  <c:v>1028.0908632158601</c:v>
                </c:pt>
                <c:pt idx="802">
                  <c:v>78.077865472513906</c:v>
                </c:pt>
                <c:pt idx="803">
                  <c:v>105.886346702973</c:v>
                </c:pt>
                <c:pt idx="804">
                  <c:v>186.25155158934001</c:v>
                </c:pt>
                <c:pt idx="805">
                  <c:v>148.39888844560801</c:v>
                </c:pt>
                <c:pt idx="806">
                  <c:v>150.49510421396701</c:v>
                </c:pt>
                <c:pt idx="807">
                  <c:v>8539.7440545699992</c:v>
                </c:pt>
                <c:pt idx="808">
                  <c:v>50.009334422732103</c:v>
                </c:pt>
                <c:pt idx="809">
                  <c:v>62.017824995271503</c:v>
                </c:pt>
                <c:pt idx="810">
                  <c:v>193.22836408689901</c:v>
                </c:pt>
                <c:pt idx="811">
                  <c:v>114.54087428087</c:v>
                </c:pt>
                <c:pt idx="812">
                  <c:v>64.545387577636902</c:v>
                </c:pt>
                <c:pt idx="813">
                  <c:v>2777.1679192966699</c:v>
                </c:pt>
                <c:pt idx="814">
                  <c:v>1086.94677694405</c:v>
                </c:pt>
                <c:pt idx="815">
                  <c:v>606.56052327900795</c:v>
                </c:pt>
                <c:pt idx="816">
                  <c:v>367.386265151207</c:v>
                </c:pt>
                <c:pt idx="817">
                  <c:v>1145.77965708439</c:v>
                </c:pt>
                <c:pt idx="818">
                  <c:v>636.37916899899597</c:v>
                </c:pt>
                <c:pt idx="819">
                  <c:v>801.023352903204</c:v>
                </c:pt>
                <c:pt idx="820">
                  <c:v>1400.2684576914801</c:v>
                </c:pt>
                <c:pt idx="821">
                  <c:v>393.41762544231301</c:v>
                </c:pt>
                <c:pt idx="822">
                  <c:v>567.97078532435705</c:v>
                </c:pt>
                <c:pt idx="823">
                  <c:v>1120.2490322906699</c:v>
                </c:pt>
                <c:pt idx="824">
                  <c:v>11854.539633775101</c:v>
                </c:pt>
                <c:pt idx="825">
                  <c:v>93.115998771746106</c:v>
                </c:pt>
                <c:pt idx="826">
                  <c:v>83.231116171829896</c:v>
                </c:pt>
                <c:pt idx="827">
                  <c:v>965.50546856275105</c:v>
                </c:pt>
                <c:pt idx="828">
                  <c:v>144.99964546039899</c:v>
                </c:pt>
                <c:pt idx="829">
                  <c:v>114.501827448716</c:v>
                </c:pt>
                <c:pt idx="830">
                  <c:v>163.270034358945</c:v>
                </c:pt>
                <c:pt idx="831">
                  <c:v>65.765095691233498</c:v>
                </c:pt>
                <c:pt idx="832">
                  <c:v>50.331715826172903</c:v>
                </c:pt>
                <c:pt idx="833">
                  <c:v>97.215609850228006</c:v>
                </c:pt>
                <c:pt idx="834">
                  <c:v>247.841331659926</c:v>
                </c:pt>
                <c:pt idx="835">
                  <c:v>105.894334947267</c:v>
                </c:pt>
                <c:pt idx="836">
                  <c:v>565.14858272220499</c:v>
                </c:pt>
                <c:pt idx="837">
                  <c:v>108.64858846528701</c:v>
                </c:pt>
                <c:pt idx="838">
                  <c:v>134.13443253371699</c:v>
                </c:pt>
                <c:pt idx="839">
                  <c:v>554.31495521544502</c:v>
                </c:pt>
                <c:pt idx="840">
                  <c:v>75.023495331640007</c:v>
                </c:pt>
                <c:pt idx="841">
                  <c:v>46.0156441555716</c:v>
                </c:pt>
                <c:pt idx="842">
                  <c:v>190.03130209454</c:v>
                </c:pt>
                <c:pt idx="843">
                  <c:v>86.621494901291697</c:v>
                </c:pt>
                <c:pt idx="844">
                  <c:v>151.60325257538901</c:v>
                </c:pt>
                <c:pt idx="845">
                  <c:v>337.96298851613301</c:v>
                </c:pt>
                <c:pt idx="846">
                  <c:v>95.099472478767794</c:v>
                </c:pt>
                <c:pt idx="847">
                  <c:v>122.399554643128</c:v>
                </c:pt>
                <c:pt idx="848">
                  <c:v>253.02829961123101</c:v>
                </c:pt>
                <c:pt idx="849">
                  <c:v>97.131224830942799</c:v>
                </c:pt>
                <c:pt idx="850">
                  <c:v>83.601883424622798</c:v>
                </c:pt>
                <c:pt idx="851">
                  <c:v>174.51301037813201</c:v>
                </c:pt>
                <c:pt idx="852">
                  <c:v>98.847851972442399</c:v>
                </c:pt>
                <c:pt idx="853">
                  <c:v>93.234897417067899</c:v>
                </c:pt>
                <c:pt idx="854">
                  <c:v>101.343461577632</c:v>
                </c:pt>
                <c:pt idx="855">
                  <c:v>60.684296652395702</c:v>
                </c:pt>
                <c:pt idx="856">
                  <c:v>284.36730915163901</c:v>
                </c:pt>
                <c:pt idx="857">
                  <c:v>178.25438790614101</c:v>
                </c:pt>
                <c:pt idx="858">
                  <c:v>85.658010948611604</c:v>
                </c:pt>
                <c:pt idx="859">
                  <c:v>143.86627041952801</c:v>
                </c:pt>
                <c:pt idx="860">
                  <c:v>117.160663103913</c:v>
                </c:pt>
                <c:pt idx="861">
                  <c:v>116.596830278141</c:v>
                </c:pt>
                <c:pt idx="862">
                  <c:v>233.66562857267499</c:v>
                </c:pt>
                <c:pt idx="863">
                  <c:v>689.23449004111205</c:v>
                </c:pt>
                <c:pt idx="864">
                  <c:v>79.867955056936907</c:v>
                </c:pt>
                <c:pt idx="865">
                  <c:v>338.06311111179099</c:v>
                </c:pt>
                <c:pt idx="866">
                  <c:v>150.85323974917199</c:v>
                </c:pt>
                <c:pt idx="867">
                  <c:v>100.867229897106</c:v>
                </c:pt>
                <c:pt idx="868">
                  <c:v>118.954991848652</c:v>
                </c:pt>
                <c:pt idx="869">
                  <c:v>164.778415812925</c:v>
                </c:pt>
                <c:pt idx="870">
                  <c:v>77.253226272073505</c:v>
                </c:pt>
                <c:pt idx="871">
                  <c:v>122.57654571225299</c:v>
                </c:pt>
                <c:pt idx="872">
                  <c:v>103.67156921677299</c:v>
                </c:pt>
                <c:pt idx="873">
                  <c:v>111.399901525286</c:v>
                </c:pt>
                <c:pt idx="874">
                  <c:v>74.424058459980998</c:v>
                </c:pt>
                <c:pt idx="875">
                  <c:v>92.828881423732994</c:v>
                </c:pt>
                <c:pt idx="876">
                  <c:v>147.865869169527</c:v>
                </c:pt>
                <c:pt idx="877">
                  <c:v>55.613562556330002</c:v>
                </c:pt>
                <c:pt idx="878">
                  <c:v>73.790322370683</c:v>
                </c:pt>
                <c:pt idx="879">
                  <c:v>173.89390919344899</c:v>
                </c:pt>
                <c:pt idx="880">
                  <c:v>136.42454700482901</c:v>
                </c:pt>
                <c:pt idx="881">
                  <c:v>106.496736780765</c:v>
                </c:pt>
                <c:pt idx="882">
                  <c:v>74.784282945573196</c:v>
                </c:pt>
                <c:pt idx="883">
                  <c:v>70.1823252437555</c:v>
                </c:pt>
                <c:pt idx="884">
                  <c:v>162.46398130358699</c:v>
                </c:pt>
                <c:pt idx="885">
                  <c:v>146.54488065492501</c:v>
                </c:pt>
                <c:pt idx="886">
                  <c:v>78.768064481793999</c:v>
                </c:pt>
                <c:pt idx="887">
                  <c:v>71.692385209189794</c:v>
                </c:pt>
                <c:pt idx="888">
                  <c:v>189.04485193951501</c:v>
                </c:pt>
                <c:pt idx="889">
                  <c:v>97.969825081034799</c:v>
                </c:pt>
                <c:pt idx="890">
                  <c:v>99.552293825267796</c:v>
                </c:pt>
                <c:pt idx="891">
                  <c:v>93.059192798328198</c:v>
                </c:pt>
                <c:pt idx="892">
                  <c:v>61.651401044015699</c:v>
                </c:pt>
                <c:pt idx="893">
                  <c:v>91.395199855427407</c:v>
                </c:pt>
                <c:pt idx="894">
                  <c:v>159.24814938751899</c:v>
                </c:pt>
                <c:pt idx="895">
                  <c:v>70.009420186091106</c:v>
                </c:pt>
                <c:pt idx="896">
                  <c:v>65.165505670719199</c:v>
                </c:pt>
                <c:pt idx="897">
                  <c:v>119.750655285664</c:v>
                </c:pt>
                <c:pt idx="898">
                  <c:v>94.601003584448904</c:v>
                </c:pt>
                <c:pt idx="899">
                  <c:v>85.4215981236202</c:v>
                </c:pt>
                <c:pt idx="900">
                  <c:v>81.498102102810293</c:v>
                </c:pt>
                <c:pt idx="901">
                  <c:v>75.736758558532301</c:v>
                </c:pt>
                <c:pt idx="902">
                  <c:v>56.5176002493263</c:v>
                </c:pt>
                <c:pt idx="903">
                  <c:v>92.882299744471098</c:v>
                </c:pt>
                <c:pt idx="904">
                  <c:v>145.221833819708</c:v>
                </c:pt>
                <c:pt idx="905">
                  <c:v>88.685573913849097</c:v>
                </c:pt>
                <c:pt idx="906">
                  <c:v>128.028461183274</c:v>
                </c:pt>
                <c:pt idx="907">
                  <c:v>55.057773108439299</c:v>
                </c:pt>
                <c:pt idx="908">
                  <c:v>76.026663215712404</c:v>
                </c:pt>
                <c:pt idx="909">
                  <c:v>88.527493665380405</c:v>
                </c:pt>
                <c:pt idx="910">
                  <c:v>103.60584997997501</c:v>
                </c:pt>
                <c:pt idx="911">
                  <c:v>120.276752233484</c:v>
                </c:pt>
                <c:pt idx="912">
                  <c:v>156.79812300762899</c:v>
                </c:pt>
                <c:pt idx="913">
                  <c:v>79.678301640453896</c:v>
                </c:pt>
                <c:pt idx="914">
                  <c:v>6294.9682116578397</c:v>
                </c:pt>
                <c:pt idx="915">
                  <c:v>152.73466731091199</c:v>
                </c:pt>
                <c:pt idx="916">
                  <c:v>134.35674341211001</c:v>
                </c:pt>
                <c:pt idx="917">
                  <c:v>150.84264184838401</c:v>
                </c:pt>
                <c:pt idx="918">
                  <c:v>156.36288621269699</c:v>
                </c:pt>
                <c:pt idx="919">
                  <c:v>146.41950687600001</c:v>
                </c:pt>
                <c:pt idx="920">
                  <c:v>234.54681033050201</c:v>
                </c:pt>
                <c:pt idx="921">
                  <c:v>95.813409560623597</c:v>
                </c:pt>
                <c:pt idx="922">
                  <c:v>88.443029008690402</c:v>
                </c:pt>
                <c:pt idx="923">
                  <c:v>110.320251102863</c:v>
                </c:pt>
                <c:pt idx="924">
                  <c:v>689.53632805710004</c:v>
                </c:pt>
                <c:pt idx="925">
                  <c:v>174.77036171462399</c:v>
                </c:pt>
                <c:pt idx="926">
                  <c:v>106.82688895712501</c:v>
                </c:pt>
                <c:pt idx="927">
                  <c:v>117.432949516777</c:v>
                </c:pt>
                <c:pt idx="928">
                  <c:v>138.48666571203799</c:v>
                </c:pt>
                <c:pt idx="929">
                  <c:v>146.74255294547299</c:v>
                </c:pt>
                <c:pt idx="930">
                  <c:v>9444.1317110785494</c:v>
                </c:pt>
                <c:pt idx="931">
                  <c:v>139.100743614267</c:v>
                </c:pt>
                <c:pt idx="932">
                  <c:v>9759.4797594644006</c:v>
                </c:pt>
                <c:pt idx="933">
                  <c:v>99.7615931769122</c:v>
                </c:pt>
                <c:pt idx="934">
                  <c:v>123.903451898624</c:v>
                </c:pt>
                <c:pt idx="935">
                  <c:v>81.905294279354194</c:v>
                </c:pt>
                <c:pt idx="936">
                  <c:v>102.075672380905</c:v>
                </c:pt>
                <c:pt idx="937">
                  <c:v>104.161094217941</c:v>
                </c:pt>
                <c:pt idx="938">
                  <c:v>181.21424069946099</c:v>
                </c:pt>
                <c:pt idx="939">
                  <c:v>103.32252459762</c:v>
                </c:pt>
                <c:pt idx="940">
                  <c:v>116.651400278271</c:v>
                </c:pt>
                <c:pt idx="941">
                  <c:v>76.974354458431094</c:v>
                </c:pt>
                <c:pt idx="942">
                  <c:v>227.89696451311301</c:v>
                </c:pt>
                <c:pt idx="943">
                  <c:v>147.65748871101499</c:v>
                </c:pt>
                <c:pt idx="944">
                  <c:v>72.943072273241995</c:v>
                </c:pt>
                <c:pt idx="945">
                  <c:v>76.108824513618302</c:v>
                </c:pt>
                <c:pt idx="946">
                  <c:v>95.403699616898095</c:v>
                </c:pt>
                <c:pt idx="947">
                  <c:v>73.6584550802921</c:v>
                </c:pt>
                <c:pt idx="948">
                  <c:v>111.476978281195</c:v>
                </c:pt>
                <c:pt idx="949">
                  <c:v>72.6222928068279</c:v>
                </c:pt>
                <c:pt idx="950">
                  <c:v>80.409097348304101</c:v>
                </c:pt>
                <c:pt idx="951">
                  <c:v>50.392500606852302</c:v>
                </c:pt>
                <c:pt idx="952">
                  <c:v>71.354097765634705</c:v>
                </c:pt>
                <c:pt idx="953">
                  <c:v>63.880096698187202</c:v>
                </c:pt>
                <c:pt idx="954">
                  <c:v>68.403556422718395</c:v>
                </c:pt>
                <c:pt idx="955">
                  <c:v>60.5313989611913</c:v>
                </c:pt>
                <c:pt idx="956">
                  <c:v>131.051999396593</c:v>
                </c:pt>
                <c:pt idx="957">
                  <c:v>55.2384948836796</c:v>
                </c:pt>
                <c:pt idx="958">
                  <c:v>217.35079128184799</c:v>
                </c:pt>
                <c:pt idx="959">
                  <c:v>93.035411844072996</c:v>
                </c:pt>
                <c:pt idx="960">
                  <c:v>120.570454982276</c:v>
                </c:pt>
                <c:pt idx="961">
                  <c:v>52.437200163256598</c:v>
                </c:pt>
                <c:pt idx="962">
                  <c:v>138.61330143753099</c:v>
                </c:pt>
                <c:pt idx="963">
                  <c:v>66.902072793182398</c:v>
                </c:pt>
                <c:pt idx="964">
                  <c:v>56.354098531379002</c:v>
                </c:pt>
                <c:pt idx="965">
                  <c:v>54.035400357908799</c:v>
                </c:pt>
                <c:pt idx="966">
                  <c:v>77.157299955050803</c:v>
                </c:pt>
                <c:pt idx="967">
                  <c:v>66.750283899690501</c:v>
                </c:pt>
                <c:pt idx="968">
                  <c:v>61.983844327251497</c:v>
                </c:pt>
                <c:pt idx="969">
                  <c:v>66.913332297026002</c:v>
                </c:pt>
                <c:pt idx="970">
                  <c:v>50.939906686402402</c:v>
                </c:pt>
                <c:pt idx="971">
                  <c:v>63.530996945445999</c:v>
                </c:pt>
                <c:pt idx="972">
                  <c:v>83.252740790202097</c:v>
                </c:pt>
                <c:pt idx="973">
                  <c:v>119.364989712225</c:v>
                </c:pt>
                <c:pt idx="974">
                  <c:v>61.662311368469197</c:v>
                </c:pt>
                <c:pt idx="975">
                  <c:v>53.425494230499702</c:v>
                </c:pt>
                <c:pt idx="976">
                  <c:v>85.085607912895</c:v>
                </c:pt>
                <c:pt idx="977">
                  <c:v>53.573999612533399</c:v>
                </c:pt>
                <c:pt idx="978">
                  <c:v>81.298696167220101</c:v>
                </c:pt>
                <c:pt idx="979">
                  <c:v>54.6339979738406</c:v>
                </c:pt>
                <c:pt idx="980">
                  <c:v>101.595997914112</c:v>
                </c:pt>
                <c:pt idx="981">
                  <c:v>60.0721974333783</c:v>
                </c:pt>
                <c:pt idx="982">
                  <c:v>102.531467878176</c:v>
                </c:pt>
              </c:numCache>
            </c:numRef>
          </c:yVal>
          <c:smooth val="0"/>
        </c:ser>
        <c:ser>
          <c:idx val="4"/>
          <c:order val="4"/>
          <c:spPr>
            <a:ln w="10458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stat_1!$O$1:$O$2</c:f>
              <c:numCache>
                <c:formatCode>General</c:formatCode>
                <c:ptCount val="2"/>
                <c:pt idx="0">
                  <c:v>150</c:v>
                </c:pt>
                <c:pt idx="1">
                  <c:v>14150</c:v>
                </c:pt>
              </c:numCache>
            </c:numRef>
          </c:yVal>
          <c:smooth val="0"/>
        </c:ser>
        <c:ser>
          <c:idx val="5"/>
          <c:order val="5"/>
          <c:spPr>
            <a:ln w="10458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stat_1!$P$1:$P$2</c:f>
              <c:numCache>
                <c:formatCode>General</c:formatCode>
                <c:ptCount val="2"/>
                <c:pt idx="0">
                  <c:v>-150</c:v>
                </c:pt>
                <c:pt idx="1">
                  <c:v>13850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362912"/>
        <c:axId val="470363472"/>
      </c:scatterChart>
      <c:valAx>
        <c:axId val="470362912"/>
        <c:scaling>
          <c:orientation val="minMax"/>
          <c:max val="13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98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Average</a:t>
                </a:r>
              </a:p>
            </c:rich>
          </c:tx>
          <c:layout>
            <c:manualLayout>
              <c:xMode val="edge"/>
              <c:yMode val="edge"/>
              <c:x val="0.49684210526315792"/>
              <c:y val="0.93470790378006874"/>
            </c:manualLayout>
          </c:layout>
          <c:overlay val="0"/>
          <c:spPr>
            <a:noFill/>
            <a:ln w="2091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1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363472"/>
        <c:crosses val="autoZero"/>
        <c:crossBetween val="midCat"/>
      </c:valAx>
      <c:valAx>
        <c:axId val="470363472"/>
        <c:scaling>
          <c:orientation val="minMax"/>
          <c:max val="13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98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Single Values</a:t>
                </a:r>
              </a:p>
            </c:rich>
          </c:tx>
          <c:layout>
            <c:manualLayout>
              <c:xMode val="edge"/>
              <c:yMode val="edge"/>
              <c:x val="6.3157894736842104E-3"/>
              <c:y val="0.36769759450171824"/>
            </c:manualLayout>
          </c:layout>
          <c:overlay val="0"/>
          <c:spPr>
            <a:noFill/>
            <a:ln w="2091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1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8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362912"/>
        <c:crosses val="autoZero"/>
        <c:crossBetween val="midCat"/>
      </c:valAx>
      <c:spPr>
        <a:solidFill>
          <a:srgbClr val="C0C0C0"/>
        </a:solidFill>
        <a:ln w="10458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8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62176165803108"/>
          <c:y val="0.16455764008784979"/>
          <c:w val="0.74352331606217614"/>
          <c:h val="0.63713342700680298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stat_1!$B$1:$B$1142</c:f>
              <c:numCache>
                <c:formatCode>General</c:formatCode>
                <c:ptCount val="1142"/>
                <c:pt idx="0">
                  <c:v>86.389442443847599</c:v>
                </c:pt>
                <c:pt idx="1">
                  <c:v>65.465499877929602</c:v>
                </c:pt>
                <c:pt idx="2">
                  <c:v>79.225189208984304</c:v>
                </c:pt>
                <c:pt idx="3">
                  <c:v>141.10774230957</c:v>
                </c:pt>
                <c:pt idx="4">
                  <c:v>111.45491027832</c:v>
                </c:pt>
                <c:pt idx="5">
                  <c:v>93.893737792968693</c:v>
                </c:pt>
                <c:pt idx="6">
                  <c:v>67.867660522460895</c:v>
                </c:pt>
                <c:pt idx="7">
                  <c:v>148.425369262695</c:v>
                </c:pt>
                <c:pt idx="8">
                  <c:v>84.4739990234375</c:v>
                </c:pt>
                <c:pt idx="9">
                  <c:v>101.824737548828</c:v>
                </c:pt>
                <c:pt idx="10">
                  <c:v>91.376258850097599</c:v>
                </c:pt>
                <c:pt idx="11">
                  <c:v>76.140174865722599</c:v>
                </c:pt>
                <c:pt idx="12">
                  <c:v>98.532165527343693</c:v>
                </c:pt>
                <c:pt idx="13">
                  <c:v>107.70467376708901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144.70594787597599</c:v>
                </c:pt>
                <c:pt idx="17">
                  <c:v>144.63832092285099</c:v>
                </c:pt>
                <c:pt idx="18">
                  <c:v>93.091903686523395</c:v>
                </c:pt>
                <c:pt idx="19">
                  <c:v>111.036720275878</c:v>
                </c:pt>
                <c:pt idx="20">
                  <c:v>104.17017364501901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323.88189697265602</c:v>
                </c:pt>
                <c:pt idx="24">
                  <c:v>100.111106872558</c:v>
                </c:pt>
                <c:pt idx="25">
                  <c:v>136.70846557617099</c:v>
                </c:pt>
                <c:pt idx="26">
                  <c:v>121.73235321044901</c:v>
                </c:pt>
                <c:pt idx="27">
                  <c:v>100.07763671875</c:v>
                </c:pt>
                <c:pt idx="28">
                  <c:v>120.81999969482401</c:v>
                </c:pt>
                <c:pt idx="29">
                  <c:v>305.33819580078102</c:v>
                </c:pt>
                <c:pt idx="30">
                  <c:v>88.052078247070298</c:v>
                </c:pt>
                <c:pt idx="31">
                  <c:v>85.653503417968693</c:v>
                </c:pt>
                <c:pt idx="32">
                  <c:v>301.23709106445301</c:v>
                </c:pt>
                <c:pt idx="33">
                  <c:v>317.34680175781199</c:v>
                </c:pt>
                <c:pt idx="34">
                  <c:v>163.25090026855401</c:v>
                </c:pt>
                <c:pt idx="35">
                  <c:v>117.263473510742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113.346374511718</c:v>
                </c:pt>
                <c:pt idx="39">
                  <c:v>53.849399566650298</c:v>
                </c:pt>
                <c:pt idx="40">
                  <c:v>176.69769287109301</c:v>
                </c:pt>
                <c:pt idx="41">
                  <c:v>52.783401489257798</c:v>
                </c:pt>
                <c:pt idx="42">
                  <c:v>227.91111755371</c:v>
                </c:pt>
                <c:pt idx="43">
                  <c:v>104.830017089843</c:v>
                </c:pt>
                <c:pt idx="44">
                  <c:v>108.95899963378901</c:v>
                </c:pt>
                <c:pt idx="45">
                  <c:v>180.79737854003901</c:v>
                </c:pt>
                <c:pt idx="46">
                  <c:v>82.729110717773395</c:v>
                </c:pt>
                <c:pt idx="47">
                  <c:v>52.582401275634702</c:v>
                </c:pt>
                <c:pt idx="48">
                  <c:v>98.072288513183494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124.247901916503</c:v>
                </c:pt>
                <c:pt idx="52">
                  <c:v>51.292900085449197</c:v>
                </c:pt>
                <c:pt idx="53">
                  <c:v>109.11376953125</c:v>
                </c:pt>
                <c:pt idx="54">
                  <c:v>218.54966735839801</c:v>
                </c:pt>
                <c:pt idx="55">
                  <c:v>147.36413574218699</c:v>
                </c:pt>
                <c:pt idx="56">
                  <c:v>353.13589477539</c:v>
                </c:pt>
                <c:pt idx="57">
                  <c:v>194.12951660156199</c:v>
                </c:pt>
                <c:pt idx="58">
                  <c:v>255.56246948242099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4209.60009765625</c:v>
                </c:pt>
                <c:pt idx="62">
                  <c:v>443.77551269531199</c:v>
                </c:pt>
                <c:pt idx="63">
                  <c:v>163.86695861816401</c:v>
                </c:pt>
                <c:pt idx="64">
                  <c:v>128.87315368652301</c:v>
                </c:pt>
                <c:pt idx="65">
                  <c:v>433.307037353515</c:v>
                </c:pt>
                <c:pt idx="66">
                  <c:v>245.338943481445</c:v>
                </c:pt>
                <c:pt idx="67">
                  <c:v>304.67788696289</c:v>
                </c:pt>
                <c:pt idx="68">
                  <c:v>310.068359375</c:v>
                </c:pt>
                <c:pt idx="69">
                  <c:v>448.93704223632801</c:v>
                </c:pt>
                <c:pt idx="70">
                  <c:v>305.015625</c:v>
                </c:pt>
                <c:pt idx="71">
                  <c:v>315.90261840820301</c:v>
                </c:pt>
                <c:pt idx="72">
                  <c:v>568.61138916015602</c:v>
                </c:pt>
                <c:pt idx="73">
                  <c:v>1074.77490234375</c:v>
                </c:pt>
                <c:pt idx="74">
                  <c:v>154.86022949218699</c:v>
                </c:pt>
                <c:pt idx="75">
                  <c:v>156.56495666503901</c:v>
                </c:pt>
                <c:pt idx="76">
                  <c:v>11910.736328125</c:v>
                </c:pt>
                <c:pt idx="77">
                  <c:v>319.66610717773398</c:v>
                </c:pt>
                <c:pt idx="78">
                  <c:v>256.730865478515</c:v>
                </c:pt>
                <c:pt idx="79">
                  <c:v>216.18699645996</c:v>
                </c:pt>
                <c:pt idx="80">
                  <c:v>154.89277648925699</c:v>
                </c:pt>
                <c:pt idx="81">
                  <c:v>209.059814453125</c:v>
                </c:pt>
                <c:pt idx="82">
                  <c:v>220.62512207031199</c:v>
                </c:pt>
                <c:pt idx="83">
                  <c:v>12787.2705078125</c:v>
                </c:pt>
                <c:pt idx="84">
                  <c:v>150.01509094238199</c:v>
                </c:pt>
                <c:pt idx="85">
                  <c:v>163.811431884765</c:v>
                </c:pt>
                <c:pt idx="86">
                  <c:v>138.81596374511699</c:v>
                </c:pt>
                <c:pt idx="87">
                  <c:v>118.143249511718</c:v>
                </c:pt>
                <c:pt idx="88">
                  <c:v>110.522979736328</c:v>
                </c:pt>
                <c:pt idx="89">
                  <c:v>207.56288146972599</c:v>
                </c:pt>
                <c:pt idx="90">
                  <c:v>136.38587951660099</c:v>
                </c:pt>
                <c:pt idx="91">
                  <c:v>263.24118041992102</c:v>
                </c:pt>
                <c:pt idx="92">
                  <c:v>231.88513183593699</c:v>
                </c:pt>
                <c:pt idx="93">
                  <c:v>89.613197326660099</c:v>
                </c:pt>
                <c:pt idx="94">
                  <c:v>163.86898803710901</c:v>
                </c:pt>
                <c:pt idx="95">
                  <c:v>177.724838256835</c:v>
                </c:pt>
                <c:pt idx="96">
                  <c:v>191.69390869140599</c:v>
                </c:pt>
                <c:pt idx="97">
                  <c:v>329.09069824218699</c:v>
                </c:pt>
                <c:pt idx="98">
                  <c:v>56.708400726318303</c:v>
                </c:pt>
                <c:pt idx="99">
                  <c:v>89.157295227050696</c:v>
                </c:pt>
                <c:pt idx="100">
                  <c:v>82.591857910156193</c:v>
                </c:pt>
                <c:pt idx="101">
                  <c:v>181.89796447753901</c:v>
                </c:pt>
                <c:pt idx="102">
                  <c:v>180.77033996582</c:v>
                </c:pt>
                <c:pt idx="103">
                  <c:v>129.14845275878901</c:v>
                </c:pt>
                <c:pt idx="104">
                  <c:v>174.84217834472599</c:v>
                </c:pt>
                <c:pt idx="105">
                  <c:v>68.260597229003906</c:v>
                </c:pt>
                <c:pt idx="106">
                  <c:v>78.631553649902301</c:v>
                </c:pt>
                <c:pt idx="107">
                  <c:v>95.095970153808494</c:v>
                </c:pt>
                <c:pt idx="108">
                  <c:v>156.08036804199199</c:v>
                </c:pt>
                <c:pt idx="109">
                  <c:v>99.803634643554602</c:v>
                </c:pt>
                <c:pt idx="110">
                  <c:v>63.562084197997997</c:v>
                </c:pt>
                <c:pt idx="111">
                  <c:v>80.858215332031193</c:v>
                </c:pt>
                <c:pt idx="112">
                  <c:v>268.61520385742102</c:v>
                </c:pt>
                <c:pt idx="113">
                  <c:v>160.07733154296801</c:v>
                </c:pt>
                <c:pt idx="114">
                  <c:v>146.12875366210901</c:v>
                </c:pt>
                <c:pt idx="115">
                  <c:v>118.551551818847</c:v>
                </c:pt>
                <c:pt idx="116">
                  <c:v>129.28840637207</c:v>
                </c:pt>
                <c:pt idx="117">
                  <c:v>103.73967742919901</c:v>
                </c:pt>
                <c:pt idx="118">
                  <c:v>84.718772888183494</c:v>
                </c:pt>
                <c:pt idx="119">
                  <c:v>113.97225189208901</c:v>
                </c:pt>
                <c:pt idx="120">
                  <c:v>211.89620971679599</c:v>
                </c:pt>
                <c:pt idx="121">
                  <c:v>58.547828674316399</c:v>
                </c:pt>
                <c:pt idx="122">
                  <c:v>128.80747985839801</c:v>
                </c:pt>
                <c:pt idx="123">
                  <c:v>85.343521118164006</c:v>
                </c:pt>
                <c:pt idx="124">
                  <c:v>253.19233703613199</c:v>
                </c:pt>
                <c:pt idx="125">
                  <c:v>145.56753540039</c:v>
                </c:pt>
                <c:pt idx="126">
                  <c:v>73.848098754882798</c:v>
                </c:pt>
                <c:pt idx="127">
                  <c:v>112.048706054687</c:v>
                </c:pt>
                <c:pt idx="128">
                  <c:v>76.291847229003906</c:v>
                </c:pt>
                <c:pt idx="129">
                  <c:v>235.18176269531199</c:v>
                </c:pt>
                <c:pt idx="130">
                  <c:v>286.23178100585898</c:v>
                </c:pt>
                <c:pt idx="131">
                  <c:v>193.265853881835</c:v>
                </c:pt>
                <c:pt idx="132">
                  <c:v>169.64732360839801</c:v>
                </c:pt>
                <c:pt idx="133">
                  <c:v>158.47026062011699</c:v>
                </c:pt>
                <c:pt idx="134">
                  <c:v>94.742576599120994</c:v>
                </c:pt>
                <c:pt idx="135">
                  <c:v>74.343933105468693</c:v>
                </c:pt>
                <c:pt idx="136">
                  <c:v>127.53628540039</c:v>
                </c:pt>
                <c:pt idx="137">
                  <c:v>134.87516784667901</c:v>
                </c:pt>
                <c:pt idx="138">
                  <c:v>80.699684143066406</c:v>
                </c:pt>
                <c:pt idx="139">
                  <c:v>99.984962463378906</c:v>
                </c:pt>
                <c:pt idx="140">
                  <c:v>80.690666198730398</c:v>
                </c:pt>
                <c:pt idx="141">
                  <c:v>183.12561035156199</c:v>
                </c:pt>
                <c:pt idx="142">
                  <c:v>84.552597045898395</c:v>
                </c:pt>
                <c:pt idx="143">
                  <c:v>178.65293884277301</c:v>
                </c:pt>
                <c:pt idx="144">
                  <c:v>174.47509765625</c:v>
                </c:pt>
                <c:pt idx="145">
                  <c:v>67.816596984863196</c:v>
                </c:pt>
                <c:pt idx="146">
                  <c:v>68.773185729980398</c:v>
                </c:pt>
                <c:pt idx="147">
                  <c:v>54.6122016906738</c:v>
                </c:pt>
                <c:pt idx="148">
                  <c:v>122.19296264648401</c:v>
                </c:pt>
                <c:pt idx="149">
                  <c:v>291.58450317382801</c:v>
                </c:pt>
                <c:pt idx="150">
                  <c:v>127.306060791015</c:v>
                </c:pt>
                <c:pt idx="151">
                  <c:v>103.66777801513599</c:v>
                </c:pt>
                <c:pt idx="152">
                  <c:v>693.84210205078102</c:v>
                </c:pt>
                <c:pt idx="153">
                  <c:v>635.18939208984295</c:v>
                </c:pt>
                <c:pt idx="154">
                  <c:v>116.70506286621</c:v>
                </c:pt>
                <c:pt idx="155">
                  <c:v>129.963119506835</c:v>
                </c:pt>
                <c:pt idx="156">
                  <c:v>135.47883605957</c:v>
                </c:pt>
                <c:pt idx="157">
                  <c:v>717.34649658203102</c:v>
                </c:pt>
                <c:pt idx="158">
                  <c:v>162.00294494628901</c:v>
                </c:pt>
                <c:pt idx="159">
                  <c:v>927.21887207031205</c:v>
                </c:pt>
                <c:pt idx="160">
                  <c:v>283.38833618164</c:v>
                </c:pt>
                <c:pt idx="161">
                  <c:v>156.93035888671801</c:v>
                </c:pt>
                <c:pt idx="162">
                  <c:v>174.98806762695301</c:v>
                </c:pt>
                <c:pt idx="163">
                  <c:v>102.31426239013599</c:v>
                </c:pt>
                <c:pt idx="164">
                  <c:v>280.25344848632801</c:v>
                </c:pt>
                <c:pt idx="165">
                  <c:v>241.25611877441401</c:v>
                </c:pt>
                <c:pt idx="166">
                  <c:v>51.457000732421797</c:v>
                </c:pt>
                <c:pt idx="167">
                  <c:v>291.14547729492102</c:v>
                </c:pt>
                <c:pt idx="168">
                  <c:v>77.111976623535099</c:v>
                </c:pt>
                <c:pt idx="169">
                  <c:v>82.560516357421804</c:v>
                </c:pt>
                <c:pt idx="170">
                  <c:v>180.89987182617099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169.29348754882801</c:v>
                </c:pt>
                <c:pt idx="174">
                  <c:v>515.22619628906205</c:v>
                </c:pt>
                <c:pt idx="175">
                  <c:v>63.018600463867102</c:v>
                </c:pt>
                <c:pt idx="176">
                  <c:v>266.11575317382801</c:v>
                </c:pt>
                <c:pt idx="177">
                  <c:v>108.08810424804599</c:v>
                </c:pt>
                <c:pt idx="178">
                  <c:v>179.89186096191401</c:v>
                </c:pt>
                <c:pt idx="179">
                  <c:v>119.35547637939401</c:v>
                </c:pt>
                <c:pt idx="180">
                  <c:v>126.10538482666</c:v>
                </c:pt>
                <c:pt idx="181">
                  <c:v>115.356636047363</c:v>
                </c:pt>
                <c:pt idx="182">
                  <c:v>285.114013671875</c:v>
                </c:pt>
                <c:pt idx="183">
                  <c:v>95.074996948242102</c:v>
                </c:pt>
                <c:pt idx="184">
                  <c:v>146.59211730957</c:v>
                </c:pt>
                <c:pt idx="185">
                  <c:v>79.496238708495994</c:v>
                </c:pt>
                <c:pt idx="186">
                  <c:v>226.73179626464801</c:v>
                </c:pt>
                <c:pt idx="187">
                  <c:v>92.244300842285099</c:v>
                </c:pt>
                <c:pt idx="188">
                  <c:v>111.861236572265</c:v>
                </c:pt>
                <c:pt idx="189">
                  <c:v>95.069435119628906</c:v>
                </c:pt>
                <c:pt idx="190">
                  <c:v>82.1864013671875</c:v>
                </c:pt>
                <c:pt idx="191">
                  <c:v>87.394332885742102</c:v>
                </c:pt>
                <c:pt idx="192">
                  <c:v>418.97772216796801</c:v>
                </c:pt>
                <c:pt idx="193">
                  <c:v>954.16247558593705</c:v>
                </c:pt>
                <c:pt idx="194">
                  <c:v>114.891220092773</c:v>
                </c:pt>
                <c:pt idx="195">
                  <c:v>368.57748413085898</c:v>
                </c:pt>
                <c:pt idx="196">
                  <c:v>163.38761901855401</c:v>
                </c:pt>
                <c:pt idx="197">
                  <c:v>796.62731933593705</c:v>
                </c:pt>
                <c:pt idx="198">
                  <c:v>114.454498291015</c:v>
                </c:pt>
                <c:pt idx="199">
                  <c:v>231.64765930175699</c:v>
                </c:pt>
                <c:pt idx="200">
                  <c:v>700.80987548828102</c:v>
                </c:pt>
                <c:pt idx="201">
                  <c:v>106.663917541503</c:v>
                </c:pt>
                <c:pt idx="202">
                  <c:v>277.63592529296801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431.43698120117102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83.111518859863196</c:v>
                </c:pt>
                <c:pt idx="209">
                  <c:v>79.0601806640625</c:v>
                </c:pt>
                <c:pt idx="210">
                  <c:v>97.552749633789006</c:v>
                </c:pt>
                <c:pt idx="211">
                  <c:v>51.9976997375488</c:v>
                </c:pt>
                <c:pt idx="212">
                  <c:v>163.050857543945</c:v>
                </c:pt>
                <c:pt idx="213">
                  <c:v>153.15217590332</c:v>
                </c:pt>
                <c:pt idx="214">
                  <c:v>145.13606262207</c:v>
                </c:pt>
                <c:pt idx="215">
                  <c:v>816.38897705078102</c:v>
                </c:pt>
                <c:pt idx="216">
                  <c:v>498.86544799804602</c:v>
                </c:pt>
                <c:pt idx="217">
                  <c:v>833.24133300781205</c:v>
                </c:pt>
                <c:pt idx="218">
                  <c:v>4785.9794921875</c:v>
                </c:pt>
                <c:pt idx="219">
                  <c:v>316.12268066406199</c:v>
                </c:pt>
                <c:pt idx="220">
                  <c:v>171.38008117675699</c:v>
                </c:pt>
                <c:pt idx="221">
                  <c:v>11925.369140625</c:v>
                </c:pt>
                <c:pt idx="222">
                  <c:v>1684.28955078125</c:v>
                </c:pt>
                <c:pt idx="223">
                  <c:v>824.76544189453102</c:v>
                </c:pt>
                <c:pt idx="224">
                  <c:v>639.64678955078102</c:v>
                </c:pt>
                <c:pt idx="225">
                  <c:v>1506.91491699218</c:v>
                </c:pt>
                <c:pt idx="226">
                  <c:v>984.18267822265602</c:v>
                </c:pt>
                <c:pt idx="227">
                  <c:v>665.8837890625</c:v>
                </c:pt>
                <c:pt idx="228">
                  <c:v>959.87701416015602</c:v>
                </c:pt>
                <c:pt idx="229">
                  <c:v>1493.853515625</c:v>
                </c:pt>
                <c:pt idx="230">
                  <c:v>489.13101196289</c:v>
                </c:pt>
                <c:pt idx="231">
                  <c:v>811.01550292968705</c:v>
                </c:pt>
                <c:pt idx="232">
                  <c:v>1603.46936035156</c:v>
                </c:pt>
                <c:pt idx="233">
                  <c:v>3828.03002929687</c:v>
                </c:pt>
                <c:pt idx="234">
                  <c:v>271.06982421875</c:v>
                </c:pt>
                <c:pt idx="235">
                  <c:v>9322.0888671875</c:v>
                </c:pt>
                <c:pt idx="236">
                  <c:v>289.72433471679602</c:v>
                </c:pt>
                <c:pt idx="237">
                  <c:v>236.37648010253901</c:v>
                </c:pt>
                <c:pt idx="238">
                  <c:v>337.62756347656199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109.32534790039</c:v>
                </c:pt>
                <c:pt idx="242">
                  <c:v>94.48291015625</c:v>
                </c:pt>
                <c:pt idx="243">
                  <c:v>304.69515991210898</c:v>
                </c:pt>
                <c:pt idx="244">
                  <c:v>668.15319824218705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1851.32763671875</c:v>
                </c:pt>
                <c:pt idx="248">
                  <c:v>1625.50439453125</c:v>
                </c:pt>
                <c:pt idx="249">
                  <c:v>213.29855346679599</c:v>
                </c:pt>
                <c:pt idx="250">
                  <c:v>271.67025756835898</c:v>
                </c:pt>
                <c:pt idx="251">
                  <c:v>181.49087524414</c:v>
                </c:pt>
                <c:pt idx="252">
                  <c:v>136.61511230468699</c:v>
                </c:pt>
                <c:pt idx="253">
                  <c:v>121.260437011718</c:v>
                </c:pt>
                <c:pt idx="254">
                  <c:v>147.58557128906199</c:v>
                </c:pt>
                <c:pt idx="255">
                  <c:v>223.15444946289</c:v>
                </c:pt>
                <c:pt idx="256">
                  <c:v>256.36685180664</c:v>
                </c:pt>
                <c:pt idx="257">
                  <c:v>178.53514099121</c:v>
                </c:pt>
                <c:pt idx="258">
                  <c:v>120.84791564941401</c:v>
                </c:pt>
                <c:pt idx="259">
                  <c:v>1812.50390625</c:v>
                </c:pt>
                <c:pt idx="260">
                  <c:v>1538.89440917968</c:v>
                </c:pt>
                <c:pt idx="261">
                  <c:v>206.97462463378901</c:v>
                </c:pt>
                <c:pt idx="262">
                  <c:v>255.92921447753901</c:v>
                </c:pt>
                <c:pt idx="263">
                  <c:v>90.801109313964801</c:v>
                </c:pt>
                <c:pt idx="264">
                  <c:v>132.88374328613199</c:v>
                </c:pt>
                <c:pt idx="265">
                  <c:v>101.39629364013599</c:v>
                </c:pt>
                <c:pt idx="266">
                  <c:v>154.33856201171801</c:v>
                </c:pt>
                <c:pt idx="267">
                  <c:v>58.336605072021399</c:v>
                </c:pt>
                <c:pt idx="268">
                  <c:v>71.855110168457003</c:v>
                </c:pt>
                <c:pt idx="269">
                  <c:v>86.567245483398395</c:v>
                </c:pt>
                <c:pt idx="270">
                  <c:v>69.8231201171875</c:v>
                </c:pt>
                <c:pt idx="271">
                  <c:v>205.58967590332</c:v>
                </c:pt>
                <c:pt idx="272">
                  <c:v>85.368949890136705</c:v>
                </c:pt>
                <c:pt idx="273">
                  <c:v>158.50437927246</c:v>
                </c:pt>
                <c:pt idx="274">
                  <c:v>124.728317260742</c:v>
                </c:pt>
                <c:pt idx="275">
                  <c:v>86.373001098632798</c:v>
                </c:pt>
                <c:pt idx="276">
                  <c:v>160.89944458007801</c:v>
                </c:pt>
                <c:pt idx="277">
                  <c:v>853.46807861328102</c:v>
                </c:pt>
                <c:pt idx="278">
                  <c:v>117.72084808349599</c:v>
                </c:pt>
                <c:pt idx="279">
                  <c:v>505.01287841796801</c:v>
                </c:pt>
                <c:pt idx="280">
                  <c:v>160.65113830566401</c:v>
                </c:pt>
                <c:pt idx="281">
                  <c:v>94.738830566406193</c:v>
                </c:pt>
                <c:pt idx="282">
                  <c:v>203.81944274902301</c:v>
                </c:pt>
                <c:pt idx="283">
                  <c:v>359.68078613281199</c:v>
                </c:pt>
                <c:pt idx="284">
                  <c:v>177.58630371093699</c:v>
                </c:pt>
                <c:pt idx="285">
                  <c:v>188.48910522460901</c:v>
                </c:pt>
                <c:pt idx="286">
                  <c:v>553.93560791015602</c:v>
                </c:pt>
                <c:pt idx="287">
                  <c:v>142.82084655761699</c:v>
                </c:pt>
                <c:pt idx="288">
                  <c:v>789.61248779296795</c:v>
                </c:pt>
                <c:pt idx="289">
                  <c:v>153.59465026855401</c:v>
                </c:pt>
                <c:pt idx="290">
                  <c:v>173.959869384765</c:v>
                </c:pt>
                <c:pt idx="291">
                  <c:v>86.634178161620994</c:v>
                </c:pt>
                <c:pt idx="292">
                  <c:v>56.694900512695298</c:v>
                </c:pt>
                <c:pt idx="293">
                  <c:v>132.89978027343699</c:v>
                </c:pt>
                <c:pt idx="294">
                  <c:v>124.72705841064401</c:v>
                </c:pt>
                <c:pt idx="295">
                  <c:v>50.836601257324197</c:v>
                </c:pt>
                <c:pt idx="296">
                  <c:v>84.135498046875</c:v>
                </c:pt>
                <c:pt idx="297">
                  <c:v>103.948043823242</c:v>
                </c:pt>
                <c:pt idx="298">
                  <c:v>120.955024719238</c:v>
                </c:pt>
                <c:pt idx="299">
                  <c:v>248.436111450195</c:v>
                </c:pt>
                <c:pt idx="300">
                  <c:v>328.885650634765</c:v>
                </c:pt>
                <c:pt idx="301">
                  <c:v>144.99476623535099</c:v>
                </c:pt>
                <c:pt idx="302">
                  <c:v>90.989097595214801</c:v>
                </c:pt>
                <c:pt idx="303">
                  <c:v>142.32058715820301</c:v>
                </c:pt>
                <c:pt idx="304">
                  <c:v>397.15090942382801</c:v>
                </c:pt>
                <c:pt idx="305">
                  <c:v>147.04093933105401</c:v>
                </c:pt>
                <c:pt idx="306">
                  <c:v>73.802696228027301</c:v>
                </c:pt>
                <c:pt idx="307">
                  <c:v>82.052734375</c:v>
                </c:pt>
                <c:pt idx="308">
                  <c:v>67.009658813476506</c:v>
                </c:pt>
                <c:pt idx="309">
                  <c:v>142.90658569335901</c:v>
                </c:pt>
                <c:pt idx="310">
                  <c:v>275.25543212890602</c:v>
                </c:pt>
                <c:pt idx="311">
                  <c:v>969.69903564453102</c:v>
                </c:pt>
                <c:pt idx="312">
                  <c:v>570.52276611328102</c:v>
                </c:pt>
                <c:pt idx="313">
                  <c:v>202.43310546875</c:v>
                </c:pt>
                <c:pt idx="314">
                  <c:v>203.312408447265</c:v>
                </c:pt>
                <c:pt idx="315">
                  <c:v>494.55316162109301</c:v>
                </c:pt>
                <c:pt idx="316">
                  <c:v>254.92475891113199</c:v>
                </c:pt>
                <c:pt idx="317">
                  <c:v>327.40646362304602</c:v>
                </c:pt>
                <c:pt idx="318">
                  <c:v>74.531921386718693</c:v>
                </c:pt>
                <c:pt idx="319">
                  <c:v>557.29821777343705</c:v>
                </c:pt>
                <c:pt idx="320">
                  <c:v>581.58251953125</c:v>
                </c:pt>
                <c:pt idx="321">
                  <c:v>97.53759765625</c:v>
                </c:pt>
                <c:pt idx="322">
                  <c:v>368.47506713867102</c:v>
                </c:pt>
                <c:pt idx="323">
                  <c:v>152.57962036132801</c:v>
                </c:pt>
                <c:pt idx="324">
                  <c:v>700.36853027343705</c:v>
                </c:pt>
                <c:pt idx="325">
                  <c:v>183.666244506835</c:v>
                </c:pt>
                <c:pt idx="326">
                  <c:v>173.40791320800699</c:v>
                </c:pt>
                <c:pt idx="327">
                  <c:v>613.17102050781205</c:v>
                </c:pt>
                <c:pt idx="328">
                  <c:v>861.59405517578102</c:v>
                </c:pt>
                <c:pt idx="329">
                  <c:v>312.73669433593699</c:v>
                </c:pt>
                <c:pt idx="330">
                  <c:v>292.22543334960898</c:v>
                </c:pt>
                <c:pt idx="331">
                  <c:v>84.699645996093693</c:v>
                </c:pt>
                <c:pt idx="332">
                  <c:v>83.845527648925696</c:v>
                </c:pt>
                <c:pt idx="333">
                  <c:v>89.596817016601506</c:v>
                </c:pt>
                <c:pt idx="334">
                  <c:v>124.847930908203</c:v>
                </c:pt>
                <c:pt idx="335">
                  <c:v>215.04690551757801</c:v>
                </c:pt>
                <c:pt idx="336">
                  <c:v>113.54987335205</c:v>
                </c:pt>
                <c:pt idx="337">
                  <c:v>75.417098999023395</c:v>
                </c:pt>
                <c:pt idx="338">
                  <c:v>135.90187072753901</c:v>
                </c:pt>
                <c:pt idx="339">
                  <c:v>99.261016845703097</c:v>
                </c:pt>
                <c:pt idx="340">
                  <c:v>140.74002075195301</c:v>
                </c:pt>
                <c:pt idx="341">
                  <c:v>87.669837951660099</c:v>
                </c:pt>
                <c:pt idx="342">
                  <c:v>743.46728515625</c:v>
                </c:pt>
                <c:pt idx="343">
                  <c:v>137.64601135253901</c:v>
                </c:pt>
                <c:pt idx="344">
                  <c:v>156.34465026855401</c:v>
                </c:pt>
                <c:pt idx="345">
                  <c:v>1067.74523925781</c:v>
                </c:pt>
                <c:pt idx="346">
                  <c:v>101.11293792724599</c:v>
                </c:pt>
                <c:pt idx="347">
                  <c:v>161.31753540039</c:v>
                </c:pt>
                <c:pt idx="348">
                  <c:v>2098.75268554687</c:v>
                </c:pt>
                <c:pt idx="349">
                  <c:v>214.18244934082</c:v>
                </c:pt>
                <c:pt idx="350">
                  <c:v>349.42642211914</c:v>
                </c:pt>
                <c:pt idx="351">
                  <c:v>397.55123901367102</c:v>
                </c:pt>
                <c:pt idx="352">
                  <c:v>4172.16357421875</c:v>
                </c:pt>
                <c:pt idx="353">
                  <c:v>55.120998382568303</c:v>
                </c:pt>
                <c:pt idx="354">
                  <c:v>101.87801361083901</c:v>
                </c:pt>
                <c:pt idx="355">
                  <c:v>4165.7880859375</c:v>
                </c:pt>
                <c:pt idx="356">
                  <c:v>452.98468017578102</c:v>
                </c:pt>
                <c:pt idx="357">
                  <c:v>334.98010253906199</c:v>
                </c:pt>
                <c:pt idx="358">
                  <c:v>304.25833129882801</c:v>
                </c:pt>
                <c:pt idx="359">
                  <c:v>284.08914184570301</c:v>
                </c:pt>
                <c:pt idx="360">
                  <c:v>1614.88598632812</c:v>
                </c:pt>
                <c:pt idx="361">
                  <c:v>240.65580749511699</c:v>
                </c:pt>
                <c:pt idx="362">
                  <c:v>120.82151031494099</c:v>
                </c:pt>
                <c:pt idx="363">
                  <c:v>906.26080322265602</c:v>
                </c:pt>
                <c:pt idx="364">
                  <c:v>151.70068359375</c:v>
                </c:pt>
                <c:pt idx="365">
                  <c:v>346.05584716796801</c:v>
                </c:pt>
                <c:pt idx="366">
                  <c:v>56.956600189208899</c:v>
                </c:pt>
                <c:pt idx="367">
                  <c:v>80.660675048828097</c:v>
                </c:pt>
                <c:pt idx="368">
                  <c:v>122.14222717285099</c:v>
                </c:pt>
                <c:pt idx="369">
                  <c:v>91.328208923339801</c:v>
                </c:pt>
                <c:pt idx="370">
                  <c:v>467.43814086914</c:v>
                </c:pt>
                <c:pt idx="371">
                  <c:v>78.900901794433494</c:v>
                </c:pt>
                <c:pt idx="372">
                  <c:v>146.64213562011699</c:v>
                </c:pt>
                <c:pt idx="373">
                  <c:v>109.155876159668</c:v>
                </c:pt>
                <c:pt idx="374">
                  <c:v>1109.6630859375</c:v>
                </c:pt>
                <c:pt idx="375">
                  <c:v>188.33059692382801</c:v>
                </c:pt>
                <c:pt idx="376">
                  <c:v>218.39773559570301</c:v>
                </c:pt>
                <c:pt idx="377">
                  <c:v>383.38235473632801</c:v>
                </c:pt>
                <c:pt idx="378">
                  <c:v>836.19537353515602</c:v>
                </c:pt>
                <c:pt idx="379">
                  <c:v>2148.39892578125</c:v>
                </c:pt>
                <c:pt idx="380">
                  <c:v>348.06231689453102</c:v>
                </c:pt>
                <c:pt idx="381">
                  <c:v>287.97677612304602</c:v>
                </c:pt>
                <c:pt idx="382">
                  <c:v>218.77230834960901</c:v>
                </c:pt>
                <c:pt idx="383">
                  <c:v>2120.4794921875</c:v>
                </c:pt>
                <c:pt idx="384">
                  <c:v>141.50369262695301</c:v>
                </c:pt>
                <c:pt idx="385">
                  <c:v>913.68212890625</c:v>
                </c:pt>
                <c:pt idx="386">
                  <c:v>340.38812255859301</c:v>
                </c:pt>
                <c:pt idx="387">
                  <c:v>133.033920288085</c:v>
                </c:pt>
                <c:pt idx="388">
                  <c:v>326.89016723632801</c:v>
                </c:pt>
                <c:pt idx="389">
                  <c:v>941.11456298828102</c:v>
                </c:pt>
                <c:pt idx="390">
                  <c:v>126.988273620605</c:v>
                </c:pt>
                <c:pt idx="391">
                  <c:v>105.778022766113</c:v>
                </c:pt>
                <c:pt idx="392">
                  <c:v>231.46028137207</c:v>
                </c:pt>
                <c:pt idx="393">
                  <c:v>83.338302612304602</c:v>
                </c:pt>
                <c:pt idx="394">
                  <c:v>103.65276336669901</c:v>
                </c:pt>
                <c:pt idx="395">
                  <c:v>253.92967224121</c:v>
                </c:pt>
                <c:pt idx="396">
                  <c:v>700.484375</c:v>
                </c:pt>
                <c:pt idx="397">
                  <c:v>234.28807067871</c:v>
                </c:pt>
                <c:pt idx="398">
                  <c:v>69.77099609375</c:v>
                </c:pt>
                <c:pt idx="399">
                  <c:v>174.37123107910099</c:v>
                </c:pt>
                <c:pt idx="400">
                  <c:v>139.38822937011699</c:v>
                </c:pt>
                <c:pt idx="401">
                  <c:v>435.182861328125</c:v>
                </c:pt>
                <c:pt idx="402">
                  <c:v>374.18444824218699</c:v>
                </c:pt>
                <c:pt idx="403">
                  <c:v>3797.40576171875</c:v>
                </c:pt>
                <c:pt idx="404">
                  <c:v>4344.322265625</c:v>
                </c:pt>
                <c:pt idx="405">
                  <c:v>163.73733520507801</c:v>
                </c:pt>
                <c:pt idx="406">
                  <c:v>1153.31298828125</c:v>
                </c:pt>
                <c:pt idx="407">
                  <c:v>4324.9892578125</c:v>
                </c:pt>
                <c:pt idx="408">
                  <c:v>3714.79858398437</c:v>
                </c:pt>
                <c:pt idx="409">
                  <c:v>494.80990600585898</c:v>
                </c:pt>
                <c:pt idx="410">
                  <c:v>299.95831298828102</c:v>
                </c:pt>
                <c:pt idx="411">
                  <c:v>219.43795776367099</c:v>
                </c:pt>
                <c:pt idx="412">
                  <c:v>172.91036987304599</c:v>
                </c:pt>
                <c:pt idx="413">
                  <c:v>578.61706542968705</c:v>
                </c:pt>
                <c:pt idx="414">
                  <c:v>93.930610656738196</c:v>
                </c:pt>
                <c:pt idx="415">
                  <c:v>89.594863891601506</c:v>
                </c:pt>
                <c:pt idx="416">
                  <c:v>374.14398193359301</c:v>
                </c:pt>
                <c:pt idx="417">
                  <c:v>52.826400756835902</c:v>
                </c:pt>
                <c:pt idx="418">
                  <c:v>133.1796875</c:v>
                </c:pt>
                <c:pt idx="419">
                  <c:v>94.178443908691406</c:v>
                </c:pt>
                <c:pt idx="420">
                  <c:v>84.659034729003906</c:v>
                </c:pt>
                <c:pt idx="421">
                  <c:v>2522.95849609375</c:v>
                </c:pt>
                <c:pt idx="422">
                  <c:v>234.780517578125</c:v>
                </c:pt>
                <c:pt idx="423">
                  <c:v>70.894813537597599</c:v>
                </c:pt>
                <c:pt idx="424">
                  <c:v>143.81494140625</c:v>
                </c:pt>
                <c:pt idx="425">
                  <c:v>352.74383544921801</c:v>
                </c:pt>
                <c:pt idx="426">
                  <c:v>6789.29443359375</c:v>
                </c:pt>
                <c:pt idx="427">
                  <c:v>528.54168701171795</c:v>
                </c:pt>
                <c:pt idx="428">
                  <c:v>111.09504699707</c:v>
                </c:pt>
                <c:pt idx="429">
                  <c:v>1099.24829101562</c:v>
                </c:pt>
                <c:pt idx="430">
                  <c:v>267.39645385742102</c:v>
                </c:pt>
                <c:pt idx="431">
                  <c:v>4029.7783203125</c:v>
                </c:pt>
                <c:pt idx="432">
                  <c:v>2007.63549804687</c:v>
                </c:pt>
                <c:pt idx="433">
                  <c:v>4363.5439453125</c:v>
                </c:pt>
                <c:pt idx="434">
                  <c:v>3917.40844726562</c:v>
                </c:pt>
                <c:pt idx="435">
                  <c:v>596.26708984375</c:v>
                </c:pt>
                <c:pt idx="436">
                  <c:v>551.32733154296795</c:v>
                </c:pt>
                <c:pt idx="437">
                  <c:v>3217.05517578125</c:v>
                </c:pt>
                <c:pt idx="438">
                  <c:v>3660.55615234375</c:v>
                </c:pt>
                <c:pt idx="439">
                  <c:v>1982.15710449218</c:v>
                </c:pt>
                <c:pt idx="440">
                  <c:v>3913.87524414062</c:v>
                </c:pt>
                <c:pt idx="441">
                  <c:v>124.822799682617</c:v>
                </c:pt>
                <c:pt idx="442">
                  <c:v>587.06677246093705</c:v>
                </c:pt>
                <c:pt idx="443">
                  <c:v>96.617820739745994</c:v>
                </c:pt>
                <c:pt idx="444">
                  <c:v>271.06759643554602</c:v>
                </c:pt>
                <c:pt idx="445">
                  <c:v>1710.35473632812</c:v>
                </c:pt>
                <c:pt idx="446">
                  <c:v>121.63563537597599</c:v>
                </c:pt>
                <c:pt idx="447">
                  <c:v>131.90499877929599</c:v>
                </c:pt>
                <c:pt idx="448">
                  <c:v>126.386253356933</c:v>
                </c:pt>
                <c:pt idx="449">
                  <c:v>103.855842590332</c:v>
                </c:pt>
                <c:pt idx="450">
                  <c:v>91.756980895995994</c:v>
                </c:pt>
                <c:pt idx="451">
                  <c:v>86.277603149414006</c:v>
                </c:pt>
                <c:pt idx="452">
                  <c:v>437.36331176757801</c:v>
                </c:pt>
                <c:pt idx="453">
                  <c:v>75.937698364257798</c:v>
                </c:pt>
                <c:pt idx="454">
                  <c:v>129.40399169921801</c:v>
                </c:pt>
                <c:pt idx="455">
                  <c:v>713.75115966796795</c:v>
                </c:pt>
                <c:pt idx="456">
                  <c:v>221.93240356445301</c:v>
                </c:pt>
                <c:pt idx="457">
                  <c:v>70.117004394531193</c:v>
                </c:pt>
                <c:pt idx="458">
                  <c:v>71.748489379882798</c:v>
                </c:pt>
                <c:pt idx="459">
                  <c:v>215.01437377929599</c:v>
                </c:pt>
                <c:pt idx="460">
                  <c:v>525.34460449218705</c:v>
                </c:pt>
                <c:pt idx="461">
                  <c:v>162.261459350585</c:v>
                </c:pt>
                <c:pt idx="462">
                  <c:v>3869.21508789062</c:v>
                </c:pt>
                <c:pt idx="463">
                  <c:v>4690.794921875</c:v>
                </c:pt>
                <c:pt idx="464">
                  <c:v>4424.03662109375</c:v>
                </c:pt>
                <c:pt idx="465">
                  <c:v>2983.61938476562</c:v>
                </c:pt>
                <c:pt idx="466">
                  <c:v>203.21514892578099</c:v>
                </c:pt>
                <c:pt idx="467">
                  <c:v>557.75335693359295</c:v>
                </c:pt>
                <c:pt idx="468">
                  <c:v>295.14175415039</c:v>
                </c:pt>
                <c:pt idx="469">
                  <c:v>607.15765380859295</c:v>
                </c:pt>
                <c:pt idx="470">
                  <c:v>136.10343933105401</c:v>
                </c:pt>
                <c:pt idx="471">
                  <c:v>63.8440551757812</c:v>
                </c:pt>
                <c:pt idx="472">
                  <c:v>71.419013977050696</c:v>
                </c:pt>
                <c:pt idx="473">
                  <c:v>445.49234008789</c:v>
                </c:pt>
                <c:pt idx="474">
                  <c:v>138.69233703613199</c:v>
                </c:pt>
                <c:pt idx="475">
                  <c:v>252.57994079589801</c:v>
                </c:pt>
                <c:pt idx="476">
                  <c:v>65.517837524414006</c:v>
                </c:pt>
                <c:pt idx="477">
                  <c:v>60.459098815917898</c:v>
                </c:pt>
                <c:pt idx="478">
                  <c:v>222.67355346679599</c:v>
                </c:pt>
                <c:pt idx="479">
                  <c:v>118.24089813232401</c:v>
                </c:pt>
                <c:pt idx="480">
                  <c:v>450.26647949218699</c:v>
                </c:pt>
                <c:pt idx="481">
                  <c:v>90.898689270019503</c:v>
                </c:pt>
                <c:pt idx="482">
                  <c:v>349.67321777343699</c:v>
                </c:pt>
                <c:pt idx="483">
                  <c:v>285.73489379882801</c:v>
                </c:pt>
                <c:pt idx="484">
                  <c:v>1138.67687988281</c:v>
                </c:pt>
                <c:pt idx="485">
                  <c:v>146.52369689941401</c:v>
                </c:pt>
                <c:pt idx="486">
                  <c:v>462.300537109375</c:v>
                </c:pt>
                <c:pt idx="487">
                  <c:v>308.03155517578102</c:v>
                </c:pt>
                <c:pt idx="488">
                  <c:v>169.7978515625</c:v>
                </c:pt>
                <c:pt idx="489">
                  <c:v>487.709716796875</c:v>
                </c:pt>
                <c:pt idx="490">
                  <c:v>845.74615478515602</c:v>
                </c:pt>
                <c:pt idx="491">
                  <c:v>640.73156738281205</c:v>
                </c:pt>
                <c:pt idx="492">
                  <c:v>551.140869140625</c:v>
                </c:pt>
                <c:pt idx="493">
                  <c:v>167.58180236816401</c:v>
                </c:pt>
                <c:pt idx="494">
                  <c:v>362.41220092773398</c:v>
                </c:pt>
                <c:pt idx="495">
                  <c:v>574.79290771484295</c:v>
                </c:pt>
                <c:pt idx="496">
                  <c:v>148.012435913085</c:v>
                </c:pt>
                <c:pt idx="497">
                  <c:v>932.48834228515602</c:v>
                </c:pt>
                <c:pt idx="498">
                  <c:v>153.89094543457</c:v>
                </c:pt>
                <c:pt idx="499">
                  <c:v>257.86795043945301</c:v>
                </c:pt>
                <c:pt idx="500">
                  <c:v>148.20007324218699</c:v>
                </c:pt>
                <c:pt idx="501">
                  <c:v>268.45617675781199</c:v>
                </c:pt>
                <c:pt idx="502">
                  <c:v>80.070480346679602</c:v>
                </c:pt>
                <c:pt idx="503">
                  <c:v>123.33364868164</c:v>
                </c:pt>
                <c:pt idx="504">
                  <c:v>158.76956176757801</c:v>
                </c:pt>
                <c:pt idx="505">
                  <c:v>62.304401397705</c:v>
                </c:pt>
                <c:pt idx="506">
                  <c:v>250.57546997070301</c:v>
                </c:pt>
                <c:pt idx="507">
                  <c:v>664.465576171875</c:v>
                </c:pt>
                <c:pt idx="508">
                  <c:v>59.3727416992187</c:v>
                </c:pt>
                <c:pt idx="509">
                  <c:v>110.638290405273</c:v>
                </c:pt>
                <c:pt idx="510">
                  <c:v>175.01638793945301</c:v>
                </c:pt>
                <c:pt idx="511">
                  <c:v>195.13806152343699</c:v>
                </c:pt>
                <c:pt idx="512">
                  <c:v>1048.490234375</c:v>
                </c:pt>
                <c:pt idx="513">
                  <c:v>2200.77880859375</c:v>
                </c:pt>
                <c:pt idx="514">
                  <c:v>125.960334777832</c:v>
                </c:pt>
                <c:pt idx="515">
                  <c:v>80.036079406738196</c:v>
                </c:pt>
                <c:pt idx="516">
                  <c:v>233.14744567871</c:v>
                </c:pt>
                <c:pt idx="517">
                  <c:v>1140.9990234375</c:v>
                </c:pt>
                <c:pt idx="518">
                  <c:v>1264.00317382812</c:v>
                </c:pt>
                <c:pt idx="519">
                  <c:v>291.75067138671801</c:v>
                </c:pt>
                <c:pt idx="520">
                  <c:v>131.66398620605401</c:v>
                </c:pt>
                <c:pt idx="521">
                  <c:v>1847.18994140625</c:v>
                </c:pt>
                <c:pt idx="522">
                  <c:v>949.38507080078102</c:v>
                </c:pt>
                <c:pt idx="523">
                  <c:v>195.79023742675699</c:v>
                </c:pt>
                <c:pt idx="524">
                  <c:v>112.055274963378</c:v>
                </c:pt>
                <c:pt idx="525">
                  <c:v>121.39254760742099</c:v>
                </c:pt>
                <c:pt idx="526">
                  <c:v>88.174713134765597</c:v>
                </c:pt>
                <c:pt idx="527">
                  <c:v>53.559200286865199</c:v>
                </c:pt>
                <c:pt idx="528">
                  <c:v>233.43484497070301</c:v>
                </c:pt>
                <c:pt idx="529">
                  <c:v>163.19195556640599</c:v>
                </c:pt>
                <c:pt idx="530">
                  <c:v>83.514839172363196</c:v>
                </c:pt>
                <c:pt idx="531">
                  <c:v>104.508003234863</c:v>
                </c:pt>
                <c:pt idx="532">
                  <c:v>80.980667114257798</c:v>
                </c:pt>
                <c:pt idx="533">
                  <c:v>58.423610687255803</c:v>
                </c:pt>
                <c:pt idx="534">
                  <c:v>70.258293151855398</c:v>
                </c:pt>
                <c:pt idx="535">
                  <c:v>77.435485839843693</c:v>
                </c:pt>
                <c:pt idx="536">
                  <c:v>120.99321746826099</c:v>
                </c:pt>
                <c:pt idx="537">
                  <c:v>304.40637207031199</c:v>
                </c:pt>
                <c:pt idx="538">
                  <c:v>278.85690307617102</c:v>
                </c:pt>
                <c:pt idx="539">
                  <c:v>70.800102233886705</c:v>
                </c:pt>
                <c:pt idx="540">
                  <c:v>143.22024536132801</c:v>
                </c:pt>
                <c:pt idx="541">
                  <c:v>98.849052429199205</c:v>
                </c:pt>
                <c:pt idx="542">
                  <c:v>58.318000793457003</c:v>
                </c:pt>
                <c:pt idx="543">
                  <c:v>528.72064208984295</c:v>
                </c:pt>
                <c:pt idx="544">
                  <c:v>186.286209106445</c:v>
                </c:pt>
                <c:pt idx="545">
                  <c:v>78.820999145507798</c:v>
                </c:pt>
                <c:pt idx="546">
                  <c:v>529.310302734375</c:v>
                </c:pt>
                <c:pt idx="547">
                  <c:v>3716.5830078125</c:v>
                </c:pt>
                <c:pt idx="548">
                  <c:v>150.92399597167901</c:v>
                </c:pt>
                <c:pt idx="549">
                  <c:v>191.35595703125</c:v>
                </c:pt>
                <c:pt idx="550">
                  <c:v>3870.67724609375</c:v>
                </c:pt>
                <c:pt idx="551">
                  <c:v>509.09970092773398</c:v>
                </c:pt>
                <c:pt idx="552">
                  <c:v>216.88937377929599</c:v>
                </c:pt>
                <c:pt idx="553">
                  <c:v>497.36209106445301</c:v>
                </c:pt>
                <c:pt idx="554">
                  <c:v>113.148460388183</c:v>
                </c:pt>
                <c:pt idx="555">
                  <c:v>55.669300079345703</c:v>
                </c:pt>
                <c:pt idx="556">
                  <c:v>346.84823608398398</c:v>
                </c:pt>
                <c:pt idx="557">
                  <c:v>101.977493286132</c:v>
                </c:pt>
                <c:pt idx="558">
                  <c:v>177.90382385253901</c:v>
                </c:pt>
                <c:pt idx="559">
                  <c:v>74.607925415039006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229.07452392578099</c:v>
                </c:pt>
                <c:pt idx="564">
                  <c:v>277.10202026367102</c:v>
                </c:pt>
                <c:pt idx="565">
                  <c:v>157.35955810546801</c:v>
                </c:pt>
                <c:pt idx="566">
                  <c:v>854.01727294921795</c:v>
                </c:pt>
                <c:pt idx="567">
                  <c:v>247.27568054199199</c:v>
                </c:pt>
                <c:pt idx="568">
                  <c:v>253.68014526367099</c:v>
                </c:pt>
                <c:pt idx="569">
                  <c:v>348.20767211914</c:v>
                </c:pt>
                <c:pt idx="570">
                  <c:v>1907.91088867187</c:v>
                </c:pt>
                <c:pt idx="571">
                  <c:v>522.06213378906205</c:v>
                </c:pt>
                <c:pt idx="572">
                  <c:v>182.13900756835901</c:v>
                </c:pt>
                <c:pt idx="573">
                  <c:v>462.21902465820301</c:v>
                </c:pt>
                <c:pt idx="574">
                  <c:v>2151.53686523437</c:v>
                </c:pt>
                <c:pt idx="575">
                  <c:v>348.12466430664</c:v>
                </c:pt>
                <c:pt idx="576">
                  <c:v>211.24781799316401</c:v>
                </c:pt>
                <c:pt idx="577">
                  <c:v>751.47344970703102</c:v>
                </c:pt>
                <c:pt idx="578">
                  <c:v>244.39022827148401</c:v>
                </c:pt>
                <c:pt idx="579">
                  <c:v>86.388442993164006</c:v>
                </c:pt>
                <c:pt idx="580">
                  <c:v>63.635913848876903</c:v>
                </c:pt>
                <c:pt idx="581">
                  <c:v>132.19972229003901</c:v>
                </c:pt>
                <c:pt idx="582">
                  <c:v>136.50680541992099</c:v>
                </c:pt>
                <c:pt idx="583">
                  <c:v>52.241500854492102</c:v>
                </c:pt>
                <c:pt idx="584">
                  <c:v>195.81588745117099</c:v>
                </c:pt>
                <c:pt idx="585">
                  <c:v>1914.79577636718</c:v>
                </c:pt>
                <c:pt idx="586">
                  <c:v>191.39196777343699</c:v>
                </c:pt>
                <c:pt idx="587">
                  <c:v>73.899398803710895</c:v>
                </c:pt>
                <c:pt idx="588">
                  <c:v>319.66412353515602</c:v>
                </c:pt>
                <c:pt idx="589">
                  <c:v>4130.90771484375</c:v>
                </c:pt>
                <c:pt idx="590">
                  <c:v>3837.4990234375</c:v>
                </c:pt>
                <c:pt idx="591">
                  <c:v>194.39399719238199</c:v>
                </c:pt>
                <c:pt idx="592">
                  <c:v>3640.20483398437</c:v>
                </c:pt>
                <c:pt idx="593">
                  <c:v>4325.15771484375</c:v>
                </c:pt>
                <c:pt idx="594">
                  <c:v>333.52044677734301</c:v>
                </c:pt>
                <c:pt idx="595">
                  <c:v>204.92070007324199</c:v>
                </c:pt>
                <c:pt idx="596">
                  <c:v>137.08386230468699</c:v>
                </c:pt>
                <c:pt idx="597">
                  <c:v>1433.34826660156</c:v>
                </c:pt>
                <c:pt idx="598">
                  <c:v>73.778511047363196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94.147239685058494</c:v>
                </c:pt>
                <c:pt idx="604">
                  <c:v>678.124755859375</c:v>
                </c:pt>
                <c:pt idx="605">
                  <c:v>254.728271484375</c:v>
                </c:pt>
                <c:pt idx="606">
                  <c:v>341.69174194335898</c:v>
                </c:pt>
                <c:pt idx="607">
                  <c:v>12848.0087890625</c:v>
                </c:pt>
                <c:pt idx="608">
                  <c:v>1732.41125488281</c:v>
                </c:pt>
                <c:pt idx="609">
                  <c:v>508.384674072265</c:v>
                </c:pt>
                <c:pt idx="610">
                  <c:v>437.46383666992102</c:v>
                </c:pt>
                <c:pt idx="611">
                  <c:v>795.67779541015602</c:v>
                </c:pt>
                <c:pt idx="612">
                  <c:v>3586.97412109375</c:v>
                </c:pt>
                <c:pt idx="613">
                  <c:v>4422.5341796875</c:v>
                </c:pt>
                <c:pt idx="614">
                  <c:v>660.50921630859295</c:v>
                </c:pt>
                <c:pt idx="615">
                  <c:v>681.28704833984295</c:v>
                </c:pt>
                <c:pt idx="616">
                  <c:v>4102.3740234375</c:v>
                </c:pt>
                <c:pt idx="617">
                  <c:v>3431.900390625</c:v>
                </c:pt>
                <c:pt idx="618">
                  <c:v>822.591796875</c:v>
                </c:pt>
                <c:pt idx="619">
                  <c:v>536.897216796875</c:v>
                </c:pt>
                <c:pt idx="620">
                  <c:v>564.06146240234295</c:v>
                </c:pt>
                <c:pt idx="621">
                  <c:v>1634.64270019531</c:v>
                </c:pt>
                <c:pt idx="622">
                  <c:v>9970.9443359375</c:v>
                </c:pt>
                <c:pt idx="623">
                  <c:v>219.51385498046801</c:v>
                </c:pt>
                <c:pt idx="624">
                  <c:v>150.35041809082</c:v>
                </c:pt>
                <c:pt idx="625">
                  <c:v>214.42657470703099</c:v>
                </c:pt>
                <c:pt idx="626">
                  <c:v>136.42459106445301</c:v>
                </c:pt>
                <c:pt idx="627">
                  <c:v>115.022003173828</c:v>
                </c:pt>
                <c:pt idx="628">
                  <c:v>117.81713104248</c:v>
                </c:pt>
                <c:pt idx="629">
                  <c:v>1684.13598632812</c:v>
                </c:pt>
                <c:pt idx="630">
                  <c:v>157.29211425781199</c:v>
                </c:pt>
                <c:pt idx="631">
                  <c:v>159.93389892578099</c:v>
                </c:pt>
                <c:pt idx="632">
                  <c:v>108.931640625</c:v>
                </c:pt>
                <c:pt idx="633">
                  <c:v>366.13385009765602</c:v>
                </c:pt>
                <c:pt idx="634">
                  <c:v>77.150344848632798</c:v>
                </c:pt>
                <c:pt idx="635">
                  <c:v>4468.41748046875</c:v>
                </c:pt>
                <c:pt idx="636">
                  <c:v>3510.80493164062</c:v>
                </c:pt>
                <c:pt idx="637">
                  <c:v>3550.37622070312</c:v>
                </c:pt>
                <c:pt idx="638">
                  <c:v>4243.634765625</c:v>
                </c:pt>
                <c:pt idx="639">
                  <c:v>379.53674316406199</c:v>
                </c:pt>
                <c:pt idx="640">
                  <c:v>199.92466735839801</c:v>
                </c:pt>
                <c:pt idx="641">
                  <c:v>135.13233947753901</c:v>
                </c:pt>
                <c:pt idx="642">
                  <c:v>1437.958984375</c:v>
                </c:pt>
                <c:pt idx="643">
                  <c:v>78.643203735351506</c:v>
                </c:pt>
                <c:pt idx="644">
                  <c:v>154.05137634277301</c:v>
                </c:pt>
                <c:pt idx="645">
                  <c:v>244.48106384277301</c:v>
                </c:pt>
                <c:pt idx="646">
                  <c:v>170.87925720214801</c:v>
                </c:pt>
                <c:pt idx="647">
                  <c:v>85.8719482421875</c:v>
                </c:pt>
                <c:pt idx="648">
                  <c:v>833.03625488281205</c:v>
                </c:pt>
                <c:pt idx="649">
                  <c:v>208.11624145507801</c:v>
                </c:pt>
                <c:pt idx="650">
                  <c:v>227.36943054199199</c:v>
                </c:pt>
                <c:pt idx="651">
                  <c:v>372.84475708007801</c:v>
                </c:pt>
                <c:pt idx="652">
                  <c:v>1849.12744140625</c:v>
                </c:pt>
                <c:pt idx="653">
                  <c:v>577.48779296875</c:v>
                </c:pt>
                <c:pt idx="654">
                  <c:v>368.89254760742102</c:v>
                </c:pt>
                <c:pt idx="655">
                  <c:v>2348.63159179687</c:v>
                </c:pt>
                <c:pt idx="656">
                  <c:v>380.22677612304602</c:v>
                </c:pt>
                <c:pt idx="657">
                  <c:v>240.76373291015599</c:v>
                </c:pt>
                <c:pt idx="658">
                  <c:v>218.28976440429599</c:v>
                </c:pt>
                <c:pt idx="659">
                  <c:v>799.56359863281205</c:v>
                </c:pt>
                <c:pt idx="660">
                  <c:v>114.943893432617</c:v>
                </c:pt>
                <c:pt idx="661">
                  <c:v>86.091239929199205</c:v>
                </c:pt>
                <c:pt idx="662">
                  <c:v>102.17184448242099</c:v>
                </c:pt>
                <c:pt idx="663">
                  <c:v>274.21627807617102</c:v>
                </c:pt>
                <c:pt idx="664">
                  <c:v>81.340690612792898</c:v>
                </c:pt>
                <c:pt idx="665">
                  <c:v>299.93685913085898</c:v>
                </c:pt>
                <c:pt idx="666">
                  <c:v>60.522800445556598</c:v>
                </c:pt>
                <c:pt idx="667">
                  <c:v>376.18035888671801</c:v>
                </c:pt>
                <c:pt idx="668">
                  <c:v>65.981498718261705</c:v>
                </c:pt>
                <c:pt idx="669">
                  <c:v>107.82272338867099</c:v>
                </c:pt>
                <c:pt idx="670">
                  <c:v>64.614097595214801</c:v>
                </c:pt>
                <c:pt idx="671">
                  <c:v>652.01373291015602</c:v>
                </c:pt>
                <c:pt idx="672">
                  <c:v>356.82925415039</c:v>
                </c:pt>
                <c:pt idx="673">
                  <c:v>339.810791015625</c:v>
                </c:pt>
                <c:pt idx="674">
                  <c:v>4232.3916015625</c:v>
                </c:pt>
                <c:pt idx="675">
                  <c:v>228.45469665527301</c:v>
                </c:pt>
                <c:pt idx="676">
                  <c:v>215.82199096679599</c:v>
                </c:pt>
                <c:pt idx="677">
                  <c:v>106.615997314453</c:v>
                </c:pt>
                <c:pt idx="678">
                  <c:v>197.83076477050699</c:v>
                </c:pt>
                <c:pt idx="679">
                  <c:v>4399.2802734375</c:v>
                </c:pt>
                <c:pt idx="680">
                  <c:v>379.69970703125</c:v>
                </c:pt>
                <c:pt idx="681">
                  <c:v>373.50817871093699</c:v>
                </c:pt>
                <c:pt idx="682">
                  <c:v>619.06701660156205</c:v>
                </c:pt>
                <c:pt idx="683">
                  <c:v>416.263092041015</c:v>
                </c:pt>
                <c:pt idx="684">
                  <c:v>152.96292114257801</c:v>
                </c:pt>
                <c:pt idx="685">
                  <c:v>91.760002136230398</c:v>
                </c:pt>
                <c:pt idx="686">
                  <c:v>93.570892333984304</c:v>
                </c:pt>
                <c:pt idx="687">
                  <c:v>113.905708312988</c:v>
                </c:pt>
                <c:pt idx="688">
                  <c:v>223.33889770507801</c:v>
                </c:pt>
                <c:pt idx="689">
                  <c:v>206.292709350585</c:v>
                </c:pt>
                <c:pt idx="690">
                  <c:v>73.197853088378906</c:v>
                </c:pt>
                <c:pt idx="691">
                  <c:v>111.26120758056599</c:v>
                </c:pt>
                <c:pt idx="692">
                  <c:v>167.27633666992099</c:v>
                </c:pt>
                <c:pt idx="693">
                  <c:v>968.33703613281205</c:v>
                </c:pt>
                <c:pt idx="694">
                  <c:v>1473.5673828125</c:v>
                </c:pt>
                <c:pt idx="695">
                  <c:v>157.62350463867099</c:v>
                </c:pt>
                <c:pt idx="696">
                  <c:v>122.244338989257</c:v>
                </c:pt>
                <c:pt idx="697">
                  <c:v>64.600997924804602</c:v>
                </c:pt>
                <c:pt idx="698">
                  <c:v>327.93484497070301</c:v>
                </c:pt>
                <c:pt idx="699">
                  <c:v>1309.88671875</c:v>
                </c:pt>
                <c:pt idx="700">
                  <c:v>1246.44641113281</c:v>
                </c:pt>
                <c:pt idx="701">
                  <c:v>280.11520385742102</c:v>
                </c:pt>
                <c:pt idx="702">
                  <c:v>77.529701232910099</c:v>
                </c:pt>
                <c:pt idx="703">
                  <c:v>160.43177795410099</c:v>
                </c:pt>
                <c:pt idx="704">
                  <c:v>294.88391113281199</c:v>
                </c:pt>
                <c:pt idx="705">
                  <c:v>1286.83251953125</c:v>
                </c:pt>
                <c:pt idx="706">
                  <c:v>895.53771972656205</c:v>
                </c:pt>
                <c:pt idx="707">
                  <c:v>222.23336791992099</c:v>
                </c:pt>
                <c:pt idx="708">
                  <c:v>109.764915466308</c:v>
                </c:pt>
                <c:pt idx="709">
                  <c:v>128.25509643554599</c:v>
                </c:pt>
                <c:pt idx="710">
                  <c:v>125.647651672363</c:v>
                </c:pt>
                <c:pt idx="711">
                  <c:v>207.17053222656199</c:v>
                </c:pt>
                <c:pt idx="712">
                  <c:v>187.03520202636699</c:v>
                </c:pt>
                <c:pt idx="713">
                  <c:v>96.0531005859375</c:v>
                </c:pt>
                <c:pt idx="714">
                  <c:v>235.40631103515599</c:v>
                </c:pt>
                <c:pt idx="715">
                  <c:v>98.060302734375</c:v>
                </c:pt>
                <c:pt idx="716">
                  <c:v>103.916770935058</c:v>
                </c:pt>
                <c:pt idx="717">
                  <c:v>212.36311340332</c:v>
                </c:pt>
                <c:pt idx="718">
                  <c:v>99.578041076660099</c:v>
                </c:pt>
                <c:pt idx="719">
                  <c:v>1030.23022460937</c:v>
                </c:pt>
                <c:pt idx="720">
                  <c:v>177.63970947265599</c:v>
                </c:pt>
                <c:pt idx="721">
                  <c:v>523.31915283203102</c:v>
                </c:pt>
                <c:pt idx="722">
                  <c:v>276.38165283203102</c:v>
                </c:pt>
                <c:pt idx="723">
                  <c:v>164.69909667968699</c:v>
                </c:pt>
                <c:pt idx="724">
                  <c:v>469.25277709960898</c:v>
                </c:pt>
                <c:pt idx="725">
                  <c:v>558.22674560546795</c:v>
                </c:pt>
                <c:pt idx="726">
                  <c:v>71.769622802734304</c:v>
                </c:pt>
                <c:pt idx="727">
                  <c:v>512.89044189453102</c:v>
                </c:pt>
                <c:pt idx="728">
                  <c:v>476.55526733398398</c:v>
                </c:pt>
                <c:pt idx="729">
                  <c:v>187.82974243164</c:v>
                </c:pt>
                <c:pt idx="730">
                  <c:v>333.86456298828102</c:v>
                </c:pt>
                <c:pt idx="731">
                  <c:v>507.61697387695301</c:v>
                </c:pt>
                <c:pt idx="732">
                  <c:v>190.79919433593699</c:v>
                </c:pt>
                <c:pt idx="733">
                  <c:v>111.250999450683</c:v>
                </c:pt>
                <c:pt idx="734">
                  <c:v>860.54290771484295</c:v>
                </c:pt>
                <c:pt idx="735">
                  <c:v>174.37290954589801</c:v>
                </c:pt>
                <c:pt idx="736">
                  <c:v>230.76815795898401</c:v>
                </c:pt>
                <c:pt idx="737">
                  <c:v>86.561996459960895</c:v>
                </c:pt>
                <c:pt idx="738">
                  <c:v>237.30673217773401</c:v>
                </c:pt>
                <c:pt idx="739">
                  <c:v>77.235397338867102</c:v>
                </c:pt>
                <c:pt idx="740">
                  <c:v>110.17208862304599</c:v>
                </c:pt>
                <c:pt idx="741">
                  <c:v>166.15800476074199</c:v>
                </c:pt>
                <c:pt idx="742">
                  <c:v>348.59469604492102</c:v>
                </c:pt>
                <c:pt idx="743">
                  <c:v>104.234664916992</c:v>
                </c:pt>
                <c:pt idx="744">
                  <c:v>128.947662353515</c:v>
                </c:pt>
                <c:pt idx="745">
                  <c:v>135.95391845703099</c:v>
                </c:pt>
                <c:pt idx="746">
                  <c:v>838.72479248046795</c:v>
                </c:pt>
                <c:pt idx="747">
                  <c:v>361.336669921875</c:v>
                </c:pt>
                <c:pt idx="748">
                  <c:v>654.800048828125</c:v>
                </c:pt>
                <c:pt idx="749">
                  <c:v>190.04063415527301</c:v>
                </c:pt>
                <c:pt idx="750">
                  <c:v>2939.52392578125</c:v>
                </c:pt>
                <c:pt idx="751">
                  <c:v>4159.876953125</c:v>
                </c:pt>
                <c:pt idx="752">
                  <c:v>4413.6962890625</c:v>
                </c:pt>
                <c:pt idx="753">
                  <c:v>3232.98681640625</c:v>
                </c:pt>
                <c:pt idx="754">
                  <c:v>211.31871032714801</c:v>
                </c:pt>
                <c:pt idx="755">
                  <c:v>526.417724609375</c:v>
                </c:pt>
                <c:pt idx="756">
                  <c:v>261.58416748046801</c:v>
                </c:pt>
                <c:pt idx="757">
                  <c:v>124.793823242187</c:v>
                </c:pt>
                <c:pt idx="758">
                  <c:v>118.57405853271401</c:v>
                </c:pt>
                <c:pt idx="759">
                  <c:v>90.771713256835895</c:v>
                </c:pt>
                <c:pt idx="760">
                  <c:v>94.2220458984375</c:v>
                </c:pt>
                <c:pt idx="761">
                  <c:v>388.64807128906199</c:v>
                </c:pt>
                <c:pt idx="762">
                  <c:v>72.574897766113196</c:v>
                </c:pt>
                <c:pt idx="763">
                  <c:v>83.768753051757798</c:v>
                </c:pt>
                <c:pt idx="764">
                  <c:v>108.950401306152</c:v>
                </c:pt>
                <c:pt idx="765">
                  <c:v>186.22254943847599</c:v>
                </c:pt>
                <c:pt idx="766">
                  <c:v>64.633209228515597</c:v>
                </c:pt>
                <c:pt idx="767">
                  <c:v>159.01232910156199</c:v>
                </c:pt>
                <c:pt idx="768">
                  <c:v>1305.83044433593</c:v>
                </c:pt>
                <c:pt idx="769">
                  <c:v>198.08056640625</c:v>
                </c:pt>
                <c:pt idx="770">
                  <c:v>615.02429199218705</c:v>
                </c:pt>
                <c:pt idx="771">
                  <c:v>170.38017272949199</c:v>
                </c:pt>
                <c:pt idx="772">
                  <c:v>119.052764892578</c:v>
                </c:pt>
                <c:pt idx="773">
                  <c:v>4357.82080078125</c:v>
                </c:pt>
                <c:pt idx="774">
                  <c:v>2245.50341796875</c:v>
                </c:pt>
                <c:pt idx="775">
                  <c:v>4546.9833984375</c:v>
                </c:pt>
                <c:pt idx="776">
                  <c:v>3074.33715820312</c:v>
                </c:pt>
                <c:pt idx="777">
                  <c:v>431.59393310546801</c:v>
                </c:pt>
                <c:pt idx="778">
                  <c:v>402.88119506835898</c:v>
                </c:pt>
                <c:pt idx="779">
                  <c:v>3280.6083984375</c:v>
                </c:pt>
                <c:pt idx="780">
                  <c:v>4203.6484375</c:v>
                </c:pt>
                <c:pt idx="781">
                  <c:v>1991.87670898437</c:v>
                </c:pt>
                <c:pt idx="782">
                  <c:v>3843.78002929687</c:v>
                </c:pt>
                <c:pt idx="783">
                  <c:v>94.641540527343693</c:v>
                </c:pt>
                <c:pt idx="784">
                  <c:v>191.785552978515</c:v>
                </c:pt>
                <c:pt idx="785">
                  <c:v>535.91778564453102</c:v>
                </c:pt>
                <c:pt idx="786">
                  <c:v>200.387451171875</c:v>
                </c:pt>
                <c:pt idx="787">
                  <c:v>3785.43627929687</c:v>
                </c:pt>
                <c:pt idx="788">
                  <c:v>190.38099670410099</c:v>
                </c:pt>
                <c:pt idx="789">
                  <c:v>1399.86340332031</c:v>
                </c:pt>
                <c:pt idx="790">
                  <c:v>72.947998046875</c:v>
                </c:pt>
                <c:pt idx="791">
                  <c:v>223.89016723632801</c:v>
                </c:pt>
                <c:pt idx="792">
                  <c:v>97.604736328125</c:v>
                </c:pt>
                <c:pt idx="793">
                  <c:v>491.28378295898398</c:v>
                </c:pt>
                <c:pt idx="794">
                  <c:v>180.84637451171801</c:v>
                </c:pt>
                <c:pt idx="795">
                  <c:v>399.90817260742102</c:v>
                </c:pt>
                <c:pt idx="796">
                  <c:v>501.38995361328102</c:v>
                </c:pt>
                <c:pt idx="797">
                  <c:v>89.102188110351506</c:v>
                </c:pt>
                <c:pt idx="798">
                  <c:v>3470.38989257812</c:v>
                </c:pt>
                <c:pt idx="799">
                  <c:v>4111.38623046875</c:v>
                </c:pt>
                <c:pt idx="800">
                  <c:v>1129.615234375</c:v>
                </c:pt>
                <c:pt idx="801">
                  <c:v>174.29689025878901</c:v>
                </c:pt>
                <c:pt idx="802">
                  <c:v>4107.169921875</c:v>
                </c:pt>
                <c:pt idx="803">
                  <c:v>3123.68505859375</c:v>
                </c:pt>
                <c:pt idx="804">
                  <c:v>333.0087890625</c:v>
                </c:pt>
                <c:pt idx="805">
                  <c:v>405.26181030273398</c:v>
                </c:pt>
                <c:pt idx="806">
                  <c:v>232.18194580078099</c:v>
                </c:pt>
                <c:pt idx="807">
                  <c:v>51.643299102783203</c:v>
                </c:pt>
                <c:pt idx="808">
                  <c:v>83.316963195800696</c:v>
                </c:pt>
                <c:pt idx="809">
                  <c:v>79.858802795410099</c:v>
                </c:pt>
                <c:pt idx="810">
                  <c:v>222.15890502929599</c:v>
                </c:pt>
                <c:pt idx="811">
                  <c:v>131.80328369140599</c:v>
                </c:pt>
                <c:pt idx="812">
                  <c:v>101.823844909668</c:v>
                </c:pt>
                <c:pt idx="813">
                  <c:v>106.683059692382</c:v>
                </c:pt>
                <c:pt idx="814">
                  <c:v>101.124824523925</c:v>
                </c:pt>
                <c:pt idx="815">
                  <c:v>807.427001953125</c:v>
                </c:pt>
                <c:pt idx="816">
                  <c:v>230.058334350585</c:v>
                </c:pt>
                <c:pt idx="817">
                  <c:v>154.49285888671801</c:v>
                </c:pt>
                <c:pt idx="818">
                  <c:v>391.71575927734301</c:v>
                </c:pt>
                <c:pt idx="819">
                  <c:v>738.64190673828102</c:v>
                </c:pt>
                <c:pt idx="820">
                  <c:v>109.696800231933</c:v>
                </c:pt>
                <c:pt idx="821">
                  <c:v>1766.61340332031</c:v>
                </c:pt>
                <c:pt idx="822">
                  <c:v>288.99249267578102</c:v>
                </c:pt>
                <c:pt idx="823">
                  <c:v>110.517196655273</c:v>
                </c:pt>
                <c:pt idx="824">
                  <c:v>1911.36706542968</c:v>
                </c:pt>
                <c:pt idx="825">
                  <c:v>83.6707763671875</c:v>
                </c:pt>
                <c:pt idx="826">
                  <c:v>804.683349609375</c:v>
                </c:pt>
                <c:pt idx="827">
                  <c:v>279.95062255859301</c:v>
                </c:pt>
                <c:pt idx="828">
                  <c:v>201.694564819335</c:v>
                </c:pt>
                <c:pt idx="829">
                  <c:v>972.45941162109295</c:v>
                </c:pt>
                <c:pt idx="830">
                  <c:v>225.44331359863199</c:v>
                </c:pt>
                <c:pt idx="831">
                  <c:v>77.919548034667898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142.24479675292901</c:v>
                </c:pt>
                <c:pt idx="835">
                  <c:v>136.02119445800699</c:v>
                </c:pt>
                <c:pt idx="836">
                  <c:v>851.35308837890602</c:v>
                </c:pt>
                <c:pt idx="837">
                  <c:v>174.03558349609301</c:v>
                </c:pt>
                <c:pt idx="838">
                  <c:v>207.78561401367099</c:v>
                </c:pt>
                <c:pt idx="839">
                  <c:v>1200.21044921875</c:v>
                </c:pt>
                <c:pt idx="840">
                  <c:v>243.95030212402301</c:v>
                </c:pt>
                <c:pt idx="841">
                  <c:v>428.63104248046801</c:v>
                </c:pt>
                <c:pt idx="842">
                  <c:v>340.472564697265</c:v>
                </c:pt>
                <c:pt idx="843">
                  <c:v>442.421875</c:v>
                </c:pt>
                <c:pt idx="844">
                  <c:v>3819.21337890625</c:v>
                </c:pt>
                <c:pt idx="845">
                  <c:v>3653.51245117187</c:v>
                </c:pt>
                <c:pt idx="846">
                  <c:v>282.41796875</c:v>
                </c:pt>
                <c:pt idx="847">
                  <c:v>251.61311340332</c:v>
                </c:pt>
                <c:pt idx="848">
                  <c:v>76.910247802734304</c:v>
                </c:pt>
                <c:pt idx="849">
                  <c:v>52.092201232910099</c:v>
                </c:pt>
                <c:pt idx="850">
                  <c:v>240.91743469238199</c:v>
                </c:pt>
                <c:pt idx="851">
                  <c:v>1436.92639160156</c:v>
                </c:pt>
                <c:pt idx="852">
                  <c:v>127.05184936523401</c:v>
                </c:pt>
                <c:pt idx="853">
                  <c:v>92.281501770019503</c:v>
                </c:pt>
                <c:pt idx="854">
                  <c:v>432.18429565429602</c:v>
                </c:pt>
                <c:pt idx="855">
                  <c:v>84.631103515625</c:v>
                </c:pt>
                <c:pt idx="856">
                  <c:v>143.24859619140599</c:v>
                </c:pt>
                <c:pt idx="857">
                  <c:v>311.29946899414</c:v>
                </c:pt>
                <c:pt idx="858">
                  <c:v>58.503799438476499</c:v>
                </c:pt>
                <c:pt idx="859">
                  <c:v>103.848182678222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109.97694396972599</c:v>
                </c:pt>
                <c:pt idx="863">
                  <c:v>129.71308898925699</c:v>
                </c:pt>
                <c:pt idx="864">
                  <c:v>159.10646057128901</c:v>
                </c:pt>
                <c:pt idx="865">
                  <c:v>178.509033203125</c:v>
                </c:pt>
                <c:pt idx="866">
                  <c:v>98.212623596191406</c:v>
                </c:pt>
                <c:pt idx="867">
                  <c:v>143.11975097656199</c:v>
                </c:pt>
                <c:pt idx="868">
                  <c:v>225.011962890625</c:v>
                </c:pt>
                <c:pt idx="869">
                  <c:v>315.13064575195301</c:v>
                </c:pt>
                <c:pt idx="870">
                  <c:v>787.33605957031205</c:v>
                </c:pt>
                <c:pt idx="871">
                  <c:v>412.171142578125</c:v>
                </c:pt>
                <c:pt idx="872">
                  <c:v>183.42039489746</c:v>
                </c:pt>
                <c:pt idx="873">
                  <c:v>649.16259765625</c:v>
                </c:pt>
                <c:pt idx="874">
                  <c:v>311.43844604492102</c:v>
                </c:pt>
                <c:pt idx="875">
                  <c:v>142.91319274902301</c:v>
                </c:pt>
                <c:pt idx="876">
                  <c:v>713.4599609375</c:v>
                </c:pt>
                <c:pt idx="877">
                  <c:v>616.80725097656205</c:v>
                </c:pt>
                <c:pt idx="878">
                  <c:v>357.07046508789</c:v>
                </c:pt>
                <c:pt idx="879">
                  <c:v>219.13859558105401</c:v>
                </c:pt>
                <c:pt idx="880">
                  <c:v>317.36532592773398</c:v>
                </c:pt>
                <c:pt idx="881">
                  <c:v>204.99952697753901</c:v>
                </c:pt>
                <c:pt idx="882">
                  <c:v>191.24075317382801</c:v>
                </c:pt>
                <c:pt idx="883">
                  <c:v>483.08560180664</c:v>
                </c:pt>
                <c:pt idx="884">
                  <c:v>820.78253173828102</c:v>
                </c:pt>
                <c:pt idx="885">
                  <c:v>206.32629394531199</c:v>
                </c:pt>
                <c:pt idx="886">
                  <c:v>99.179016113281193</c:v>
                </c:pt>
                <c:pt idx="887">
                  <c:v>163.86650085449199</c:v>
                </c:pt>
                <c:pt idx="888">
                  <c:v>170.23275756835901</c:v>
                </c:pt>
                <c:pt idx="889">
                  <c:v>125.08489227294901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98.880516052245994</c:v>
                </c:pt>
                <c:pt idx="893">
                  <c:v>77.256454467773395</c:v>
                </c:pt>
                <c:pt idx="894">
                  <c:v>78.203170776367102</c:v>
                </c:pt>
                <c:pt idx="895">
                  <c:v>106.779968261718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102.369941711425</c:v>
                </c:pt>
                <c:pt idx="899">
                  <c:v>192.66160583496</c:v>
                </c:pt>
                <c:pt idx="900">
                  <c:v>89.530677795410099</c:v>
                </c:pt>
                <c:pt idx="901">
                  <c:v>673.146484375</c:v>
                </c:pt>
                <c:pt idx="902">
                  <c:v>181.25650024414</c:v>
                </c:pt>
                <c:pt idx="903">
                  <c:v>502.73928833007801</c:v>
                </c:pt>
                <c:pt idx="904">
                  <c:v>168.036529541015</c:v>
                </c:pt>
                <c:pt idx="905">
                  <c:v>98.752212524414006</c:v>
                </c:pt>
                <c:pt idx="906">
                  <c:v>284.42498779296801</c:v>
                </c:pt>
                <c:pt idx="907">
                  <c:v>381.14349365234301</c:v>
                </c:pt>
                <c:pt idx="908">
                  <c:v>145.59132385253901</c:v>
                </c:pt>
                <c:pt idx="909">
                  <c:v>122.15947723388599</c:v>
                </c:pt>
                <c:pt idx="910">
                  <c:v>165.07295227050699</c:v>
                </c:pt>
                <c:pt idx="911">
                  <c:v>484.129638671875</c:v>
                </c:pt>
                <c:pt idx="912">
                  <c:v>137.73812866210901</c:v>
                </c:pt>
                <c:pt idx="913">
                  <c:v>728.210205078125</c:v>
                </c:pt>
                <c:pt idx="914">
                  <c:v>166.94515991210901</c:v>
                </c:pt>
                <c:pt idx="915">
                  <c:v>100.313499450683</c:v>
                </c:pt>
                <c:pt idx="916">
                  <c:v>119.179000854492</c:v>
                </c:pt>
                <c:pt idx="917">
                  <c:v>71.586990356445298</c:v>
                </c:pt>
                <c:pt idx="918">
                  <c:v>82.119300842285099</c:v>
                </c:pt>
                <c:pt idx="919">
                  <c:v>126.647262573242</c:v>
                </c:pt>
                <c:pt idx="920">
                  <c:v>114.81207275390599</c:v>
                </c:pt>
                <c:pt idx="921">
                  <c:v>168.55697631835901</c:v>
                </c:pt>
                <c:pt idx="922">
                  <c:v>166.652908325195</c:v>
                </c:pt>
                <c:pt idx="923">
                  <c:v>1165.55017089843</c:v>
                </c:pt>
                <c:pt idx="924">
                  <c:v>1444.36572265625</c:v>
                </c:pt>
                <c:pt idx="925">
                  <c:v>166.18669128417901</c:v>
                </c:pt>
                <c:pt idx="926">
                  <c:v>201.87756347656199</c:v>
                </c:pt>
                <c:pt idx="927">
                  <c:v>305.07131958007801</c:v>
                </c:pt>
                <c:pt idx="928">
                  <c:v>312.37667846679602</c:v>
                </c:pt>
                <c:pt idx="929">
                  <c:v>102.758651733398</c:v>
                </c:pt>
                <c:pt idx="930">
                  <c:v>196.33001708984301</c:v>
                </c:pt>
                <c:pt idx="931">
                  <c:v>254.33215332031199</c:v>
                </c:pt>
                <c:pt idx="932">
                  <c:v>247.98660278320301</c:v>
                </c:pt>
                <c:pt idx="933">
                  <c:v>185.81228637695301</c:v>
                </c:pt>
                <c:pt idx="934">
                  <c:v>1386.79260253906</c:v>
                </c:pt>
                <c:pt idx="935">
                  <c:v>1280.40637207031</c:v>
                </c:pt>
                <c:pt idx="936">
                  <c:v>97.239845275878906</c:v>
                </c:pt>
                <c:pt idx="937">
                  <c:v>131.873123168945</c:v>
                </c:pt>
                <c:pt idx="938">
                  <c:v>84.958480834960895</c:v>
                </c:pt>
                <c:pt idx="939">
                  <c:v>77.445602416992102</c:v>
                </c:pt>
                <c:pt idx="940">
                  <c:v>231.961669921875</c:v>
                </c:pt>
                <c:pt idx="941">
                  <c:v>184.81915283203099</c:v>
                </c:pt>
                <c:pt idx="942">
                  <c:v>187.42982482910099</c:v>
                </c:pt>
                <c:pt idx="943">
                  <c:v>10635.580078125</c:v>
                </c:pt>
                <c:pt idx="944">
                  <c:v>62.282695770263601</c:v>
                </c:pt>
                <c:pt idx="945">
                  <c:v>77.238327026367102</c:v>
                </c:pt>
                <c:pt idx="946">
                  <c:v>240.65074157714801</c:v>
                </c:pt>
                <c:pt idx="947">
                  <c:v>142.65165710449199</c:v>
                </c:pt>
                <c:pt idx="948">
                  <c:v>80.386207580566406</c:v>
                </c:pt>
                <c:pt idx="949">
                  <c:v>3458.74438476562</c:v>
                </c:pt>
                <c:pt idx="950">
                  <c:v>1353.70678710937</c:v>
                </c:pt>
                <c:pt idx="951">
                  <c:v>755.42346191406205</c:v>
                </c:pt>
                <c:pt idx="952">
                  <c:v>457.55072021484301</c:v>
                </c:pt>
                <c:pt idx="953">
                  <c:v>1426.978515625</c:v>
                </c:pt>
                <c:pt idx="954">
                  <c:v>792.56024169921795</c:v>
                </c:pt>
                <c:pt idx="955">
                  <c:v>734.57244873046795</c:v>
                </c:pt>
                <c:pt idx="956">
                  <c:v>997.61163330078102</c:v>
                </c:pt>
                <c:pt idx="957">
                  <c:v>1743.92431640625</c:v>
                </c:pt>
                <c:pt idx="958">
                  <c:v>489.97073364257801</c:v>
                </c:pt>
                <c:pt idx="959">
                  <c:v>707.36297607421795</c:v>
                </c:pt>
                <c:pt idx="960">
                  <c:v>1395.18212890625</c:v>
                </c:pt>
                <c:pt idx="961">
                  <c:v>103.657814025878</c:v>
                </c:pt>
                <c:pt idx="962">
                  <c:v>1202.46118164062</c:v>
                </c:pt>
                <c:pt idx="963">
                  <c:v>180.58566284179599</c:v>
                </c:pt>
                <c:pt idx="964">
                  <c:v>203.33999633789</c:v>
                </c:pt>
                <c:pt idx="965">
                  <c:v>175.406158447265</c:v>
                </c:pt>
                <c:pt idx="966">
                  <c:v>62.684196472167898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308.666900634765</c:v>
                </c:pt>
                <c:pt idx="970">
                  <c:v>131.88307189941401</c:v>
                </c:pt>
                <c:pt idx="971">
                  <c:v>703.84814453125</c:v>
                </c:pt>
                <c:pt idx="972">
                  <c:v>135.31327819824199</c:v>
                </c:pt>
                <c:pt idx="973">
                  <c:v>167.05389404296801</c:v>
                </c:pt>
                <c:pt idx="974">
                  <c:v>690.355712890625</c:v>
                </c:pt>
                <c:pt idx="975">
                  <c:v>57.308868408203097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236.66905212402301</c:v>
                </c:pt>
                <c:pt idx="979">
                  <c:v>85.097518920898395</c:v>
                </c:pt>
                <c:pt idx="980">
                  <c:v>80.129600524902301</c:v>
                </c:pt>
                <c:pt idx="981">
                  <c:v>88.944541931152301</c:v>
                </c:pt>
                <c:pt idx="982">
                  <c:v>188.80993652343699</c:v>
                </c:pt>
                <c:pt idx="983">
                  <c:v>61.735698699951101</c:v>
                </c:pt>
                <c:pt idx="984">
                  <c:v>118.438919067382</c:v>
                </c:pt>
                <c:pt idx="985">
                  <c:v>62.301700592041001</c:v>
                </c:pt>
                <c:pt idx="986">
                  <c:v>152.43902587890599</c:v>
                </c:pt>
                <c:pt idx="987">
                  <c:v>315.126861572265</c:v>
                </c:pt>
                <c:pt idx="988">
                  <c:v>120.9693069458</c:v>
                </c:pt>
                <c:pt idx="989">
                  <c:v>104.119575500488</c:v>
                </c:pt>
                <c:pt idx="990">
                  <c:v>97.218902587890597</c:v>
                </c:pt>
                <c:pt idx="991">
                  <c:v>124.17140197753901</c:v>
                </c:pt>
                <c:pt idx="992">
                  <c:v>217.34223937988199</c:v>
                </c:pt>
                <c:pt idx="993">
                  <c:v>123.10723114013599</c:v>
                </c:pt>
                <c:pt idx="994">
                  <c:v>56.557098388671797</c:v>
                </c:pt>
                <c:pt idx="995">
                  <c:v>130.134017944335</c:v>
                </c:pt>
                <c:pt idx="996">
                  <c:v>126.21531677246</c:v>
                </c:pt>
                <c:pt idx="997">
                  <c:v>118.29231262207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354.157135009765</c:v>
                </c:pt>
                <c:pt idx="1001">
                  <c:v>222.00183105468699</c:v>
                </c:pt>
                <c:pt idx="1002">
                  <c:v>106.68032073974599</c:v>
                </c:pt>
                <c:pt idx="1003">
                  <c:v>96.0006103515625</c:v>
                </c:pt>
                <c:pt idx="1004">
                  <c:v>179.17413330078099</c:v>
                </c:pt>
                <c:pt idx="1005">
                  <c:v>145.91439819335901</c:v>
                </c:pt>
                <c:pt idx="1006">
                  <c:v>145.21218872070301</c:v>
                </c:pt>
                <c:pt idx="1007">
                  <c:v>291.01217651367102</c:v>
                </c:pt>
                <c:pt idx="1008">
                  <c:v>858.38739013671795</c:v>
                </c:pt>
                <c:pt idx="1009">
                  <c:v>421.03103637695301</c:v>
                </c:pt>
                <c:pt idx="1010">
                  <c:v>187.87585449218699</c:v>
                </c:pt>
                <c:pt idx="1011">
                  <c:v>128.15817260742099</c:v>
                </c:pt>
                <c:pt idx="1012">
                  <c:v>118.60357666015599</c:v>
                </c:pt>
                <c:pt idx="1013">
                  <c:v>205.21856689453099</c:v>
                </c:pt>
                <c:pt idx="1014">
                  <c:v>88.965301513671804</c:v>
                </c:pt>
                <c:pt idx="1015">
                  <c:v>152.65945434570301</c:v>
                </c:pt>
                <c:pt idx="1016">
                  <c:v>62.664253234863203</c:v>
                </c:pt>
                <c:pt idx="1017">
                  <c:v>129.11479187011699</c:v>
                </c:pt>
                <c:pt idx="1018">
                  <c:v>61.225498199462798</c:v>
                </c:pt>
                <c:pt idx="1019">
                  <c:v>92.689315795898395</c:v>
                </c:pt>
                <c:pt idx="1020">
                  <c:v>96.588966369628906</c:v>
                </c:pt>
                <c:pt idx="1021">
                  <c:v>65.6719970703125</c:v>
                </c:pt>
                <c:pt idx="1022">
                  <c:v>184.15531921386699</c:v>
                </c:pt>
                <c:pt idx="1023">
                  <c:v>69.262321472167898</c:v>
                </c:pt>
                <c:pt idx="1024">
                  <c:v>91.900047302245994</c:v>
                </c:pt>
                <c:pt idx="1025">
                  <c:v>50.769798278808501</c:v>
                </c:pt>
                <c:pt idx="1026">
                  <c:v>216.571197509765</c:v>
                </c:pt>
                <c:pt idx="1027">
                  <c:v>132.63331604003901</c:v>
                </c:pt>
                <c:pt idx="1028">
                  <c:v>87.406570434570298</c:v>
                </c:pt>
                <c:pt idx="1029">
                  <c:v>110.35425567626901</c:v>
                </c:pt>
                <c:pt idx="1030">
                  <c:v>182.51013183593699</c:v>
                </c:pt>
                <c:pt idx="1031">
                  <c:v>89.2872314453125</c:v>
                </c:pt>
                <c:pt idx="1032">
                  <c:v>235.440505981445</c:v>
                </c:pt>
                <c:pt idx="1033">
                  <c:v>67.728576660156193</c:v>
                </c:pt>
                <c:pt idx="1034">
                  <c:v>104.401321411132</c:v>
                </c:pt>
                <c:pt idx="1035">
                  <c:v>123.984558105468</c:v>
                </c:pt>
                <c:pt idx="1036">
                  <c:v>61.582942962646399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198.3310546875</c:v>
                </c:pt>
                <c:pt idx="1040">
                  <c:v>87.191230773925696</c:v>
                </c:pt>
                <c:pt idx="1041">
                  <c:v>64.136398315429602</c:v>
                </c:pt>
                <c:pt idx="1042">
                  <c:v>80.639381408691406</c:v>
                </c:pt>
                <c:pt idx="1043">
                  <c:v>69.509796142578097</c:v>
                </c:pt>
                <c:pt idx="1044">
                  <c:v>75.116569519042898</c:v>
                </c:pt>
                <c:pt idx="1045">
                  <c:v>81.158515930175696</c:v>
                </c:pt>
                <c:pt idx="1046">
                  <c:v>124.01104736328099</c:v>
                </c:pt>
                <c:pt idx="1047">
                  <c:v>174.287994384765</c:v>
                </c:pt>
                <c:pt idx="1048">
                  <c:v>149.14002990722599</c:v>
                </c:pt>
                <c:pt idx="1049">
                  <c:v>97.882354736328097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180.862380981445</c:v>
                </c:pt>
                <c:pt idx="1053">
                  <c:v>110.450912475585</c:v>
                </c:pt>
                <c:pt idx="1054">
                  <c:v>159.44938659667901</c:v>
                </c:pt>
                <c:pt idx="1055">
                  <c:v>102.332138061523</c:v>
                </c:pt>
                <c:pt idx="1056">
                  <c:v>68.570129394531193</c:v>
                </c:pt>
                <c:pt idx="1057">
                  <c:v>233.05307006835901</c:v>
                </c:pt>
                <c:pt idx="1058">
                  <c:v>70.086677551269503</c:v>
                </c:pt>
                <c:pt idx="1059">
                  <c:v>94.685234069824205</c:v>
                </c:pt>
                <c:pt idx="1060">
                  <c:v>78.794700622558494</c:v>
                </c:pt>
                <c:pt idx="1061">
                  <c:v>129.032943725585</c:v>
                </c:pt>
                <c:pt idx="1062">
                  <c:v>149.79524230957</c:v>
                </c:pt>
                <c:pt idx="1063">
                  <c:v>195.27973937988199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87.247764587402301</c:v>
                </c:pt>
                <c:pt idx="1067">
                  <c:v>99.233062744140597</c:v>
                </c:pt>
                <c:pt idx="1068">
                  <c:v>87.317039489745994</c:v>
                </c:pt>
                <c:pt idx="1069">
                  <c:v>7839.88818359375</c:v>
                </c:pt>
                <c:pt idx="1070">
                  <c:v>190.21902465820301</c:v>
                </c:pt>
                <c:pt idx="1071">
                  <c:v>167.33076477050699</c:v>
                </c:pt>
                <c:pt idx="1072">
                  <c:v>187.86265563964801</c:v>
                </c:pt>
                <c:pt idx="1073">
                  <c:v>194.73768615722599</c:v>
                </c:pt>
                <c:pt idx="1074">
                  <c:v>182.35398864746</c:v>
                </c:pt>
                <c:pt idx="1075">
                  <c:v>292.109619140625</c:v>
                </c:pt>
                <c:pt idx="1076">
                  <c:v>110.14884185791</c:v>
                </c:pt>
                <c:pt idx="1077">
                  <c:v>137.39520263671801</c:v>
                </c:pt>
                <c:pt idx="1078">
                  <c:v>70.586898803710895</c:v>
                </c:pt>
                <c:pt idx="1079">
                  <c:v>858.76330566406205</c:v>
                </c:pt>
                <c:pt idx="1080">
                  <c:v>217.66275024414</c:v>
                </c:pt>
                <c:pt idx="1081">
                  <c:v>133.04449462890599</c:v>
                </c:pt>
                <c:pt idx="1082">
                  <c:v>146.25350952148401</c:v>
                </c:pt>
                <c:pt idx="1083">
                  <c:v>172.47425842285099</c:v>
                </c:pt>
                <c:pt idx="1084">
                  <c:v>165.43467712402301</c:v>
                </c:pt>
                <c:pt idx="1085">
                  <c:v>11761.923828125</c:v>
                </c:pt>
                <c:pt idx="1086">
                  <c:v>112.55525970458901</c:v>
                </c:pt>
                <c:pt idx="1087">
                  <c:v>173.23904418945301</c:v>
                </c:pt>
                <c:pt idx="1088">
                  <c:v>141.83058166503901</c:v>
                </c:pt>
                <c:pt idx="1089">
                  <c:v>105.148750305175</c:v>
                </c:pt>
                <c:pt idx="1090">
                  <c:v>164.26190185546801</c:v>
                </c:pt>
                <c:pt idx="1091">
                  <c:v>12154.6650390625</c:v>
                </c:pt>
                <c:pt idx="1092">
                  <c:v>71.654701232910099</c:v>
                </c:pt>
                <c:pt idx="1093">
                  <c:v>127.127227783203</c:v>
                </c:pt>
                <c:pt idx="1094">
                  <c:v>129.72445678710901</c:v>
                </c:pt>
                <c:pt idx="1095">
                  <c:v>225.68809509277301</c:v>
                </c:pt>
                <c:pt idx="1096">
                  <c:v>132.78649902343699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95.865509033203097</c:v>
                </c:pt>
                <c:pt idx="1100">
                  <c:v>115.69960021972599</c:v>
                </c:pt>
                <c:pt idx="1101">
                  <c:v>283.82775878906199</c:v>
                </c:pt>
                <c:pt idx="1102">
                  <c:v>183.89579772949199</c:v>
                </c:pt>
                <c:pt idx="1103">
                  <c:v>60.985698699951101</c:v>
                </c:pt>
                <c:pt idx="1104">
                  <c:v>90.844863891601506</c:v>
                </c:pt>
                <c:pt idx="1105">
                  <c:v>94.787559509277301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91.735816955566406</c:v>
                </c:pt>
                <c:pt idx="1109">
                  <c:v>138.83581542968699</c:v>
                </c:pt>
                <c:pt idx="1110">
                  <c:v>270.69332885742102</c:v>
                </c:pt>
                <c:pt idx="1111">
                  <c:v>73.878761291503906</c:v>
                </c:pt>
                <c:pt idx="1112">
                  <c:v>115.868293762207</c:v>
                </c:pt>
                <c:pt idx="1113">
                  <c:v>100.218391418457</c:v>
                </c:pt>
                <c:pt idx="1114">
                  <c:v>78.811691284179602</c:v>
                </c:pt>
                <c:pt idx="1115">
                  <c:v>64.675872802734304</c:v>
                </c:pt>
                <c:pt idx="1116">
                  <c:v>150.16102600097599</c:v>
                </c:pt>
                <c:pt idx="1117">
                  <c:v>65.306411743164006</c:v>
                </c:pt>
                <c:pt idx="1118">
                  <c:v>172.63197326660099</c:v>
                </c:pt>
                <c:pt idx="1119">
                  <c:v>61.357898712158203</c:v>
                </c:pt>
                <c:pt idx="1120">
                  <c:v>83.321273803710895</c:v>
                </c:pt>
                <c:pt idx="1121">
                  <c:v>154.103744506835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79.046394348144503</c:v>
                </c:pt>
                <c:pt idx="1128">
                  <c:v>64.668663024902301</c:v>
                </c:pt>
                <c:pt idx="1129">
                  <c:v>83.335296630859304</c:v>
                </c:pt>
                <c:pt idx="1130">
                  <c:v>63.441650390625</c:v>
                </c:pt>
                <c:pt idx="1131">
                  <c:v>103.68474578857401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164.48908996582</c:v>
                </c:pt>
                <c:pt idx="1135">
                  <c:v>126.54506683349599</c:v>
                </c:pt>
                <c:pt idx="1136">
                  <c:v>76.795562744140597</c:v>
                </c:pt>
                <c:pt idx="1137">
                  <c:v>85.621826171875</c:v>
                </c:pt>
                <c:pt idx="1138">
                  <c:v>105.96743774414</c:v>
                </c:pt>
                <c:pt idx="1139">
                  <c:v>76.789459228515597</c:v>
                </c:pt>
                <c:pt idx="1140">
                  <c:v>61.862701416015597</c:v>
                </c:pt>
                <c:pt idx="1141">
                  <c:v>64.758430480957003</c:v>
                </c:pt>
              </c:numCache>
            </c:numRef>
          </c:xVal>
          <c:yVal>
            <c:numRef>
              <c:f>stat_1!$C$1:$C$1142</c:f>
              <c:numCache>
                <c:formatCode>General</c:formatCode>
                <c:ptCount val="1142"/>
                <c:pt idx="0">
                  <c:v>75.201698303222599</c:v>
                </c:pt>
                <c:pt idx="1">
                  <c:v>65.465499877929602</c:v>
                </c:pt>
                <c:pt idx="2">
                  <c:v>79.342300415039006</c:v>
                </c:pt>
                <c:pt idx="3">
                  <c:v>149.30999755859301</c:v>
                </c:pt>
                <c:pt idx="4">
                  <c:v>135.46099853515599</c:v>
                </c:pt>
                <c:pt idx="5">
                  <c:v>73.848800659179602</c:v>
                </c:pt>
                <c:pt idx="6">
                  <c:v>58.381099700927699</c:v>
                </c:pt>
                <c:pt idx="7">
                  <c:v>61.3138008117675</c:v>
                </c:pt>
                <c:pt idx="8">
                  <c:v>84.4739990234375</c:v>
                </c:pt>
                <c:pt idx="9">
                  <c:v>96.5343017578125</c:v>
                </c:pt>
                <c:pt idx="10">
                  <c:v>62.6343994140625</c:v>
                </c:pt>
                <c:pt idx="11">
                  <c:v>68.261497497558494</c:v>
                </c:pt>
                <c:pt idx="12">
                  <c:v>99.574897766113196</c:v>
                </c:pt>
                <c:pt idx="13">
                  <c:v>130.43800354003901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155.32600402832</c:v>
                </c:pt>
                <c:pt idx="17">
                  <c:v>138.46200561523401</c:v>
                </c:pt>
                <c:pt idx="18">
                  <c:v>93.091903686523395</c:v>
                </c:pt>
                <c:pt idx="19">
                  <c:v>106.00599670410099</c:v>
                </c:pt>
                <c:pt idx="20">
                  <c:v>99.973098754882798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361.5419921875</c:v>
                </c:pt>
                <c:pt idx="24">
                  <c:v>80.000701904296804</c:v>
                </c:pt>
                <c:pt idx="25">
                  <c:v>83.328300476074205</c:v>
                </c:pt>
                <c:pt idx="26">
                  <c:v>130.197006225585</c:v>
                </c:pt>
                <c:pt idx="27">
                  <c:v>71.3988037109375</c:v>
                </c:pt>
                <c:pt idx="28">
                  <c:v>120.81999969482401</c:v>
                </c:pt>
                <c:pt idx="29">
                  <c:v>309.72100830078102</c:v>
                </c:pt>
                <c:pt idx="30">
                  <c:v>81.148002624511705</c:v>
                </c:pt>
                <c:pt idx="31">
                  <c:v>89.722503662109304</c:v>
                </c:pt>
                <c:pt idx="32">
                  <c:v>328.45199584960898</c:v>
                </c:pt>
                <c:pt idx="33">
                  <c:v>348.95300292968699</c:v>
                </c:pt>
                <c:pt idx="34">
                  <c:v>173.016998291015</c:v>
                </c:pt>
                <c:pt idx="35">
                  <c:v>108.697998046875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105.823997497558</c:v>
                </c:pt>
                <c:pt idx="39">
                  <c:v>53.849399566650298</c:v>
                </c:pt>
                <c:pt idx="40">
                  <c:v>163.63200378417901</c:v>
                </c:pt>
                <c:pt idx="41">
                  <c:v>52.783401489257798</c:v>
                </c:pt>
                <c:pt idx="42">
                  <c:v>241.322998046875</c:v>
                </c:pt>
                <c:pt idx="43">
                  <c:v>101.059997558593</c:v>
                </c:pt>
                <c:pt idx="44">
                  <c:v>108.95899963378901</c:v>
                </c:pt>
                <c:pt idx="45">
                  <c:v>200.61199951171801</c:v>
                </c:pt>
                <c:pt idx="46">
                  <c:v>87.329002380370994</c:v>
                </c:pt>
                <c:pt idx="47">
                  <c:v>52.582401275634702</c:v>
                </c:pt>
                <c:pt idx="48">
                  <c:v>90.996902465820298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109.140998840332</c:v>
                </c:pt>
                <c:pt idx="52">
                  <c:v>51.292900085449197</c:v>
                </c:pt>
                <c:pt idx="53">
                  <c:v>106.6070022583</c:v>
                </c:pt>
                <c:pt idx="54">
                  <c:v>185.18099975585901</c:v>
                </c:pt>
                <c:pt idx="55">
                  <c:v>137.42199707031199</c:v>
                </c:pt>
                <c:pt idx="56">
                  <c:v>326.97000122070301</c:v>
                </c:pt>
                <c:pt idx="57">
                  <c:v>178.22599792480401</c:v>
                </c:pt>
                <c:pt idx="58">
                  <c:v>247.67799377441401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4334.10986328125</c:v>
                </c:pt>
                <c:pt idx="62">
                  <c:v>447.13299560546801</c:v>
                </c:pt>
                <c:pt idx="63">
                  <c:v>178.05599975585901</c:v>
                </c:pt>
                <c:pt idx="64">
                  <c:v>125.525001525878</c:v>
                </c:pt>
                <c:pt idx="65">
                  <c:v>459.71499633789</c:v>
                </c:pt>
                <c:pt idx="66">
                  <c:v>258.489990234375</c:v>
                </c:pt>
                <c:pt idx="67">
                  <c:v>330.871002197265</c:v>
                </c:pt>
                <c:pt idx="68">
                  <c:v>315.41400146484301</c:v>
                </c:pt>
                <c:pt idx="69">
                  <c:v>490.39898681640602</c:v>
                </c:pt>
                <c:pt idx="70">
                  <c:v>323.558013916015</c:v>
                </c:pt>
                <c:pt idx="71">
                  <c:v>301.38198852539</c:v>
                </c:pt>
                <c:pt idx="72">
                  <c:v>580.13702392578102</c:v>
                </c:pt>
                <c:pt idx="73">
                  <c:v>1088.67004394531</c:v>
                </c:pt>
                <c:pt idx="74">
                  <c:v>151.00100708007801</c:v>
                </c:pt>
                <c:pt idx="75">
                  <c:v>183.162994384765</c:v>
                </c:pt>
                <c:pt idx="76">
                  <c:v>11866.900390625</c:v>
                </c:pt>
                <c:pt idx="77">
                  <c:v>327.67999267578102</c:v>
                </c:pt>
                <c:pt idx="78">
                  <c:v>280.30700683593699</c:v>
                </c:pt>
                <c:pt idx="79">
                  <c:v>218.177001953125</c:v>
                </c:pt>
                <c:pt idx="80">
                  <c:v>108.216003417968</c:v>
                </c:pt>
                <c:pt idx="81">
                  <c:v>207.29400634765599</c:v>
                </c:pt>
                <c:pt idx="82">
                  <c:v>200.044998168945</c:v>
                </c:pt>
                <c:pt idx="83">
                  <c:v>12542.7998046875</c:v>
                </c:pt>
                <c:pt idx="84">
                  <c:v>154.14999389648401</c:v>
                </c:pt>
                <c:pt idx="85">
                  <c:v>162.68099975585901</c:v>
                </c:pt>
                <c:pt idx="86">
                  <c:v>136.55700683593699</c:v>
                </c:pt>
                <c:pt idx="87">
                  <c:v>117.164001464843</c:v>
                </c:pt>
                <c:pt idx="88">
                  <c:v>123.068000793457</c:v>
                </c:pt>
                <c:pt idx="89">
                  <c:v>184.10299682617099</c:v>
                </c:pt>
                <c:pt idx="90">
                  <c:v>138.23399353027301</c:v>
                </c:pt>
                <c:pt idx="91">
                  <c:v>256.74499511718699</c:v>
                </c:pt>
                <c:pt idx="92">
                  <c:v>210.11700439453099</c:v>
                </c:pt>
                <c:pt idx="93">
                  <c:v>89.613197326660099</c:v>
                </c:pt>
                <c:pt idx="94">
                  <c:v>145.53999328613199</c:v>
                </c:pt>
                <c:pt idx="95">
                  <c:v>154.91600036621</c:v>
                </c:pt>
                <c:pt idx="96">
                  <c:v>172.61799621582</c:v>
                </c:pt>
                <c:pt idx="97">
                  <c:v>337.48699951171801</c:v>
                </c:pt>
                <c:pt idx="98">
                  <c:v>56.708400726318303</c:v>
                </c:pt>
                <c:pt idx="99">
                  <c:v>90.513000488281193</c:v>
                </c:pt>
                <c:pt idx="100">
                  <c:v>92.406600952148395</c:v>
                </c:pt>
                <c:pt idx="101">
                  <c:v>124.900001525878</c:v>
                </c:pt>
                <c:pt idx="102">
                  <c:v>170.656005859375</c:v>
                </c:pt>
                <c:pt idx="103">
                  <c:v>125.10299682617099</c:v>
                </c:pt>
                <c:pt idx="104">
                  <c:v>154.12399291992099</c:v>
                </c:pt>
                <c:pt idx="105">
                  <c:v>68.260597229003906</c:v>
                </c:pt>
                <c:pt idx="106">
                  <c:v>85.486503601074205</c:v>
                </c:pt>
                <c:pt idx="107">
                  <c:v>81.1448974609375</c:v>
                </c:pt>
                <c:pt idx="108">
                  <c:v>140.26800537109301</c:v>
                </c:pt>
                <c:pt idx="109">
                  <c:v>87.361999511718693</c:v>
                </c:pt>
                <c:pt idx="110">
                  <c:v>50.300701141357401</c:v>
                </c:pt>
                <c:pt idx="111">
                  <c:v>82.349296569824205</c:v>
                </c:pt>
                <c:pt idx="112">
                  <c:v>290.94299316406199</c:v>
                </c:pt>
                <c:pt idx="113">
                  <c:v>177.68400573730401</c:v>
                </c:pt>
                <c:pt idx="114">
                  <c:v>148.90199279785099</c:v>
                </c:pt>
                <c:pt idx="115">
                  <c:v>126.262001037597</c:v>
                </c:pt>
                <c:pt idx="116">
                  <c:v>104.17600250244099</c:v>
                </c:pt>
                <c:pt idx="117">
                  <c:v>107.16699981689401</c:v>
                </c:pt>
                <c:pt idx="118">
                  <c:v>79.672599792480398</c:v>
                </c:pt>
                <c:pt idx="119">
                  <c:v>113.45500183105401</c:v>
                </c:pt>
                <c:pt idx="120">
                  <c:v>203.253005981445</c:v>
                </c:pt>
                <c:pt idx="121">
                  <c:v>52.55659866333</c:v>
                </c:pt>
                <c:pt idx="122">
                  <c:v>131.25199890136699</c:v>
                </c:pt>
                <c:pt idx="123">
                  <c:v>63.7112007141113</c:v>
                </c:pt>
                <c:pt idx="124">
                  <c:v>230.87300109863199</c:v>
                </c:pt>
                <c:pt idx="125">
                  <c:v>141.25199890136699</c:v>
                </c:pt>
                <c:pt idx="126">
                  <c:v>73.848098754882798</c:v>
                </c:pt>
                <c:pt idx="127">
                  <c:v>95.235801696777301</c:v>
                </c:pt>
                <c:pt idx="128">
                  <c:v>60.424900054931598</c:v>
                </c:pt>
                <c:pt idx="129">
                  <c:v>219.27200317382801</c:v>
                </c:pt>
                <c:pt idx="130">
                  <c:v>278.83499145507801</c:v>
                </c:pt>
                <c:pt idx="131">
                  <c:v>199.97700500488199</c:v>
                </c:pt>
                <c:pt idx="132">
                  <c:v>190.93299865722599</c:v>
                </c:pt>
                <c:pt idx="133">
                  <c:v>168.20599365234301</c:v>
                </c:pt>
                <c:pt idx="134">
                  <c:v>93.6072998046875</c:v>
                </c:pt>
                <c:pt idx="135">
                  <c:v>66.409797668457003</c:v>
                </c:pt>
                <c:pt idx="136">
                  <c:v>118.300003051757</c:v>
                </c:pt>
                <c:pt idx="137">
                  <c:v>126.448997497558</c:v>
                </c:pt>
                <c:pt idx="138">
                  <c:v>51.592899322509702</c:v>
                </c:pt>
                <c:pt idx="139">
                  <c:v>62.453399658203097</c:v>
                </c:pt>
                <c:pt idx="140">
                  <c:v>58.874298095703097</c:v>
                </c:pt>
                <c:pt idx="141">
                  <c:v>185.44500732421801</c:v>
                </c:pt>
                <c:pt idx="142">
                  <c:v>84.552597045898395</c:v>
                </c:pt>
                <c:pt idx="143">
                  <c:v>186.57000732421801</c:v>
                </c:pt>
                <c:pt idx="144">
                  <c:v>167.19900512695301</c:v>
                </c:pt>
                <c:pt idx="145">
                  <c:v>67.816596984863196</c:v>
                </c:pt>
                <c:pt idx="146">
                  <c:v>50.573898315429602</c:v>
                </c:pt>
                <c:pt idx="147">
                  <c:v>54.6122016906738</c:v>
                </c:pt>
                <c:pt idx="148">
                  <c:v>147.302001953125</c:v>
                </c:pt>
                <c:pt idx="149">
                  <c:v>307.80099487304602</c:v>
                </c:pt>
                <c:pt idx="150">
                  <c:v>129.41400146484301</c:v>
                </c:pt>
                <c:pt idx="151">
                  <c:v>97.097801208495994</c:v>
                </c:pt>
                <c:pt idx="152">
                  <c:v>783.81201171875</c:v>
                </c:pt>
                <c:pt idx="153">
                  <c:v>628.71197509765602</c:v>
                </c:pt>
                <c:pt idx="154">
                  <c:v>98.804100036620994</c:v>
                </c:pt>
                <c:pt idx="155">
                  <c:v>127.805000305175</c:v>
                </c:pt>
                <c:pt idx="156">
                  <c:v>133.03199768066401</c:v>
                </c:pt>
                <c:pt idx="157">
                  <c:v>801.74499511718705</c:v>
                </c:pt>
                <c:pt idx="158">
                  <c:v>136.65400695800699</c:v>
                </c:pt>
                <c:pt idx="159">
                  <c:v>995.3740234375</c:v>
                </c:pt>
                <c:pt idx="160">
                  <c:v>228.15199279785099</c:v>
                </c:pt>
                <c:pt idx="161">
                  <c:v>185.96099853515599</c:v>
                </c:pt>
                <c:pt idx="162">
                  <c:v>196.97000122070301</c:v>
                </c:pt>
                <c:pt idx="163">
                  <c:v>96.295799255370994</c:v>
                </c:pt>
                <c:pt idx="164">
                  <c:v>243.06700134277301</c:v>
                </c:pt>
                <c:pt idx="165">
                  <c:v>241.253005981445</c:v>
                </c:pt>
                <c:pt idx="166">
                  <c:v>51.457000732421797</c:v>
                </c:pt>
                <c:pt idx="167">
                  <c:v>287.74798583984301</c:v>
                </c:pt>
                <c:pt idx="168">
                  <c:v>55.635799407958899</c:v>
                </c:pt>
                <c:pt idx="169">
                  <c:v>65.632698059082003</c:v>
                </c:pt>
                <c:pt idx="170">
                  <c:v>214.28599548339801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144.05900573730401</c:v>
                </c:pt>
                <c:pt idx="174">
                  <c:v>525.406982421875</c:v>
                </c:pt>
                <c:pt idx="175">
                  <c:v>63.018600463867102</c:v>
                </c:pt>
                <c:pt idx="176">
                  <c:v>273.43701171875</c:v>
                </c:pt>
                <c:pt idx="177">
                  <c:v>92.706703186035099</c:v>
                </c:pt>
                <c:pt idx="178">
                  <c:v>192.04600524902301</c:v>
                </c:pt>
                <c:pt idx="179">
                  <c:v>120.81300354003901</c:v>
                </c:pt>
                <c:pt idx="180">
                  <c:v>107.684997558593</c:v>
                </c:pt>
                <c:pt idx="181">
                  <c:v>116.348999023437</c:v>
                </c:pt>
                <c:pt idx="182">
                  <c:v>323.47299194335898</c:v>
                </c:pt>
                <c:pt idx="183">
                  <c:v>95.074996948242102</c:v>
                </c:pt>
                <c:pt idx="184">
                  <c:v>123.50700378417901</c:v>
                </c:pt>
                <c:pt idx="185">
                  <c:v>74.352600097656193</c:v>
                </c:pt>
                <c:pt idx="186">
                  <c:v>226.08599853515599</c:v>
                </c:pt>
                <c:pt idx="187">
                  <c:v>78.494598388671804</c:v>
                </c:pt>
                <c:pt idx="188">
                  <c:v>122.861000061035</c:v>
                </c:pt>
                <c:pt idx="189">
                  <c:v>92.078102111816406</c:v>
                </c:pt>
                <c:pt idx="190">
                  <c:v>82.1864013671875</c:v>
                </c:pt>
                <c:pt idx="191">
                  <c:v>71.199203491210895</c:v>
                </c:pt>
                <c:pt idx="192">
                  <c:v>420.114990234375</c:v>
                </c:pt>
                <c:pt idx="193">
                  <c:v>1016.84002685546</c:v>
                </c:pt>
                <c:pt idx="194">
                  <c:v>122.36000061035099</c:v>
                </c:pt>
                <c:pt idx="195">
                  <c:v>391.53601074218699</c:v>
                </c:pt>
                <c:pt idx="196">
                  <c:v>209.80900573730401</c:v>
                </c:pt>
                <c:pt idx="197">
                  <c:v>820.71398925781205</c:v>
                </c:pt>
                <c:pt idx="198">
                  <c:v>92.560699462890597</c:v>
                </c:pt>
                <c:pt idx="199">
                  <c:v>246.33700561523401</c:v>
                </c:pt>
                <c:pt idx="200">
                  <c:v>742.24200439453102</c:v>
                </c:pt>
                <c:pt idx="201">
                  <c:v>96.010696411132798</c:v>
                </c:pt>
                <c:pt idx="202">
                  <c:v>264.760986328125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396.92300415039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73.712303161620994</c:v>
                </c:pt>
                <c:pt idx="209">
                  <c:v>69.449401855468693</c:v>
                </c:pt>
                <c:pt idx="210">
                  <c:v>69.323501586914006</c:v>
                </c:pt>
                <c:pt idx="211">
                  <c:v>51.9976997375488</c:v>
                </c:pt>
                <c:pt idx="212">
                  <c:v>163.42199707031199</c:v>
                </c:pt>
                <c:pt idx="213">
                  <c:v>161.44400024414</c:v>
                </c:pt>
                <c:pt idx="214">
                  <c:v>180.40499877929599</c:v>
                </c:pt>
                <c:pt idx="215">
                  <c:v>852.864013671875</c:v>
                </c:pt>
                <c:pt idx="216">
                  <c:v>491.885009765625</c:v>
                </c:pt>
                <c:pt idx="217">
                  <c:v>899.69201660156205</c:v>
                </c:pt>
                <c:pt idx="218">
                  <c:v>4906.740234375</c:v>
                </c:pt>
                <c:pt idx="219">
                  <c:v>311.17999267578102</c:v>
                </c:pt>
                <c:pt idx="220">
                  <c:v>168.68400573730401</c:v>
                </c:pt>
                <c:pt idx="221">
                  <c:v>11796.7998046875</c:v>
                </c:pt>
                <c:pt idx="222">
                  <c:v>1740.55004882812</c:v>
                </c:pt>
                <c:pt idx="223">
                  <c:v>819.95098876953102</c:v>
                </c:pt>
                <c:pt idx="224">
                  <c:v>653.16900634765602</c:v>
                </c:pt>
                <c:pt idx="225">
                  <c:v>1549.52001953125</c:v>
                </c:pt>
                <c:pt idx="226">
                  <c:v>1016.01000976562</c:v>
                </c:pt>
                <c:pt idx="227">
                  <c:v>639.21002197265602</c:v>
                </c:pt>
                <c:pt idx="228">
                  <c:v>1062.15002441406</c:v>
                </c:pt>
                <c:pt idx="229">
                  <c:v>1514.83996582031</c:v>
                </c:pt>
                <c:pt idx="230">
                  <c:v>454.85998535156199</c:v>
                </c:pt>
                <c:pt idx="231">
                  <c:v>871.052978515625</c:v>
                </c:pt>
                <c:pt idx="232">
                  <c:v>1649.06994628906</c:v>
                </c:pt>
                <c:pt idx="233">
                  <c:v>3924.17993164062</c:v>
                </c:pt>
                <c:pt idx="234">
                  <c:v>296.38299560546801</c:v>
                </c:pt>
                <c:pt idx="235">
                  <c:v>9400.01953125</c:v>
                </c:pt>
                <c:pt idx="236">
                  <c:v>314.31201171875</c:v>
                </c:pt>
                <c:pt idx="237">
                  <c:v>241.86599731445301</c:v>
                </c:pt>
                <c:pt idx="238">
                  <c:v>339.27700805664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85.779098510742102</c:v>
                </c:pt>
                <c:pt idx="242">
                  <c:v>115.081001281738</c:v>
                </c:pt>
                <c:pt idx="243">
                  <c:v>330.11700439453102</c:v>
                </c:pt>
                <c:pt idx="244">
                  <c:v>677.91198730468705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1882.66003417968</c:v>
                </c:pt>
                <c:pt idx="248">
                  <c:v>1683.06994628906</c:v>
                </c:pt>
                <c:pt idx="249">
                  <c:v>206.20700073242099</c:v>
                </c:pt>
                <c:pt idx="250">
                  <c:v>279.350006103515</c:v>
                </c:pt>
                <c:pt idx="251">
                  <c:v>191.28500366210901</c:v>
                </c:pt>
                <c:pt idx="252">
                  <c:v>107.13600158691401</c:v>
                </c:pt>
                <c:pt idx="253">
                  <c:v>92.401100158691406</c:v>
                </c:pt>
                <c:pt idx="254">
                  <c:v>149.08799743652301</c:v>
                </c:pt>
                <c:pt idx="255">
                  <c:v>210.55900573730401</c:v>
                </c:pt>
                <c:pt idx="256">
                  <c:v>293.29400634765602</c:v>
                </c:pt>
                <c:pt idx="257">
                  <c:v>183.51300048828099</c:v>
                </c:pt>
                <c:pt idx="258">
                  <c:v>100.494003295898</c:v>
                </c:pt>
                <c:pt idx="259">
                  <c:v>1848.4599609375</c:v>
                </c:pt>
                <c:pt idx="260">
                  <c:v>1581.53002929687</c:v>
                </c:pt>
                <c:pt idx="261">
                  <c:v>221.81199645996</c:v>
                </c:pt>
                <c:pt idx="262">
                  <c:v>251.43200683593699</c:v>
                </c:pt>
                <c:pt idx="263">
                  <c:v>96.832000732421804</c:v>
                </c:pt>
                <c:pt idx="264">
                  <c:v>120.015998840332</c:v>
                </c:pt>
                <c:pt idx="265">
                  <c:v>97.681396484375</c:v>
                </c:pt>
                <c:pt idx="266">
                  <c:v>138.35299682617099</c:v>
                </c:pt>
                <c:pt idx="267">
                  <c:v>50.882598876953097</c:v>
                </c:pt>
                <c:pt idx="268">
                  <c:v>53.695499420166001</c:v>
                </c:pt>
                <c:pt idx="269">
                  <c:v>91.982200622558494</c:v>
                </c:pt>
                <c:pt idx="270">
                  <c:v>58.479801177978501</c:v>
                </c:pt>
                <c:pt idx="271">
                  <c:v>220.815994262695</c:v>
                </c:pt>
                <c:pt idx="272">
                  <c:v>71.713996887207003</c:v>
                </c:pt>
                <c:pt idx="273">
                  <c:v>146.44200134277301</c:v>
                </c:pt>
                <c:pt idx="274">
                  <c:v>122.623001098632</c:v>
                </c:pt>
                <c:pt idx="275">
                  <c:v>75.441001892089801</c:v>
                </c:pt>
                <c:pt idx="276">
                  <c:v>195.218994140625</c:v>
                </c:pt>
                <c:pt idx="277">
                  <c:v>929.4169921875</c:v>
                </c:pt>
                <c:pt idx="278">
                  <c:v>98.371398925781193</c:v>
                </c:pt>
                <c:pt idx="279">
                  <c:v>519.676025390625</c:v>
                </c:pt>
                <c:pt idx="280">
                  <c:v>106.640998840332</c:v>
                </c:pt>
                <c:pt idx="281">
                  <c:v>77.713897705078097</c:v>
                </c:pt>
                <c:pt idx="282">
                  <c:v>226.85800170898401</c:v>
                </c:pt>
                <c:pt idx="283">
                  <c:v>359.072998046875</c:v>
                </c:pt>
                <c:pt idx="284">
                  <c:v>196.39399719238199</c:v>
                </c:pt>
                <c:pt idx="285">
                  <c:v>171.677001953125</c:v>
                </c:pt>
                <c:pt idx="286">
                  <c:v>539.45202636718705</c:v>
                </c:pt>
                <c:pt idx="287">
                  <c:v>132.77799987792901</c:v>
                </c:pt>
                <c:pt idx="288">
                  <c:v>824.49499511718705</c:v>
                </c:pt>
                <c:pt idx="289">
                  <c:v>155.02799987792901</c:v>
                </c:pt>
                <c:pt idx="290">
                  <c:v>153.988998413085</c:v>
                </c:pt>
                <c:pt idx="291">
                  <c:v>74.114997863769503</c:v>
                </c:pt>
                <c:pt idx="292">
                  <c:v>56.694900512695298</c:v>
                </c:pt>
                <c:pt idx="293">
                  <c:v>141.83399963378901</c:v>
                </c:pt>
                <c:pt idx="294">
                  <c:v>116.05899810791</c:v>
                </c:pt>
                <c:pt idx="295">
                  <c:v>50.836601257324197</c:v>
                </c:pt>
                <c:pt idx="296">
                  <c:v>77.953201293945298</c:v>
                </c:pt>
                <c:pt idx="297">
                  <c:v>105.286003112793</c:v>
                </c:pt>
                <c:pt idx="298">
                  <c:v>90.49169921875</c:v>
                </c:pt>
                <c:pt idx="299">
                  <c:v>257.760009765625</c:v>
                </c:pt>
                <c:pt idx="300">
                  <c:v>354.57101440429602</c:v>
                </c:pt>
                <c:pt idx="301">
                  <c:v>142.16099548339801</c:v>
                </c:pt>
                <c:pt idx="302">
                  <c:v>90.989097595214801</c:v>
                </c:pt>
                <c:pt idx="303">
                  <c:v>148.07499694824199</c:v>
                </c:pt>
                <c:pt idx="304">
                  <c:v>409.552001953125</c:v>
                </c:pt>
                <c:pt idx="305">
                  <c:v>120.11699676513599</c:v>
                </c:pt>
                <c:pt idx="306">
                  <c:v>73.802696228027301</c:v>
                </c:pt>
                <c:pt idx="307">
                  <c:v>65.877899169921804</c:v>
                </c:pt>
                <c:pt idx="308">
                  <c:v>63.212799072265597</c:v>
                </c:pt>
                <c:pt idx="309">
                  <c:v>134.516998291015</c:v>
                </c:pt>
                <c:pt idx="310">
                  <c:v>245.78399658203099</c:v>
                </c:pt>
                <c:pt idx="311">
                  <c:v>994.43902587890602</c:v>
                </c:pt>
                <c:pt idx="312">
                  <c:v>592.28997802734295</c:v>
                </c:pt>
                <c:pt idx="313">
                  <c:v>252.31300354003901</c:v>
                </c:pt>
                <c:pt idx="314">
                  <c:v>241.86900329589801</c:v>
                </c:pt>
                <c:pt idx="315">
                  <c:v>518.47497558593705</c:v>
                </c:pt>
                <c:pt idx="316">
                  <c:v>281.69900512695301</c:v>
                </c:pt>
                <c:pt idx="317">
                  <c:v>325.58898925781199</c:v>
                </c:pt>
                <c:pt idx="318">
                  <c:v>57.747898101806598</c:v>
                </c:pt>
                <c:pt idx="319">
                  <c:v>563.56201171875</c:v>
                </c:pt>
                <c:pt idx="320">
                  <c:v>593.42199707031205</c:v>
                </c:pt>
                <c:pt idx="321">
                  <c:v>78.501701354980398</c:v>
                </c:pt>
                <c:pt idx="322">
                  <c:v>394.88101196289</c:v>
                </c:pt>
                <c:pt idx="323">
                  <c:v>135.86500549316401</c:v>
                </c:pt>
                <c:pt idx="324">
                  <c:v>742.405029296875</c:v>
                </c:pt>
                <c:pt idx="325">
                  <c:v>171.75900268554599</c:v>
                </c:pt>
                <c:pt idx="326">
                  <c:v>148.625</c:v>
                </c:pt>
                <c:pt idx="327">
                  <c:v>612.08099365234295</c:v>
                </c:pt>
                <c:pt idx="328">
                  <c:v>896.21099853515602</c:v>
                </c:pt>
                <c:pt idx="329">
                  <c:v>293.11898803710898</c:v>
                </c:pt>
                <c:pt idx="330">
                  <c:v>310.97601318359301</c:v>
                </c:pt>
                <c:pt idx="331">
                  <c:v>61.463600158691399</c:v>
                </c:pt>
                <c:pt idx="332">
                  <c:v>77.228599548339801</c:v>
                </c:pt>
                <c:pt idx="333">
                  <c:v>79.485298156738196</c:v>
                </c:pt>
                <c:pt idx="334">
                  <c:v>130.40499877929599</c:v>
                </c:pt>
                <c:pt idx="335">
                  <c:v>232.57699584960901</c:v>
                </c:pt>
                <c:pt idx="336">
                  <c:v>109.671997070312</c:v>
                </c:pt>
                <c:pt idx="337">
                  <c:v>75.417098999023395</c:v>
                </c:pt>
                <c:pt idx="338">
                  <c:v>131.49400329589801</c:v>
                </c:pt>
                <c:pt idx="339">
                  <c:v>106.025001525878</c:v>
                </c:pt>
                <c:pt idx="340">
                  <c:v>114.022003173828</c:v>
                </c:pt>
                <c:pt idx="341">
                  <c:v>65.409797668457003</c:v>
                </c:pt>
                <c:pt idx="342">
                  <c:v>759.010986328125</c:v>
                </c:pt>
                <c:pt idx="343">
                  <c:v>124.82900238037099</c:v>
                </c:pt>
                <c:pt idx="344">
                  <c:v>166.98800659179599</c:v>
                </c:pt>
                <c:pt idx="345">
                  <c:v>1059.31005859375</c:v>
                </c:pt>
                <c:pt idx="346">
                  <c:v>65.559799194335895</c:v>
                </c:pt>
                <c:pt idx="347">
                  <c:v>150.80400085449199</c:v>
                </c:pt>
                <c:pt idx="348">
                  <c:v>2203.89990234375</c:v>
                </c:pt>
                <c:pt idx="349">
                  <c:v>221.83999633789</c:v>
                </c:pt>
                <c:pt idx="350">
                  <c:v>326.00500488281199</c:v>
                </c:pt>
                <c:pt idx="351">
                  <c:v>452.63101196289</c:v>
                </c:pt>
                <c:pt idx="352">
                  <c:v>4226.27001953125</c:v>
                </c:pt>
                <c:pt idx="353">
                  <c:v>55.120998382568303</c:v>
                </c:pt>
                <c:pt idx="354">
                  <c:v>82.361396789550696</c:v>
                </c:pt>
                <c:pt idx="355">
                  <c:v>4173.10009765625</c:v>
                </c:pt>
                <c:pt idx="356">
                  <c:v>442.89700317382801</c:v>
                </c:pt>
                <c:pt idx="357">
                  <c:v>328.11099243164</c:v>
                </c:pt>
                <c:pt idx="358">
                  <c:v>328.78601074218699</c:v>
                </c:pt>
                <c:pt idx="359">
                  <c:v>266.17098999023398</c:v>
                </c:pt>
                <c:pt idx="360">
                  <c:v>1618.03002929687</c:v>
                </c:pt>
                <c:pt idx="361">
                  <c:v>210.74499511718699</c:v>
                </c:pt>
                <c:pt idx="362">
                  <c:v>103.126998901367</c:v>
                </c:pt>
                <c:pt idx="363">
                  <c:v>950.406005859375</c:v>
                </c:pt>
                <c:pt idx="364">
                  <c:v>151.58000183105401</c:v>
                </c:pt>
                <c:pt idx="365">
                  <c:v>355.641998291015</c:v>
                </c:pt>
                <c:pt idx="366">
                  <c:v>56.956600189208899</c:v>
                </c:pt>
                <c:pt idx="367">
                  <c:v>72.937896728515597</c:v>
                </c:pt>
                <c:pt idx="368">
                  <c:v>126.984001159668</c:v>
                </c:pt>
                <c:pt idx="369">
                  <c:v>79.951599121093693</c:v>
                </c:pt>
                <c:pt idx="370">
                  <c:v>502.79299926757801</c:v>
                </c:pt>
                <c:pt idx="371">
                  <c:v>78.900901794433494</c:v>
                </c:pt>
                <c:pt idx="372">
                  <c:v>166.48800659179599</c:v>
                </c:pt>
                <c:pt idx="373">
                  <c:v>102.417999267578</c:v>
                </c:pt>
                <c:pt idx="374">
                  <c:v>1125.22998046875</c:v>
                </c:pt>
                <c:pt idx="375">
                  <c:v>195.64399719238199</c:v>
                </c:pt>
                <c:pt idx="376">
                  <c:v>240.12300109863199</c:v>
                </c:pt>
                <c:pt idx="377">
                  <c:v>441.60598754882801</c:v>
                </c:pt>
                <c:pt idx="378">
                  <c:v>815.77099609375</c:v>
                </c:pt>
                <c:pt idx="379">
                  <c:v>2218.919921875</c:v>
                </c:pt>
                <c:pt idx="380">
                  <c:v>354.90899658203102</c:v>
                </c:pt>
                <c:pt idx="381">
                  <c:v>240.05400085449199</c:v>
                </c:pt>
                <c:pt idx="382">
                  <c:v>223.99899291992099</c:v>
                </c:pt>
                <c:pt idx="383">
                  <c:v>2193.92993164062</c:v>
                </c:pt>
                <c:pt idx="384">
                  <c:v>120.379997253418</c:v>
                </c:pt>
                <c:pt idx="385">
                  <c:v>935.95501708984295</c:v>
                </c:pt>
                <c:pt idx="386">
                  <c:v>302.09201049804602</c:v>
                </c:pt>
                <c:pt idx="387">
                  <c:v>123.814002990722</c:v>
                </c:pt>
                <c:pt idx="388">
                  <c:v>334.90798950195301</c:v>
                </c:pt>
                <c:pt idx="389">
                  <c:v>917.18298339843705</c:v>
                </c:pt>
                <c:pt idx="390">
                  <c:v>82.113197326660099</c:v>
                </c:pt>
                <c:pt idx="391">
                  <c:v>102.26100158691401</c:v>
                </c:pt>
                <c:pt idx="392">
                  <c:v>239.23399353027301</c:v>
                </c:pt>
                <c:pt idx="393">
                  <c:v>83.338302612304602</c:v>
                </c:pt>
                <c:pt idx="394">
                  <c:v>98.219001770019503</c:v>
                </c:pt>
                <c:pt idx="395">
                  <c:v>270.77700805664</c:v>
                </c:pt>
                <c:pt idx="396">
                  <c:v>701.10101318359295</c:v>
                </c:pt>
                <c:pt idx="397">
                  <c:v>218.19900512695301</c:v>
                </c:pt>
                <c:pt idx="398">
                  <c:v>57.349498748779297</c:v>
                </c:pt>
                <c:pt idx="399">
                  <c:v>171.72700500488199</c:v>
                </c:pt>
                <c:pt idx="400">
                  <c:v>113.766998291015</c:v>
                </c:pt>
                <c:pt idx="401">
                  <c:v>492.72698974609301</c:v>
                </c:pt>
                <c:pt idx="402">
                  <c:v>389.58801269531199</c:v>
                </c:pt>
                <c:pt idx="403">
                  <c:v>3862.06005859375</c:v>
                </c:pt>
                <c:pt idx="404">
                  <c:v>4310.9599609375</c:v>
                </c:pt>
                <c:pt idx="405">
                  <c:v>146.16200256347599</c:v>
                </c:pt>
                <c:pt idx="406">
                  <c:v>1163.9599609375</c:v>
                </c:pt>
                <c:pt idx="407">
                  <c:v>4285.5</c:v>
                </c:pt>
                <c:pt idx="408">
                  <c:v>3713.61010742187</c:v>
                </c:pt>
                <c:pt idx="409">
                  <c:v>498.90200805664</c:v>
                </c:pt>
                <c:pt idx="410">
                  <c:v>258.76300048828102</c:v>
                </c:pt>
                <c:pt idx="411">
                  <c:v>199.85099792480401</c:v>
                </c:pt>
                <c:pt idx="412">
                  <c:v>179.04600524902301</c:v>
                </c:pt>
                <c:pt idx="413">
                  <c:v>444.42800903320301</c:v>
                </c:pt>
                <c:pt idx="414">
                  <c:v>92.0885009765625</c:v>
                </c:pt>
                <c:pt idx="415">
                  <c:v>80.799201965332003</c:v>
                </c:pt>
                <c:pt idx="416">
                  <c:v>422.94198608398398</c:v>
                </c:pt>
                <c:pt idx="417">
                  <c:v>52.826400756835902</c:v>
                </c:pt>
                <c:pt idx="418">
                  <c:v>122.887001037597</c:v>
                </c:pt>
                <c:pt idx="419">
                  <c:v>75.040397644042898</c:v>
                </c:pt>
                <c:pt idx="420">
                  <c:v>69.6781005859375</c:v>
                </c:pt>
                <c:pt idx="421">
                  <c:v>2550.669921875</c:v>
                </c:pt>
                <c:pt idx="422">
                  <c:v>239.14399719238199</c:v>
                </c:pt>
                <c:pt idx="423">
                  <c:v>60.063098907470703</c:v>
                </c:pt>
                <c:pt idx="424">
                  <c:v>113.7320022583</c:v>
                </c:pt>
                <c:pt idx="425">
                  <c:v>374.06799316406199</c:v>
                </c:pt>
                <c:pt idx="426">
                  <c:v>6921.1298828125</c:v>
                </c:pt>
                <c:pt idx="427">
                  <c:v>587.56298828125</c:v>
                </c:pt>
                <c:pt idx="428">
                  <c:v>96.173202514648395</c:v>
                </c:pt>
                <c:pt idx="429">
                  <c:v>1103.55004882812</c:v>
                </c:pt>
                <c:pt idx="430">
                  <c:v>250.84599304199199</c:v>
                </c:pt>
                <c:pt idx="431">
                  <c:v>4042.080078125</c:v>
                </c:pt>
                <c:pt idx="432">
                  <c:v>2074.65991210937</c:v>
                </c:pt>
                <c:pt idx="433">
                  <c:v>4350.58984375</c:v>
                </c:pt>
                <c:pt idx="434">
                  <c:v>3861.88989257812</c:v>
                </c:pt>
                <c:pt idx="435">
                  <c:v>593.14697265625</c:v>
                </c:pt>
                <c:pt idx="436">
                  <c:v>557.54602050781205</c:v>
                </c:pt>
                <c:pt idx="437">
                  <c:v>3148.25</c:v>
                </c:pt>
                <c:pt idx="438">
                  <c:v>3630.7900390625</c:v>
                </c:pt>
                <c:pt idx="439">
                  <c:v>1949.09997558593</c:v>
                </c:pt>
                <c:pt idx="440">
                  <c:v>3928.9599609375</c:v>
                </c:pt>
                <c:pt idx="441">
                  <c:v>103.948997497558</c:v>
                </c:pt>
                <c:pt idx="442">
                  <c:v>614.89697265625</c:v>
                </c:pt>
                <c:pt idx="443">
                  <c:v>91.706703186035099</c:v>
                </c:pt>
                <c:pt idx="444">
                  <c:v>287.16500854492102</c:v>
                </c:pt>
                <c:pt idx="445">
                  <c:v>1733.35998535156</c:v>
                </c:pt>
                <c:pt idx="446">
                  <c:v>124.361000061035</c:v>
                </c:pt>
                <c:pt idx="447">
                  <c:v>131.90499877929599</c:v>
                </c:pt>
                <c:pt idx="448">
                  <c:v>118.400001525878</c:v>
                </c:pt>
                <c:pt idx="449">
                  <c:v>81.491401672363196</c:v>
                </c:pt>
                <c:pt idx="450">
                  <c:v>83.5386962890625</c:v>
                </c:pt>
                <c:pt idx="451">
                  <c:v>84.600601196289006</c:v>
                </c:pt>
                <c:pt idx="452">
                  <c:v>469.94699096679602</c:v>
                </c:pt>
                <c:pt idx="453">
                  <c:v>75.937698364257798</c:v>
                </c:pt>
                <c:pt idx="454">
                  <c:v>138.94200134277301</c:v>
                </c:pt>
                <c:pt idx="455">
                  <c:v>752.906982421875</c:v>
                </c:pt>
                <c:pt idx="456">
                  <c:v>227.68099975585901</c:v>
                </c:pt>
                <c:pt idx="457">
                  <c:v>57.763401031494098</c:v>
                </c:pt>
                <c:pt idx="458">
                  <c:v>67.270500183105398</c:v>
                </c:pt>
                <c:pt idx="459">
                  <c:v>238.78199768066401</c:v>
                </c:pt>
                <c:pt idx="460">
                  <c:v>511.27801513671801</c:v>
                </c:pt>
                <c:pt idx="461">
                  <c:v>144.40199279785099</c:v>
                </c:pt>
                <c:pt idx="462">
                  <c:v>3874.2099609375</c:v>
                </c:pt>
                <c:pt idx="463">
                  <c:v>4567.9599609375</c:v>
                </c:pt>
                <c:pt idx="464">
                  <c:v>4283.009765625</c:v>
                </c:pt>
                <c:pt idx="465">
                  <c:v>2931.31005859375</c:v>
                </c:pt>
                <c:pt idx="466">
                  <c:v>219.63400268554599</c:v>
                </c:pt>
                <c:pt idx="467">
                  <c:v>560.02197265625</c:v>
                </c:pt>
                <c:pt idx="468">
                  <c:v>258.28500366210898</c:v>
                </c:pt>
                <c:pt idx="469">
                  <c:v>534.42199707031205</c:v>
                </c:pt>
                <c:pt idx="470">
                  <c:v>142.82600402832</c:v>
                </c:pt>
                <c:pt idx="471">
                  <c:v>58.525100708007798</c:v>
                </c:pt>
                <c:pt idx="472">
                  <c:v>65.126296997070298</c:v>
                </c:pt>
                <c:pt idx="473">
                  <c:v>493.375</c:v>
                </c:pt>
                <c:pt idx="474">
                  <c:v>136.40400695800699</c:v>
                </c:pt>
                <c:pt idx="475">
                  <c:v>239.42300415039</c:v>
                </c:pt>
                <c:pt idx="476">
                  <c:v>62.746700286865199</c:v>
                </c:pt>
                <c:pt idx="477">
                  <c:v>52.170299530029297</c:v>
                </c:pt>
                <c:pt idx="478">
                  <c:v>221.75500488281199</c:v>
                </c:pt>
                <c:pt idx="479">
                  <c:v>120.266998291015</c:v>
                </c:pt>
                <c:pt idx="480">
                  <c:v>426.84500122070301</c:v>
                </c:pt>
                <c:pt idx="481">
                  <c:v>98.357597351074205</c:v>
                </c:pt>
                <c:pt idx="482">
                  <c:v>365.32598876953102</c:v>
                </c:pt>
                <c:pt idx="483">
                  <c:v>295.85900878906199</c:v>
                </c:pt>
                <c:pt idx="484">
                  <c:v>1168.98999023437</c:v>
                </c:pt>
                <c:pt idx="485">
                  <c:v>96.094299316406193</c:v>
                </c:pt>
                <c:pt idx="486">
                  <c:v>458.27700805664</c:v>
                </c:pt>
                <c:pt idx="487">
                  <c:v>269.88000488281199</c:v>
                </c:pt>
                <c:pt idx="488">
                  <c:v>185.25700378417901</c:v>
                </c:pt>
                <c:pt idx="489">
                  <c:v>531.51397705078102</c:v>
                </c:pt>
                <c:pt idx="490">
                  <c:v>788.49700927734295</c:v>
                </c:pt>
                <c:pt idx="491">
                  <c:v>583.593994140625</c:v>
                </c:pt>
                <c:pt idx="492">
                  <c:v>523.739990234375</c:v>
                </c:pt>
                <c:pt idx="493">
                  <c:v>148.09199523925699</c:v>
                </c:pt>
                <c:pt idx="494">
                  <c:v>397.90100097656199</c:v>
                </c:pt>
                <c:pt idx="495">
                  <c:v>595.541015625</c:v>
                </c:pt>
                <c:pt idx="496">
                  <c:v>107.24199676513599</c:v>
                </c:pt>
                <c:pt idx="497">
                  <c:v>1015.92999267578</c:v>
                </c:pt>
                <c:pt idx="498">
                  <c:v>155.22599792480401</c:v>
                </c:pt>
                <c:pt idx="499">
                  <c:v>262.21499633789</c:v>
                </c:pt>
                <c:pt idx="500">
                  <c:v>151.58999633789</c:v>
                </c:pt>
                <c:pt idx="501">
                  <c:v>234.33700561523401</c:v>
                </c:pt>
                <c:pt idx="502">
                  <c:v>76.799598693847599</c:v>
                </c:pt>
                <c:pt idx="503">
                  <c:v>115.824996948242</c:v>
                </c:pt>
                <c:pt idx="504">
                  <c:v>119.00399780273401</c:v>
                </c:pt>
                <c:pt idx="505">
                  <c:v>62.304401397705</c:v>
                </c:pt>
                <c:pt idx="506">
                  <c:v>248.65299987792901</c:v>
                </c:pt>
                <c:pt idx="507">
                  <c:v>695.073974609375</c:v>
                </c:pt>
                <c:pt idx="508">
                  <c:v>50.2784004211425</c:v>
                </c:pt>
                <c:pt idx="509">
                  <c:v>128.69500732421801</c:v>
                </c:pt>
                <c:pt idx="510">
                  <c:v>175.83000183105401</c:v>
                </c:pt>
                <c:pt idx="511">
                  <c:v>193.03300476074199</c:v>
                </c:pt>
                <c:pt idx="512">
                  <c:v>1098.35998535156</c:v>
                </c:pt>
                <c:pt idx="513">
                  <c:v>2261.56005859375</c:v>
                </c:pt>
                <c:pt idx="514">
                  <c:v>98.911201477050696</c:v>
                </c:pt>
                <c:pt idx="515">
                  <c:v>70.685501098632798</c:v>
                </c:pt>
                <c:pt idx="516">
                  <c:v>240.52200317382801</c:v>
                </c:pt>
                <c:pt idx="517">
                  <c:v>1143.77001953125</c:v>
                </c:pt>
                <c:pt idx="518">
                  <c:v>1224.21997070312</c:v>
                </c:pt>
                <c:pt idx="519">
                  <c:v>285.01599121093699</c:v>
                </c:pt>
                <c:pt idx="520">
                  <c:v>108.36699676513599</c:v>
                </c:pt>
                <c:pt idx="521">
                  <c:v>1878.91003417968</c:v>
                </c:pt>
                <c:pt idx="522">
                  <c:v>1019.34997558593</c:v>
                </c:pt>
                <c:pt idx="523">
                  <c:v>157.50599670410099</c:v>
                </c:pt>
                <c:pt idx="524">
                  <c:v>92.909103393554602</c:v>
                </c:pt>
                <c:pt idx="525">
                  <c:v>118.12799835205</c:v>
                </c:pt>
                <c:pt idx="526">
                  <c:v>77.399101257324205</c:v>
                </c:pt>
                <c:pt idx="527">
                  <c:v>53.559200286865199</c:v>
                </c:pt>
                <c:pt idx="528">
                  <c:v>247.96400451660099</c:v>
                </c:pt>
                <c:pt idx="529">
                  <c:v>152.25199890136699</c:v>
                </c:pt>
                <c:pt idx="530">
                  <c:v>77.387100219726506</c:v>
                </c:pt>
                <c:pt idx="531">
                  <c:v>104.508003234863</c:v>
                </c:pt>
                <c:pt idx="532">
                  <c:v>69.339599609375</c:v>
                </c:pt>
                <c:pt idx="533">
                  <c:v>52.86669921875</c:v>
                </c:pt>
                <c:pt idx="534">
                  <c:v>60.614299774169901</c:v>
                </c:pt>
                <c:pt idx="535">
                  <c:v>68.290100097656193</c:v>
                </c:pt>
                <c:pt idx="536">
                  <c:v>117.23300170898401</c:v>
                </c:pt>
                <c:pt idx="537">
                  <c:v>316.00601196289</c:v>
                </c:pt>
                <c:pt idx="538">
                  <c:v>295.350006103515</c:v>
                </c:pt>
                <c:pt idx="539">
                  <c:v>70.800102233886705</c:v>
                </c:pt>
                <c:pt idx="540">
                  <c:v>151.88400268554599</c:v>
                </c:pt>
                <c:pt idx="541">
                  <c:v>95.037902832031193</c:v>
                </c:pt>
                <c:pt idx="542">
                  <c:v>58.318000793457003</c:v>
                </c:pt>
                <c:pt idx="543">
                  <c:v>556.53497314453102</c:v>
                </c:pt>
                <c:pt idx="544">
                  <c:v>134.36799621582</c:v>
                </c:pt>
                <c:pt idx="545">
                  <c:v>78.820999145507798</c:v>
                </c:pt>
                <c:pt idx="546">
                  <c:v>557.58801269531205</c:v>
                </c:pt>
                <c:pt idx="547">
                  <c:v>3831.06005859375</c:v>
                </c:pt>
                <c:pt idx="548">
                  <c:v>150.92399597167901</c:v>
                </c:pt>
                <c:pt idx="549">
                  <c:v>204.59700012207</c:v>
                </c:pt>
                <c:pt idx="550">
                  <c:v>3954.22998046875</c:v>
                </c:pt>
                <c:pt idx="551">
                  <c:v>493.55999755859301</c:v>
                </c:pt>
                <c:pt idx="552">
                  <c:v>197.46299743652301</c:v>
                </c:pt>
                <c:pt idx="553">
                  <c:v>510.35198974609301</c:v>
                </c:pt>
                <c:pt idx="554">
                  <c:v>98.248802185058494</c:v>
                </c:pt>
                <c:pt idx="555">
                  <c:v>55.669300079345703</c:v>
                </c:pt>
                <c:pt idx="556">
                  <c:v>333.58200073242102</c:v>
                </c:pt>
                <c:pt idx="557">
                  <c:v>95.692199707031193</c:v>
                </c:pt>
                <c:pt idx="558">
                  <c:v>210.38000488281199</c:v>
                </c:pt>
                <c:pt idx="559">
                  <c:v>66.948303222656193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196.38800048828099</c:v>
                </c:pt>
                <c:pt idx="564">
                  <c:v>319.22198486328102</c:v>
                </c:pt>
                <c:pt idx="565">
                  <c:v>148.33200073242099</c:v>
                </c:pt>
                <c:pt idx="566">
                  <c:v>890.03802490234295</c:v>
                </c:pt>
                <c:pt idx="567">
                  <c:v>267.13900756835898</c:v>
                </c:pt>
                <c:pt idx="568">
                  <c:v>259.81799316406199</c:v>
                </c:pt>
                <c:pt idx="569">
                  <c:v>351.2080078125</c:v>
                </c:pt>
                <c:pt idx="570">
                  <c:v>1947.38000488281</c:v>
                </c:pt>
                <c:pt idx="571">
                  <c:v>542.80999755859295</c:v>
                </c:pt>
                <c:pt idx="572">
                  <c:v>182.13900756835901</c:v>
                </c:pt>
                <c:pt idx="573">
                  <c:v>442.14700317382801</c:v>
                </c:pt>
                <c:pt idx="574">
                  <c:v>2184.98999023437</c:v>
                </c:pt>
                <c:pt idx="575">
                  <c:v>321.35699462890602</c:v>
                </c:pt>
                <c:pt idx="576">
                  <c:v>206.287994384765</c:v>
                </c:pt>
                <c:pt idx="577">
                  <c:v>749.88098144531205</c:v>
                </c:pt>
                <c:pt idx="578">
                  <c:v>233.86599731445301</c:v>
                </c:pt>
                <c:pt idx="579">
                  <c:v>87.359001159667898</c:v>
                </c:pt>
                <c:pt idx="580">
                  <c:v>53.069900512695298</c:v>
                </c:pt>
                <c:pt idx="581">
                  <c:v>139.16200256347599</c:v>
                </c:pt>
                <c:pt idx="582">
                  <c:v>127.833000183105</c:v>
                </c:pt>
                <c:pt idx="583">
                  <c:v>52.241500854492102</c:v>
                </c:pt>
                <c:pt idx="584">
                  <c:v>207.30099487304599</c:v>
                </c:pt>
                <c:pt idx="585">
                  <c:v>1919.06994628906</c:v>
                </c:pt>
                <c:pt idx="586">
                  <c:v>200.350006103515</c:v>
                </c:pt>
                <c:pt idx="587">
                  <c:v>73.899398803710895</c:v>
                </c:pt>
                <c:pt idx="588">
                  <c:v>359.02999877929602</c:v>
                </c:pt>
                <c:pt idx="589">
                  <c:v>4099.43994140625</c:v>
                </c:pt>
                <c:pt idx="590">
                  <c:v>3846.22998046875</c:v>
                </c:pt>
                <c:pt idx="591">
                  <c:v>194.39399719238199</c:v>
                </c:pt>
                <c:pt idx="592">
                  <c:v>3547.38989257812</c:v>
                </c:pt>
                <c:pt idx="593">
                  <c:v>4280.740234375</c:v>
                </c:pt>
                <c:pt idx="594">
                  <c:v>343.829010009765</c:v>
                </c:pt>
                <c:pt idx="595">
                  <c:v>187.83700561523401</c:v>
                </c:pt>
                <c:pt idx="596">
                  <c:v>122.40200042724599</c:v>
                </c:pt>
                <c:pt idx="597">
                  <c:v>1520.27001953125</c:v>
                </c:pt>
                <c:pt idx="598">
                  <c:v>65.074203491210895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70.964500427245994</c:v>
                </c:pt>
                <c:pt idx="604">
                  <c:v>686.48101806640602</c:v>
                </c:pt>
                <c:pt idx="605">
                  <c:v>269.25100708007801</c:v>
                </c:pt>
                <c:pt idx="606">
                  <c:v>365.58200073242102</c:v>
                </c:pt>
                <c:pt idx="607">
                  <c:v>12676</c:v>
                </c:pt>
                <c:pt idx="608">
                  <c:v>1739.52001953125</c:v>
                </c:pt>
                <c:pt idx="609">
                  <c:v>505.27398681640602</c:v>
                </c:pt>
                <c:pt idx="610">
                  <c:v>419.86700439453102</c:v>
                </c:pt>
                <c:pt idx="611">
                  <c:v>815.18103027343705</c:v>
                </c:pt>
                <c:pt idx="612">
                  <c:v>3538.419921875</c:v>
                </c:pt>
                <c:pt idx="613">
                  <c:v>4348.91015625</c:v>
                </c:pt>
                <c:pt idx="614">
                  <c:v>595.80401611328102</c:v>
                </c:pt>
                <c:pt idx="615">
                  <c:v>638.60498046875</c:v>
                </c:pt>
                <c:pt idx="616">
                  <c:v>3991.17993164062</c:v>
                </c:pt>
                <c:pt idx="617">
                  <c:v>3433.7099609375</c:v>
                </c:pt>
                <c:pt idx="618">
                  <c:v>811.97998046875</c:v>
                </c:pt>
                <c:pt idx="619">
                  <c:v>518.218994140625</c:v>
                </c:pt>
                <c:pt idx="620">
                  <c:v>590.73101806640602</c:v>
                </c:pt>
                <c:pt idx="621">
                  <c:v>1706.57995605468</c:v>
                </c:pt>
                <c:pt idx="622">
                  <c:v>10031.099609375</c:v>
                </c:pt>
                <c:pt idx="623">
                  <c:v>224.121002197265</c:v>
                </c:pt>
                <c:pt idx="624">
                  <c:v>149.24899291992099</c:v>
                </c:pt>
                <c:pt idx="625">
                  <c:v>193.343994140625</c:v>
                </c:pt>
                <c:pt idx="626">
                  <c:v>106.15200042724599</c:v>
                </c:pt>
                <c:pt idx="627">
                  <c:v>109.64299774169901</c:v>
                </c:pt>
                <c:pt idx="628">
                  <c:v>102.15200042724599</c:v>
                </c:pt>
                <c:pt idx="629">
                  <c:v>1740.13000488281</c:v>
                </c:pt>
                <c:pt idx="630">
                  <c:v>145.88000488281199</c:v>
                </c:pt>
                <c:pt idx="631">
                  <c:v>179.86500549316401</c:v>
                </c:pt>
                <c:pt idx="632">
                  <c:v>97.49169921875</c:v>
                </c:pt>
                <c:pt idx="633">
                  <c:v>338.66500854492102</c:v>
                </c:pt>
                <c:pt idx="634">
                  <c:v>63.319801330566399</c:v>
                </c:pt>
                <c:pt idx="635">
                  <c:v>4485.31005859375</c:v>
                </c:pt>
                <c:pt idx="636">
                  <c:v>3442.2099609375</c:v>
                </c:pt>
                <c:pt idx="637">
                  <c:v>3536.56005859375</c:v>
                </c:pt>
                <c:pt idx="638">
                  <c:v>4217.14013671875</c:v>
                </c:pt>
                <c:pt idx="639">
                  <c:v>398.433990478515</c:v>
                </c:pt>
                <c:pt idx="640">
                  <c:v>193.71699523925699</c:v>
                </c:pt>
                <c:pt idx="641">
                  <c:v>137.322998046875</c:v>
                </c:pt>
                <c:pt idx="642">
                  <c:v>1466.71997070312</c:v>
                </c:pt>
                <c:pt idx="643">
                  <c:v>78.643203735351506</c:v>
                </c:pt>
                <c:pt idx="644">
                  <c:v>125.55799865722599</c:v>
                </c:pt>
                <c:pt idx="645">
                  <c:v>230.05799865722599</c:v>
                </c:pt>
                <c:pt idx="646">
                  <c:v>173.80900573730401</c:v>
                </c:pt>
                <c:pt idx="647">
                  <c:v>53.071098327636697</c:v>
                </c:pt>
                <c:pt idx="648">
                  <c:v>821.864013671875</c:v>
                </c:pt>
                <c:pt idx="649">
                  <c:v>189.72599792480401</c:v>
                </c:pt>
                <c:pt idx="650">
                  <c:v>191.572006225585</c:v>
                </c:pt>
                <c:pt idx="651">
                  <c:v>342.802001953125</c:v>
                </c:pt>
                <c:pt idx="652">
                  <c:v>1846.0400390625</c:v>
                </c:pt>
                <c:pt idx="653">
                  <c:v>554.49700927734295</c:v>
                </c:pt>
                <c:pt idx="654">
                  <c:v>374.92898559570301</c:v>
                </c:pt>
                <c:pt idx="655">
                  <c:v>2352.67993164062</c:v>
                </c:pt>
                <c:pt idx="656">
                  <c:v>313.69100952148398</c:v>
                </c:pt>
                <c:pt idx="657">
                  <c:v>223.54600524902301</c:v>
                </c:pt>
                <c:pt idx="658">
                  <c:v>265.07800292968699</c:v>
                </c:pt>
                <c:pt idx="659">
                  <c:v>813.00701904296795</c:v>
                </c:pt>
                <c:pt idx="660">
                  <c:v>75.764198303222599</c:v>
                </c:pt>
                <c:pt idx="661">
                  <c:v>77.718399047851506</c:v>
                </c:pt>
                <c:pt idx="662">
                  <c:v>81.910697937011705</c:v>
                </c:pt>
                <c:pt idx="663">
                  <c:v>254.67300415039</c:v>
                </c:pt>
                <c:pt idx="664">
                  <c:v>72.190696716308494</c:v>
                </c:pt>
                <c:pt idx="665">
                  <c:v>285.65701293945301</c:v>
                </c:pt>
                <c:pt idx="666">
                  <c:v>60.522800445556598</c:v>
                </c:pt>
                <c:pt idx="667">
                  <c:v>424.68499755859301</c:v>
                </c:pt>
                <c:pt idx="668">
                  <c:v>65.981498718261705</c:v>
                </c:pt>
                <c:pt idx="669">
                  <c:v>98.888999938964801</c:v>
                </c:pt>
                <c:pt idx="670">
                  <c:v>64.614097595214801</c:v>
                </c:pt>
                <c:pt idx="671">
                  <c:v>688.13098144531205</c:v>
                </c:pt>
                <c:pt idx="672">
                  <c:v>341.20199584960898</c:v>
                </c:pt>
                <c:pt idx="673">
                  <c:v>348.35998535156199</c:v>
                </c:pt>
                <c:pt idx="674">
                  <c:v>4303</c:v>
                </c:pt>
                <c:pt idx="675">
                  <c:v>202.63000488281199</c:v>
                </c:pt>
                <c:pt idx="676">
                  <c:v>249.93200683593699</c:v>
                </c:pt>
                <c:pt idx="677">
                  <c:v>106.615997314453</c:v>
                </c:pt>
                <c:pt idx="678">
                  <c:v>170.044998168945</c:v>
                </c:pt>
                <c:pt idx="679">
                  <c:v>4393.52978515625</c:v>
                </c:pt>
                <c:pt idx="680">
                  <c:v>375.54098510742102</c:v>
                </c:pt>
                <c:pt idx="681">
                  <c:v>351.954010009765</c:v>
                </c:pt>
                <c:pt idx="682">
                  <c:v>594.666015625</c:v>
                </c:pt>
                <c:pt idx="683">
                  <c:v>405.93499755859301</c:v>
                </c:pt>
                <c:pt idx="684">
                  <c:v>140.81500244140599</c:v>
                </c:pt>
                <c:pt idx="685">
                  <c:v>84.514900207519503</c:v>
                </c:pt>
                <c:pt idx="686">
                  <c:v>71.204902648925696</c:v>
                </c:pt>
                <c:pt idx="687">
                  <c:v>109.434997558593</c:v>
                </c:pt>
                <c:pt idx="688">
                  <c:v>216.10099792480401</c:v>
                </c:pt>
                <c:pt idx="689">
                  <c:v>215.18800354003901</c:v>
                </c:pt>
                <c:pt idx="690">
                  <c:v>66.409698486328097</c:v>
                </c:pt>
                <c:pt idx="691">
                  <c:v>101.805000305175</c:v>
                </c:pt>
                <c:pt idx="692">
                  <c:v>131.51300048828099</c:v>
                </c:pt>
                <c:pt idx="693">
                  <c:v>1015.26000976562</c:v>
                </c:pt>
                <c:pt idx="694">
                  <c:v>1474.05004882812</c:v>
                </c:pt>
                <c:pt idx="695">
                  <c:v>184.17399597167901</c:v>
                </c:pt>
                <c:pt idx="696">
                  <c:v>98.9219970703125</c:v>
                </c:pt>
                <c:pt idx="697">
                  <c:v>64.600997924804602</c:v>
                </c:pt>
                <c:pt idx="698">
                  <c:v>330.69900512695301</c:v>
                </c:pt>
                <c:pt idx="699">
                  <c:v>1342.06994628906</c:v>
                </c:pt>
                <c:pt idx="700">
                  <c:v>1267.51000976562</c:v>
                </c:pt>
                <c:pt idx="701">
                  <c:v>323.28601074218699</c:v>
                </c:pt>
                <c:pt idx="702">
                  <c:v>77.529701232910099</c:v>
                </c:pt>
                <c:pt idx="703">
                  <c:v>150.09599304199199</c:v>
                </c:pt>
                <c:pt idx="704">
                  <c:v>292.34500122070301</c:v>
                </c:pt>
                <c:pt idx="705">
                  <c:v>1287.5400390625</c:v>
                </c:pt>
                <c:pt idx="706">
                  <c:v>997.89501953125</c:v>
                </c:pt>
                <c:pt idx="707">
                  <c:v>249.40899658203099</c:v>
                </c:pt>
                <c:pt idx="708">
                  <c:v>106.008003234863</c:v>
                </c:pt>
                <c:pt idx="709">
                  <c:v>109.50900268554599</c:v>
                </c:pt>
                <c:pt idx="710">
                  <c:v>123.081001281738</c:v>
                </c:pt>
                <c:pt idx="711">
                  <c:v>184.72300720214801</c:v>
                </c:pt>
                <c:pt idx="712">
                  <c:v>167.53900146484301</c:v>
                </c:pt>
                <c:pt idx="713">
                  <c:v>96.0531005859375</c:v>
                </c:pt>
                <c:pt idx="714">
                  <c:v>237.88699340820301</c:v>
                </c:pt>
                <c:pt idx="715">
                  <c:v>66.028297424316406</c:v>
                </c:pt>
                <c:pt idx="716">
                  <c:v>100.290000915527</c:v>
                </c:pt>
                <c:pt idx="717">
                  <c:v>229.31700134277301</c:v>
                </c:pt>
                <c:pt idx="718">
                  <c:v>82.835502624511705</c:v>
                </c:pt>
                <c:pt idx="719">
                  <c:v>1124.18994140625</c:v>
                </c:pt>
                <c:pt idx="720">
                  <c:v>137.74299621582</c:v>
                </c:pt>
                <c:pt idx="721">
                  <c:v>500.58801269531199</c:v>
                </c:pt>
                <c:pt idx="722">
                  <c:v>245.71600341796801</c:v>
                </c:pt>
                <c:pt idx="723">
                  <c:v>141.281005859375</c:v>
                </c:pt>
                <c:pt idx="724">
                  <c:v>398.010009765625</c:v>
                </c:pt>
                <c:pt idx="725">
                  <c:v>569.75</c:v>
                </c:pt>
                <c:pt idx="726">
                  <c:v>52.354900360107401</c:v>
                </c:pt>
                <c:pt idx="727">
                  <c:v>447.51300048828102</c:v>
                </c:pt>
                <c:pt idx="728">
                  <c:v>492.871002197265</c:v>
                </c:pt>
                <c:pt idx="729">
                  <c:v>188.62600708007801</c:v>
                </c:pt>
                <c:pt idx="730">
                  <c:v>349.01800537109301</c:v>
                </c:pt>
                <c:pt idx="731">
                  <c:v>505.43600463867102</c:v>
                </c:pt>
                <c:pt idx="732">
                  <c:v>210.92799377441401</c:v>
                </c:pt>
                <c:pt idx="733">
                  <c:v>111.250999450683</c:v>
                </c:pt>
                <c:pt idx="734">
                  <c:v>894.17297363281205</c:v>
                </c:pt>
                <c:pt idx="735">
                  <c:v>141.14500427246</c:v>
                </c:pt>
                <c:pt idx="736">
                  <c:v>245.26400756835901</c:v>
                </c:pt>
                <c:pt idx="737">
                  <c:v>86.561996459960895</c:v>
                </c:pt>
                <c:pt idx="738">
                  <c:v>246.22000122070301</c:v>
                </c:pt>
                <c:pt idx="739">
                  <c:v>68.319999694824205</c:v>
                </c:pt>
                <c:pt idx="740">
                  <c:v>95.229499816894503</c:v>
                </c:pt>
                <c:pt idx="741">
                  <c:v>81.835296630859304</c:v>
                </c:pt>
                <c:pt idx="742">
                  <c:v>326.00201416015602</c:v>
                </c:pt>
                <c:pt idx="743">
                  <c:v>78.864997863769503</c:v>
                </c:pt>
                <c:pt idx="744">
                  <c:v>122.113998413085</c:v>
                </c:pt>
                <c:pt idx="745">
                  <c:v>133.67199707031199</c:v>
                </c:pt>
                <c:pt idx="746">
                  <c:v>853.89501953125</c:v>
                </c:pt>
                <c:pt idx="747">
                  <c:v>320.85699462890602</c:v>
                </c:pt>
                <c:pt idx="748">
                  <c:v>650.56597900390602</c:v>
                </c:pt>
                <c:pt idx="749">
                  <c:v>145.97700500488199</c:v>
                </c:pt>
                <c:pt idx="750">
                  <c:v>2912.26000976562</c:v>
                </c:pt>
                <c:pt idx="751">
                  <c:v>4125.85986328125</c:v>
                </c:pt>
                <c:pt idx="752">
                  <c:v>4305.31982421875</c:v>
                </c:pt>
                <c:pt idx="753">
                  <c:v>3166.89990234375</c:v>
                </c:pt>
                <c:pt idx="754">
                  <c:v>174.55700683593699</c:v>
                </c:pt>
                <c:pt idx="755">
                  <c:v>532.969970703125</c:v>
                </c:pt>
                <c:pt idx="756">
                  <c:v>224.14599609375</c:v>
                </c:pt>
                <c:pt idx="757">
                  <c:v>112.55799865722599</c:v>
                </c:pt>
                <c:pt idx="758">
                  <c:v>84.192802429199205</c:v>
                </c:pt>
                <c:pt idx="759">
                  <c:v>83.011001586914006</c:v>
                </c:pt>
                <c:pt idx="760">
                  <c:v>89.526603698730398</c:v>
                </c:pt>
                <c:pt idx="761">
                  <c:v>384.27801513671801</c:v>
                </c:pt>
                <c:pt idx="762">
                  <c:v>72.574897766113196</c:v>
                </c:pt>
                <c:pt idx="763">
                  <c:v>71.295501708984304</c:v>
                </c:pt>
                <c:pt idx="764">
                  <c:v>100.12400054931599</c:v>
                </c:pt>
                <c:pt idx="765">
                  <c:v>230.05099487304599</c:v>
                </c:pt>
                <c:pt idx="766">
                  <c:v>58.312801361083899</c:v>
                </c:pt>
                <c:pt idx="767">
                  <c:v>167.92500305175699</c:v>
                </c:pt>
                <c:pt idx="768">
                  <c:v>1355.84997558593</c:v>
                </c:pt>
                <c:pt idx="769">
                  <c:v>210.65499877929599</c:v>
                </c:pt>
                <c:pt idx="770">
                  <c:v>602.166015625</c:v>
                </c:pt>
                <c:pt idx="771">
                  <c:v>184.072998046875</c:v>
                </c:pt>
                <c:pt idx="772">
                  <c:v>129.44400024414</c:v>
                </c:pt>
                <c:pt idx="773">
                  <c:v>4442.60009765625</c:v>
                </c:pt>
                <c:pt idx="774">
                  <c:v>2216.34008789062</c:v>
                </c:pt>
                <c:pt idx="775">
                  <c:v>4469.830078125</c:v>
                </c:pt>
                <c:pt idx="776">
                  <c:v>3083.69995117187</c:v>
                </c:pt>
                <c:pt idx="777">
                  <c:v>413.91598510742102</c:v>
                </c:pt>
                <c:pt idx="778">
                  <c:v>386.63699340820301</c:v>
                </c:pt>
                <c:pt idx="779">
                  <c:v>3286.02001953125</c:v>
                </c:pt>
                <c:pt idx="780">
                  <c:v>4165.02001953125</c:v>
                </c:pt>
                <c:pt idx="781">
                  <c:v>1991.98999023437</c:v>
                </c:pt>
                <c:pt idx="782">
                  <c:v>3823.7099609375</c:v>
                </c:pt>
                <c:pt idx="783">
                  <c:v>96.690696716308494</c:v>
                </c:pt>
                <c:pt idx="784">
                  <c:v>174.77699279785099</c:v>
                </c:pt>
                <c:pt idx="785">
                  <c:v>555.15899658203102</c:v>
                </c:pt>
                <c:pt idx="786">
                  <c:v>216.81900024414</c:v>
                </c:pt>
                <c:pt idx="787">
                  <c:v>3873.38989257812</c:v>
                </c:pt>
                <c:pt idx="788">
                  <c:v>190.38099670410099</c:v>
                </c:pt>
                <c:pt idx="789">
                  <c:v>1393.35998535156</c:v>
                </c:pt>
                <c:pt idx="790">
                  <c:v>72.947998046875</c:v>
                </c:pt>
                <c:pt idx="791">
                  <c:v>216.14999389648401</c:v>
                </c:pt>
                <c:pt idx="792">
                  <c:v>96.300796508789006</c:v>
                </c:pt>
                <c:pt idx="793">
                  <c:v>517.489990234375</c:v>
                </c:pt>
                <c:pt idx="794">
                  <c:v>218.97099304199199</c:v>
                </c:pt>
                <c:pt idx="795">
                  <c:v>384.61599731445301</c:v>
                </c:pt>
                <c:pt idx="796">
                  <c:v>478.69100952148398</c:v>
                </c:pt>
                <c:pt idx="797">
                  <c:v>82.425102233886705</c:v>
                </c:pt>
                <c:pt idx="798">
                  <c:v>3423.94995117187</c:v>
                </c:pt>
                <c:pt idx="799">
                  <c:v>4087.1201171875</c:v>
                </c:pt>
                <c:pt idx="800">
                  <c:v>1110.7099609375</c:v>
                </c:pt>
                <c:pt idx="801">
                  <c:v>192.38200378417901</c:v>
                </c:pt>
                <c:pt idx="802">
                  <c:v>4083.34008789062</c:v>
                </c:pt>
                <c:pt idx="803">
                  <c:v>3118.52001953125</c:v>
                </c:pt>
                <c:pt idx="804">
                  <c:v>343.95001220703102</c:v>
                </c:pt>
                <c:pt idx="805">
                  <c:v>409.100006103515</c:v>
                </c:pt>
                <c:pt idx="806">
                  <c:v>251.50599670410099</c:v>
                </c:pt>
                <c:pt idx="807">
                  <c:v>51.643299102783203</c:v>
                </c:pt>
                <c:pt idx="808">
                  <c:v>67.947097778320298</c:v>
                </c:pt>
                <c:pt idx="809">
                  <c:v>79.858802795410099</c:v>
                </c:pt>
                <c:pt idx="810">
                  <c:v>156.34100341796801</c:v>
                </c:pt>
                <c:pt idx="811">
                  <c:v>115.601997375488</c:v>
                </c:pt>
                <c:pt idx="812">
                  <c:v>93.211997985839801</c:v>
                </c:pt>
                <c:pt idx="813">
                  <c:v>75.843200683593693</c:v>
                </c:pt>
                <c:pt idx="814">
                  <c:v>99.443397521972599</c:v>
                </c:pt>
                <c:pt idx="815">
                  <c:v>837.95001220703102</c:v>
                </c:pt>
                <c:pt idx="816">
                  <c:v>205.94000244140599</c:v>
                </c:pt>
                <c:pt idx="817">
                  <c:v>153.68800354003901</c:v>
                </c:pt>
                <c:pt idx="818">
                  <c:v>406.66598510742102</c:v>
                </c:pt>
                <c:pt idx="819">
                  <c:v>776.791015625</c:v>
                </c:pt>
                <c:pt idx="820">
                  <c:v>110.86699676513599</c:v>
                </c:pt>
                <c:pt idx="821">
                  <c:v>1805.42004394531</c:v>
                </c:pt>
                <c:pt idx="822">
                  <c:v>311.57199096679602</c:v>
                </c:pt>
                <c:pt idx="823">
                  <c:v>89.121498107910099</c:v>
                </c:pt>
                <c:pt idx="824">
                  <c:v>1924.59997558593</c:v>
                </c:pt>
                <c:pt idx="825">
                  <c:v>75.841300964355398</c:v>
                </c:pt>
                <c:pt idx="826">
                  <c:v>831.208984375</c:v>
                </c:pt>
                <c:pt idx="827">
                  <c:v>247.71200561523401</c:v>
                </c:pt>
                <c:pt idx="828">
                  <c:v>184.99200439453099</c:v>
                </c:pt>
                <c:pt idx="829">
                  <c:v>1025.30004882812</c:v>
                </c:pt>
                <c:pt idx="830">
                  <c:v>209.77000427246</c:v>
                </c:pt>
                <c:pt idx="831">
                  <c:v>80.588203430175696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115.75599670410099</c:v>
                </c:pt>
                <c:pt idx="835">
                  <c:v>118.456001281738</c:v>
                </c:pt>
                <c:pt idx="836">
                  <c:v>922.98400878906205</c:v>
                </c:pt>
                <c:pt idx="837">
                  <c:v>161.61999511718699</c:v>
                </c:pt>
                <c:pt idx="838">
                  <c:v>225.93600463867099</c:v>
                </c:pt>
                <c:pt idx="839">
                  <c:v>1207.2900390625</c:v>
                </c:pt>
                <c:pt idx="840">
                  <c:v>284.537994384765</c:v>
                </c:pt>
                <c:pt idx="841">
                  <c:v>432.24398803710898</c:v>
                </c:pt>
                <c:pt idx="842">
                  <c:v>409.22198486328102</c:v>
                </c:pt>
                <c:pt idx="843">
                  <c:v>458.96398925781199</c:v>
                </c:pt>
                <c:pt idx="844">
                  <c:v>3791.44995117187</c:v>
                </c:pt>
                <c:pt idx="845">
                  <c:v>3756.5400390625</c:v>
                </c:pt>
                <c:pt idx="846">
                  <c:v>275.0419921875</c:v>
                </c:pt>
                <c:pt idx="847">
                  <c:v>238.02299499511699</c:v>
                </c:pt>
                <c:pt idx="848">
                  <c:v>60.297599792480398</c:v>
                </c:pt>
                <c:pt idx="849">
                  <c:v>52.092201232910099</c:v>
                </c:pt>
                <c:pt idx="850">
                  <c:v>282.61898803710898</c:v>
                </c:pt>
                <c:pt idx="851">
                  <c:v>1504.66003417968</c:v>
                </c:pt>
                <c:pt idx="852">
                  <c:v>123.310997009277</c:v>
                </c:pt>
                <c:pt idx="853">
                  <c:v>92.281501770019503</c:v>
                </c:pt>
                <c:pt idx="854">
                  <c:v>453.87600708007801</c:v>
                </c:pt>
                <c:pt idx="855">
                  <c:v>84.631103515625</c:v>
                </c:pt>
                <c:pt idx="856">
                  <c:v>143.44999694824199</c:v>
                </c:pt>
                <c:pt idx="857">
                  <c:v>337.21798706054602</c:v>
                </c:pt>
                <c:pt idx="858">
                  <c:v>58.503799438476499</c:v>
                </c:pt>
                <c:pt idx="859">
                  <c:v>95.501899719238196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65.356903076171804</c:v>
                </c:pt>
                <c:pt idx="863">
                  <c:v>135.53199768066401</c:v>
                </c:pt>
                <c:pt idx="864">
                  <c:v>121.59600067138599</c:v>
                </c:pt>
                <c:pt idx="865">
                  <c:v>225.38299560546801</c:v>
                </c:pt>
                <c:pt idx="866">
                  <c:v>74.840499877929602</c:v>
                </c:pt>
                <c:pt idx="867">
                  <c:v>156.43899536132801</c:v>
                </c:pt>
                <c:pt idx="868">
                  <c:v>280.92401123046801</c:v>
                </c:pt>
                <c:pt idx="869">
                  <c:v>353.489990234375</c:v>
                </c:pt>
                <c:pt idx="870">
                  <c:v>763.593017578125</c:v>
                </c:pt>
                <c:pt idx="871">
                  <c:v>434.80398559570301</c:v>
                </c:pt>
                <c:pt idx="872">
                  <c:v>156.74299621582</c:v>
                </c:pt>
                <c:pt idx="873">
                  <c:v>644.16497802734295</c:v>
                </c:pt>
                <c:pt idx="874">
                  <c:v>346.53399658203102</c:v>
                </c:pt>
                <c:pt idx="875">
                  <c:v>117.795997619628</c:v>
                </c:pt>
                <c:pt idx="876">
                  <c:v>757.09002685546795</c:v>
                </c:pt>
                <c:pt idx="877">
                  <c:v>626.57598876953102</c:v>
                </c:pt>
                <c:pt idx="878">
                  <c:v>361.19100952148398</c:v>
                </c:pt>
                <c:pt idx="879">
                  <c:v>183.93099975585901</c:v>
                </c:pt>
                <c:pt idx="880">
                  <c:v>294.24099731445301</c:v>
                </c:pt>
                <c:pt idx="881">
                  <c:v>238.72399902343699</c:v>
                </c:pt>
                <c:pt idx="882">
                  <c:v>184.68299865722599</c:v>
                </c:pt>
                <c:pt idx="883">
                  <c:v>495.16000366210898</c:v>
                </c:pt>
                <c:pt idx="884">
                  <c:v>879.62200927734295</c:v>
                </c:pt>
                <c:pt idx="885">
                  <c:v>202.60099792480401</c:v>
                </c:pt>
                <c:pt idx="886">
                  <c:v>103.77100372314401</c:v>
                </c:pt>
                <c:pt idx="887">
                  <c:v>149.85499572753901</c:v>
                </c:pt>
                <c:pt idx="888">
                  <c:v>166.47599792480401</c:v>
                </c:pt>
                <c:pt idx="889">
                  <c:v>101.988998413085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97.397598266601506</c:v>
                </c:pt>
                <c:pt idx="893">
                  <c:v>61.4244995117187</c:v>
                </c:pt>
                <c:pt idx="894">
                  <c:v>66.116203308105398</c:v>
                </c:pt>
                <c:pt idx="895">
                  <c:v>58.011001586913999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122.63600158691401</c:v>
                </c:pt>
                <c:pt idx="899">
                  <c:v>194.78999328613199</c:v>
                </c:pt>
                <c:pt idx="900">
                  <c:v>59.200599670410099</c:v>
                </c:pt>
                <c:pt idx="901">
                  <c:v>628.552978515625</c:v>
                </c:pt>
                <c:pt idx="902">
                  <c:v>182.177001953125</c:v>
                </c:pt>
                <c:pt idx="903">
                  <c:v>467.71099853515602</c:v>
                </c:pt>
                <c:pt idx="904">
                  <c:v>182.625</c:v>
                </c:pt>
                <c:pt idx="905">
                  <c:v>97.703399658203097</c:v>
                </c:pt>
                <c:pt idx="906">
                  <c:v>277.11300659179602</c:v>
                </c:pt>
                <c:pt idx="907">
                  <c:v>427.30099487304602</c:v>
                </c:pt>
                <c:pt idx="908">
                  <c:v>149.503005981445</c:v>
                </c:pt>
                <c:pt idx="909">
                  <c:v>102.611999511718</c:v>
                </c:pt>
                <c:pt idx="910">
                  <c:v>158.38400268554599</c:v>
                </c:pt>
                <c:pt idx="911">
                  <c:v>455.59799194335898</c:v>
                </c:pt>
                <c:pt idx="912">
                  <c:v>113.10800170898401</c:v>
                </c:pt>
                <c:pt idx="913">
                  <c:v>751.24597167968705</c:v>
                </c:pt>
                <c:pt idx="914">
                  <c:v>100.05899810791</c:v>
                </c:pt>
                <c:pt idx="915">
                  <c:v>91.328903198242102</c:v>
                </c:pt>
                <c:pt idx="916">
                  <c:v>119.179000854492</c:v>
                </c:pt>
                <c:pt idx="917">
                  <c:v>62.929401397705</c:v>
                </c:pt>
                <c:pt idx="918">
                  <c:v>82.119300842285099</c:v>
                </c:pt>
                <c:pt idx="919">
                  <c:v>109.649002075195</c:v>
                </c:pt>
                <c:pt idx="920">
                  <c:v>112.794998168945</c:v>
                </c:pt>
                <c:pt idx="921">
                  <c:v>134.78599548339801</c:v>
                </c:pt>
                <c:pt idx="922">
                  <c:v>148.53399658203099</c:v>
                </c:pt>
                <c:pt idx="923">
                  <c:v>1130.06005859375</c:v>
                </c:pt>
                <c:pt idx="924">
                  <c:v>1429.33996582031</c:v>
                </c:pt>
                <c:pt idx="925">
                  <c:v>154.81900024414</c:v>
                </c:pt>
                <c:pt idx="926">
                  <c:v>201.83599853515599</c:v>
                </c:pt>
                <c:pt idx="927">
                  <c:v>317.21701049804602</c:v>
                </c:pt>
                <c:pt idx="928">
                  <c:v>290.38299560546801</c:v>
                </c:pt>
                <c:pt idx="929">
                  <c:v>97.120697021484304</c:v>
                </c:pt>
                <c:pt idx="930">
                  <c:v>218.94900512695301</c:v>
                </c:pt>
                <c:pt idx="931">
                  <c:v>268.98800659179602</c:v>
                </c:pt>
                <c:pt idx="932">
                  <c:v>274.39401245117102</c:v>
                </c:pt>
                <c:pt idx="933">
                  <c:v>204.01199340820301</c:v>
                </c:pt>
                <c:pt idx="934">
                  <c:v>1393.38000488281</c:v>
                </c:pt>
                <c:pt idx="935">
                  <c:v>1337.52001953125</c:v>
                </c:pt>
                <c:pt idx="936">
                  <c:v>59.963199615478501</c:v>
                </c:pt>
                <c:pt idx="937">
                  <c:v>139.14500427246</c:v>
                </c:pt>
                <c:pt idx="938">
                  <c:v>77.095802307128906</c:v>
                </c:pt>
                <c:pt idx="939">
                  <c:v>77.445602416992102</c:v>
                </c:pt>
                <c:pt idx="940">
                  <c:v>242.11999511718699</c:v>
                </c:pt>
                <c:pt idx="941">
                  <c:v>181.30499267578099</c:v>
                </c:pt>
                <c:pt idx="942">
                  <c:v>217.29899597167901</c:v>
                </c:pt>
                <c:pt idx="943">
                  <c:v>10745.599609375</c:v>
                </c:pt>
                <c:pt idx="944">
                  <c:v>58.956298828125</c:v>
                </c:pt>
                <c:pt idx="945">
                  <c:v>61.0093994140625</c:v>
                </c:pt>
                <c:pt idx="946">
                  <c:v>247.67199707031199</c:v>
                </c:pt>
                <c:pt idx="947">
                  <c:v>170.42100524902301</c:v>
                </c:pt>
                <c:pt idx="948">
                  <c:v>54.595100402832003</c:v>
                </c:pt>
                <c:pt idx="949">
                  <c:v>3516.13989257812</c:v>
                </c:pt>
                <c:pt idx="950">
                  <c:v>1403.03002929687</c:v>
                </c:pt>
                <c:pt idx="951">
                  <c:v>780.63800048828102</c:v>
                </c:pt>
                <c:pt idx="952">
                  <c:v>469.92599487304602</c:v>
                </c:pt>
                <c:pt idx="953">
                  <c:v>1418.93005371093</c:v>
                </c:pt>
                <c:pt idx="954">
                  <c:v>819.14898681640602</c:v>
                </c:pt>
                <c:pt idx="955">
                  <c:v>668.135009765625</c:v>
                </c:pt>
                <c:pt idx="956">
                  <c:v>1043.94995117187</c:v>
                </c:pt>
                <c:pt idx="957">
                  <c:v>1881.48999023437</c:v>
                </c:pt>
                <c:pt idx="958">
                  <c:v>495.01501464843699</c:v>
                </c:pt>
                <c:pt idx="959">
                  <c:v>754.61798095703102</c:v>
                </c:pt>
                <c:pt idx="960">
                  <c:v>1432.9599609375</c:v>
                </c:pt>
                <c:pt idx="961">
                  <c:v>98.99169921875</c:v>
                </c:pt>
                <c:pt idx="962">
                  <c:v>1264.32995605468</c:v>
                </c:pt>
                <c:pt idx="963">
                  <c:v>192.12199401855401</c:v>
                </c:pt>
                <c:pt idx="964">
                  <c:v>224.82899475097599</c:v>
                </c:pt>
                <c:pt idx="965">
                  <c:v>168.899002075195</c:v>
                </c:pt>
                <c:pt idx="966">
                  <c:v>52.370899200439403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303.77999877929602</c:v>
                </c:pt>
                <c:pt idx="970">
                  <c:v>160.88800048828099</c:v>
                </c:pt>
                <c:pt idx="971">
                  <c:v>752.22802734375</c:v>
                </c:pt>
                <c:pt idx="972">
                  <c:v>120.47100067138599</c:v>
                </c:pt>
                <c:pt idx="973">
                  <c:v>203.01300048828099</c:v>
                </c:pt>
                <c:pt idx="974">
                  <c:v>719.16900634765602</c:v>
                </c:pt>
                <c:pt idx="975">
                  <c:v>53.539501190185497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238.61300659179599</c:v>
                </c:pt>
                <c:pt idx="979">
                  <c:v>76.670700073242102</c:v>
                </c:pt>
                <c:pt idx="980">
                  <c:v>61.340499877929602</c:v>
                </c:pt>
                <c:pt idx="981">
                  <c:v>66.391296386718693</c:v>
                </c:pt>
                <c:pt idx="982">
                  <c:v>197.48599243164</c:v>
                </c:pt>
                <c:pt idx="983">
                  <c:v>61.735698699951101</c:v>
                </c:pt>
                <c:pt idx="984">
                  <c:v>98.944801330566406</c:v>
                </c:pt>
                <c:pt idx="985">
                  <c:v>62.301700592041001</c:v>
                </c:pt>
                <c:pt idx="986">
                  <c:v>142.62699890136699</c:v>
                </c:pt>
                <c:pt idx="987">
                  <c:v>373.02499389648398</c:v>
                </c:pt>
                <c:pt idx="988">
                  <c:v>92.573097229003906</c:v>
                </c:pt>
                <c:pt idx="989">
                  <c:v>87.170196533203097</c:v>
                </c:pt>
                <c:pt idx="990">
                  <c:v>97.218902587890597</c:v>
                </c:pt>
                <c:pt idx="991">
                  <c:v>118.106002807617</c:v>
                </c:pt>
                <c:pt idx="992">
                  <c:v>202.75399780273401</c:v>
                </c:pt>
                <c:pt idx="993">
                  <c:v>78.561500549316406</c:v>
                </c:pt>
                <c:pt idx="994">
                  <c:v>56.557098388671797</c:v>
                </c:pt>
                <c:pt idx="995">
                  <c:v>123.218002319335</c:v>
                </c:pt>
                <c:pt idx="996">
                  <c:v>83.233001708984304</c:v>
                </c:pt>
                <c:pt idx="997">
                  <c:v>111.126998901367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351.67098999023398</c:v>
                </c:pt>
                <c:pt idx="1001">
                  <c:v>226.718994140625</c:v>
                </c:pt>
                <c:pt idx="1002">
                  <c:v>85.628501892089801</c:v>
                </c:pt>
                <c:pt idx="1003">
                  <c:v>72.597000122070298</c:v>
                </c:pt>
                <c:pt idx="1004">
                  <c:v>165.67799377441401</c:v>
                </c:pt>
                <c:pt idx="1005">
                  <c:v>139.44200134277301</c:v>
                </c:pt>
                <c:pt idx="1006">
                  <c:v>127.765998840332</c:v>
                </c:pt>
                <c:pt idx="1007">
                  <c:v>285.67498779296801</c:v>
                </c:pt>
                <c:pt idx="1008">
                  <c:v>929.375</c:v>
                </c:pt>
                <c:pt idx="1009">
                  <c:v>414.09799194335898</c:v>
                </c:pt>
                <c:pt idx="1010">
                  <c:v>197.02900695800699</c:v>
                </c:pt>
                <c:pt idx="1011">
                  <c:v>138.60099792480401</c:v>
                </c:pt>
                <c:pt idx="1012">
                  <c:v>102.92299652099599</c:v>
                </c:pt>
                <c:pt idx="1013">
                  <c:v>161.65299987792901</c:v>
                </c:pt>
                <c:pt idx="1014">
                  <c:v>88.965301513671804</c:v>
                </c:pt>
                <c:pt idx="1015">
                  <c:v>152.01899719238199</c:v>
                </c:pt>
                <c:pt idx="1016">
                  <c:v>53.852401733398402</c:v>
                </c:pt>
                <c:pt idx="1017">
                  <c:v>161.51400756835901</c:v>
                </c:pt>
                <c:pt idx="1018">
                  <c:v>61.225498199462798</c:v>
                </c:pt>
                <c:pt idx="1019">
                  <c:v>83.460197448730398</c:v>
                </c:pt>
                <c:pt idx="1020">
                  <c:v>91.616798400878906</c:v>
                </c:pt>
                <c:pt idx="1021">
                  <c:v>65.6719970703125</c:v>
                </c:pt>
                <c:pt idx="1022">
                  <c:v>210.50199890136699</c:v>
                </c:pt>
                <c:pt idx="1023">
                  <c:v>54.367900848388601</c:v>
                </c:pt>
                <c:pt idx="1024">
                  <c:v>87.297996520995994</c:v>
                </c:pt>
                <c:pt idx="1025">
                  <c:v>50.769798278808501</c:v>
                </c:pt>
                <c:pt idx="1026">
                  <c:v>202.01499938964801</c:v>
                </c:pt>
                <c:pt idx="1027">
                  <c:v>148.24899291992099</c:v>
                </c:pt>
                <c:pt idx="1028">
                  <c:v>58.606800079345703</c:v>
                </c:pt>
                <c:pt idx="1029">
                  <c:v>106.65699768066401</c:v>
                </c:pt>
                <c:pt idx="1030">
                  <c:v>124.861000061035</c:v>
                </c:pt>
                <c:pt idx="1031">
                  <c:v>84.902702331542898</c:v>
                </c:pt>
                <c:pt idx="1032">
                  <c:v>325.85699462890602</c:v>
                </c:pt>
                <c:pt idx="1033">
                  <c:v>59.187000274658203</c:v>
                </c:pt>
                <c:pt idx="1034">
                  <c:v>81.291397094726506</c:v>
                </c:pt>
                <c:pt idx="1035">
                  <c:v>116.899002075195</c:v>
                </c:pt>
                <c:pt idx="1036">
                  <c:v>53.880001068115199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222.35299682617099</c:v>
                </c:pt>
                <c:pt idx="1040">
                  <c:v>71.556602478027301</c:v>
                </c:pt>
                <c:pt idx="1041">
                  <c:v>64.136398315429602</c:v>
                </c:pt>
                <c:pt idx="1042">
                  <c:v>73.997100830078097</c:v>
                </c:pt>
                <c:pt idx="1043">
                  <c:v>52.743801116943303</c:v>
                </c:pt>
                <c:pt idx="1044">
                  <c:v>51.340099334716797</c:v>
                </c:pt>
                <c:pt idx="1045">
                  <c:v>75.098800659179602</c:v>
                </c:pt>
                <c:pt idx="1046">
                  <c:v>118.059997558593</c:v>
                </c:pt>
                <c:pt idx="1047">
                  <c:v>174.287994384765</c:v>
                </c:pt>
                <c:pt idx="1048">
                  <c:v>168.13800048828099</c:v>
                </c:pt>
                <c:pt idx="1049">
                  <c:v>89.823501586914006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206.02799987792901</c:v>
                </c:pt>
                <c:pt idx="1053">
                  <c:v>106.772003173828</c:v>
                </c:pt>
                <c:pt idx="1054">
                  <c:v>138.61999511718699</c:v>
                </c:pt>
                <c:pt idx="1055">
                  <c:v>91.588699340820298</c:v>
                </c:pt>
                <c:pt idx="1056">
                  <c:v>59.410800933837798</c:v>
                </c:pt>
                <c:pt idx="1057">
                  <c:v>218.81500244140599</c:v>
                </c:pt>
                <c:pt idx="1058">
                  <c:v>62.841999053955</c:v>
                </c:pt>
                <c:pt idx="1059">
                  <c:v>95.118797302245994</c:v>
                </c:pt>
                <c:pt idx="1060">
                  <c:v>78.794700622558494</c:v>
                </c:pt>
                <c:pt idx="1061">
                  <c:v>163.66600036621</c:v>
                </c:pt>
                <c:pt idx="1062">
                  <c:v>150.29100036621</c:v>
                </c:pt>
                <c:pt idx="1063">
                  <c:v>225.97099304199199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78.429298400878906</c:v>
                </c:pt>
                <c:pt idx="1067">
                  <c:v>114.546997070312</c:v>
                </c:pt>
                <c:pt idx="1068">
                  <c:v>72.607200622558494</c:v>
                </c:pt>
                <c:pt idx="1069">
                  <c:v>7931.08984375</c:v>
                </c:pt>
                <c:pt idx="1070">
                  <c:v>190.00900268554599</c:v>
                </c:pt>
                <c:pt idx="1071">
                  <c:v>198.82800292968699</c:v>
                </c:pt>
                <c:pt idx="1072">
                  <c:v>175.54400634765599</c:v>
                </c:pt>
                <c:pt idx="1073">
                  <c:v>186.95399475097599</c:v>
                </c:pt>
                <c:pt idx="1074">
                  <c:v>204.22300720214801</c:v>
                </c:pt>
                <c:pt idx="1075">
                  <c:v>316.21301269531199</c:v>
                </c:pt>
                <c:pt idx="1076">
                  <c:v>78.982803344726506</c:v>
                </c:pt>
                <c:pt idx="1077">
                  <c:v>100.63400268554599</c:v>
                </c:pt>
                <c:pt idx="1078">
                  <c:v>70.586898803710895</c:v>
                </c:pt>
                <c:pt idx="1079">
                  <c:v>871.42401123046795</c:v>
                </c:pt>
                <c:pt idx="1080">
                  <c:v>228.363998413085</c:v>
                </c:pt>
                <c:pt idx="1081">
                  <c:v>103.94499969482401</c:v>
                </c:pt>
                <c:pt idx="1082">
                  <c:v>105.08200073242099</c:v>
                </c:pt>
                <c:pt idx="1083">
                  <c:v>158.56300354003901</c:v>
                </c:pt>
                <c:pt idx="1084">
                  <c:v>151.94200134277301</c:v>
                </c:pt>
                <c:pt idx="1085">
                  <c:v>11871.099609375</c:v>
                </c:pt>
                <c:pt idx="1086">
                  <c:v>85.143798828125</c:v>
                </c:pt>
                <c:pt idx="1087">
                  <c:v>187.95300292968699</c:v>
                </c:pt>
                <c:pt idx="1088">
                  <c:v>144.41799926757801</c:v>
                </c:pt>
                <c:pt idx="1089">
                  <c:v>87.732101440429602</c:v>
                </c:pt>
                <c:pt idx="1090">
                  <c:v>169.52200317382801</c:v>
                </c:pt>
                <c:pt idx="1091">
                  <c:v>12012</c:v>
                </c:pt>
                <c:pt idx="1092">
                  <c:v>54.230998992919901</c:v>
                </c:pt>
                <c:pt idx="1093">
                  <c:v>123.63400268554599</c:v>
                </c:pt>
                <c:pt idx="1094">
                  <c:v>113.667999267578</c:v>
                </c:pt>
                <c:pt idx="1095">
                  <c:v>256.46499633789</c:v>
                </c:pt>
                <c:pt idx="1096">
                  <c:v>121.345001220703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107.00700378417901</c:v>
                </c:pt>
                <c:pt idx="1100">
                  <c:v>99.248596191406193</c:v>
                </c:pt>
                <c:pt idx="1101">
                  <c:v>58.862098693847599</c:v>
                </c:pt>
                <c:pt idx="1102">
                  <c:v>167.76100158691401</c:v>
                </c:pt>
                <c:pt idx="1103">
                  <c:v>60.985698699951101</c:v>
                </c:pt>
                <c:pt idx="1104">
                  <c:v>87.534797668457003</c:v>
                </c:pt>
                <c:pt idx="1105">
                  <c:v>91.410697937011705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73.363296508789006</c:v>
                </c:pt>
                <c:pt idx="1109">
                  <c:v>142.34599304199199</c:v>
                </c:pt>
                <c:pt idx="1110">
                  <c:v>277.91400146484301</c:v>
                </c:pt>
                <c:pt idx="1111">
                  <c:v>65.861396789550696</c:v>
                </c:pt>
                <c:pt idx="1112">
                  <c:v>113.805000305175</c:v>
                </c:pt>
                <c:pt idx="1113">
                  <c:v>102.36499786376901</c:v>
                </c:pt>
                <c:pt idx="1114">
                  <c:v>70.978599548339801</c:v>
                </c:pt>
                <c:pt idx="1115">
                  <c:v>56.329399108886697</c:v>
                </c:pt>
                <c:pt idx="1116">
                  <c:v>116.863998413085</c:v>
                </c:pt>
                <c:pt idx="1117">
                  <c:v>63.250400543212798</c:v>
                </c:pt>
                <c:pt idx="1118">
                  <c:v>206.14100646972599</c:v>
                </c:pt>
                <c:pt idx="1119">
                  <c:v>61.357898712158203</c:v>
                </c:pt>
                <c:pt idx="1120">
                  <c:v>88.471397399902301</c:v>
                </c:pt>
                <c:pt idx="1121">
                  <c:v>142.78999328613199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67.173896789550696</c:v>
                </c:pt>
                <c:pt idx="1128">
                  <c:v>51.135200500488203</c:v>
                </c:pt>
                <c:pt idx="1129">
                  <c:v>78.786903381347599</c:v>
                </c:pt>
                <c:pt idx="1130">
                  <c:v>55.1674995422363</c:v>
                </c:pt>
                <c:pt idx="1131">
                  <c:v>97.902603149414006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161.281005859375</c:v>
                </c:pt>
                <c:pt idx="1135">
                  <c:v>100.383003234863</c:v>
                </c:pt>
                <c:pt idx="1136">
                  <c:v>77.179702758789006</c:v>
                </c:pt>
                <c:pt idx="1137">
                  <c:v>78.38330078125</c:v>
                </c:pt>
                <c:pt idx="1138">
                  <c:v>86.690597534179602</c:v>
                </c:pt>
                <c:pt idx="1139">
                  <c:v>67.946403503417898</c:v>
                </c:pt>
                <c:pt idx="1140">
                  <c:v>61.862701416015597</c:v>
                </c:pt>
                <c:pt idx="1141">
                  <c:v>55.852298736572202</c:v>
                </c:pt>
              </c:numCache>
            </c:numRef>
          </c:yVal>
          <c:smooth val="0"/>
        </c:ser>
        <c:ser>
          <c:idx val="1"/>
          <c:order val="1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stat_1!$E:$E</c:f>
              <c:numCache>
                <c:formatCode>General</c:formatCode>
                <c:ptCount val="65536"/>
                <c:pt idx="0">
                  <c:v>50.856396301525898</c:v>
                </c:pt>
                <c:pt idx="1">
                  <c:v>19.370148325294501</c:v>
                </c:pt>
                <c:pt idx="2">
                  <c:v>51.3841007422076</c:v>
                </c:pt>
                <c:pt idx="3">
                  <c:v>65.506498752205204</c:v>
                </c:pt>
                <c:pt idx="4">
                  <c:v>68.657225226631198</c:v>
                </c:pt>
                <c:pt idx="5">
                  <c:v>21.221781385382201</c:v>
                </c:pt>
                <c:pt idx="6">
                  <c:v>21.214686305632799</c:v>
                </c:pt>
                <c:pt idx="7">
                  <c:v>64.7262890434328</c:v>
                </c:pt>
                <c:pt idx="8">
                  <c:v>18.665480918782102</c:v>
                </c:pt>
                <c:pt idx="9">
                  <c:v>67.2719007974585</c:v>
                </c:pt>
                <c:pt idx="10">
                  <c:v>48.313119923647399</c:v>
                </c:pt>
                <c:pt idx="11">
                  <c:v>63.576494738277397</c:v>
                </c:pt>
                <c:pt idx="12">
                  <c:v>46.328658301941701</c:v>
                </c:pt>
                <c:pt idx="13">
                  <c:v>41.152018896492301</c:v>
                </c:pt>
                <c:pt idx="14">
                  <c:v>54.174716743152999</c:v>
                </c:pt>
                <c:pt idx="15">
                  <c:v>892.36065590672501</c:v>
                </c:pt>
                <c:pt idx="16">
                  <c:v>94.072548079950593</c:v>
                </c:pt>
                <c:pt idx="17">
                  <c:v>91.853416735966107</c:v>
                </c:pt>
                <c:pt idx="18">
                  <c:v>33.148843334812803</c:v>
                </c:pt>
                <c:pt idx="19">
                  <c:v>95.1667009162894</c:v>
                </c:pt>
                <c:pt idx="20">
                  <c:v>64.6579097473752</c:v>
                </c:pt>
                <c:pt idx="21">
                  <c:v>66.9657595082124</c:v>
                </c:pt>
                <c:pt idx="22">
                  <c:v>120.53554266817299</c:v>
                </c:pt>
                <c:pt idx="23">
                  <c:v>227.833241770765</c:v>
                </c:pt>
                <c:pt idx="24">
                  <c:v>33.997788144872899</c:v>
                </c:pt>
                <c:pt idx="25">
                  <c:v>54.438497802447799</c:v>
                </c:pt>
                <c:pt idx="26">
                  <c:v>32.827625607585396</c:v>
                </c:pt>
                <c:pt idx="27">
                  <c:v>2524.86512626587</c:v>
                </c:pt>
                <c:pt idx="28">
                  <c:v>54.422395998484902</c:v>
                </c:pt>
                <c:pt idx="29">
                  <c:v>45.827813921546699</c:v>
                </c:pt>
                <c:pt idx="30">
                  <c:v>46.768617938264299</c:v>
                </c:pt>
                <c:pt idx="31">
                  <c:v>2710.6748462784899</c:v>
                </c:pt>
                <c:pt idx="32">
                  <c:v>43.999654302872898</c:v>
                </c:pt>
                <c:pt idx="33">
                  <c:v>69.761398832089498</c:v>
                </c:pt>
                <c:pt idx="34">
                  <c:v>18.899767341790199</c:v>
                </c:pt>
                <c:pt idx="35">
                  <c:v>25.130829077737602</c:v>
                </c:pt>
                <c:pt idx="36">
                  <c:v>44.918243134854301</c:v>
                </c:pt>
                <c:pt idx="37">
                  <c:v>55.060199515761198</c:v>
                </c:pt>
                <c:pt idx="38">
                  <c:v>26.973392339048399</c:v>
                </c:pt>
                <c:pt idx="39">
                  <c:v>60.676067539514797</c:v>
                </c:pt>
                <c:pt idx="40">
                  <c:v>27.035433450118902</c:v>
                </c:pt>
                <c:pt idx="41">
                  <c:v>65.539899159541505</c:v>
                </c:pt>
                <c:pt idx="42">
                  <c:v>147.082235584909</c:v>
                </c:pt>
                <c:pt idx="43">
                  <c:v>134.64889999073</c:v>
                </c:pt>
                <c:pt idx="44">
                  <c:v>60.072201372013197</c:v>
                </c:pt>
                <c:pt idx="45">
                  <c:v>152.06475089135699</c:v>
                </c:pt>
                <c:pt idx="46">
                  <c:v>196.553977018014</c:v>
                </c:pt>
                <c:pt idx="47">
                  <c:v>60.073307602819803</c:v>
                </c:pt>
                <c:pt idx="48">
                  <c:v>37.0943707670422</c:v>
                </c:pt>
                <c:pt idx="49">
                  <c:v>61.717684116318701</c:v>
                </c:pt>
                <c:pt idx="50">
                  <c:v>35.887220658779398</c:v>
                </c:pt>
                <c:pt idx="51">
                  <c:v>109.218827393323</c:v>
                </c:pt>
                <c:pt idx="52">
                  <c:v>56.411825955041301</c:v>
                </c:pt>
                <c:pt idx="53">
                  <c:v>29.512035162451799</c:v>
                </c:pt>
                <c:pt idx="54">
                  <c:v>60.439120663762701</c:v>
                </c:pt>
                <c:pt idx="55">
                  <c:v>18.526050552847501</c:v>
                </c:pt>
                <c:pt idx="56">
                  <c:v>88.815855732300193</c:v>
                </c:pt>
                <c:pt idx="57">
                  <c:v>202.26554371031801</c:v>
                </c:pt>
                <c:pt idx="58">
                  <c:v>78.131898009643706</c:v>
                </c:pt>
                <c:pt idx="59">
                  <c:v>168.87088101114901</c:v>
                </c:pt>
                <c:pt idx="60">
                  <c:v>49.105200588736302</c:v>
                </c:pt>
                <c:pt idx="61">
                  <c:v>148.559280133241</c:v>
                </c:pt>
                <c:pt idx="62">
                  <c:v>58.853898387080299</c:v>
                </c:pt>
                <c:pt idx="63">
                  <c:v>91.456997956040397</c:v>
                </c:pt>
                <c:pt idx="64">
                  <c:v>173.06000240775001</c:v>
                </c:pt>
                <c:pt idx="65">
                  <c:v>105.750638554145</c:v>
                </c:pt>
                <c:pt idx="66">
                  <c:v>176.63240336425901</c:v>
                </c:pt>
                <c:pt idx="67">
                  <c:v>1014.54287811861</c:v>
                </c:pt>
                <c:pt idx="68">
                  <c:v>67.012408808484096</c:v>
                </c:pt>
                <c:pt idx="69">
                  <c:v>2527.9670233243401</c:v>
                </c:pt>
                <c:pt idx="70">
                  <c:v>357.03955088484798</c:v>
                </c:pt>
                <c:pt idx="71">
                  <c:v>174.83566458200499</c:v>
                </c:pt>
                <c:pt idx="72">
                  <c:v>135.59378929840901</c:v>
                </c:pt>
                <c:pt idx="73">
                  <c:v>319.43927036476998</c:v>
                </c:pt>
                <c:pt idx="74">
                  <c:v>208.62929492038501</c:v>
                </c:pt>
                <c:pt idx="75">
                  <c:v>149.52549187798701</c:v>
                </c:pt>
                <c:pt idx="76">
                  <c:v>203.47692466622701</c:v>
                </c:pt>
                <c:pt idx="77">
                  <c:v>316.67048463199302</c:v>
                </c:pt>
                <c:pt idx="78">
                  <c:v>103.687110541103</c:v>
                </c:pt>
                <c:pt idx="79">
                  <c:v>171.92092107461599</c:v>
                </c:pt>
                <c:pt idx="80">
                  <c:v>339.90710208466402</c:v>
                </c:pt>
                <c:pt idx="81">
                  <c:v>811.47456017874299</c:v>
                </c:pt>
                <c:pt idx="82">
                  <c:v>57.462001264927999</c:v>
                </c:pt>
                <c:pt idx="83">
                  <c:v>1976.1177173517599</c:v>
                </c:pt>
                <c:pt idx="84">
                  <c:v>61.416427062505299</c:v>
                </c:pt>
                <c:pt idx="85">
                  <c:v>71.571063047979194</c:v>
                </c:pt>
                <c:pt idx="86">
                  <c:v>64.589976825151894</c:v>
                </c:pt>
                <c:pt idx="87">
                  <c:v>141.63664300595499</c:v>
                </c:pt>
                <c:pt idx="88">
                  <c:v>22.817745745423501</c:v>
                </c:pt>
                <c:pt idx="89">
                  <c:v>392.44866635203499</c:v>
                </c:pt>
                <c:pt idx="90">
                  <c:v>344.57813902341297</c:v>
                </c:pt>
                <c:pt idx="91">
                  <c:v>57.589282499547899</c:v>
                </c:pt>
                <c:pt idx="92">
                  <c:v>47.304790543424701</c:v>
                </c:pt>
                <c:pt idx="93">
                  <c:v>37.846287490828097</c:v>
                </c:pt>
                <c:pt idx="94">
                  <c:v>384.21872317878001</c:v>
                </c:pt>
                <c:pt idx="95">
                  <c:v>326.21835625463598</c:v>
                </c:pt>
                <c:pt idx="96">
                  <c:v>54.252460185950603</c:v>
                </c:pt>
                <c:pt idx="97">
                  <c:v>19.248226811278499</c:v>
                </c:pt>
                <c:pt idx="98">
                  <c:v>32.717041342040702</c:v>
                </c:pt>
                <c:pt idx="99">
                  <c:v>21.112106040471001</c:v>
                </c:pt>
                <c:pt idx="100">
                  <c:v>180.92011515555399</c:v>
                </c:pt>
                <c:pt idx="101">
                  <c:v>107.05378491351399</c:v>
                </c:pt>
                <c:pt idx="102">
                  <c:v>117.42453699580901</c:v>
                </c:pt>
                <c:pt idx="103">
                  <c:v>167.383860978001</c:v>
                </c:pt>
                <c:pt idx="104">
                  <c:v>22.035144055126299</c:v>
                </c:pt>
                <c:pt idx="105">
                  <c:v>52.664055069754497</c:v>
                </c:pt>
                <c:pt idx="106">
                  <c:v>69.717932371331599</c:v>
                </c:pt>
                <c:pt idx="107">
                  <c:v>30.736322144438098</c:v>
                </c:pt>
                <c:pt idx="108">
                  <c:v>84.188958049653607</c:v>
                </c:pt>
                <c:pt idx="109">
                  <c:v>31.170074596790201</c:v>
                </c:pt>
                <c:pt idx="110">
                  <c:v>58.349276002059199</c:v>
                </c:pt>
                <c:pt idx="111">
                  <c:v>205.55901924309899</c:v>
                </c:pt>
                <c:pt idx="112">
                  <c:v>120.940720725947</c:v>
                </c:pt>
                <c:pt idx="113">
                  <c:v>43.098629310891098</c:v>
                </c:pt>
                <c:pt idx="114">
                  <c:v>104.836510225913</c:v>
                </c:pt>
                <c:pt idx="115">
                  <c:v>69.404370925739499</c:v>
                </c:pt>
                <c:pt idx="116">
                  <c:v>118.13735072479599</c:v>
                </c:pt>
                <c:pt idx="117">
                  <c:v>123.285192548751</c:v>
                </c:pt>
                <c:pt idx="118">
                  <c:v>78.110187421415802</c:v>
                </c:pt>
                <c:pt idx="119">
                  <c:v>148.465722765257</c:v>
                </c:pt>
                <c:pt idx="120">
                  <c:v>129.98139522753999</c:v>
                </c:pt>
                <c:pt idx="121">
                  <c:v>182.64267825109201</c:v>
                </c:pt>
                <c:pt idx="122">
                  <c:v>66.294639683017905</c:v>
                </c:pt>
                <c:pt idx="123">
                  <c:v>61.946615670612502</c:v>
                </c:pt>
                <c:pt idx="124">
                  <c:v>45.586134836233001</c:v>
                </c:pt>
                <c:pt idx="125">
                  <c:v>157.60189539063401</c:v>
                </c:pt>
                <c:pt idx="126">
                  <c:v>29.1785162780387</c:v>
                </c:pt>
                <c:pt idx="127">
                  <c:v>226.343077713219</c:v>
                </c:pt>
                <c:pt idx="128">
                  <c:v>444.89839405489801</c:v>
                </c:pt>
                <c:pt idx="129">
                  <c:v>45.402885438903397</c:v>
                </c:pt>
                <c:pt idx="130">
                  <c:v>84.273820831648194</c:v>
                </c:pt>
                <c:pt idx="131">
                  <c:v>884.42477605244801</c:v>
                </c:pt>
                <c:pt idx="132">
                  <c:v>883.07328546607403</c:v>
                </c:pt>
                <c:pt idx="133">
                  <c:v>96.024728463498505</c:v>
                </c:pt>
                <c:pt idx="134">
                  <c:v>71.009848223798997</c:v>
                </c:pt>
                <c:pt idx="135">
                  <c:v>64.497376896697105</c:v>
                </c:pt>
                <c:pt idx="136">
                  <c:v>342.32722456859301</c:v>
                </c:pt>
                <c:pt idx="137">
                  <c:v>51.014768444078797</c:v>
                </c:pt>
                <c:pt idx="138">
                  <c:v>192.11123765333099</c:v>
                </c:pt>
                <c:pt idx="139">
                  <c:v>50.208898709023302</c:v>
                </c:pt>
                <c:pt idx="140">
                  <c:v>73.357709900068201</c:v>
                </c:pt>
                <c:pt idx="141">
                  <c:v>99.088606115826906</c:v>
                </c:pt>
                <c:pt idx="142">
                  <c:v>23.139112263929</c:v>
                </c:pt>
                <c:pt idx="143">
                  <c:v>235.22891871700199</c:v>
                </c:pt>
                <c:pt idx="144">
                  <c:v>81.270268338802893</c:v>
                </c:pt>
                <c:pt idx="145">
                  <c:v>177.258607631031</c:v>
                </c:pt>
                <c:pt idx="146">
                  <c:v>455.42251759896499</c:v>
                </c:pt>
                <c:pt idx="147">
                  <c:v>73.783045941429805</c:v>
                </c:pt>
                <c:pt idx="148">
                  <c:v>61.045975595197902</c:v>
                </c:pt>
                <c:pt idx="149">
                  <c:v>449.50409221501099</c:v>
                </c:pt>
                <c:pt idx="150">
                  <c:v>193.68442724404599</c:v>
                </c:pt>
                <c:pt idx="151">
                  <c:v>69.294925236931405</c:v>
                </c:pt>
                <c:pt idx="152">
                  <c:v>199.49961735775599</c:v>
                </c:pt>
                <c:pt idx="153">
                  <c:v>26.919264659756699</c:v>
                </c:pt>
                <c:pt idx="154">
                  <c:v>38.116783565194602</c:v>
                </c:pt>
                <c:pt idx="155">
                  <c:v>148.49027979532701</c:v>
                </c:pt>
                <c:pt idx="156">
                  <c:v>92.251058192046401</c:v>
                </c:pt>
                <c:pt idx="157">
                  <c:v>79.320475084890305</c:v>
                </c:pt>
                <c:pt idx="158">
                  <c:v>804.98275790092305</c:v>
                </c:pt>
                <c:pt idx="159">
                  <c:v>920.91936917754299</c:v>
                </c:pt>
                <c:pt idx="160">
                  <c:v>34.709414778228698</c:v>
                </c:pt>
                <c:pt idx="161">
                  <c:v>244.48192484160299</c:v>
                </c:pt>
                <c:pt idx="162">
                  <c:v>30.414253719251199</c:v>
                </c:pt>
                <c:pt idx="163">
                  <c:v>916.82111396754794</c:v>
                </c:pt>
                <c:pt idx="164">
                  <c:v>787.471499445115</c:v>
                </c:pt>
                <c:pt idx="165">
                  <c:v>104.890935487761</c:v>
                </c:pt>
                <c:pt idx="166">
                  <c:v>63.585849181238501</c:v>
                </c:pt>
                <c:pt idx="167">
                  <c:v>46.516960133540103</c:v>
                </c:pt>
                <c:pt idx="168">
                  <c:v>122.656568806414</c:v>
                </c:pt>
                <c:pt idx="169">
                  <c:v>79.311896944249597</c:v>
                </c:pt>
                <c:pt idx="170">
                  <c:v>534.82251191821103</c:v>
                </c:pt>
                <c:pt idx="171">
                  <c:v>15.028444707614501</c:v>
                </c:pt>
                <c:pt idx="172">
                  <c:v>74.7754449511187</c:v>
                </c:pt>
                <c:pt idx="173">
                  <c:v>1439.21016090786</c:v>
                </c:pt>
                <c:pt idx="174">
                  <c:v>112.04147556876499</c:v>
                </c:pt>
                <c:pt idx="175">
                  <c:v>233.02116667119799</c:v>
                </c:pt>
                <c:pt idx="176">
                  <c:v>56.6833118148664</c:v>
                </c:pt>
                <c:pt idx="177">
                  <c:v>854.24162429939395</c:v>
                </c:pt>
                <c:pt idx="178">
                  <c:v>425.58316426688498</c:v>
                </c:pt>
                <c:pt idx="179">
                  <c:v>924.99402479699597</c:v>
                </c:pt>
                <c:pt idx="180">
                  <c:v>3688.8379205084598</c:v>
                </c:pt>
                <c:pt idx="181">
                  <c:v>830.42120162501897</c:v>
                </c:pt>
                <c:pt idx="182">
                  <c:v>126.398061346684</c:v>
                </c:pt>
                <c:pt idx="183">
                  <c:v>116.87162860645699</c:v>
                </c:pt>
                <c:pt idx="184">
                  <c:v>681.95871345276305</c:v>
                </c:pt>
                <c:pt idx="185">
                  <c:v>775.97306473542596</c:v>
                </c:pt>
                <c:pt idx="186">
                  <c:v>420.18219613298299</c:v>
                </c:pt>
                <c:pt idx="187">
                  <c:v>829.67222514627099</c:v>
                </c:pt>
                <c:pt idx="188">
                  <c:v>124.447757027077</c:v>
                </c:pt>
                <c:pt idx="189">
                  <c:v>57.461529014349701</c:v>
                </c:pt>
                <c:pt idx="190">
                  <c:v>362.56490852722601</c:v>
                </c:pt>
                <c:pt idx="191">
                  <c:v>92.713275062814205</c:v>
                </c:pt>
                <c:pt idx="192">
                  <c:v>56.237397292827602</c:v>
                </c:pt>
                <c:pt idx="193">
                  <c:v>151.30260314990699</c:v>
                </c:pt>
                <c:pt idx="194">
                  <c:v>45.5792386839532</c:v>
                </c:pt>
                <c:pt idx="195">
                  <c:v>111.363750704661</c:v>
                </c:pt>
                <c:pt idx="196">
                  <c:v>34.396555239317898</c:v>
                </c:pt>
                <c:pt idx="197">
                  <c:v>820.20506308820904</c:v>
                </c:pt>
                <c:pt idx="198">
                  <c:v>994.36543522004695</c:v>
                </c:pt>
                <c:pt idx="199">
                  <c:v>57.884096244101798</c:v>
                </c:pt>
                <c:pt idx="200">
                  <c:v>937.81740055370096</c:v>
                </c:pt>
                <c:pt idx="201">
                  <c:v>632.47446061392702</c:v>
                </c:pt>
                <c:pt idx="202">
                  <c:v>118.233832164853</c:v>
                </c:pt>
                <c:pt idx="203">
                  <c:v>128.706668002284</c:v>
                </c:pt>
                <c:pt idx="204">
                  <c:v>51.9387008236992</c:v>
                </c:pt>
                <c:pt idx="205">
                  <c:v>94.436485076952394</c:v>
                </c:pt>
                <c:pt idx="206">
                  <c:v>53.542473491246803</c:v>
                </c:pt>
                <c:pt idx="207">
                  <c:v>95.448518066162094</c:v>
                </c:pt>
                <c:pt idx="208">
                  <c:v>74.124528393813307</c:v>
                </c:pt>
                <c:pt idx="209">
                  <c:v>241.37932911104301</c:v>
                </c:pt>
                <c:pt idx="210">
                  <c:v>97.999525121314903</c:v>
                </c:pt>
                <c:pt idx="211">
                  <c:v>65.297233523362294</c:v>
                </c:pt>
                <c:pt idx="212">
                  <c:v>35.994136895860102</c:v>
                </c:pt>
                <c:pt idx="213">
                  <c:v>103.38582114136</c:v>
                </c:pt>
                <c:pt idx="214">
                  <c:v>179.28320408270301</c:v>
                </c:pt>
                <c:pt idx="215">
                  <c:v>135.82374298409201</c:v>
                </c:pt>
                <c:pt idx="216">
                  <c:v>116.832101879975</c:v>
                </c:pt>
                <c:pt idx="217">
                  <c:v>76.824967176462096</c:v>
                </c:pt>
                <c:pt idx="218">
                  <c:v>197.67101136524701</c:v>
                </c:pt>
                <c:pt idx="219">
                  <c:v>32.622154556333598</c:v>
                </c:pt>
                <c:pt idx="220">
                  <c:v>32.2968127230289</c:v>
                </c:pt>
                <c:pt idx="221">
                  <c:v>56.907954298839798</c:v>
                </c:pt>
                <c:pt idx="222">
                  <c:v>140.85493244603001</c:v>
                </c:pt>
                <c:pt idx="223">
                  <c:v>37.100374171653499</c:v>
                </c:pt>
                <c:pt idx="224">
                  <c:v>222.26135774265001</c:v>
                </c:pt>
                <c:pt idx="225">
                  <c:v>466.52612494848597</c:v>
                </c:pt>
                <c:pt idx="226">
                  <c:v>49.423128734880898</c:v>
                </c:pt>
                <c:pt idx="227">
                  <c:v>241.87158241242599</c:v>
                </c:pt>
                <c:pt idx="228">
                  <c:v>110.218484829708</c:v>
                </c:pt>
                <c:pt idx="229">
                  <c:v>67.661300510570399</c:v>
                </c:pt>
                <c:pt idx="230">
                  <c:v>267.94628351834302</c:v>
                </c:pt>
                <c:pt idx="231">
                  <c:v>61.845974543955201</c:v>
                </c:pt>
                <c:pt idx="232">
                  <c:v>391.571548236929</c:v>
                </c:pt>
                <c:pt idx="233">
                  <c:v>201.252818518206</c:v>
                </c:pt>
                <c:pt idx="234">
                  <c:v>50.546900739336898</c:v>
                </c:pt>
                <c:pt idx="235">
                  <c:v>64.528758918000307</c:v>
                </c:pt>
                <c:pt idx="236">
                  <c:v>112.07941087549</c:v>
                </c:pt>
                <c:pt idx="237">
                  <c:v>112.20440848745</c:v>
                </c:pt>
                <c:pt idx="238">
                  <c:v>787.84976568911497</c:v>
                </c:pt>
                <c:pt idx="239">
                  <c:v>92.775249864728295</c:v>
                </c:pt>
                <c:pt idx="240">
                  <c:v>1202.19585036085</c:v>
                </c:pt>
                <c:pt idx="241">
                  <c:v>1111.59257147414</c:v>
                </c:pt>
                <c:pt idx="242">
                  <c:v>149.541975363924</c:v>
                </c:pt>
                <c:pt idx="243">
                  <c:v>820.51501472801101</c:v>
                </c:pt>
                <c:pt idx="244">
                  <c:v>107.92011889555199</c:v>
                </c:pt>
                <c:pt idx="245">
                  <c:v>73.525682314650496</c:v>
                </c:pt>
                <c:pt idx="246">
                  <c:v>48.559741467067802</c:v>
                </c:pt>
                <c:pt idx="247">
                  <c:v>58.740719977948103</c:v>
                </c:pt>
                <c:pt idx="248">
                  <c:v>18.624610218908099</c:v>
                </c:pt>
                <c:pt idx="249">
                  <c:v>181.03653462687399</c:v>
                </c:pt>
                <c:pt idx="250">
                  <c:v>53.775697350453903</c:v>
                </c:pt>
                <c:pt idx="251">
                  <c:v>73.813858674364695</c:v>
                </c:pt>
                <c:pt idx="252">
                  <c:v>404.44331350494099</c:v>
                </c:pt>
                <c:pt idx="253">
                  <c:v>110.667925058119</c:v>
                </c:pt>
                <c:pt idx="254">
                  <c:v>94.653797973183799</c:v>
                </c:pt>
                <c:pt idx="255">
                  <c:v>142.01682412901201</c:v>
                </c:pt>
                <c:pt idx="256">
                  <c:v>221.225459926273</c:v>
                </c:pt>
                <c:pt idx="257">
                  <c:v>90.777856340201495</c:v>
                </c:pt>
                <c:pt idx="258">
                  <c:v>97.982245925499399</c:v>
                </c:pt>
                <c:pt idx="259">
                  <c:v>456.08770518059401</c:v>
                </c:pt>
                <c:pt idx="260">
                  <c:v>73.796262488435005</c:v>
                </c:pt>
                <c:pt idx="261">
                  <c:v>53.534629603217503</c:v>
                </c:pt>
                <c:pt idx="262">
                  <c:v>159.29906046192201</c:v>
                </c:pt>
                <c:pt idx="263">
                  <c:v>28.937024799119101</c:v>
                </c:pt>
                <c:pt idx="264">
                  <c:v>405.90278774408603</c:v>
                </c:pt>
                <c:pt idx="265">
                  <c:v>67.763131967452296</c:v>
                </c:pt>
                <c:pt idx="266">
                  <c:v>875.67926463145398</c:v>
                </c:pt>
                <c:pt idx="267">
                  <c:v>813.48181921192497</c:v>
                </c:pt>
                <c:pt idx="268">
                  <c:v>100.406372835564</c:v>
                </c:pt>
                <c:pt idx="269">
                  <c:v>168.194566429594</c:v>
                </c:pt>
                <c:pt idx="270">
                  <c:v>771.658945726865</c:v>
                </c:pt>
                <c:pt idx="271">
                  <c:v>916.85682387428801</c:v>
                </c:pt>
                <c:pt idx="272">
                  <c:v>70.700427057249101</c:v>
                </c:pt>
                <c:pt idx="273">
                  <c:v>43.439558647871301</c:v>
                </c:pt>
                <c:pt idx="274">
                  <c:v>29.059350637260302</c:v>
                </c:pt>
                <c:pt idx="275">
                  <c:v>303.84444357065502</c:v>
                </c:pt>
                <c:pt idx="276">
                  <c:v>83.365398325471403</c:v>
                </c:pt>
                <c:pt idx="277">
                  <c:v>60.501897644741199</c:v>
                </c:pt>
                <c:pt idx="278">
                  <c:v>143.75043659424401</c:v>
                </c:pt>
                <c:pt idx="279">
                  <c:v>72.432596894002202</c:v>
                </c:pt>
                <c:pt idx="280">
                  <c:v>2723.5502860441502</c:v>
                </c:pt>
                <c:pt idx="281">
                  <c:v>367.240499772921</c:v>
                </c:pt>
                <c:pt idx="282">
                  <c:v>107.768545867489</c:v>
                </c:pt>
                <c:pt idx="283">
                  <c:v>92.734584561509905</c:v>
                </c:pt>
                <c:pt idx="284">
                  <c:v>168.66959875783499</c:v>
                </c:pt>
                <c:pt idx="285">
                  <c:v>760.37497747156499</c:v>
                </c:pt>
                <c:pt idx="286">
                  <c:v>4243.9387946268898</c:v>
                </c:pt>
                <c:pt idx="287">
                  <c:v>937.49890958837398</c:v>
                </c:pt>
                <c:pt idx="288">
                  <c:v>140.016254234158</c:v>
                </c:pt>
                <c:pt idx="289">
                  <c:v>1090.09613917968</c:v>
                </c:pt>
                <c:pt idx="290">
                  <c:v>1165.0393301238701</c:v>
                </c:pt>
                <c:pt idx="291">
                  <c:v>144.42078658630399</c:v>
                </c:pt>
                <c:pt idx="292">
                  <c:v>869.63062747161996</c:v>
                </c:pt>
                <c:pt idx="293">
                  <c:v>6142.6761457762304</c:v>
                </c:pt>
                <c:pt idx="294">
                  <c:v>727.50209343869801</c:v>
                </c:pt>
                <c:pt idx="295">
                  <c:v>174.37489033971599</c:v>
                </c:pt>
                <c:pt idx="296">
                  <c:v>19.229168589312099</c:v>
                </c:pt>
                <c:pt idx="297">
                  <c:v>113.812699881421</c:v>
                </c:pt>
                <c:pt idx="298">
                  <c:v>119.571038788531</c:v>
                </c:pt>
                <c:pt idx="299">
                  <c:v>346.51529795706102</c:v>
                </c:pt>
                <c:pt idx="300">
                  <c:v>2113.6635835267398</c:v>
                </c:pt>
                <c:pt idx="301">
                  <c:v>31.8716254729455</c:v>
                </c:pt>
                <c:pt idx="302">
                  <c:v>45.454635692338798</c:v>
                </c:pt>
                <c:pt idx="303">
                  <c:v>24.9751448819692</c:v>
                </c:pt>
                <c:pt idx="304">
                  <c:v>357.00699794087802</c:v>
                </c:pt>
                <c:pt idx="305">
                  <c:v>33.343142101836499</c:v>
                </c:pt>
                <c:pt idx="306">
                  <c:v>33.903153657419999</c:v>
                </c:pt>
                <c:pt idx="307">
                  <c:v>947.22535662145901</c:v>
                </c:pt>
                <c:pt idx="308">
                  <c:v>744.228458495067</c:v>
                </c:pt>
                <c:pt idx="309">
                  <c:v>92.220762993991798</c:v>
                </c:pt>
                <c:pt idx="310">
                  <c:v>62.738495790935303</c:v>
                </c:pt>
                <c:pt idx="311">
                  <c:v>752.61687084866503</c:v>
                </c:pt>
                <c:pt idx="312">
                  <c:v>899.57540265881505</c:v>
                </c:pt>
                <c:pt idx="313">
                  <c:v>304.82183406881501</c:v>
                </c:pt>
                <c:pt idx="314">
                  <c:v>36.223375736488997</c:v>
                </c:pt>
                <c:pt idx="315">
                  <c:v>176.58893043431499</c:v>
                </c:pt>
                <c:pt idx="316">
                  <c:v>48.198291872084297</c:v>
                </c:pt>
                <c:pt idx="317">
                  <c:v>79.036484288520398</c:v>
                </c:pt>
                <c:pt idx="318">
                  <c:v>391.98226391792298</c:v>
                </c:pt>
                <c:pt idx="319">
                  <c:v>122.417183047538</c:v>
                </c:pt>
                <c:pt idx="320">
                  <c:v>78.1986858859444</c:v>
                </c:pt>
                <c:pt idx="321">
                  <c:v>497.86829606593602</c:v>
                </c:pt>
                <c:pt idx="322">
                  <c:v>80.601341567663695</c:v>
                </c:pt>
                <c:pt idx="323">
                  <c:v>51.037646720380401</c:v>
                </c:pt>
                <c:pt idx="324">
                  <c:v>169.493320211667</c:v>
                </c:pt>
                <c:pt idx="325">
                  <c:v>63.581301343478103</c:v>
                </c:pt>
                <c:pt idx="326">
                  <c:v>79.743572787894607</c:v>
                </c:pt>
                <c:pt idx="327">
                  <c:v>138.21536223448899</c:v>
                </c:pt>
                <c:pt idx="328">
                  <c:v>75.641481350600202</c:v>
                </c:pt>
                <c:pt idx="329">
                  <c:v>897.19205102812998</c:v>
                </c:pt>
                <c:pt idx="330">
                  <c:v>48.428349064742697</c:v>
                </c:pt>
                <c:pt idx="331">
                  <c:v>50.809598209976201</c:v>
                </c:pt>
                <c:pt idx="332">
                  <c:v>98.194998045598197</c:v>
                </c:pt>
                <c:pt idx="333">
                  <c:v>1151.15511136956</c:v>
                </c:pt>
                <c:pt idx="334">
                  <c:v>1299.6357650161101</c:v>
                </c:pt>
                <c:pt idx="335">
                  <c:v>41.936617947968102</c:v>
                </c:pt>
                <c:pt idx="336">
                  <c:v>932.56949336064395</c:v>
                </c:pt>
                <c:pt idx="337">
                  <c:v>79.177117923051597</c:v>
                </c:pt>
                <c:pt idx="338">
                  <c:v>131.23124196342599</c:v>
                </c:pt>
                <c:pt idx="339">
                  <c:v>55.3270987227097</c:v>
                </c:pt>
                <c:pt idx="340">
                  <c:v>88.2404022297262</c:v>
                </c:pt>
                <c:pt idx="341">
                  <c:v>47.343890303630197</c:v>
                </c:pt>
                <c:pt idx="342">
                  <c:v>43.730400312218997</c:v>
                </c:pt>
                <c:pt idx="343">
                  <c:v>35.459620402316602</c:v>
                </c:pt>
                <c:pt idx="344">
                  <c:v>205.27029947176001</c:v>
                </c:pt>
                <c:pt idx="345">
                  <c:v>312.37018380473597</c:v>
                </c:pt>
                <c:pt idx="346">
                  <c:v>69.516378412205</c:v>
                </c:pt>
                <c:pt idx="347">
                  <c:v>277.67278230491598</c:v>
                </c:pt>
                <c:pt idx="348">
                  <c:v>136.73126627341401</c:v>
                </c:pt>
                <c:pt idx="349">
                  <c:v>264.22456081050001</c:v>
                </c:pt>
                <c:pt idx="350">
                  <c:v>62.5101658709399</c:v>
                </c:pt>
                <c:pt idx="351">
                  <c:v>272.78570043039201</c:v>
                </c:pt>
                <c:pt idx="352">
                  <c:v>189.83813389051801</c:v>
                </c:pt>
                <c:pt idx="353">
                  <c:v>27.187808657246599</c:v>
                </c:pt>
                <c:pt idx="354">
                  <c:v>26.635076553213601</c:v>
                </c:pt>
                <c:pt idx="355">
                  <c:v>49.901968179084797</c:v>
                </c:pt>
                <c:pt idx="356">
                  <c:v>25.744285813489501</c:v>
                </c:pt>
                <c:pt idx="357">
                  <c:v>218.39055911253999</c:v>
                </c:pt>
                <c:pt idx="358">
                  <c:v>110.93439082960499</c:v>
                </c:pt>
                <c:pt idx="359">
                  <c:v>34.913291175130603</c:v>
                </c:pt>
                <c:pt idx="360">
                  <c:v>99.473276853970106</c:v>
                </c:pt>
                <c:pt idx="361">
                  <c:v>118.33418217814</c:v>
                </c:pt>
                <c:pt idx="362">
                  <c:v>101.021275434388</c:v>
                </c:pt>
                <c:pt idx="363">
                  <c:v>39.816578360592999</c:v>
                </c:pt>
                <c:pt idx="364">
                  <c:v>70.773373598625199</c:v>
                </c:pt>
                <c:pt idx="365">
                  <c:v>107.605807024383</c:v>
                </c:pt>
                <c:pt idx="366">
                  <c:v>40.446049566296601</c:v>
                </c:pt>
                <c:pt idx="367">
                  <c:v>182.41985360838501</c:v>
                </c:pt>
                <c:pt idx="368">
                  <c:v>17.6981322145954</c:v>
                </c:pt>
                <c:pt idx="369">
                  <c:v>73.895900891261704</c:v>
                </c:pt>
                <c:pt idx="370">
                  <c:v>177.79479964375</c:v>
                </c:pt>
                <c:pt idx="371">
                  <c:v>76.596973654138907</c:v>
                </c:pt>
                <c:pt idx="372">
                  <c:v>138.806011854985</c:v>
                </c:pt>
                <c:pt idx="373">
                  <c:v>40.285248244399298</c:v>
                </c:pt>
                <c:pt idx="374">
                  <c:v>623.12700437367505</c:v>
                </c:pt>
                <c:pt idx="375">
                  <c:v>881.82023001392997</c:v>
                </c:pt>
                <c:pt idx="376">
                  <c:v>935.62543332174596</c:v>
                </c:pt>
                <c:pt idx="377">
                  <c:v>685.33593906754504</c:v>
                </c:pt>
                <c:pt idx="378">
                  <c:v>111.59123316129001</c:v>
                </c:pt>
                <c:pt idx="379">
                  <c:v>39.4758819143089</c:v>
                </c:pt>
                <c:pt idx="380">
                  <c:v>20.229421190809301</c:v>
                </c:pt>
                <c:pt idx="381">
                  <c:v>276.812923978068</c:v>
                </c:pt>
                <c:pt idx="382">
                  <c:v>41.9895714700002</c:v>
                </c:pt>
                <c:pt idx="383">
                  <c:v>130.37425595516299</c:v>
                </c:pt>
                <c:pt idx="384">
                  <c:v>36.117578668586901</c:v>
                </c:pt>
                <c:pt idx="385">
                  <c:v>923.78081953063395</c:v>
                </c:pt>
                <c:pt idx="386">
                  <c:v>476.00694992738801</c:v>
                </c:pt>
                <c:pt idx="387">
                  <c:v>963.87993958993195</c:v>
                </c:pt>
                <c:pt idx="388">
                  <c:v>651.70502169552697</c:v>
                </c:pt>
                <c:pt idx="389">
                  <c:v>91.490268979656705</c:v>
                </c:pt>
                <c:pt idx="390">
                  <c:v>85.403677105540595</c:v>
                </c:pt>
                <c:pt idx="391">
                  <c:v>5088.4439317165197</c:v>
                </c:pt>
                <c:pt idx="392">
                  <c:v>891.09900937556802</c:v>
                </c:pt>
                <c:pt idx="393">
                  <c:v>422.24258012162602</c:v>
                </c:pt>
                <c:pt idx="394">
                  <c:v>814.81328119843204</c:v>
                </c:pt>
                <c:pt idx="395">
                  <c:v>47.482864591951497</c:v>
                </c:pt>
                <c:pt idx="396">
                  <c:v>113.605077825823</c:v>
                </c:pt>
                <c:pt idx="397">
                  <c:v>200.98799591996499</c:v>
                </c:pt>
                <c:pt idx="398">
                  <c:v>802.44543964335298</c:v>
                </c:pt>
                <c:pt idx="399">
                  <c:v>296.74624567360502</c:v>
                </c:pt>
                <c:pt idx="400">
                  <c:v>47.460749679598401</c:v>
                </c:pt>
                <c:pt idx="401">
                  <c:v>24.874877350803601</c:v>
                </c:pt>
                <c:pt idx="402">
                  <c:v>104.143459860166</c:v>
                </c:pt>
                <c:pt idx="403">
                  <c:v>38.336228058214097</c:v>
                </c:pt>
                <c:pt idx="404">
                  <c:v>84.773449005074497</c:v>
                </c:pt>
                <c:pt idx="405">
                  <c:v>106.285789027916</c:v>
                </c:pt>
                <c:pt idx="406">
                  <c:v>18.8880856091643</c:v>
                </c:pt>
                <c:pt idx="407">
                  <c:v>735.66118608684201</c:v>
                </c:pt>
                <c:pt idx="408">
                  <c:v>871.54105572870105</c:v>
                </c:pt>
                <c:pt idx="409">
                  <c:v>239.458420772637</c:v>
                </c:pt>
                <c:pt idx="410">
                  <c:v>36.947853407840803</c:v>
                </c:pt>
                <c:pt idx="411">
                  <c:v>662.16590247722297</c:v>
                </c:pt>
                <c:pt idx="412">
                  <c:v>85.908325367305693</c:v>
                </c:pt>
                <c:pt idx="413">
                  <c:v>49.2184598626935</c:v>
                </c:pt>
                <c:pt idx="414">
                  <c:v>66.751500067774799</c:v>
                </c:pt>
                <c:pt idx="415">
                  <c:v>171.160222430831</c:v>
                </c:pt>
                <c:pt idx="416">
                  <c:v>48.768291850857302</c:v>
                </c:pt>
                <c:pt idx="417">
                  <c:v>32.749749546474597</c:v>
                </c:pt>
                <c:pt idx="418">
                  <c:v>83.036802491606906</c:v>
                </c:pt>
                <c:pt idx="419">
                  <c:v>156.579000638124</c:v>
                </c:pt>
                <c:pt idx="420">
                  <c:v>374.49074941779799</c:v>
                </c:pt>
                <c:pt idx="421">
                  <c:v>61.2612895129541</c:v>
                </c:pt>
                <c:pt idx="422">
                  <c:v>405.17596175821501</c:v>
                </c:pt>
                <c:pt idx="423">
                  <c:v>170.57861673236701</c:v>
                </c:pt>
                <c:pt idx="424">
                  <c:v>59.344573207077701</c:v>
                </c:pt>
                <c:pt idx="425">
                  <c:v>206.144170055492</c:v>
                </c:pt>
                <c:pt idx="426">
                  <c:v>180.47177468876299</c:v>
                </c:pt>
                <c:pt idx="427">
                  <c:v>36.892461002685401</c:v>
                </c:pt>
                <c:pt idx="428">
                  <c:v>44.046869656919803</c:v>
                </c:pt>
                <c:pt idx="429">
                  <c:v>254.42335586395799</c:v>
                </c:pt>
                <c:pt idx="430">
                  <c:v>51.713142949906299</c:v>
                </c:pt>
                <c:pt idx="431">
                  <c:v>90.8621886489438</c:v>
                </c:pt>
                <c:pt idx="432">
                  <c:v>72.174152913160299</c:v>
                </c:pt>
                <c:pt idx="433">
                  <c:v>93.785600865576995</c:v>
                </c:pt>
                <c:pt idx="434">
                  <c:v>809.60558646557297</c:v>
                </c:pt>
                <c:pt idx="435">
                  <c:v>774.47992485231805</c:v>
                </c:pt>
                <c:pt idx="436">
                  <c:v>59.867606895464903</c:v>
                </c:pt>
                <c:pt idx="437">
                  <c:v>53.337523209468301</c:v>
                </c:pt>
                <c:pt idx="438">
                  <c:v>16.3036102202222</c:v>
                </c:pt>
                <c:pt idx="439">
                  <c:v>304.60294269119902</c:v>
                </c:pt>
                <c:pt idx="440">
                  <c:v>65.9899733681806</c:v>
                </c:pt>
                <c:pt idx="441">
                  <c:v>22.0139752612262</c:v>
                </c:pt>
                <c:pt idx="442">
                  <c:v>33.727751382712697</c:v>
                </c:pt>
                <c:pt idx="443">
                  <c:v>20.8193365586942</c:v>
                </c:pt>
                <c:pt idx="444">
                  <c:v>47.698550487902899</c:v>
                </c:pt>
                <c:pt idx="445">
                  <c:v>66.802114979066602</c:v>
                </c:pt>
                <c:pt idx="446">
                  <c:v>166.901298517252</c:v>
                </c:pt>
                <c:pt idx="447">
                  <c:v>87.372981424439899</c:v>
                </c:pt>
                <c:pt idx="448">
                  <c:v>38.881874786276803</c:v>
                </c:pt>
                <c:pt idx="449">
                  <c:v>137.61097206292101</c:v>
                </c:pt>
                <c:pt idx="450">
                  <c:v>151.24087417706099</c:v>
                </c:pt>
                <c:pt idx="451">
                  <c:v>130.752211678235</c:v>
                </c:pt>
                <c:pt idx="452">
                  <c:v>75.692613796772307</c:v>
                </c:pt>
                <c:pt idx="453">
                  <c:v>102.405590670544</c:v>
                </c:pt>
                <c:pt idx="454">
                  <c:v>173.99135817830901</c:v>
                </c:pt>
                <c:pt idx="455">
                  <c:v>43.737519651416001</c:v>
                </c:pt>
                <c:pt idx="456">
                  <c:v>69.324301810573502</c:v>
                </c:pt>
                <c:pt idx="457">
                  <c:v>22.635461874104902</c:v>
                </c:pt>
                <c:pt idx="458">
                  <c:v>142.69513121985699</c:v>
                </c:pt>
                <c:pt idx="459">
                  <c:v>106.57182408706301</c:v>
                </c:pt>
                <c:pt idx="460">
                  <c:v>60.293059382174498</c:v>
                </c:pt>
                <c:pt idx="461">
                  <c:v>80.795669446024306</c:v>
                </c:pt>
                <c:pt idx="462">
                  <c:v>102.626907992911</c:v>
                </c:pt>
                <c:pt idx="463">
                  <c:v>154.36766466327401</c:v>
                </c:pt>
                <c:pt idx="464">
                  <c:v>60.950238111531398</c:v>
                </c:pt>
                <c:pt idx="465">
                  <c:v>26.846976358056502</c:v>
                </c:pt>
                <c:pt idx="466">
                  <c:v>35.731093323769699</c:v>
                </c:pt>
                <c:pt idx="467">
                  <c:v>35.327464636042997</c:v>
                </c:pt>
                <c:pt idx="468">
                  <c:v>247.075990798795</c:v>
                </c:pt>
                <c:pt idx="469">
                  <c:v>306.17994910165697</c:v>
                </c:pt>
                <c:pt idx="470">
                  <c:v>64.669716011831696</c:v>
                </c:pt>
                <c:pt idx="471">
                  <c:v>66.218322695734003</c:v>
                </c:pt>
                <c:pt idx="472">
                  <c:v>84.409997197023003</c:v>
                </c:pt>
                <c:pt idx="473">
                  <c:v>49.200394660778599</c:v>
                </c:pt>
                <c:pt idx="474">
                  <c:v>41.618486022464403</c:v>
                </c:pt>
                <c:pt idx="475">
                  <c:v>53.913911509419698</c:v>
                </c:pt>
                <c:pt idx="476">
                  <c:v>293.97546743153998</c:v>
                </c:pt>
                <c:pt idx="477">
                  <c:v>271.42347099525301</c:v>
                </c:pt>
                <c:pt idx="478">
                  <c:v>62.3231611111352</c:v>
                </c:pt>
                <c:pt idx="479">
                  <c:v>18.009693064415998</c:v>
                </c:pt>
                <c:pt idx="480">
                  <c:v>78.694898329160793</c:v>
                </c:pt>
                <c:pt idx="481">
                  <c:v>39.731802912609403</c:v>
                </c:pt>
                <c:pt idx="482">
                  <c:v>2254.5545881539301</c:v>
                </c:pt>
                <c:pt idx="483">
                  <c:v>51.0136945592023</c:v>
                </c:pt>
                <c:pt idx="484">
                  <c:v>733.19254470788701</c:v>
                </c:pt>
                <c:pt idx="485">
                  <c:v>286.96186061067198</c:v>
                </c:pt>
                <c:pt idx="486">
                  <c:v>160.13639308310499</c:v>
                </c:pt>
                <c:pt idx="487">
                  <c:v>96.992648073349997</c:v>
                </c:pt>
                <c:pt idx="488">
                  <c:v>302.494169191249</c:v>
                </c:pt>
                <c:pt idx="489">
                  <c:v>168.008732592456</c:v>
                </c:pt>
                <c:pt idx="490">
                  <c:v>135.648622118975</c:v>
                </c:pt>
                <c:pt idx="491">
                  <c:v>155.716347622922</c:v>
                </c:pt>
                <c:pt idx="492">
                  <c:v>211.475995529388</c:v>
                </c:pt>
                <c:pt idx="493">
                  <c:v>369.68106488462098</c:v>
                </c:pt>
                <c:pt idx="494">
                  <c:v>149.948421382155</c:v>
                </c:pt>
                <c:pt idx="495">
                  <c:v>295.753898417404</c:v>
                </c:pt>
                <c:pt idx="496">
                  <c:v>3129.6847482774001</c:v>
                </c:pt>
                <c:pt idx="497">
                  <c:v>254.900471270092</c:v>
                </c:pt>
                <c:pt idx="498">
                  <c:v>37.182998615290899</c:v>
                </c:pt>
                <c:pt idx="499">
                  <c:v>25.665628598168801</c:v>
                </c:pt>
                <c:pt idx="500">
                  <c:v>65.431915506770196</c:v>
                </c:pt>
                <c:pt idx="501">
                  <c:v>149.20333935338201</c:v>
                </c:pt>
                <c:pt idx="502">
                  <c:v>146.34318283749201</c:v>
                </c:pt>
                <c:pt idx="503">
                  <c:v>39.784682039002497</c:v>
                </c:pt>
                <c:pt idx="504">
                  <c:v>50.169646922946797</c:v>
                </c:pt>
                <c:pt idx="505">
                  <c:v>66.801312800002094</c:v>
                </c:pt>
                <c:pt idx="506">
                  <c:v>46.072704957711203</c:v>
                </c:pt>
                <c:pt idx="507">
                  <c:v>75.075039424129201</c:v>
                </c:pt>
                <c:pt idx="508">
                  <c:v>47.060455857256599</c:v>
                </c:pt>
                <c:pt idx="509">
                  <c:v>61.689426711855198</c:v>
                </c:pt>
                <c:pt idx="510">
                  <c:v>181.96292206258201</c:v>
                </c:pt>
                <c:pt idx="511">
                  <c:v>89.251121974177195</c:v>
                </c:pt>
                <c:pt idx="512">
                  <c:v>26.6296828693831</c:v>
                </c:pt>
                <c:pt idx="513">
                  <c:v>27.370048861559699</c:v>
                </c:pt>
                <c:pt idx="514">
                  <c:v>38.688915140755803</c:v>
                </c:pt>
                <c:pt idx="515">
                  <c:v>21.516092150724301</c:v>
                </c:pt>
                <c:pt idx="516">
                  <c:v>33.800445625834598</c:v>
                </c:pt>
                <c:pt idx="517">
                  <c:v>58.8578963440305</c:v>
                </c:pt>
                <c:pt idx="518">
                  <c:v>1661.91742670336</c:v>
                </c:pt>
                <c:pt idx="519">
                  <c:v>41.2809400697641</c:v>
                </c:pt>
                <c:pt idx="520">
                  <c:v>38.655815550568597</c:v>
                </c:pt>
                <c:pt idx="521">
                  <c:v>4642.8141056153199</c:v>
                </c:pt>
                <c:pt idx="522">
                  <c:v>182.042609495774</c:v>
                </c:pt>
                <c:pt idx="523">
                  <c:v>2493.3195121869799</c:v>
                </c:pt>
                <c:pt idx="524">
                  <c:v>2576.5736922666802</c:v>
                </c:pt>
                <c:pt idx="525">
                  <c:v>30.7968187373503</c:v>
                </c:pt>
                <c:pt idx="526">
                  <c:v>13.710139428142099</c:v>
                </c:pt>
                <c:pt idx="527">
                  <c:v>56.948600194500102</c:v>
                </c:pt>
              </c:numCache>
            </c:numRef>
          </c:xVal>
          <c:yVal>
            <c:numRef>
              <c:f>stat_1!$F:$F</c:f>
              <c:numCache>
                <c:formatCode>General</c:formatCode>
                <c:ptCount val="65536"/>
                <c:pt idx="0">
                  <c:v>50.856399536132798</c:v>
                </c:pt>
                <c:pt idx="1">
                  <c:v>124.29199981689401</c:v>
                </c:pt>
                <c:pt idx="2">
                  <c:v>51.384101867675703</c:v>
                </c:pt>
                <c:pt idx="3">
                  <c:v>65.506500244140597</c:v>
                </c:pt>
                <c:pt idx="4">
                  <c:v>63.740898132324197</c:v>
                </c:pt>
                <c:pt idx="5">
                  <c:v>52.027099609375</c:v>
                </c:pt>
                <c:pt idx="6">
                  <c:v>72.270401000976506</c:v>
                </c:pt>
                <c:pt idx="7">
                  <c:v>57.849998474121001</c:v>
                </c:pt>
                <c:pt idx="8">
                  <c:v>51.234600067138601</c:v>
                </c:pt>
                <c:pt idx="9">
                  <c:v>68.565101623535099</c:v>
                </c:pt>
                <c:pt idx="10">
                  <c:v>54.862400054931598</c:v>
                </c:pt>
                <c:pt idx="11">
                  <c:v>63.576499938964801</c:v>
                </c:pt>
                <c:pt idx="12">
                  <c:v>74.134002685546804</c:v>
                </c:pt>
                <c:pt idx="13">
                  <c:v>51.930400848388601</c:v>
                </c:pt>
                <c:pt idx="14">
                  <c:v>56.278301239013601</c:v>
                </c:pt>
                <c:pt idx="15">
                  <c:v>882.31701660156205</c:v>
                </c:pt>
                <c:pt idx="16">
                  <c:v>65.181701660156193</c:v>
                </c:pt>
                <c:pt idx="17">
                  <c:v>90.313201904296804</c:v>
                </c:pt>
                <c:pt idx="18">
                  <c:v>73.077102661132798</c:v>
                </c:pt>
                <c:pt idx="19">
                  <c:v>106.361000061035</c:v>
                </c:pt>
                <c:pt idx="20">
                  <c:v>55.273799896240199</c:v>
                </c:pt>
                <c:pt idx="21">
                  <c:v>59.324699401855398</c:v>
                </c:pt>
                <c:pt idx="22">
                  <c:v>137.843994140625</c:v>
                </c:pt>
                <c:pt idx="23">
                  <c:v>215.33700561523401</c:v>
                </c:pt>
                <c:pt idx="24">
                  <c:v>70.168899536132798</c:v>
                </c:pt>
                <c:pt idx="25">
                  <c:v>54.438499450683501</c:v>
                </c:pt>
                <c:pt idx="26">
                  <c:v>58.865398406982401</c:v>
                </c:pt>
                <c:pt idx="27">
                  <c:v>2504.26000976562</c:v>
                </c:pt>
                <c:pt idx="28">
                  <c:v>57.706901550292898</c:v>
                </c:pt>
                <c:pt idx="29">
                  <c:v>60.331901550292898</c:v>
                </c:pt>
                <c:pt idx="30">
                  <c:v>84.309303283691406</c:v>
                </c:pt>
                <c:pt idx="31">
                  <c:v>2825.55004882812</c:v>
                </c:pt>
                <c:pt idx="32">
                  <c:v>57.816001892089801</c:v>
                </c:pt>
                <c:pt idx="33">
                  <c:v>95.844398498535099</c:v>
                </c:pt>
                <c:pt idx="34">
                  <c:v>52.016101837158203</c:v>
                </c:pt>
                <c:pt idx="35">
                  <c:v>55.021499633788999</c:v>
                </c:pt>
                <c:pt idx="36">
                  <c:v>56.458499908447202</c:v>
                </c:pt>
                <c:pt idx="37">
                  <c:v>55.0601997375488</c:v>
                </c:pt>
                <c:pt idx="38">
                  <c:v>50.905399322509702</c:v>
                </c:pt>
                <c:pt idx="39">
                  <c:v>58.527900695800703</c:v>
                </c:pt>
                <c:pt idx="40">
                  <c:v>52.440601348876903</c:v>
                </c:pt>
                <c:pt idx="41">
                  <c:v>65.539901733398395</c:v>
                </c:pt>
                <c:pt idx="42">
                  <c:v>98.358299255370994</c:v>
                </c:pt>
                <c:pt idx="43">
                  <c:v>127.064002990722</c:v>
                </c:pt>
                <c:pt idx="44">
                  <c:v>60.072200775146399</c:v>
                </c:pt>
                <c:pt idx="45">
                  <c:v>132.17599487304599</c:v>
                </c:pt>
                <c:pt idx="46">
                  <c:v>170.32499694824199</c:v>
                </c:pt>
                <c:pt idx="47">
                  <c:v>64.860496520995994</c:v>
                </c:pt>
                <c:pt idx="48">
                  <c:v>62.085601806640597</c:v>
                </c:pt>
                <c:pt idx="49">
                  <c:v>83.824699401855398</c:v>
                </c:pt>
                <c:pt idx="50">
                  <c:v>55.130001068115199</c:v>
                </c:pt>
                <c:pt idx="51">
                  <c:v>79.088096618652301</c:v>
                </c:pt>
                <c:pt idx="52">
                  <c:v>92.705497741699205</c:v>
                </c:pt>
                <c:pt idx="53">
                  <c:v>74.291603088378906</c:v>
                </c:pt>
                <c:pt idx="54">
                  <c:v>78.186599731445298</c:v>
                </c:pt>
                <c:pt idx="55">
                  <c:v>64.628402709960895</c:v>
                </c:pt>
                <c:pt idx="56">
                  <c:v>93.800102233886705</c:v>
                </c:pt>
                <c:pt idx="57">
                  <c:v>174.24000549316401</c:v>
                </c:pt>
                <c:pt idx="58">
                  <c:v>57.589199066162102</c:v>
                </c:pt>
                <c:pt idx="59">
                  <c:v>173.37199401855401</c:v>
                </c:pt>
                <c:pt idx="60">
                  <c:v>70.263298034667898</c:v>
                </c:pt>
                <c:pt idx="61">
                  <c:v>147.77900695800699</c:v>
                </c:pt>
                <c:pt idx="62">
                  <c:v>51.825698852538999</c:v>
                </c:pt>
                <c:pt idx="63">
                  <c:v>102.161003112793</c:v>
                </c:pt>
                <c:pt idx="64">
                  <c:v>123.84700012207</c:v>
                </c:pt>
                <c:pt idx="65">
                  <c:v>81.926498413085895</c:v>
                </c:pt>
                <c:pt idx="66">
                  <c:v>177.39500427246</c:v>
                </c:pt>
                <c:pt idx="67">
                  <c:v>952.06500244140602</c:v>
                </c:pt>
                <c:pt idx="68">
                  <c:v>71.249397277832003</c:v>
                </c:pt>
                <c:pt idx="69">
                  <c:v>2642.48999023437</c:v>
                </c:pt>
                <c:pt idx="70">
                  <c:v>330.010009765625</c:v>
                </c:pt>
                <c:pt idx="71">
                  <c:v>171.343994140625</c:v>
                </c:pt>
                <c:pt idx="72">
                  <c:v>124.37899780273401</c:v>
                </c:pt>
                <c:pt idx="73">
                  <c:v>277.59899902343699</c:v>
                </c:pt>
                <c:pt idx="74">
                  <c:v>181.46099853515599</c:v>
                </c:pt>
                <c:pt idx="75">
                  <c:v>125.42600250244099</c:v>
                </c:pt>
                <c:pt idx="76">
                  <c:v>175.68899536132801</c:v>
                </c:pt>
                <c:pt idx="77">
                  <c:v>298.04098510742102</c:v>
                </c:pt>
                <c:pt idx="78">
                  <c:v>100.228996276855</c:v>
                </c:pt>
                <c:pt idx="79">
                  <c:v>101.843002319335</c:v>
                </c:pt>
                <c:pt idx="80">
                  <c:v>313.86099243164</c:v>
                </c:pt>
                <c:pt idx="81">
                  <c:v>768.47198486328102</c:v>
                </c:pt>
                <c:pt idx="82">
                  <c:v>59.134101867675703</c:v>
                </c:pt>
                <c:pt idx="83">
                  <c:v>1973.78002929687</c:v>
                </c:pt>
                <c:pt idx="84">
                  <c:v>59.644199371337798</c:v>
                </c:pt>
                <c:pt idx="85">
                  <c:v>62.303600311279297</c:v>
                </c:pt>
                <c:pt idx="86">
                  <c:v>74.983802795410099</c:v>
                </c:pt>
                <c:pt idx="87">
                  <c:v>137.04200744628901</c:v>
                </c:pt>
                <c:pt idx="88">
                  <c:v>60.429901123046797</c:v>
                </c:pt>
                <c:pt idx="89">
                  <c:v>337.35699462890602</c:v>
                </c:pt>
                <c:pt idx="90">
                  <c:v>331.01501464843699</c:v>
                </c:pt>
                <c:pt idx="91">
                  <c:v>62.515800476074197</c:v>
                </c:pt>
                <c:pt idx="92">
                  <c:v>65.849601745605398</c:v>
                </c:pt>
                <c:pt idx="93">
                  <c:v>52.737400054931598</c:v>
                </c:pt>
                <c:pt idx="94">
                  <c:v>379.07199096679602</c:v>
                </c:pt>
                <c:pt idx="95">
                  <c:v>318.239013671875</c:v>
                </c:pt>
                <c:pt idx="96">
                  <c:v>73.155998229980398</c:v>
                </c:pt>
                <c:pt idx="97">
                  <c:v>57.274200439453097</c:v>
                </c:pt>
                <c:pt idx="98">
                  <c:v>63.080398559570298</c:v>
                </c:pt>
                <c:pt idx="99">
                  <c:v>53.290199279785099</c:v>
                </c:pt>
                <c:pt idx="100">
                  <c:v>155.45700073242099</c:v>
                </c:pt>
                <c:pt idx="101">
                  <c:v>107.39499664306599</c:v>
                </c:pt>
                <c:pt idx="102">
                  <c:v>126.980003356933</c:v>
                </c:pt>
                <c:pt idx="103">
                  <c:v>138.22599792480401</c:v>
                </c:pt>
                <c:pt idx="104">
                  <c:v>56.825199127197202</c:v>
                </c:pt>
                <c:pt idx="105">
                  <c:v>60.497501373291001</c:v>
                </c:pt>
                <c:pt idx="106">
                  <c:v>76.468101501464801</c:v>
                </c:pt>
                <c:pt idx="107">
                  <c:v>62.932300567626903</c:v>
                </c:pt>
                <c:pt idx="108">
                  <c:v>72.898399353027301</c:v>
                </c:pt>
                <c:pt idx="109">
                  <c:v>69.628898620605398</c:v>
                </c:pt>
                <c:pt idx="110">
                  <c:v>94.0791015625</c:v>
                </c:pt>
                <c:pt idx="111">
                  <c:v>229.20500183105401</c:v>
                </c:pt>
                <c:pt idx="112">
                  <c:v>111.322998046875</c:v>
                </c:pt>
                <c:pt idx="113">
                  <c:v>58.764598846435497</c:v>
                </c:pt>
                <c:pt idx="114">
                  <c:v>112.891998291015</c:v>
                </c:pt>
                <c:pt idx="115">
                  <c:v>96.584999084472599</c:v>
                </c:pt>
                <c:pt idx="116">
                  <c:v>102.29199981689401</c:v>
                </c:pt>
                <c:pt idx="117">
                  <c:v>153.794998168945</c:v>
                </c:pt>
                <c:pt idx="118">
                  <c:v>75.091003417968693</c:v>
                </c:pt>
                <c:pt idx="119">
                  <c:v>113.853996276855</c:v>
                </c:pt>
                <c:pt idx="120">
                  <c:v>125.26799774169901</c:v>
                </c:pt>
                <c:pt idx="121">
                  <c:v>152.51199340820301</c:v>
                </c:pt>
                <c:pt idx="122">
                  <c:v>89.996696472167898</c:v>
                </c:pt>
                <c:pt idx="123">
                  <c:v>81.817497253417898</c:v>
                </c:pt>
                <c:pt idx="124">
                  <c:v>51.671600341796797</c:v>
                </c:pt>
                <c:pt idx="125">
                  <c:v>132.80900573730401</c:v>
                </c:pt>
                <c:pt idx="126">
                  <c:v>53.325401306152301</c:v>
                </c:pt>
                <c:pt idx="127">
                  <c:v>192.10400390625</c:v>
                </c:pt>
                <c:pt idx="128">
                  <c:v>382.44500732421801</c:v>
                </c:pt>
                <c:pt idx="129">
                  <c:v>80.720596313476506</c:v>
                </c:pt>
                <c:pt idx="130">
                  <c:v>65.979698181152301</c:v>
                </c:pt>
                <c:pt idx="131">
                  <c:v>819.99200439453102</c:v>
                </c:pt>
                <c:pt idx="132">
                  <c:v>784.82897949218705</c:v>
                </c:pt>
                <c:pt idx="133">
                  <c:v>54.8622016906738</c:v>
                </c:pt>
                <c:pt idx="134">
                  <c:v>63.269699096679602</c:v>
                </c:pt>
                <c:pt idx="135">
                  <c:v>51.623500823974602</c:v>
                </c:pt>
                <c:pt idx="136">
                  <c:v>327.75799560546801</c:v>
                </c:pt>
                <c:pt idx="137">
                  <c:v>52.105598449707003</c:v>
                </c:pt>
                <c:pt idx="138">
                  <c:v>156.07800292968699</c:v>
                </c:pt>
                <c:pt idx="139">
                  <c:v>50.208900451660099</c:v>
                </c:pt>
                <c:pt idx="140">
                  <c:v>94.024101257324205</c:v>
                </c:pt>
                <c:pt idx="141">
                  <c:v>109.343002319335</c:v>
                </c:pt>
                <c:pt idx="142">
                  <c:v>50.329498291015597</c:v>
                </c:pt>
                <c:pt idx="143">
                  <c:v>192.40199279785099</c:v>
                </c:pt>
                <c:pt idx="144">
                  <c:v>93.014297485351506</c:v>
                </c:pt>
                <c:pt idx="145">
                  <c:v>120.675003051757</c:v>
                </c:pt>
                <c:pt idx="146">
                  <c:v>409.51998901367102</c:v>
                </c:pt>
                <c:pt idx="147">
                  <c:v>76.241401672363196</c:v>
                </c:pt>
                <c:pt idx="148">
                  <c:v>120.040000915527</c:v>
                </c:pt>
                <c:pt idx="149">
                  <c:v>393.03201293945301</c:v>
                </c:pt>
                <c:pt idx="150">
                  <c:v>174.156005859375</c:v>
                </c:pt>
                <c:pt idx="151">
                  <c:v>68.6427001953125</c:v>
                </c:pt>
                <c:pt idx="152">
                  <c:v>205.690994262695</c:v>
                </c:pt>
                <c:pt idx="153">
                  <c:v>52.494499206542898</c:v>
                </c:pt>
                <c:pt idx="154">
                  <c:v>60.696300506591797</c:v>
                </c:pt>
                <c:pt idx="155">
                  <c:v>125.17400360107401</c:v>
                </c:pt>
                <c:pt idx="156">
                  <c:v>86.569396972656193</c:v>
                </c:pt>
                <c:pt idx="157">
                  <c:v>95.99169921875</c:v>
                </c:pt>
                <c:pt idx="158">
                  <c:v>777.03698730468705</c:v>
                </c:pt>
                <c:pt idx="159">
                  <c:v>914.16900634765602</c:v>
                </c:pt>
                <c:pt idx="160">
                  <c:v>112.369003295898</c:v>
                </c:pt>
                <c:pt idx="161">
                  <c:v>229.94500732421801</c:v>
                </c:pt>
                <c:pt idx="162">
                  <c:v>64.164596557617102</c:v>
                </c:pt>
                <c:pt idx="163">
                  <c:v>888.47497558593705</c:v>
                </c:pt>
                <c:pt idx="164">
                  <c:v>799.9169921875</c:v>
                </c:pt>
                <c:pt idx="165">
                  <c:v>92.144996643066406</c:v>
                </c:pt>
                <c:pt idx="166">
                  <c:v>77.632003784179602</c:v>
                </c:pt>
                <c:pt idx="167">
                  <c:v>55.8890991210937</c:v>
                </c:pt>
                <c:pt idx="168">
                  <c:v>103.716003417968</c:v>
                </c:pt>
                <c:pt idx="169">
                  <c:v>69.208099365234304</c:v>
                </c:pt>
                <c:pt idx="170">
                  <c:v>519.55499267578102</c:v>
                </c:pt>
                <c:pt idx="171">
                  <c:v>66.125701904296804</c:v>
                </c:pt>
                <c:pt idx="172">
                  <c:v>86.622100830078097</c:v>
                </c:pt>
                <c:pt idx="173">
                  <c:v>1402.78002929687</c:v>
                </c:pt>
                <c:pt idx="174">
                  <c:v>99.702598571777301</c:v>
                </c:pt>
                <c:pt idx="175">
                  <c:v>210.00500488281199</c:v>
                </c:pt>
                <c:pt idx="176">
                  <c:v>62.117698669433501</c:v>
                </c:pt>
                <c:pt idx="177">
                  <c:v>824.322021484375</c:v>
                </c:pt>
                <c:pt idx="178">
                  <c:v>414.99301147460898</c:v>
                </c:pt>
                <c:pt idx="179">
                  <c:v>886.072998046875</c:v>
                </c:pt>
                <c:pt idx="180">
                  <c:v>3754.76000976562</c:v>
                </c:pt>
                <c:pt idx="181">
                  <c:v>866.03698730468705</c:v>
                </c:pt>
                <c:pt idx="182">
                  <c:v>127.612998962402</c:v>
                </c:pt>
                <c:pt idx="183">
                  <c:v>159.55099487304599</c:v>
                </c:pt>
                <c:pt idx="184">
                  <c:v>693.19396972656205</c:v>
                </c:pt>
                <c:pt idx="185">
                  <c:v>777.96398925781205</c:v>
                </c:pt>
                <c:pt idx="186">
                  <c:v>393.70999145507801</c:v>
                </c:pt>
                <c:pt idx="187">
                  <c:v>791.114013671875</c:v>
                </c:pt>
                <c:pt idx="188">
                  <c:v>132.16000366210901</c:v>
                </c:pt>
                <c:pt idx="189">
                  <c:v>51.066200256347599</c:v>
                </c:pt>
                <c:pt idx="190">
                  <c:v>310.33200073242102</c:v>
                </c:pt>
                <c:pt idx="191">
                  <c:v>61.608798980712798</c:v>
                </c:pt>
                <c:pt idx="192">
                  <c:v>56.237400054931598</c:v>
                </c:pt>
                <c:pt idx="193">
                  <c:v>158.50700378417901</c:v>
                </c:pt>
                <c:pt idx="194">
                  <c:v>67.802200317382798</c:v>
                </c:pt>
                <c:pt idx="195">
                  <c:v>114.745002746582</c:v>
                </c:pt>
                <c:pt idx="196">
                  <c:v>62.253501892089801</c:v>
                </c:pt>
                <c:pt idx="197">
                  <c:v>843.14501953125</c:v>
                </c:pt>
                <c:pt idx="198">
                  <c:v>1006.48999023437</c:v>
                </c:pt>
                <c:pt idx="199">
                  <c:v>57.884101867675703</c:v>
                </c:pt>
                <c:pt idx="200">
                  <c:v>938.94598388671795</c:v>
                </c:pt>
                <c:pt idx="201">
                  <c:v>656.85699462890602</c:v>
                </c:pt>
                <c:pt idx="202">
                  <c:v>114.40899658203099</c:v>
                </c:pt>
                <c:pt idx="203">
                  <c:v>174.88099670410099</c:v>
                </c:pt>
                <c:pt idx="204">
                  <c:v>51.938701629638601</c:v>
                </c:pt>
                <c:pt idx="205">
                  <c:v>69.043197631835895</c:v>
                </c:pt>
                <c:pt idx="206">
                  <c:v>86.368301391601506</c:v>
                </c:pt>
                <c:pt idx="207">
                  <c:v>94.374603271484304</c:v>
                </c:pt>
                <c:pt idx="208">
                  <c:v>80.522201538085895</c:v>
                </c:pt>
                <c:pt idx="209">
                  <c:v>220.01400756835901</c:v>
                </c:pt>
                <c:pt idx="210">
                  <c:v>105.99299621582</c:v>
                </c:pt>
                <c:pt idx="211">
                  <c:v>99.208702087402301</c:v>
                </c:pt>
                <c:pt idx="212">
                  <c:v>69.932296752929602</c:v>
                </c:pt>
                <c:pt idx="213">
                  <c:v>73.654296875</c:v>
                </c:pt>
                <c:pt idx="214">
                  <c:v>200.03500366210901</c:v>
                </c:pt>
                <c:pt idx="215">
                  <c:v>160.79600524902301</c:v>
                </c:pt>
                <c:pt idx="216">
                  <c:v>121.786003112793</c:v>
                </c:pt>
                <c:pt idx="217">
                  <c:v>68.563003540039006</c:v>
                </c:pt>
                <c:pt idx="218">
                  <c:v>185.82400512695301</c:v>
                </c:pt>
                <c:pt idx="219">
                  <c:v>55.27730178833</c:v>
                </c:pt>
                <c:pt idx="220">
                  <c:v>51.614299774169901</c:v>
                </c:pt>
                <c:pt idx="221">
                  <c:v>76.067001342773395</c:v>
                </c:pt>
                <c:pt idx="222">
                  <c:v>136.02699279785099</c:v>
                </c:pt>
                <c:pt idx="223">
                  <c:v>51.5601997375488</c:v>
                </c:pt>
                <c:pt idx="224">
                  <c:v>212.22399902343699</c:v>
                </c:pt>
                <c:pt idx="225">
                  <c:v>402.68600463867102</c:v>
                </c:pt>
                <c:pt idx="226">
                  <c:v>101.62400054931599</c:v>
                </c:pt>
                <c:pt idx="227">
                  <c:v>268.30499267578102</c:v>
                </c:pt>
                <c:pt idx="228">
                  <c:v>91.024200439453097</c:v>
                </c:pt>
                <c:pt idx="229">
                  <c:v>67.661300659179602</c:v>
                </c:pt>
                <c:pt idx="230">
                  <c:v>242.73199462890599</c:v>
                </c:pt>
                <c:pt idx="231">
                  <c:v>100.89299774169901</c:v>
                </c:pt>
                <c:pt idx="232">
                  <c:v>317.468994140625</c:v>
                </c:pt>
                <c:pt idx="233">
                  <c:v>180.53300476074199</c:v>
                </c:pt>
                <c:pt idx="234">
                  <c:v>50.546901702880803</c:v>
                </c:pt>
                <c:pt idx="235">
                  <c:v>101.83599853515599</c:v>
                </c:pt>
                <c:pt idx="236">
                  <c:v>144.36599731445301</c:v>
                </c:pt>
                <c:pt idx="237">
                  <c:v>141.18600463867099</c:v>
                </c:pt>
                <c:pt idx="238">
                  <c:v>758.44299316406205</c:v>
                </c:pt>
                <c:pt idx="239">
                  <c:v>80.645896911620994</c:v>
                </c:pt>
                <c:pt idx="240">
                  <c:v>1346.96997070312</c:v>
                </c:pt>
                <c:pt idx="241">
                  <c:v>1237.01000976562</c:v>
                </c:pt>
                <c:pt idx="242">
                  <c:v>116.56600189208901</c:v>
                </c:pt>
                <c:pt idx="243">
                  <c:v>780.35900878906205</c:v>
                </c:pt>
                <c:pt idx="244">
                  <c:v>97.411399841308494</c:v>
                </c:pt>
                <c:pt idx="245">
                  <c:v>70.809997558593693</c:v>
                </c:pt>
                <c:pt idx="246">
                  <c:v>51.246700286865199</c:v>
                </c:pt>
                <c:pt idx="247">
                  <c:v>66.264999389648395</c:v>
                </c:pt>
                <c:pt idx="248">
                  <c:v>59.38570022583</c:v>
                </c:pt>
                <c:pt idx="249">
                  <c:v>151.77299499511699</c:v>
                </c:pt>
                <c:pt idx="250">
                  <c:v>61.1416015625</c:v>
                </c:pt>
                <c:pt idx="251">
                  <c:v>99.449798583984304</c:v>
                </c:pt>
                <c:pt idx="252">
                  <c:v>404.39001464843699</c:v>
                </c:pt>
                <c:pt idx="253">
                  <c:v>117.490997314453</c:v>
                </c:pt>
                <c:pt idx="254">
                  <c:v>121.073997497558</c:v>
                </c:pt>
                <c:pt idx="255">
                  <c:v>129.63400268554599</c:v>
                </c:pt>
                <c:pt idx="256">
                  <c:v>207.09899902343699</c:v>
                </c:pt>
                <c:pt idx="257">
                  <c:v>103.25299835205</c:v>
                </c:pt>
                <c:pt idx="258">
                  <c:v>115.99900054931599</c:v>
                </c:pt>
                <c:pt idx="259">
                  <c:v>440.41198730468699</c:v>
                </c:pt>
                <c:pt idx="260">
                  <c:v>92.613998413085895</c:v>
                </c:pt>
                <c:pt idx="261">
                  <c:v>99.786796569824205</c:v>
                </c:pt>
                <c:pt idx="262">
                  <c:v>174.48599243164</c:v>
                </c:pt>
                <c:pt idx="263">
                  <c:v>72.647300720214801</c:v>
                </c:pt>
                <c:pt idx="264">
                  <c:v>361.704986572265</c:v>
                </c:pt>
                <c:pt idx="265">
                  <c:v>66.975196838378906</c:v>
                </c:pt>
                <c:pt idx="266">
                  <c:v>815.86602783203102</c:v>
                </c:pt>
                <c:pt idx="267">
                  <c:v>804.58197021484295</c:v>
                </c:pt>
                <c:pt idx="268">
                  <c:v>104.778999328613</c:v>
                </c:pt>
                <c:pt idx="269">
                  <c:v>176.68499755859301</c:v>
                </c:pt>
                <c:pt idx="270">
                  <c:v>790.99798583984295</c:v>
                </c:pt>
                <c:pt idx="271">
                  <c:v>899.28601074218705</c:v>
                </c:pt>
                <c:pt idx="272">
                  <c:v>52.234001159667898</c:v>
                </c:pt>
                <c:pt idx="273">
                  <c:v>56.378398895263601</c:v>
                </c:pt>
                <c:pt idx="274">
                  <c:v>56.741901397705</c:v>
                </c:pt>
                <c:pt idx="275">
                  <c:v>271.47198486328102</c:v>
                </c:pt>
                <c:pt idx="276">
                  <c:v>83.365402221679602</c:v>
                </c:pt>
                <c:pt idx="277">
                  <c:v>60.501899719238203</c:v>
                </c:pt>
                <c:pt idx="278">
                  <c:v>137.009994506835</c:v>
                </c:pt>
                <c:pt idx="279">
                  <c:v>62.271598815917898</c:v>
                </c:pt>
                <c:pt idx="280">
                  <c:v>2897.0400390625</c:v>
                </c:pt>
                <c:pt idx="281">
                  <c:v>373.66101074218699</c:v>
                </c:pt>
                <c:pt idx="282">
                  <c:v>99.7615966796875</c:v>
                </c:pt>
                <c:pt idx="283">
                  <c:v>117.99700164794901</c:v>
                </c:pt>
                <c:pt idx="284">
                  <c:v>176.10099792480401</c:v>
                </c:pt>
                <c:pt idx="285">
                  <c:v>773.28399658203102</c:v>
                </c:pt>
                <c:pt idx="286">
                  <c:v>4529.16015625</c:v>
                </c:pt>
                <c:pt idx="287">
                  <c:v>937.34698486328102</c:v>
                </c:pt>
                <c:pt idx="288">
                  <c:v>181.218994140625</c:v>
                </c:pt>
                <c:pt idx="289">
                  <c:v>1164.2099609375</c:v>
                </c:pt>
                <c:pt idx="290">
                  <c:v>1294.52001953125</c:v>
                </c:pt>
                <c:pt idx="291">
                  <c:v>194.61599731445301</c:v>
                </c:pt>
                <c:pt idx="292">
                  <c:v>951.67901611328102</c:v>
                </c:pt>
                <c:pt idx="293">
                  <c:v>6125.39013671875</c:v>
                </c:pt>
                <c:pt idx="294">
                  <c:v>703.7490234375</c:v>
                </c:pt>
                <c:pt idx="295">
                  <c:v>157.35099792480401</c:v>
                </c:pt>
                <c:pt idx="296">
                  <c:v>56.372798919677699</c:v>
                </c:pt>
                <c:pt idx="297">
                  <c:v>121.66300201416</c:v>
                </c:pt>
                <c:pt idx="298">
                  <c:v>99.020401000976506</c:v>
                </c:pt>
                <c:pt idx="299">
                  <c:v>337.71499633789</c:v>
                </c:pt>
                <c:pt idx="300">
                  <c:v>2160.44995117187</c:v>
                </c:pt>
                <c:pt idx="301">
                  <c:v>65.279998779296804</c:v>
                </c:pt>
                <c:pt idx="302">
                  <c:v>73.807296752929602</c:v>
                </c:pt>
                <c:pt idx="303">
                  <c:v>74.633399963378906</c:v>
                </c:pt>
                <c:pt idx="304">
                  <c:v>345.95199584960898</c:v>
                </c:pt>
                <c:pt idx="305">
                  <c:v>51.117900848388601</c:v>
                </c:pt>
                <c:pt idx="306">
                  <c:v>57.277400970458899</c:v>
                </c:pt>
                <c:pt idx="307">
                  <c:v>893.85198974609295</c:v>
                </c:pt>
                <c:pt idx="308">
                  <c:v>759.03601074218705</c:v>
                </c:pt>
                <c:pt idx="309">
                  <c:v>81.229301452636705</c:v>
                </c:pt>
                <c:pt idx="310">
                  <c:v>62.738498687744098</c:v>
                </c:pt>
                <c:pt idx="311">
                  <c:v>706.947998046875</c:v>
                </c:pt>
                <c:pt idx="312">
                  <c:v>865.40802001953102</c:v>
                </c:pt>
                <c:pt idx="313">
                  <c:v>280.641998291015</c:v>
                </c:pt>
                <c:pt idx="314">
                  <c:v>66.451202392578097</c:v>
                </c:pt>
                <c:pt idx="315">
                  <c:v>128.21499633789</c:v>
                </c:pt>
                <c:pt idx="316">
                  <c:v>56.037601470947202</c:v>
                </c:pt>
                <c:pt idx="317">
                  <c:v>69.453201293945298</c:v>
                </c:pt>
                <c:pt idx="318">
                  <c:v>385.30398559570301</c:v>
                </c:pt>
                <c:pt idx="319">
                  <c:v>126.56500244140599</c:v>
                </c:pt>
                <c:pt idx="320">
                  <c:v>101.996002197265</c:v>
                </c:pt>
                <c:pt idx="321">
                  <c:v>485.0830078125</c:v>
                </c:pt>
                <c:pt idx="322">
                  <c:v>80.849998474120994</c:v>
                </c:pt>
                <c:pt idx="323">
                  <c:v>57.578899383544901</c:v>
                </c:pt>
                <c:pt idx="324">
                  <c:v>157.78900146484301</c:v>
                </c:pt>
                <c:pt idx="325">
                  <c:v>59.647098541259702</c:v>
                </c:pt>
                <c:pt idx="326">
                  <c:v>64.737899780273395</c:v>
                </c:pt>
                <c:pt idx="327">
                  <c:v>123.59700012207</c:v>
                </c:pt>
                <c:pt idx="328">
                  <c:v>104.967002868652</c:v>
                </c:pt>
                <c:pt idx="329">
                  <c:v>842.38098144531205</c:v>
                </c:pt>
                <c:pt idx="330">
                  <c:v>77.672203063964801</c:v>
                </c:pt>
                <c:pt idx="331">
                  <c:v>50.809600830078097</c:v>
                </c:pt>
                <c:pt idx="332">
                  <c:v>129.22300720214801</c:v>
                </c:pt>
                <c:pt idx="333">
                  <c:v>1291.97998046875</c:v>
                </c:pt>
                <c:pt idx="334">
                  <c:v>1497.58996582031</c:v>
                </c:pt>
                <c:pt idx="335">
                  <c:v>54.872200012207003</c:v>
                </c:pt>
                <c:pt idx="336">
                  <c:v>929.20397949218705</c:v>
                </c:pt>
                <c:pt idx="337">
                  <c:v>50.8456001281738</c:v>
                </c:pt>
                <c:pt idx="338">
                  <c:v>158.25399780273401</c:v>
                </c:pt>
                <c:pt idx="339">
                  <c:v>55.327098846435497</c:v>
                </c:pt>
                <c:pt idx="340">
                  <c:v>91.450401306152301</c:v>
                </c:pt>
                <c:pt idx="341">
                  <c:v>76.138298034667898</c:v>
                </c:pt>
                <c:pt idx="342">
                  <c:v>142.06799316406199</c:v>
                </c:pt>
                <c:pt idx="343">
                  <c:v>84.536903381347599</c:v>
                </c:pt>
                <c:pt idx="344">
                  <c:v>182.52499389648401</c:v>
                </c:pt>
                <c:pt idx="345">
                  <c:v>351.45700073242102</c:v>
                </c:pt>
                <c:pt idx="346">
                  <c:v>68.650497436523395</c:v>
                </c:pt>
                <c:pt idx="347">
                  <c:v>316.322998046875</c:v>
                </c:pt>
                <c:pt idx="348">
                  <c:v>140.766998291015</c:v>
                </c:pt>
                <c:pt idx="349">
                  <c:v>260.61999511718699</c:v>
                </c:pt>
                <c:pt idx="350">
                  <c:v>88.850997924804602</c:v>
                </c:pt>
                <c:pt idx="351">
                  <c:v>295.62899780273398</c:v>
                </c:pt>
                <c:pt idx="352">
                  <c:v>143.73599243164</c:v>
                </c:pt>
                <c:pt idx="353">
                  <c:v>129.01899719238199</c:v>
                </c:pt>
                <c:pt idx="354">
                  <c:v>52.311798095703097</c:v>
                </c:pt>
                <c:pt idx="355">
                  <c:v>74.655097961425696</c:v>
                </c:pt>
                <c:pt idx="356">
                  <c:v>78.354400634765597</c:v>
                </c:pt>
                <c:pt idx="357">
                  <c:v>184.89399719238199</c:v>
                </c:pt>
                <c:pt idx="358">
                  <c:v>127.37400054931599</c:v>
                </c:pt>
                <c:pt idx="359">
                  <c:v>72.2218017578125</c:v>
                </c:pt>
                <c:pt idx="360">
                  <c:v>87.595001220703097</c:v>
                </c:pt>
                <c:pt idx="361">
                  <c:v>128.85699462890599</c:v>
                </c:pt>
                <c:pt idx="362">
                  <c:v>110.597999572753</c:v>
                </c:pt>
                <c:pt idx="363">
                  <c:v>78.165802001953097</c:v>
                </c:pt>
                <c:pt idx="364">
                  <c:v>69.345298767089801</c:v>
                </c:pt>
                <c:pt idx="365">
                  <c:v>75.111099243164006</c:v>
                </c:pt>
                <c:pt idx="366">
                  <c:v>65.484901428222599</c:v>
                </c:pt>
                <c:pt idx="367">
                  <c:v>152.65699768066401</c:v>
                </c:pt>
                <c:pt idx="368">
                  <c:v>63.695098876953097</c:v>
                </c:pt>
                <c:pt idx="369">
                  <c:v>58.939601898193303</c:v>
                </c:pt>
                <c:pt idx="370">
                  <c:v>160.031005859375</c:v>
                </c:pt>
                <c:pt idx="371">
                  <c:v>134.90899658203099</c:v>
                </c:pt>
                <c:pt idx="372">
                  <c:v>112.246002197265</c:v>
                </c:pt>
                <c:pt idx="373">
                  <c:v>78.908996582031193</c:v>
                </c:pt>
                <c:pt idx="374">
                  <c:v>613.906982421875</c:v>
                </c:pt>
                <c:pt idx="375">
                  <c:v>904.96197509765602</c:v>
                </c:pt>
                <c:pt idx="376">
                  <c:v>959.55902099609295</c:v>
                </c:pt>
                <c:pt idx="377">
                  <c:v>671.822998046875</c:v>
                </c:pt>
                <c:pt idx="378">
                  <c:v>94.038200378417898</c:v>
                </c:pt>
                <c:pt idx="379">
                  <c:v>79.542999267578097</c:v>
                </c:pt>
                <c:pt idx="380">
                  <c:v>58.058399200439403</c:v>
                </c:pt>
                <c:pt idx="381">
                  <c:v>279.329010009765</c:v>
                </c:pt>
                <c:pt idx="382">
                  <c:v>63.228801727294901</c:v>
                </c:pt>
                <c:pt idx="383">
                  <c:v>100.54199981689401</c:v>
                </c:pt>
                <c:pt idx="384">
                  <c:v>63.782100677490199</c:v>
                </c:pt>
                <c:pt idx="385">
                  <c:v>831.83502197265602</c:v>
                </c:pt>
                <c:pt idx="386">
                  <c:v>459.46499633789</c:v>
                </c:pt>
                <c:pt idx="387">
                  <c:v>934.46099853515602</c:v>
                </c:pt>
                <c:pt idx="388">
                  <c:v>722.24102783203102</c:v>
                </c:pt>
                <c:pt idx="389">
                  <c:v>101.170997619628</c:v>
                </c:pt>
                <c:pt idx="390">
                  <c:v>96.586097717285099</c:v>
                </c:pt>
                <c:pt idx="391">
                  <c:v>5225.89990234375</c:v>
                </c:pt>
                <c:pt idx="392">
                  <c:v>850.625</c:v>
                </c:pt>
                <c:pt idx="393">
                  <c:v>390.50500488281199</c:v>
                </c:pt>
                <c:pt idx="394">
                  <c:v>741.24401855468705</c:v>
                </c:pt>
                <c:pt idx="395">
                  <c:v>53.132499694824197</c:v>
                </c:pt>
                <c:pt idx="396">
                  <c:v>111.428001403808</c:v>
                </c:pt>
                <c:pt idx="397">
                  <c:v>200.98800659179599</c:v>
                </c:pt>
                <c:pt idx="398">
                  <c:v>768.31097412109295</c:v>
                </c:pt>
                <c:pt idx="399">
                  <c:v>305.41500854492102</c:v>
                </c:pt>
                <c:pt idx="400">
                  <c:v>64.121200561523395</c:v>
                </c:pt>
                <c:pt idx="401">
                  <c:v>52.584201812744098</c:v>
                </c:pt>
                <c:pt idx="402">
                  <c:v>145.99800109863199</c:v>
                </c:pt>
                <c:pt idx="403">
                  <c:v>54.063301086425703</c:v>
                </c:pt>
                <c:pt idx="404">
                  <c:v>77.856597900390597</c:v>
                </c:pt>
                <c:pt idx="405">
                  <c:v>87.022598266601506</c:v>
                </c:pt>
                <c:pt idx="406">
                  <c:v>50.386398315429602</c:v>
                </c:pt>
                <c:pt idx="407">
                  <c:v>767.780029296875</c:v>
                </c:pt>
                <c:pt idx="408">
                  <c:v>887.85699462890602</c:v>
                </c:pt>
                <c:pt idx="409">
                  <c:v>207.18800354003901</c:v>
                </c:pt>
                <c:pt idx="410">
                  <c:v>63.6557006835937</c:v>
                </c:pt>
                <c:pt idx="411">
                  <c:v>619.04797363281205</c:v>
                </c:pt>
                <c:pt idx="412">
                  <c:v>100.653999328613</c:v>
                </c:pt>
                <c:pt idx="413">
                  <c:v>59.598800659179602</c:v>
                </c:pt>
                <c:pt idx="414">
                  <c:v>66.751502990722599</c:v>
                </c:pt>
                <c:pt idx="415">
                  <c:v>115.33200073242099</c:v>
                </c:pt>
                <c:pt idx="416">
                  <c:v>76.040496826171804</c:v>
                </c:pt>
                <c:pt idx="417">
                  <c:v>50.183700561523402</c:v>
                </c:pt>
                <c:pt idx="418">
                  <c:v>56.360000610351499</c:v>
                </c:pt>
                <c:pt idx="419">
                  <c:v>157.24800109863199</c:v>
                </c:pt>
                <c:pt idx="420">
                  <c:v>380.683990478515</c:v>
                </c:pt>
                <c:pt idx="421">
                  <c:v>73.707801818847599</c:v>
                </c:pt>
                <c:pt idx="422">
                  <c:v>369.02200317382801</c:v>
                </c:pt>
                <c:pt idx="423">
                  <c:v>125.63899993896401</c:v>
                </c:pt>
                <c:pt idx="424">
                  <c:v>58.063400268554602</c:v>
                </c:pt>
                <c:pt idx="425">
                  <c:v>183.95700073242099</c:v>
                </c:pt>
                <c:pt idx="426">
                  <c:v>136.78999328613199</c:v>
                </c:pt>
                <c:pt idx="427">
                  <c:v>58.867698669433501</c:v>
                </c:pt>
                <c:pt idx="428">
                  <c:v>79.279602050781193</c:v>
                </c:pt>
                <c:pt idx="429">
                  <c:v>257.07501220703102</c:v>
                </c:pt>
                <c:pt idx="430">
                  <c:v>67.959297180175696</c:v>
                </c:pt>
                <c:pt idx="431">
                  <c:v>104.077003479003</c:v>
                </c:pt>
                <c:pt idx="432">
                  <c:v>72.440803527832003</c:v>
                </c:pt>
                <c:pt idx="433">
                  <c:v>101.459999084472</c:v>
                </c:pt>
                <c:pt idx="434">
                  <c:v>836.57897949218705</c:v>
                </c:pt>
                <c:pt idx="435">
                  <c:v>728.64001464843705</c:v>
                </c:pt>
                <c:pt idx="436">
                  <c:v>55.955299377441399</c:v>
                </c:pt>
                <c:pt idx="437">
                  <c:v>63.633399963378899</c:v>
                </c:pt>
                <c:pt idx="438">
                  <c:v>50.7914009094238</c:v>
                </c:pt>
                <c:pt idx="439">
                  <c:v>267.36099243164</c:v>
                </c:pt>
                <c:pt idx="440">
                  <c:v>90.180496215820298</c:v>
                </c:pt>
                <c:pt idx="441">
                  <c:v>61.386501312255803</c:v>
                </c:pt>
                <c:pt idx="442">
                  <c:v>63.214500427246001</c:v>
                </c:pt>
                <c:pt idx="443">
                  <c:v>52.708198547363203</c:v>
                </c:pt>
                <c:pt idx="444">
                  <c:v>67.462799072265597</c:v>
                </c:pt>
                <c:pt idx="445">
                  <c:v>88.836799621582003</c:v>
                </c:pt>
                <c:pt idx="446">
                  <c:v>169.00100708007801</c:v>
                </c:pt>
                <c:pt idx="447">
                  <c:v>104.99700164794901</c:v>
                </c:pt>
                <c:pt idx="448">
                  <c:v>66.962997436523395</c:v>
                </c:pt>
                <c:pt idx="449">
                  <c:v>118.244003295898</c:v>
                </c:pt>
                <c:pt idx="450">
                  <c:v>151.08399963378901</c:v>
                </c:pt>
                <c:pt idx="451">
                  <c:v>101.810997009277</c:v>
                </c:pt>
                <c:pt idx="452">
                  <c:v>84.843498229980398</c:v>
                </c:pt>
                <c:pt idx="453">
                  <c:v>91.414001464843693</c:v>
                </c:pt>
                <c:pt idx="454">
                  <c:v>139.787994384765</c:v>
                </c:pt>
                <c:pt idx="455">
                  <c:v>61.776298522949197</c:v>
                </c:pt>
                <c:pt idx="456">
                  <c:v>69.324302673339801</c:v>
                </c:pt>
                <c:pt idx="457">
                  <c:v>55.554901123046797</c:v>
                </c:pt>
                <c:pt idx="458">
                  <c:v>121.450996398925</c:v>
                </c:pt>
                <c:pt idx="459">
                  <c:v>108.601997375488</c:v>
                </c:pt>
                <c:pt idx="460">
                  <c:v>61.704700469970703</c:v>
                </c:pt>
                <c:pt idx="461">
                  <c:v>66.159103393554602</c:v>
                </c:pt>
                <c:pt idx="462">
                  <c:v>93.435600280761705</c:v>
                </c:pt>
                <c:pt idx="463">
                  <c:v>193.65899658203099</c:v>
                </c:pt>
                <c:pt idx="464">
                  <c:v>51.8468017578125</c:v>
                </c:pt>
                <c:pt idx="465">
                  <c:v>59.371498107910099</c:v>
                </c:pt>
                <c:pt idx="466">
                  <c:v>58.160499572753899</c:v>
                </c:pt>
                <c:pt idx="467">
                  <c:v>64.090400695800696</c:v>
                </c:pt>
                <c:pt idx="468">
                  <c:v>279.385009765625</c:v>
                </c:pt>
                <c:pt idx="469">
                  <c:v>265.18798828125</c:v>
                </c:pt>
                <c:pt idx="470">
                  <c:v>62.420799255371001</c:v>
                </c:pt>
                <c:pt idx="471">
                  <c:v>100.86799621582</c:v>
                </c:pt>
                <c:pt idx="472">
                  <c:v>84.410003662109304</c:v>
                </c:pt>
                <c:pt idx="473">
                  <c:v>71.147598266601506</c:v>
                </c:pt>
                <c:pt idx="474">
                  <c:v>75.256103515625</c:v>
                </c:pt>
                <c:pt idx="475">
                  <c:v>66.116203308105398</c:v>
                </c:pt>
                <c:pt idx="476">
                  <c:v>265.40499877929602</c:v>
                </c:pt>
                <c:pt idx="477">
                  <c:v>280.16900634765602</c:v>
                </c:pt>
                <c:pt idx="478">
                  <c:v>51.046798706054602</c:v>
                </c:pt>
                <c:pt idx="479">
                  <c:v>55.100898742675703</c:v>
                </c:pt>
                <c:pt idx="480">
                  <c:v>78.694900512695298</c:v>
                </c:pt>
                <c:pt idx="481">
                  <c:v>53.248199462890597</c:v>
                </c:pt>
                <c:pt idx="482">
                  <c:v>2378.71997070312</c:v>
                </c:pt>
                <c:pt idx="483">
                  <c:v>64.235397338867102</c:v>
                </c:pt>
                <c:pt idx="484">
                  <c:v>694.46301269531205</c:v>
                </c:pt>
                <c:pt idx="485">
                  <c:v>241.89999389648401</c:v>
                </c:pt>
                <c:pt idx="486">
                  <c:v>136.04699707031199</c:v>
                </c:pt>
                <c:pt idx="487">
                  <c:v>89.111701965332003</c:v>
                </c:pt>
                <c:pt idx="488">
                  <c:v>275.21398925781199</c:v>
                </c:pt>
                <c:pt idx="489">
                  <c:v>133.96699523925699</c:v>
                </c:pt>
                <c:pt idx="490">
                  <c:v>150.197998046875</c:v>
                </c:pt>
                <c:pt idx="491">
                  <c:v>177.82400512695301</c:v>
                </c:pt>
                <c:pt idx="492">
                  <c:v>214.08799743652301</c:v>
                </c:pt>
                <c:pt idx="493">
                  <c:v>343.579986572265</c:v>
                </c:pt>
                <c:pt idx="494">
                  <c:v>97.363998413085895</c:v>
                </c:pt>
                <c:pt idx="495">
                  <c:v>274.73001098632801</c:v>
                </c:pt>
                <c:pt idx="496">
                  <c:v>3323.46997070312</c:v>
                </c:pt>
                <c:pt idx="497">
                  <c:v>247.47599792480401</c:v>
                </c:pt>
                <c:pt idx="498">
                  <c:v>67.879699707031193</c:v>
                </c:pt>
                <c:pt idx="499">
                  <c:v>93.069503784179602</c:v>
                </c:pt>
                <c:pt idx="500">
                  <c:v>99.035301208495994</c:v>
                </c:pt>
                <c:pt idx="501">
                  <c:v>147.92399597167901</c:v>
                </c:pt>
                <c:pt idx="502">
                  <c:v>130.17199707031199</c:v>
                </c:pt>
                <c:pt idx="503">
                  <c:v>55.3737983703613</c:v>
                </c:pt>
                <c:pt idx="504">
                  <c:v>54.138599395751903</c:v>
                </c:pt>
                <c:pt idx="505">
                  <c:v>66.060699462890597</c:v>
                </c:pt>
                <c:pt idx="506">
                  <c:v>56.873298645019503</c:v>
                </c:pt>
                <c:pt idx="507">
                  <c:v>94.956001281738196</c:v>
                </c:pt>
                <c:pt idx="508">
                  <c:v>61.217899322509702</c:v>
                </c:pt>
                <c:pt idx="509">
                  <c:v>75.337898254394503</c:v>
                </c:pt>
                <c:pt idx="510">
                  <c:v>160.02299499511699</c:v>
                </c:pt>
                <c:pt idx="511">
                  <c:v>72.289100646972599</c:v>
                </c:pt>
                <c:pt idx="512">
                  <c:v>63.8536987304687</c:v>
                </c:pt>
                <c:pt idx="513">
                  <c:v>50.035800933837798</c:v>
                </c:pt>
                <c:pt idx="514">
                  <c:v>56.962898254394503</c:v>
                </c:pt>
                <c:pt idx="515">
                  <c:v>57.804500579833899</c:v>
                </c:pt>
                <c:pt idx="516">
                  <c:v>56.500099182128899</c:v>
                </c:pt>
                <c:pt idx="517">
                  <c:v>58.857898712158203</c:v>
                </c:pt>
                <c:pt idx="518">
                  <c:v>1667.7099609375</c:v>
                </c:pt>
                <c:pt idx="519">
                  <c:v>63.401901245117102</c:v>
                </c:pt>
                <c:pt idx="520">
                  <c:v>67.223297119140597</c:v>
                </c:pt>
                <c:pt idx="521">
                  <c:v>4634.4501953125</c:v>
                </c:pt>
                <c:pt idx="522">
                  <c:v>187.17199707031199</c:v>
                </c:pt>
                <c:pt idx="523">
                  <c:v>2707.1201171875</c:v>
                </c:pt>
                <c:pt idx="524">
                  <c:v>2556.3701171875</c:v>
                </c:pt>
                <c:pt idx="525">
                  <c:v>78.366302490234304</c:v>
                </c:pt>
                <c:pt idx="526">
                  <c:v>53.083599090576101</c:v>
                </c:pt>
                <c:pt idx="527">
                  <c:v>56.948600769042898</c:v>
                </c:pt>
              </c:numCache>
            </c:numRef>
          </c:yVal>
          <c:smooth val="0"/>
        </c:ser>
        <c:ser>
          <c:idx val="2"/>
          <c:order val="2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stat_1!$H:$H</c:f>
              <c:numCache>
                <c:formatCode>General</c:formatCode>
                <c:ptCount val="65536"/>
                <c:pt idx="0">
                  <c:v>48.171598421363399</c:v>
                </c:pt>
                <c:pt idx="1">
                  <c:v>78.683057841241293</c:v>
                </c:pt>
                <c:pt idx="2">
                  <c:v>62.148348549721298</c:v>
                </c:pt>
                <c:pt idx="3">
                  <c:v>65.535502970379696</c:v>
                </c:pt>
                <c:pt idx="4">
                  <c:v>52.356066937040403</c:v>
                </c:pt>
                <c:pt idx="5">
                  <c:v>82.763438232773595</c:v>
                </c:pt>
                <c:pt idx="6">
                  <c:v>60.057179975256297</c:v>
                </c:pt>
                <c:pt idx="7">
                  <c:v>80.689452473260204</c:v>
                </c:pt>
                <c:pt idx="8">
                  <c:v>80.651743022472601</c:v>
                </c:pt>
                <c:pt idx="9">
                  <c:v>61.9151617124</c:v>
                </c:pt>
                <c:pt idx="10">
                  <c:v>61.799859451040099</c:v>
                </c:pt>
                <c:pt idx="11">
                  <c:v>54.1659036093642</c:v>
                </c:pt>
                <c:pt idx="12">
                  <c:v>58.086308122352499</c:v>
                </c:pt>
                <c:pt idx="13">
                  <c:v>89.725018060514699</c:v>
                </c:pt>
                <c:pt idx="14">
                  <c:v>180.59971491374401</c:v>
                </c:pt>
                <c:pt idx="15">
                  <c:v>55.822932772342803</c:v>
                </c:pt>
                <c:pt idx="16">
                  <c:v>76.229978088082106</c:v>
                </c:pt>
                <c:pt idx="17">
                  <c:v>67.879151292739294</c:v>
                </c:pt>
                <c:pt idx="18">
                  <c:v>55.804269487075999</c:v>
                </c:pt>
                <c:pt idx="19">
                  <c:v>56.848703006434199</c:v>
                </c:pt>
                <c:pt idx="20">
                  <c:v>170.259565691483</c:v>
                </c:pt>
                <c:pt idx="21">
                  <c:v>167.972749561482</c:v>
                </c:pt>
                <c:pt idx="22">
                  <c:v>50.940303384741199</c:v>
                </c:pt>
                <c:pt idx="23">
                  <c:v>176.95568187649599</c:v>
                </c:pt>
                <c:pt idx="24">
                  <c:v>91.030299388428503</c:v>
                </c:pt>
                <c:pt idx="25">
                  <c:v>98.528362519532806</c:v>
                </c:pt>
                <c:pt idx="26">
                  <c:v>58.6129981996651</c:v>
                </c:pt>
                <c:pt idx="27">
                  <c:v>55.9255276634971</c:v>
                </c:pt>
                <c:pt idx="28">
                  <c:v>127.085469242351</c:v>
                </c:pt>
                <c:pt idx="29">
                  <c:v>58.4542432837086</c:v>
                </c:pt>
                <c:pt idx="30">
                  <c:v>100.814387363675</c:v>
                </c:pt>
                <c:pt idx="31">
                  <c:v>69.281845865704199</c:v>
                </c:pt>
                <c:pt idx="32">
                  <c:v>121.86543301230699</c:v>
                </c:pt>
                <c:pt idx="33">
                  <c:v>196.91203033687799</c:v>
                </c:pt>
                <c:pt idx="34">
                  <c:v>108.248518000822</c:v>
                </c:pt>
                <c:pt idx="35">
                  <c:v>142.50413364435201</c:v>
                </c:pt>
                <c:pt idx="36">
                  <c:v>94.584602311054496</c:v>
                </c:pt>
                <c:pt idx="37">
                  <c:v>66.644098711847207</c:v>
                </c:pt>
                <c:pt idx="38">
                  <c:v>71.603848691041406</c:v>
                </c:pt>
                <c:pt idx="39">
                  <c:v>2347.3142050967199</c:v>
                </c:pt>
                <c:pt idx="40">
                  <c:v>247.453568191372</c:v>
                </c:pt>
                <c:pt idx="41">
                  <c:v>91.373819552258695</c:v>
                </c:pt>
                <c:pt idx="42">
                  <c:v>71.860931510433304</c:v>
                </c:pt>
                <c:pt idx="43">
                  <c:v>241.61624390748401</c:v>
                </c:pt>
                <c:pt idx="44">
                  <c:v>136.803395509718</c:v>
                </c:pt>
                <c:pt idx="45">
                  <c:v>87.196527914230501</c:v>
                </c:pt>
                <c:pt idx="46">
                  <c:v>169.891371022399</c:v>
                </c:pt>
                <c:pt idx="47">
                  <c:v>172.89715118478799</c:v>
                </c:pt>
                <c:pt idx="48">
                  <c:v>250.33168756864899</c:v>
                </c:pt>
                <c:pt idx="49">
                  <c:v>170.07969705663399</c:v>
                </c:pt>
                <c:pt idx="50">
                  <c:v>176.15039110952</c:v>
                </c:pt>
                <c:pt idx="51">
                  <c:v>317.06327441852</c:v>
                </c:pt>
                <c:pt idx="52">
                  <c:v>599.30500214439496</c:v>
                </c:pt>
                <c:pt idx="53">
                  <c:v>89.429638707279196</c:v>
                </c:pt>
                <c:pt idx="54">
                  <c:v>86.351579261397404</c:v>
                </c:pt>
                <c:pt idx="55">
                  <c:v>87.302151813616007</c:v>
                </c:pt>
                <c:pt idx="56">
                  <c:v>6641.5431222874304</c:v>
                </c:pt>
                <c:pt idx="57">
                  <c:v>178.24894927288599</c:v>
                </c:pt>
                <c:pt idx="58">
                  <c:v>143.155642684447</c:v>
                </c:pt>
                <c:pt idx="59">
                  <c:v>120.547984600768</c:v>
                </c:pt>
                <c:pt idx="60">
                  <c:v>86.369727785433895</c:v>
                </c:pt>
                <c:pt idx="61">
                  <c:v>116.573798174777</c:v>
                </c:pt>
                <c:pt idx="62">
                  <c:v>123.02272686785</c:v>
                </c:pt>
                <c:pt idx="63">
                  <c:v>61.628694960631101</c:v>
                </c:pt>
                <c:pt idx="64">
                  <c:v>115.73909369585</c:v>
                </c:pt>
                <c:pt idx="65">
                  <c:v>59.943102930709003</c:v>
                </c:pt>
                <c:pt idx="66">
                  <c:v>146.78585799875401</c:v>
                </c:pt>
                <c:pt idx="67">
                  <c:v>129.301418491574</c:v>
                </c:pt>
                <c:pt idx="68">
                  <c:v>91.374951176120305</c:v>
                </c:pt>
                <c:pt idx="69">
                  <c:v>73.442320552134603</c:v>
                </c:pt>
                <c:pt idx="70">
                  <c:v>106.89039919786499</c:v>
                </c:pt>
                <c:pt idx="71">
                  <c:v>183.50419346939199</c:v>
                </c:pt>
                <c:pt idx="72">
                  <c:v>101.428084851582</c:v>
                </c:pt>
                <c:pt idx="73">
                  <c:v>67.741629213975997</c:v>
                </c:pt>
                <c:pt idx="74">
                  <c:v>100.79931039012</c:v>
                </c:pt>
                <c:pt idx="75">
                  <c:v>72.014440966910897</c:v>
                </c:pt>
                <c:pt idx="76">
                  <c:v>97.493709463550204</c:v>
                </c:pt>
                <c:pt idx="77">
                  <c:v>63.685672328419699</c:v>
                </c:pt>
                <c:pt idx="78">
                  <c:v>53.026443465204501</c:v>
                </c:pt>
                <c:pt idx="79">
                  <c:v>87.031940455739104</c:v>
                </c:pt>
                <c:pt idx="80">
                  <c:v>70.642802236765107</c:v>
                </c:pt>
                <c:pt idx="81">
                  <c:v>45.087332061142703</c:v>
                </c:pt>
                <c:pt idx="82">
                  <c:v>149.78246605194801</c:v>
                </c:pt>
                <c:pt idx="83">
                  <c:v>89.260686413892998</c:v>
                </c:pt>
                <c:pt idx="84">
                  <c:v>56.066602020171899</c:v>
                </c:pt>
                <c:pt idx="85">
                  <c:v>81.482822901663297</c:v>
                </c:pt>
                <c:pt idx="86">
                  <c:v>66.105505312862306</c:v>
                </c:pt>
                <c:pt idx="87">
                  <c:v>72.092480471112793</c:v>
                </c:pt>
                <c:pt idx="88">
                  <c:v>57.846259220035698</c:v>
                </c:pt>
                <c:pt idx="89">
                  <c:v>57.7844027879</c:v>
                </c:pt>
                <c:pt idx="90">
                  <c:v>63.552042865571501</c:v>
                </c:pt>
                <c:pt idx="91">
                  <c:v>118.155399927731</c:v>
                </c:pt>
                <c:pt idx="92">
                  <c:v>70.952284346020505</c:v>
                </c:pt>
                <c:pt idx="93">
                  <c:v>141.182524600721</c:v>
                </c:pt>
                <c:pt idx="94">
                  <c:v>62.479454884874002</c:v>
                </c:pt>
                <c:pt idx="95">
                  <c:v>131.13965211606401</c:v>
                </c:pt>
                <c:pt idx="96">
                  <c:v>159.60564184689699</c:v>
                </c:pt>
                <c:pt idx="97">
                  <c:v>107.76693121742299</c:v>
                </c:pt>
                <c:pt idx="98">
                  <c:v>94.597007631281997</c:v>
                </c:pt>
                <c:pt idx="99">
                  <c:v>50.5896020890372</c:v>
                </c:pt>
                <c:pt idx="100">
                  <c:v>71.115480672922601</c:v>
                </c:pt>
                <c:pt idx="101">
                  <c:v>75.207713335426703</c:v>
                </c:pt>
                <c:pt idx="102">
                  <c:v>44.998933518959298</c:v>
                </c:pt>
                <c:pt idx="103">
                  <c:v>55.752593415470002</c:v>
                </c:pt>
                <c:pt idx="104">
                  <c:v>102.112632203366</c:v>
                </c:pt>
                <c:pt idx="105">
                  <c:v>99.618626805286993</c:v>
                </c:pt>
                <c:pt idx="106">
                  <c:v>97.289021679796704</c:v>
                </c:pt>
                <c:pt idx="107">
                  <c:v>162.59037210376999</c:v>
                </c:pt>
                <c:pt idx="108">
                  <c:v>386.89314530013098</c:v>
                </c:pt>
                <c:pt idx="109">
                  <c:v>354.18782031323298</c:v>
                </c:pt>
                <c:pt idx="110">
                  <c:v>72.468707117079106</c:v>
                </c:pt>
                <c:pt idx="111">
                  <c:v>75.544324637785905</c:v>
                </c:pt>
                <c:pt idx="112">
                  <c:v>399.99942567961898</c:v>
                </c:pt>
                <c:pt idx="113">
                  <c:v>77.537948086223494</c:v>
                </c:pt>
                <c:pt idx="114">
                  <c:v>517.026315838453</c:v>
                </c:pt>
                <c:pt idx="115">
                  <c:v>158.02010919000301</c:v>
                </c:pt>
                <c:pt idx="116">
                  <c:v>97.575058754836107</c:v>
                </c:pt>
                <c:pt idx="117">
                  <c:v>75.005101613494602</c:v>
                </c:pt>
                <c:pt idx="118">
                  <c:v>156.27206513643901</c:v>
                </c:pt>
                <c:pt idx="119">
                  <c:v>134.526772502922</c:v>
                </c:pt>
                <c:pt idx="120">
                  <c:v>162.34556697785399</c:v>
                </c:pt>
                <c:pt idx="121">
                  <c:v>42.998392700600597</c:v>
                </c:pt>
                <c:pt idx="122">
                  <c:v>100.871538622912</c:v>
                </c:pt>
                <c:pt idx="123">
                  <c:v>94.3997051822044</c:v>
                </c:pt>
                <c:pt idx="124">
                  <c:v>287.29516850320601</c:v>
                </c:pt>
                <c:pt idx="125">
                  <c:v>148.38874789382601</c:v>
                </c:pt>
                <c:pt idx="126">
                  <c:v>60.270984563278503</c:v>
                </c:pt>
                <c:pt idx="127">
                  <c:v>100.30946190168601</c:v>
                </c:pt>
                <c:pt idx="128">
                  <c:v>66.553781514169003</c:v>
                </c:pt>
                <c:pt idx="129">
                  <c:v>78.864840877359399</c:v>
                </c:pt>
                <c:pt idx="130">
                  <c:v>64.323989016654394</c:v>
                </c:pt>
                <c:pt idx="131">
                  <c:v>158.98236384419201</c:v>
                </c:pt>
                <c:pt idx="132">
                  <c:v>85.828530800722206</c:v>
                </c:pt>
                <c:pt idx="133">
                  <c:v>81.741199005468502</c:v>
                </c:pt>
                <c:pt idx="134">
                  <c:v>60.323702920020303</c:v>
                </c:pt>
                <c:pt idx="135">
                  <c:v>126.427868151993</c:v>
                </c:pt>
                <c:pt idx="136">
                  <c:v>62.374920067099701</c:v>
                </c:pt>
                <c:pt idx="137">
                  <c:v>53.0116472705025</c:v>
                </c:pt>
                <c:pt idx="138">
                  <c:v>233.62607754867301</c:v>
                </c:pt>
                <c:pt idx="139">
                  <c:v>532.05033280004795</c:v>
                </c:pt>
                <c:pt idx="140">
                  <c:v>205.522411656363</c:v>
                </c:pt>
                <c:pt idx="141">
                  <c:v>91.106535101212003</c:v>
                </c:pt>
                <c:pt idx="142">
                  <c:v>444.20718820452203</c:v>
                </c:pt>
                <c:pt idx="143">
                  <c:v>129.169001482863</c:v>
                </c:pt>
                <c:pt idx="144">
                  <c:v>390.77844394805902</c:v>
                </c:pt>
                <c:pt idx="145">
                  <c:v>154.81250859153999</c:v>
                </c:pt>
                <c:pt idx="146">
                  <c:v>240.573482298568</c:v>
                </c:pt>
                <c:pt idx="147">
                  <c:v>88.439272134001698</c:v>
                </c:pt>
                <c:pt idx="148">
                  <c:v>54.396367742657603</c:v>
                </c:pt>
                <c:pt idx="149">
                  <c:v>90.918753607782193</c:v>
                </c:pt>
                <c:pt idx="150">
                  <c:v>85.3991518670597</c:v>
                </c:pt>
                <c:pt idx="151">
                  <c:v>80.929288664324801</c:v>
                </c:pt>
                <c:pt idx="152">
                  <c:v>455.22648191276301</c:v>
                </c:pt>
                <c:pt idx="153">
                  <c:v>278.17225516735402</c:v>
                </c:pt>
                <c:pt idx="154">
                  <c:v>464.623520493532</c:v>
                </c:pt>
                <c:pt idx="155">
                  <c:v>2668.70899531955</c:v>
                </c:pt>
                <c:pt idx="156">
                  <c:v>176.27309997668101</c:v>
                </c:pt>
                <c:pt idx="157">
                  <c:v>95.563210206311297</c:v>
                </c:pt>
                <c:pt idx="158">
                  <c:v>6649.7025217184801</c:v>
                </c:pt>
                <c:pt idx="159">
                  <c:v>939.17633417150398</c:v>
                </c:pt>
                <c:pt idx="160">
                  <c:v>459.89728067276297</c:v>
                </c:pt>
                <c:pt idx="161">
                  <c:v>356.67330875277497</c:v>
                </c:pt>
                <c:pt idx="162">
                  <c:v>840.27050277229205</c:v>
                </c:pt>
                <c:pt idx="163">
                  <c:v>548.78989153587304</c:v>
                </c:pt>
                <c:pt idx="164">
                  <c:v>371.30331640772101</c:v>
                </c:pt>
                <c:pt idx="165">
                  <c:v>535.23681542539396</c:v>
                </c:pt>
                <c:pt idx="166">
                  <c:v>832.987337565046</c:v>
                </c:pt>
                <c:pt idx="167">
                  <c:v>272.74423838337299</c:v>
                </c:pt>
                <c:pt idx="168">
                  <c:v>452.23018016377102</c:v>
                </c:pt>
                <c:pt idx="169">
                  <c:v>894.11020516797896</c:v>
                </c:pt>
                <c:pt idx="170">
                  <c:v>2134.5470013429999</c:v>
                </c:pt>
                <c:pt idx="171">
                  <c:v>151.15118638371399</c:v>
                </c:pt>
                <c:pt idx="172">
                  <c:v>5198.0879683336698</c:v>
                </c:pt>
                <c:pt idx="173">
                  <c:v>161.55312397051</c:v>
                </c:pt>
                <c:pt idx="174">
                  <c:v>131.80583823256001</c:v>
                </c:pt>
                <c:pt idx="175">
                  <c:v>188.264433056711</c:v>
                </c:pt>
                <c:pt idx="176">
                  <c:v>60.960883730168298</c:v>
                </c:pt>
                <c:pt idx="177">
                  <c:v>49.671068105622801</c:v>
                </c:pt>
                <c:pt idx="178">
                  <c:v>169.90100258789801</c:v>
                </c:pt>
                <c:pt idx="179">
                  <c:v>372.56876117232599</c:v>
                </c:pt>
                <c:pt idx="180">
                  <c:v>1032.3184053462801</c:v>
                </c:pt>
                <c:pt idx="181">
                  <c:v>906.39715583784698</c:v>
                </c:pt>
                <c:pt idx="182">
                  <c:v>91.323883458695505</c:v>
                </c:pt>
                <c:pt idx="183">
                  <c:v>118.937360524567</c:v>
                </c:pt>
                <c:pt idx="184">
                  <c:v>151.485993894655</c:v>
                </c:pt>
                <c:pt idx="185">
                  <c:v>101.20108791169901</c:v>
                </c:pt>
                <c:pt idx="186">
                  <c:v>67.616006202660103</c:v>
                </c:pt>
                <c:pt idx="187">
                  <c:v>82.295158665311305</c:v>
                </c:pt>
                <c:pt idx="188">
                  <c:v>124.433104571244</c:v>
                </c:pt>
                <c:pt idx="189">
                  <c:v>142.952665099162</c:v>
                </c:pt>
                <c:pt idx="190">
                  <c:v>99.552941570612006</c:v>
                </c:pt>
                <c:pt idx="191">
                  <c:v>67.385980254546197</c:v>
                </c:pt>
                <c:pt idx="192">
                  <c:v>1010.66991334941</c:v>
                </c:pt>
                <c:pt idx="193">
                  <c:v>858.10258053314396</c:v>
                </c:pt>
                <c:pt idx="194">
                  <c:v>142.708634242204</c:v>
                </c:pt>
                <c:pt idx="195">
                  <c:v>74.097275514515204</c:v>
                </c:pt>
                <c:pt idx="196">
                  <c:v>56.539565489407302</c:v>
                </c:pt>
                <c:pt idx="197">
                  <c:v>86.060692369807995</c:v>
                </c:pt>
                <c:pt idx="198">
                  <c:v>38.934054991708201</c:v>
                </c:pt>
                <c:pt idx="199">
                  <c:v>82.084974422801295</c:v>
                </c:pt>
                <c:pt idx="200">
                  <c:v>88.383592836629504</c:v>
                </c:pt>
                <c:pt idx="201">
                  <c:v>69.549730162482106</c:v>
                </c:pt>
                <c:pt idx="202">
                  <c:v>48.1624305663942</c:v>
                </c:pt>
                <c:pt idx="203">
                  <c:v>89.719104687703904</c:v>
                </c:pt>
                <c:pt idx="204">
                  <c:v>475.90215176043802</c:v>
                </c:pt>
                <c:pt idx="205">
                  <c:v>65.642296781652107</c:v>
                </c:pt>
                <c:pt idx="206">
                  <c:v>281.60012252168099</c:v>
                </c:pt>
                <c:pt idx="207">
                  <c:v>89.580646679431098</c:v>
                </c:pt>
                <c:pt idx="208">
                  <c:v>52.827298936683</c:v>
                </c:pt>
                <c:pt idx="209">
                  <c:v>89.848713907885895</c:v>
                </c:pt>
                <c:pt idx="210">
                  <c:v>113.651715635899</c:v>
                </c:pt>
                <c:pt idx="211">
                  <c:v>200.561525799083</c:v>
                </c:pt>
                <c:pt idx="212">
                  <c:v>99.023860618824898</c:v>
                </c:pt>
                <c:pt idx="213">
                  <c:v>105.103369426001</c:v>
                </c:pt>
                <c:pt idx="214">
                  <c:v>308.87991519202302</c:v>
                </c:pt>
                <c:pt idx="215">
                  <c:v>79.638301532557904</c:v>
                </c:pt>
                <c:pt idx="216">
                  <c:v>440.29564949652502</c:v>
                </c:pt>
                <c:pt idx="217">
                  <c:v>85.645879902695199</c:v>
                </c:pt>
                <c:pt idx="218">
                  <c:v>97.001725354144298</c:v>
                </c:pt>
                <c:pt idx="219">
                  <c:v>69.549028215349907</c:v>
                </c:pt>
                <c:pt idx="220">
                  <c:v>61.856708660299297</c:v>
                </c:pt>
                <c:pt idx="221">
                  <c:v>138.53040667466601</c:v>
                </c:pt>
                <c:pt idx="222">
                  <c:v>183.38985691711699</c:v>
                </c:pt>
                <c:pt idx="223">
                  <c:v>80.850500416515203</c:v>
                </c:pt>
                <c:pt idx="224">
                  <c:v>79.359351996441305</c:v>
                </c:pt>
                <c:pt idx="225">
                  <c:v>221.455233188698</c:v>
                </c:pt>
                <c:pt idx="226">
                  <c:v>81.991466556340399</c:v>
                </c:pt>
                <c:pt idx="227">
                  <c:v>79.686110513599203</c:v>
                </c:pt>
                <c:pt idx="228">
                  <c:v>153.485122310299</c:v>
                </c:pt>
                <c:pt idx="229">
                  <c:v>540.71367071287705</c:v>
                </c:pt>
                <c:pt idx="230">
                  <c:v>318.129076910273</c:v>
                </c:pt>
                <c:pt idx="231">
                  <c:v>112.878680403204</c:v>
                </c:pt>
                <c:pt idx="232">
                  <c:v>113.368988347943</c:v>
                </c:pt>
                <c:pt idx="233">
                  <c:v>275.76768208814298</c:v>
                </c:pt>
                <c:pt idx="234">
                  <c:v>182.565047765641</c:v>
                </c:pt>
                <c:pt idx="235">
                  <c:v>310.754939354692</c:v>
                </c:pt>
                <c:pt idx="236">
                  <c:v>324.29610363504901</c:v>
                </c:pt>
                <c:pt idx="237">
                  <c:v>54.387918851720798</c:v>
                </c:pt>
                <c:pt idx="238">
                  <c:v>205.46530293937701</c:v>
                </c:pt>
                <c:pt idx="239">
                  <c:v>85.079889294428796</c:v>
                </c:pt>
                <c:pt idx="240">
                  <c:v>390.53234553773001</c:v>
                </c:pt>
                <c:pt idx="241">
                  <c:v>96.693949189131402</c:v>
                </c:pt>
                <c:pt idx="242">
                  <c:v>341.91016087086098</c:v>
                </c:pt>
                <c:pt idx="243">
                  <c:v>480.43327580380202</c:v>
                </c:pt>
                <c:pt idx="244">
                  <c:v>174.385040868478</c:v>
                </c:pt>
                <c:pt idx="245">
                  <c:v>162.94776104124199</c:v>
                </c:pt>
                <c:pt idx="246">
                  <c:v>47.229351387555297</c:v>
                </c:pt>
                <c:pt idx="247">
                  <c:v>69.616427902717504</c:v>
                </c:pt>
                <c:pt idx="248">
                  <c:v>119.912258735585</c:v>
                </c:pt>
                <c:pt idx="249">
                  <c:v>63.316520458701099</c:v>
                </c:pt>
                <c:pt idx="250">
                  <c:v>55.348914255296499</c:v>
                </c:pt>
                <c:pt idx="251">
                  <c:v>78.478012702584195</c:v>
                </c:pt>
                <c:pt idx="252">
                  <c:v>414.56463297869902</c:v>
                </c:pt>
                <c:pt idx="253">
                  <c:v>76.752762786804496</c:v>
                </c:pt>
                <c:pt idx="254">
                  <c:v>87.179306811253596</c:v>
                </c:pt>
                <c:pt idx="255">
                  <c:v>595.38519322291302</c:v>
                </c:pt>
                <c:pt idx="256">
                  <c:v>56.3815635712836</c:v>
                </c:pt>
                <c:pt idx="257">
                  <c:v>89.952236220099707</c:v>
                </c:pt>
                <c:pt idx="258">
                  <c:v>1170.2850336096999</c:v>
                </c:pt>
                <c:pt idx="259">
                  <c:v>119.43022951278201</c:v>
                </c:pt>
                <c:pt idx="260">
                  <c:v>194.84359208682201</c:v>
                </c:pt>
                <c:pt idx="261">
                  <c:v>221.67846088519201</c:v>
                </c:pt>
                <c:pt idx="262">
                  <c:v>2326.43923331419</c:v>
                </c:pt>
                <c:pt idx="263">
                  <c:v>2322.8841986648599</c:v>
                </c:pt>
                <c:pt idx="264">
                  <c:v>252.58869008954301</c:v>
                </c:pt>
                <c:pt idx="265">
                  <c:v>186.78818293274</c:v>
                </c:pt>
                <c:pt idx="266">
                  <c:v>169.657422678795</c:v>
                </c:pt>
                <c:pt idx="267">
                  <c:v>158.410885285619</c:v>
                </c:pt>
                <c:pt idx="268">
                  <c:v>900.47622752339998</c:v>
                </c:pt>
                <c:pt idx="269">
                  <c:v>134.192033059582</c:v>
                </c:pt>
                <c:pt idx="270">
                  <c:v>505.33989157575701</c:v>
                </c:pt>
                <c:pt idx="271">
                  <c:v>84.589785552492202</c:v>
                </c:pt>
                <c:pt idx="272">
                  <c:v>192.96412651320699</c:v>
                </c:pt>
                <c:pt idx="273">
                  <c:v>68.107701024763003</c:v>
                </c:pt>
                <c:pt idx="274">
                  <c:v>66.79423031364</c:v>
                </c:pt>
                <c:pt idx="275">
                  <c:v>260.64808119826603</c:v>
                </c:pt>
                <c:pt idx="276">
                  <c:v>81.769089704855105</c:v>
                </c:pt>
                <c:pt idx="277">
                  <c:v>60.866384629272197</c:v>
                </c:pt>
                <c:pt idx="278">
                  <c:v>618.75899469471506</c:v>
                </c:pt>
                <c:pt idx="279">
                  <c:v>121.780714374787</c:v>
                </c:pt>
                <c:pt idx="280">
                  <c:v>213.77775237060001</c:v>
                </c:pt>
                <c:pt idx="281">
                  <c:v>466.27072239666001</c:v>
                </c:pt>
                <c:pt idx="282">
                  <c:v>1197.96826294939</c:v>
                </c:pt>
                <c:pt idx="283">
                  <c:v>83.1032061701152</c:v>
                </c:pt>
                <c:pt idx="284">
                  <c:v>194.08295366590499</c:v>
                </c:pt>
                <c:pt idx="285">
                  <c:v>160.578668198896</c:v>
                </c:pt>
                <c:pt idx="286">
                  <c:v>121.989579807533</c:v>
                </c:pt>
                <c:pt idx="287">
                  <c:v>1182.4001135878</c:v>
                </c:pt>
                <c:pt idx="288">
                  <c:v>509.47809539408303</c:v>
                </c:pt>
                <c:pt idx="289">
                  <c:v>189.80374781272999</c:v>
                </c:pt>
                <c:pt idx="290">
                  <c:v>74.181015680275806</c:v>
                </c:pt>
                <c:pt idx="291">
                  <c:v>182.27715584848201</c:v>
                </c:pt>
                <c:pt idx="292">
                  <c:v>524.77468906267904</c:v>
                </c:pt>
                <c:pt idx="293">
                  <c:v>70.809903942257407</c:v>
                </c:pt>
                <c:pt idx="294">
                  <c:v>78.752682488306803</c:v>
                </c:pt>
                <c:pt idx="295">
                  <c:v>129.06451771578901</c:v>
                </c:pt>
                <c:pt idx="296">
                  <c:v>141.593669925846</c:v>
                </c:pt>
                <c:pt idx="297">
                  <c:v>390.59694169079302</c:v>
                </c:pt>
                <c:pt idx="298">
                  <c:v>130.64132070289301</c:v>
                </c:pt>
                <c:pt idx="299">
                  <c:v>59.411503477696002</c:v>
                </c:pt>
                <c:pt idx="300">
                  <c:v>77.724240600887995</c:v>
                </c:pt>
                <c:pt idx="301">
                  <c:v>242.662221710533</c:v>
                </c:pt>
                <c:pt idx="302">
                  <c:v>208.64890970859301</c:v>
                </c:pt>
                <c:pt idx="303">
                  <c:v>90.740799374203405</c:v>
                </c:pt>
                <c:pt idx="304">
                  <c:v>2117.4706100851099</c:v>
                </c:pt>
                <c:pt idx="305">
                  <c:v>2422.4366042031202</c:v>
                </c:pt>
                <c:pt idx="306">
                  <c:v>91.301540268765905</c:v>
                </c:pt>
                <c:pt idx="307">
                  <c:v>643.09860735284303</c:v>
                </c:pt>
                <c:pt idx="308">
                  <c:v>2411.6563298747301</c:v>
                </c:pt>
                <c:pt idx="309">
                  <c:v>2071.4080394749499</c:v>
                </c:pt>
                <c:pt idx="310">
                  <c:v>275.91084526931502</c:v>
                </c:pt>
                <c:pt idx="311">
                  <c:v>167.25969039345401</c:v>
                </c:pt>
                <c:pt idx="312">
                  <c:v>122.360752434147</c:v>
                </c:pt>
                <c:pt idx="313">
                  <c:v>96.416514157130294</c:v>
                </c:pt>
                <c:pt idx="314">
                  <c:v>322.642537411256</c:v>
                </c:pt>
                <c:pt idx="315">
                  <c:v>52.3766276066766</c:v>
                </c:pt>
                <c:pt idx="316">
                  <c:v>208.62634529896101</c:v>
                </c:pt>
                <c:pt idx="317">
                  <c:v>74.262296903961101</c:v>
                </c:pt>
                <c:pt idx="318">
                  <c:v>1406.8263443949299</c:v>
                </c:pt>
                <c:pt idx="319">
                  <c:v>130.915913912565</c:v>
                </c:pt>
                <c:pt idx="320">
                  <c:v>80.192618547304406</c:v>
                </c:pt>
                <c:pt idx="321">
                  <c:v>196.69341422033199</c:v>
                </c:pt>
                <c:pt idx="322">
                  <c:v>3785.7770089447699</c:v>
                </c:pt>
                <c:pt idx="323">
                  <c:v>294.720016421308</c:v>
                </c:pt>
                <c:pt idx="324">
                  <c:v>61.947685262859203</c:v>
                </c:pt>
                <c:pt idx="325">
                  <c:v>612.95160313823499</c:v>
                </c:pt>
                <c:pt idx="326">
                  <c:v>149.102879126565</c:v>
                </c:pt>
                <c:pt idx="327">
                  <c:v>2247.0438225062799</c:v>
                </c:pt>
                <c:pt idx="328">
                  <c:v>1119.4771982843699</c:v>
                </c:pt>
                <c:pt idx="329">
                  <c:v>2433.1548008796599</c:v>
                </c:pt>
                <c:pt idx="330">
                  <c:v>2184.3852817639699</c:v>
                </c:pt>
                <c:pt idx="331">
                  <c:v>332.48436372879598</c:v>
                </c:pt>
                <c:pt idx="332">
                  <c:v>307.42551476787702</c:v>
                </c:pt>
                <c:pt idx="333">
                  <c:v>1793.8614446763199</c:v>
                </c:pt>
                <c:pt idx="334">
                  <c:v>2041.1619288337199</c:v>
                </c:pt>
                <c:pt idx="335">
                  <c:v>1105.2701967339699</c:v>
                </c:pt>
                <c:pt idx="336">
                  <c:v>2182.4151331293201</c:v>
                </c:pt>
                <c:pt idx="337">
                  <c:v>69.602414485423495</c:v>
                </c:pt>
                <c:pt idx="338">
                  <c:v>55.506303565014001</c:v>
                </c:pt>
                <c:pt idx="339">
                  <c:v>327.35417673167501</c:v>
                </c:pt>
                <c:pt idx="340">
                  <c:v>53.875042243125201</c:v>
                </c:pt>
                <c:pt idx="341">
                  <c:v>151.14994415000101</c:v>
                </c:pt>
                <c:pt idx="342">
                  <c:v>953.71053667846502</c:v>
                </c:pt>
                <c:pt idx="343">
                  <c:v>67.8252204818601</c:v>
                </c:pt>
                <c:pt idx="344">
                  <c:v>70.474211552507597</c:v>
                </c:pt>
                <c:pt idx="345">
                  <c:v>243.878062211128</c:v>
                </c:pt>
                <c:pt idx="346">
                  <c:v>72.156931980525201</c:v>
                </c:pt>
                <c:pt idx="347">
                  <c:v>397.99463063621602</c:v>
                </c:pt>
                <c:pt idx="348">
                  <c:v>123.751679820641</c:v>
                </c:pt>
                <c:pt idx="349">
                  <c:v>39.097927740392301</c:v>
                </c:pt>
                <c:pt idx="350">
                  <c:v>119.894118719999</c:v>
                </c:pt>
                <c:pt idx="351">
                  <c:v>91.738219452603502</c:v>
                </c:pt>
                <c:pt idx="352">
                  <c:v>159.174042207762</c:v>
                </c:pt>
                <c:pt idx="353">
                  <c:v>292.93729192518799</c:v>
                </c:pt>
                <c:pt idx="354">
                  <c:v>83.754987480613295</c:v>
                </c:pt>
                <c:pt idx="355">
                  <c:v>90.478577450958696</c:v>
                </c:pt>
                <c:pt idx="356">
                  <c:v>2157.5121930077999</c:v>
                </c:pt>
                <c:pt idx="357">
                  <c:v>2615.6331475389102</c:v>
                </c:pt>
                <c:pt idx="358">
                  <c:v>2466.8861088119002</c:v>
                </c:pt>
                <c:pt idx="359">
                  <c:v>1663.6953634530601</c:v>
                </c:pt>
                <c:pt idx="360">
                  <c:v>113.314755487086</c:v>
                </c:pt>
                <c:pt idx="361">
                  <c:v>67.727998676935997</c:v>
                </c:pt>
                <c:pt idx="362">
                  <c:v>311.00872940390002</c:v>
                </c:pt>
                <c:pt idx="363">
                  <c:v>164.573930055754</c:v>
                </c:pt>
                <c:pt idx="364">
                  <c:v>338.55704875900199</c:v>
                </c:pt>
                <c:pt idx="365">
                  <c:v>75.892609533665095</c:v>
                </c:pt>
                <c:pt idx="366">
                  <c:v>39.823941023678202</c:v>
                </c:pt>
                <c:pt idx="367">
                  <c:v>58.820600127573499</c:v>
                </c:pt>
                <c:pt idx="368">
                  <c:v>248.41088794450999</c:v>
                </c:pt>
                <c:pt idx="369">
                  <c:v>140.84104646491099</c:v>
                </c:pt>
                <c:pt idx="370">
                  <c:v>124.164952258288</c:v>
                </c:pt>
                <c:pt idx="371">
                  <c:v>65.932281777532197</c:v>
                </c:pt>
                <c:pt idx="372">
                  <c:v>79.602600075991006</c:v>
                </c:pt>
                <c:pt idx="373">
                  <c:v>251.07299479096699</c:v>
                </c:pt>
                <c:pt idx="374">
                  <c:v>194.98120775853599</c:v>
                </c:pt>
                <c:pt idx="375">
                  <c:v>159.32857267825</c:v>
                </c:pt>
                <c:pt idx="376">
                  <c:v>634.93737009657298</c:v>
                </c:pt>
                <c:pt idx="377">
                  <c:v>81.703047115276405</c:v>
                </c:pt>
                <c:pt idx="378">
                  <c:v>257.78330307072599</c:v>
                </c:pt>
                <c:pt idx="379">
                  <c:v>171.76140923331599</c:v>
                </c:pt>
                <c:pt idx="380">
                  <c:v>94.680943491394601</c:v>
                </c:pt>
                <c:pt idx="381">
                  <c:v>271.951710291528</c:v>
                </c:pt>
                <c:pt idx="382">
                  <c:v>471.59633147538898</c:v>
                </c:pt>
                <c:pt idx="383">
                  <c:v>357.27819148639099</c:v>
                </c:pt>
                <c:pt idx="384">
                  <c:v>307.321541507809</c:v>
                </c:pt>
                <c:pt idx="385">
                  <c:v>93.445252776745903</c:v>
                </c:pt>
                <c:pt idx="386">
                  <c:v>202.08458941543401</c:v>
                </c:pt>
                <c:pt idx="387">
                  <c:v>320.51014965034199</c:v>
                </c:pt>
                <c:pt idx="388">
                  <c:v>82.533182556507398</c:v>
                </c:pt>
                <c:pt idx="389">
                  <c:v>519.96462399164898</c:v>
                </c:pt>
                <c:pt idx="390">
                  <c:v>85.811096986493098</c:v>
                </c:pt>
                <c:pt idx="391">
                  <c:v>143.78969238496299</c:v>
                </c:pt>
                <c:pt idx="392">
                  <c:v>82.637810967232596</c:v>
                </c:pt>
                <c:pt idx="393">
                  <c:v>149.69379098513701</c:v>
                </c:pt>
                <c:pt idx="394">
                  <c:v>68.772049316040196</c:v>
                </c:pt>
                <c:pt idx="395">
                  <c:v>88.531461190699005</c:v>
                </c:pt>
                <c:pt idx="396">
                  <c:v>54.505514140379297</c:v>
                </c:pt>
                <c:pt idx="397">
                  <c:v>370.51250702279401</c:v>
                </c:pt>
                <c:pt idx="398">
                  <c:v>97.590850438198402</c:v>
                </c:pt>
                <c:pt idx="399">
                  <c:v>108.81089251780099</c:v>
                </c:pt>
                <c:pt idx="400">
                  <c:v>584.648414091375</c:v>
                </c:pt>
                <c:pt idx="401">
                  <c:v>1227.1757981391399</c:v>
                </c:pt>
                <c:pt idx="402">
                  <c:v>70.236715185216894</c:v>
                </c:pt>
                <c:pt idx="403">
                  <c:v>44.628901024656599</c:v>
                </c:pt>
                <c:pt idx="404">
                  <c:v>87.894756853755894</c:v>
                </c:pt>
                <c:pt idx="405">
                  <c:v>130.00529704195699</c:v>
                </c:pt>
                <c:pt idx="406">
                  <c:v>636.23222006467995</c:v>
                </c:pt>
                <c:pt idx="407">
                  <c:v>161.351575804839</c:v>
                </c:pt>
                <c:pt idx="408">
                  <c:v>289.92472201962897</c:v>
                </c:pt>
                <c:pt idx="409">
                  <c:v>276.26459259015002</c:v>
                </c:pt>
                <c:pt idx="410">
                  <c:v>256.25399425200999</c:v>
                </c:pt>
                <c:pt idx="411">
                  <c:v>87.718700004546704</c:v>
                </c:pt>
                <c:pt idx="412">
                  <c:v>52.847102354261501</c:v>
                </c:pt>
                <c:pt idx="413">
                  <c:v>704.82053790953205</c:v>
                </c:pt>
                <c:pt idx="414">
                  <c:v>162.68302912522199</c:v>
                </c:pt>
                <c:pt idx="415">
                  <c:v>66.629502465722197</c:v>
                </c:pt>
                <c:pt idx="416">
                  <c:v>73.417127031425593</c:v>
                </c:pt>
                <c:pt idx="417">
                  <c:v>1030.01118595297</c:v>
                </c:pt>
                <c:pt idx="418">
                  <c:v>529.38640514527197</c:v>
                </c:pt>
                <c:pt idx="419">
                  <c:v>109.174552182989</c:v>
                </c:pt>
                <c:pt idx="420">
                  <c:v>62.483117772636596</c:v>
                </c:pt>
                <c:pt idx="421">
                  <c:v>130.16555369935401</c:v>
                </c:pt>
                <c:pt idx="422">
                  <c:v>90.9974312457407</c:v>
                </c:pt>
                <c:pt idx="423">
                  <c:v>46.568691509391002</c:v>
                </c:pt>
                <c:pt idx="424">
                  <c:v>169.739971661543</c:v>
                </c:pt>
                <c:pt idx="425">
                  <c:v>155.49333775063701</c:v>
                </c:pt>
                <c:pt idx="426">
                  <c:v>79.8610102135966</c:v>
                </c:pt>
                <c:pt idx="427">
                  <c:v>55.119198865610798</c:v>
                </c:pt>
                <c:pt idx="428">
                  <c:v>294.81980352393401</c:v>
                </c:pt>
                <c:pt idx="429">
                  <c:v>103.87501299532801</c:v>
                </c:pt>
                <c:pt idx="430">
                  <c:v>295.14860406911299</c:v>
                </c:pt>
                <c:pt idx="431">
                  <c:v>2072.40305166198</c:v>
                </c:pt>
                <c:pt idx="432">
                  <c:v>128.14067871374499</c:v>
                </c:pt>
                <c:pt idx="433">
                  <c:v>64.320304857766601</c:v>
                </c:pt>
                <c:pt idx="434">
                  <c:v>244.041084114803</c:v>
                </c:pt>
                <c:pt idx="435">
                  <c:v>393.36337915222299</c:v>
                </c:pt>
                <c:pt idx="436">
                  <c:v>106.701954045329</c:v>
                </c:pt>
                <c:pt idx="437">
                  <c:v>108.18301995204899</c:v>
                </c:pt>
                <c:pt idx="438">
                  <c:v>2158.3275067289801</c:v>
                </c:pt>
                <c:pt idx="439">
                  <c:v>283.87897474239998</c:v>
                </c:pt>
                <c:pt idx="440">
                  <c:v>120.939637066743</c:v>
                </c:pt>
                <c:pt idx="441">
                  <c:v>277.33396863093901</c:v>
                </c:pt>
                <c:pt idx="442">
                  <c:v>193.405970326248</c:v>
                </c:pt>
                <c:pt idx="443">
                  <c:v>99.200912956694296</c:v>
                </c:pt>
                <c:pt idx="444">
                  <c:v>81.274876381526298</c:v>
                </c:pt>
                <c:pt idx="445">
                  <c:v>127.734196019268</c:v>
                </c:pt>
                <c:pt idx="446">
                  <c:v>154.51479792298099</c:v>
                </c:pt>
                <c:pt idx="447">
                  <c:v>87.745229351919306</c:v>
                </c:pt>
                <c:pt idx="448">
                  <c:v>43.114494756268797</c:v>
                </c:pt>
                <c:pt idx="449">
                  <c:v>55.7538016153824</c:v>
                </c:pt>
                <c:pt idx="450">
                  <c:v>476.20838789598503</c:v>
                </c:pt>
                <c:pt idx="451">
                  <c:v>137.88333904551601</c:v>
                </c:pt>
                <c:pt idx="452">
                  <c:v>141.454531241566</c:v>
                </c:pt>
                <c:pt idx="453">
                  <c:v>194.16400516143801</c:v>
                </c:pt>
                <c:pt idx="454">
                  <c:v>1063.86978029852</c:v>
                </c:pt>
                <c:pt idx="455">
                  <c:v>291.10695414237802</c:v>
                </c:pt>
                <c:pt idx="456">
                  <c:v>248.98251965518401</c:v>
                </c:pt>
                <c:pt idx="457">
                  <c:v>238.787031101309</c:v>
                </c:pt>
                <c:pt idx="458">
                  <c:v>257.737850930359</c:v>
                </c:pt>
                <c:pt idx="459">
                  <c:v>1199.71800869297</c:v>
                </c:pt>
                <c:pt idx="460">
                  <c:v>194.117719192962</c:v>
                </c:pt>
                <c:pt idx="461">
                  <c:v>140.82041347344901</c:v>
                </c:pt>
                <c:pt idx="462">
                  <c:v>117.793850358165</c:v>
                </c:pt>
                <c:pt idx="463">
                  <c:v>419.02894867197699</c:v>
                </c:pt>
                <c:pt idx="464">
                  <c:v>64.299301748725796</c:v>
                </c:pt>
                <c:pt idx="465">
                  <c:v>136.27438262553201</c:v>
                </c:pt>
                <c:pt idx="466">
                  <c:v>74.555617212275394</c:v>
                </c:pt>
                <c:pt idx="467">
                  <c:v>159.63218821116999</c:v>
                </c:pt>
                <c:pt idx="468">
                  <c:v>73.715858713995601</c:v>
                </c:pt>
                <c:pt idx="469">
                  <c:v>109.188854887586</c:v>
                </c:pt>
                <c:pt idx="470">
                  <c:v>1067.7088610455701</c:v>
                </c:pt>
                <c:pt idx="471">
                  <c:v>85.073371821661794</c:v>
                </c:pt>
                <c:pt idx="472">
                  <c:v>106.722033987535</c:v>
                </c:pt>
                <c:pt idx="473">
                  <c:v>178.24784317437499</c:v>
                </c:pt>
                <c:pt idx="474">
                  <c:v>2303.4345624409798</c:v>
                </c:pt>
                <c:pt idx="475">
                  <c:v>2139.8270051292602</c:v>
                </c:pt>
                <c:pt idx="476">
                  <c:v>264.11440674698798</c:v>
                </c:pt>
                <c:pt idx="477">
                  <c:v>306.652709263335</c:v>
                </c:pt>
                <c:pt idx="478">
                  <c:v>2029.8138345803</c:v>
                </c:pt>
                <c:pt idx="479">
                  <c:v>2411.7502631636999</c:v>
                </c:pt>
                <c:pt idx="480">
                  <c:v>185.97426459737599</c:v>
                </c:pt>
                <c:pt idx="481">
                  <c:v>114.265787495609</c:v>
                </c:pt>
                <c:pt idx="482">
                  <c:v>76.439302977133195</c:v>
                </c:pt>
                <c:pt idx="483">
                  <c:v>799.24901866993196</c:v>
                </c:pt>
                <c:pt idx="484">
                  <c:v>52.497422072568</c:v>
                </c:pt>
                <c:pt idx="485">
                  <c:v>378.12899927066599</c:v>
                </c:pt>
                <c:pt idx="486">
                  <c:v>142.038976678072</c:v>
                </c:pt>
                <c:pt idx="487">
                  <c:v>190.5306587375</c:v>
                </c:pt>
                <c:pt idx="488">
                  <c:v>966.00946724605603</c:v>
                </c:pt>
                <c:pt idx="489">
                  <c:v>283.48026877130201</c:v>
                </c:pt>
                <c:pt idx="490">
                  <c:v>243.93411588030401</c:v>
                </c:pt>
                <c:pt idx="491">
                  <c:v>443.67772437248101</c:v>
                </c:pt>
                <c:pt idx="492">
                  <c:v>2000.13186821368</c:v>
                </c:pt>
                <c:pt idx="493">
                  <c:v>2466.0483327825</c:v>
                </c:pt>
                <c:pt idx="494">
                  <c:v>368.30640205032302</c:v>
                </c:pt>
                <c:pt idx="495">
                  <c:v>167.34501313093099</c:v>
                </c:pt>
                <c:pt idx="496">
                  <c:v>379.89232450058699</c:v>
                </c:pt>
                <c:pt idx="497">
                  <c:v>2287.5238969126799</c:v>
                </c:pt>
                <c:pt idx="498">
                  <c:v>1913.6612387186501</c:v>
                </c:pt>
                <c:pt idx="499">
                  <c:v>458.68523494090698</c:v>
                </c:pt>
                <c:pt idx="500">
                  <c:v>299.37914158778801</c:v>
                </c:pt>
                <c:pt idx="501">
                  <c:v>314.52619073764799</c:v>
                </c:pt>
                <c:pt idx="502">
                  <c:v>911.49276449381205</c:v>
                </c:pt>
                <c:pt idx="503">
                  <c:v>5559.8961267142204</c:v>
                </c:pt>
                <c:pt idx="504">
                  <c:v>122.403073464882</c:v>
                </c:pt>
                <c:pt idx="505">
                  <c:v>83.836864295804702</c:v>
                </c:pt>
                <c:pt idx="506">
                  <c:v>119.566356205731</c:v>
                </c:pt>
                <c:pt idx="507">
                  <c:v>76.071686882655399</c:v>
                </c:pt>
                <c:pt idx="508">
                  <c:v>110.084045938185</c:v>
                </c:pt>
                <c:pt idx="509">
                  <c:v>63.479823141229303</c:v>
                </c:pt>
                <c:pt idx="510">
                  <c:v>89.685428242257899</c:v>
                </c:pt>
                <c:pt idx="511">
                  <c:v>939.09070512982396</c:v>
                </c:pt>
                <c:pt idx="512">
                  <c:v>87.707622002532801</c:v>
                </c:pt>
                <c:pt idx="513">
                  <c:v>89.180706983071104</c:v>
                </c:pt>
                <c:pt idx="514">
                  <c:v>204.15981740866101</c:v>
                </c:pt>
                <c:pt idx="515">
                  <c:v>2491.6333102630201</c:v>
                </c:pt>
                <c:pt idx="516">
                  <c:v>1957.6591828644</c:v>
                </c:pt>
                <c:pt idx="517">
                  <c:v>242.582531567014</c:v>
                </c:pt>
                <c:pt idx="518">
                  <c:v>342.17079171393902</c:v>
                </c:pt>
                <c:pt idx="519">
                  <c:v>1979.7245208479601</c:v>
                </c:pt>
                <c:pt idx="520">
                  <c:v>2366.2922689829502</c:v>
                </c:pt>
                <c:pt idx="521">
                  <c:v>211.63340172886299</c:v>
                </c:pt>
                <c:pt idx="522">
                  <c:v>111.47995076798</c:v>
                </c:pt>
                <c:pt idx="523">
                  <c:v>75.351114753200406</c:v>
                </c:pt>
                <c:pt idx="524">
                  <c:v>801.82000001595304</c:v>
                </c:pt>
                <c:pt idx="525">
                  <c:v>85.900554830712395</c:v>
                </c:pt>
                <c:pt idx="526">
                  <c:v>136.325033428902</c:v>
                </c:pt>
                <c:pt idx="527">
                  <c:v>95.283945857541397</c:v>
                </c:pt>
                <c:pt idx="528">
                  <c:v>464.50916692435698</c:v>
                </c:pt>
                <c:pt idx="529">
                  <c:v>116.047652638271</c:v>
                </c:pt>
                <c:pt idx="530">
                  <c:v>126.783419264247</c:v>
                </c:pt>
                <c:pt idx="531">
                  <c:v>207.901884807816</c:v>
                </c:pt>
                <c:pt idx="532">
                  <c:v>1031.0915549112699</c:v>
                </c:pt>
                <c:pt idx="533">
                  <c:v>322.012844037185</c:v>
                </c:pt>
                <c:pt idx="534">
                  <c:v>234.769664291125</c:v>
                </c:pt>
                <c:pt idx="535">
                  <c:v>205.69809413376899</c:v>
                </c:pt>
                <c:pt idx="536">
                  <c:v>1309.6199567823901</c:v>
                </c:pt>
                <c:pt idx="537">
                  <c:v>212.01817085871801</c:v>
                </c:pt>
                <c:pt idx="538">
                  <c:v>134.25221332705101</c:v>
                </c:pt>
                <c:pt idx="539">
                  <c:v>121.72050858196801</c:v>
                </c:pt>
                <c:pt idx="540">
                  <c:v>445.844486271748</c:v>
                </c:pt>
                <c:pt idx="541">
                  <c:v>152.90567984244399</c:v>
                </c:pt>
                <c:pt idx="542">
                  <c:v>60.095604135851197</c:v>
                </c:pt>
                <c:pt idx="543">
                  <c:v>167.247727512631</c:v>
                </c:pt>
                <c:pt idx="544">
                  <c:v>209.76184901382999</c:v>
                </c:pt>
                <c:pt idx="545">
                  <c:v>50.969840469219697</c:v>
                </c:pt>
                <c:pt idx="546">
                  <c:v>363.569237379642</c:v>
                </c:pt>
                <c:pt idx="547">
                  <c:v>198.971483663642</c:v>
                </c:pt>
                <c:pt idx="548">
                  <c:v>189.48182209522099</c:v>
                </c:pt>
                <c:pt idx="549">
                  <c:v>2360.02297068812</c:v>
                </c:pt>
                <c:pt idx="550">
                  <c:v>127.388574268266</c:v>
                </c:pt>
                <c:pt idx="551">
                  <c:v>258.29748572641</c:v>
                </c:pt>
                <c:pt idx="552">
                  <c:v>223.294198539896</c:v>
                </c:pt>
                <c:pt idx="553">
                  <c:v>112.84166864532401</c:v>
                </c:pt>
                <c:pt idx="554">
                  <c:v>110.312370196282</c:v>
                </c:pt>
                <c:pt idx="555">
                  <c:v>2453.0817271196402</c:v>
                </c:pt>
                <c:pt idx="556">
                  <c:v>211.724271975797</c:v>
                </c:pt>
                <c:pt idx="557">
                  <c:v>113.01999725070699</c:v>
                </c:pt>
                <c:pt idx="558">
                  <c:v>208.27181520071801</c:v>
                </c:pt>
                <c:pt idx="559">
                  <c:v>345.19782598464701</c:v>
                </c:pt>
                <c:pt idx="560">
                  <c:v>90.825339334272201</c:v>
                </c:pt>
                <c:pt idx="561">
                  <c:v>232.11237322741701</c:v>
                </c:pt>
                <c:pt idx="562">
                  <c:v>85.293621560625198</c:v>
                </c:pt>
                <c:pt idx="563">
                  <c:v>56.6403012842176</c:v>
                </c:pt>
                <c:pt idx="564">
                  <c:v>63.514937514740197</c:v>
                </c:pt>
                <c:pt idx="565">
                  <c:v>124.535954715901</c:v>
                </c:pt>
                <c:pt idx="566">
                  <c:v>115.03083329367099</c:v>
                </c:pt>
                <c:pt idx="567">
                  <c:v>93.274922114445502</c:v>
                </c:pt>
                <c:pt idx="568">
                  <c:v>539.95420645807303</c:v>
                </c:pt>
                <c:pt idx="569">
                  <c:v>821.67559141039999</c:v>
                </c:pt>
                <c:pt idx="570">
                  <c:v>87.892408521531806</c:v>
                </c:pt>
                <c:pt idx="571">
                  <c:v>68.164639572748101</c:v>
                </c:pt>
                <c:pt idx="572">
                  <c:v>182.859678375268</c:v>
                </c:pt>
                <c:pt idx="573">
                  <c:v>730.40565152525903</c:v>
                </c:pt>
                <c:pt idx="574">
                  <c:v>79.000031640798696</c:v>
                </c:pt>
                <c:pt idx="575">
                  <c:v>359.66539031052298</c:v>
                </c:pt>
                <c:pt idx="576">
                  <c:v>695.03071523892595</c:v>
                </c:pt>
                <c:pt idx="577">
                  <c:v>156.19497857864701</c:v>
                </c:pt>
                <c:pt idx="578">
                  <c:v>89.458329200974106</c:v>
                </c:pt>
                <c:pt idx="579">
                  <c:v>164.430154266176</c:v>
                </c:pt>
                <c:pt idx="580">
                  <c:v>717.55040445715099</c:v>
                </c:pt>
                <c:pt idx="581">
                  <c:v>499.36059529370999</c:v>
                </c:pt>
                <c:pt idx="582">
                  <c:v>123.919500490166</c:v>
                </c:pt>
                <c:pt idx="583">
                  <c:v>92.389056325141894</c:v>
                </c:pt>
                <c:pt idx="584">
                  <c:v>70.062360026025203</c:v>
                </c:pt>
                <c:pt idx="585">
                  <c:v>115.520315918751</c:v>
                </c:pt>
                <c:pt idx="586">
                  <c:v>104.29265877632</c:v>
                </c:pt>
                <c:pt idx="587">
                  <c:v>56.1761057727972</c:v>
                </c:pt>
                <c:pt idx="588">
                  <c:v>64.275814172259402</c:v>
                </c:pt>
                <c:pt idx="589">
                  <c:v>131.26486246755101</c:v>
                </c:pt>
                <c:pt idx="590">
                  <c:v>46.988111302226201</c:v>
                </c:pt>
                <c:pt idx="591">
                  <c:v>118.41574999195601</c:v>
                </c:pt>
                <c:pt idx="592">
                  <c:v>55.525690068538204</c:v>
                </c:pt>
                <c:pt idx="593">
                  <c:v>574.46645397314001</c:v>
                </c:pt>
                <c:pt idx="594">
                  <c:v>88.367494849064002</c:v>
                </c:pt>
                <c:pt idx="595">
                  <c:v>99.053640194130907</c:v>
                </c:pt>
                <c:pt idx="596">
                  <c:v>291.80788026058099</c:v>
                </c:pt>
                <c:pt idx="597">
                  <c:v>154.113113994353</c:v>
                </c:pt>
                <c:pt idx="598">
                  <c:v>91.837827877777102</c:v>
                </c:pt>
                <c:pt idx="599">
                  <c:v>261.65994011646399</c:v>
                </c:pt>
                <c:pt idx="600">
                  <c:v>311.27269555941302</c:v>
                </c:pt>
                <c:pt idx="601">
                  <c:v>154.49500726807699</c:v>
                </c:pt>
                <c:pt idx="602">
                  <c:v>285.99272899762201</c:v>
                </c:pt>
                <c:pt idx="603">
                  <c:v>265.73188012550997</c:v>
                </c:pt>
                <c:pt idx="604">
                  <c:v>104.73570228082301</c:v>
                </c:pt>
                <c:pt idx="605">
                  <c:v>186.16614716374801</c:v>
                </c:pt>
                <c:pt idx="606">
                  <c:v>283.05219163050299</c:v>
                </c:pt>
                <c:pt idx="607">
                  <c:v>479.84714569417901</c:v>
                </c:pt>
                <c:pt idx="608">
                  <c:v>97.232040589561095</c:v>
                </c:pt>
                <c:pt idx="609">
                  <c:v>128.67858292827299</c:v>
                </c:pt>
                <c:pt idx="610">
                  <c:v>132.32455589214101</c:v>
                </c:pt>
                <c:pt idx="611">
                  <c:v>52.988304337687602</c:v>
                </c:pt>
                <c:pt idx="612">
                  <c:v>61.433034642420402</c:v>
                </c:pt>
                <c:pt idx="613">
                  <c:v>194.37981348945601</c:v>
                </c:pt>
                <c:pt idx="614">
                  <c:v>88.3305937010348</c:v>
                </c:pt>
                <c:pt idx="615">
                  <c:v>76.089197272935294</c:v>
                </c:pt>
                <c:pt idx="616">
                  <c:v>71.902478272210303</c:v>
                </c:pt>
                <c:pt idx="617">
                  <c:v>75.809235231258299</c:v>
                </c:pt>
                <c:pt idx="618">
                  <c:v>467.68115115075398</c:v>
                </c:pt>
                <c:pt idx="619">
                  <c:v>201.484862802571</c:v>
                </c:pt>
                <c:pt idx="620">
                  <c:v>365.12291439940799</c:v>
                </c:pt>
                <c:pt idx="621">
                  <c:v>57.4604010085704</c:v>
                </c:pt>
                <c:pt idx="622">
                  <c:v>105.968517139342</c:v>
                </c:pt>
                <c:pt idx="623">
                  <c:v>1639.10730405238</c:v>
                </c:pt>
                <c:pt idx="624">
                  <c:v>2319.5880931685901</c:v>
                </c:pt>
                <c:pt idx="625">
                  <c:v>2461.1202384918502</c:v>
                </c:pt>
                <c:pt idx="626">
                  <c:v>1802.74508337882</c:v>
                </c:pt>
                <c:pt idx="627">
                  <c:v>117.833380617272</c:v>
                </c:pt>
                <c:pt idx="628">
                  <c:v>293.535674202937</c:v>
                </c:pt>
                <c:pt idx="629">
                  <c:v>145.86189136995799</c:v>
                </c:pt>
                <c:pt idx="630">
                  <c:v>69.586256938707507</c:v>
                </c:pt>
                <c:pt idx="631">
                  <c:v>216.71396744507399</c:v>
                </c:pt>
                <c:pt idx="632">
                  <c:v>60.751809840394699</c:v>
                </c:pt>
                <c:pt idx="633">
                  <c:v>103.83951574156301</c:v>
                </c:pt>
                <c:pt idx="634">
                  <c:v>88.666830631590202</c:v>
                </c:pt>
                <c:pt idx="635">
                  <c:v>53.212574319317298</c:v>
                </c:pt>
                <c:pt idx="636">
                  <c:v>728.14383322161495</c:v>
                </c:pt>
                <c:pt idx="637">
                  <c:v>110.45166203266299</c:v>
                </c:pt>
                <c:pt idx="638">
                  <c:v>342.94356318468101</c:v>
                </c:pt>
                <c:pt idx="639">
                  <c:v>66.310099503664802</c:v>
                </c:pt>
                <c:pt idx="640">
                  <c:v>95.005651472081496</c:v>
                </c:pt>
                <c:pt idx="641">
                  <c:v>66.384986627109399</c:v>
                </c:pt>
                <c:pt idx="642">
                  <c:v>2429.96351948847</c:v>
                </c:pt>
                <c:pt idx="643">
                  <c:v>1252.1146779538301</c:v>
                </c:pt>
                <c:pt idx="644">
                  <c:v>2535.44243488443</c:v>
                </c:pt>
                <c:pt idx="645">
                  <c:v>1714.2804815889101</c:v>
                </c:pt>
                <c:pt idx="646">
                  <c:v>240.661000216167</c:v>
                </c:pt>
                <c:pt idx="647">
                  <c:v>91.693303344591897</c:v>
                </c:pt>
                <c:pt idx="648">
                  <c:v>224.650496534534</c:v>
                </c:pt>
                <c:pt idx="649">
                  <c:v>1829.2993434933001</c:v>
                </c:pt>
                <c:pt idx="650">
                  <c:v>2343.99550115701</c:v>
                </c:pt>
                <c:pt idx="651">
                  <c:v>1110.68994330447</c:v>
                </c:pt>
                <c:pt idx="652">
                  <c:v>2143.3293554556499</c:v>
                </c:pt>
                <c:pt idx="653">
                  <c:v>52.773049058925501</c:v>
                </c:pt>
                <c:pt idx="654">
                  <c:v>106.94150094909099</c:v>
                </c:pt>
                <c:pt idx="655">
                  <c:v>298.83300119357602</c:v>
                </c:pt>
                <c:pt idx="656">
                  <c:v>111.738003550682</c:v>
                </c:pt>
                <c:pt idx="657">
                  <c:v>2110.7963095661298</c:v>
                </c:pt>
                <c:pt idx="658">
                  <c:v>56.602600341880098</c:v>
                </c:pt>
                <c:pt idx="659">
                  <c:v>68.005761284265404</c:v>
                </c:pt>
                <c:pt idx="660">
                  <c:v>780.57753125725299</c:v>
                </c:pt>
                <c:pt idx="661">
                  <c:v>124.84334800066</c:v>
                </c:pt>
                <c:pt idx="662">
                  <c:v>65.4322359116684</c:v>
                </c:pt>
                <c:pt idx="663">
                  <c:v>54.425356032105498</c:v>
                </c:pt>
                <c:pt idx="664">
                  <c:v>273.944644555509</c:v>
                </c:pt>
                <c:pt idx="665">
                  <c:v>100.841707996906</c:v>
                </c:pt>
                <c:pt idx="666">
                  <c:v>222.99271011949801</c:v>
                </c:pt>
                <c:pt idx="667">
                  <c:v>279.57994420052</c:v>
                </c:pt>
                <c:pt idx="668">
                  <c:v>1935.1233616248101</c:v>
                </c:pt>
                <c:pt idx="669">
                  <c:v>2292.5491917371201</c:v>
                </c:pt>
                <c:pt idx="670">
                  <c:v>102.22570950502799</c:v>
                </c:pt>
                <c:pt idx="671">
                  <c:v>629.88450789384694</c:v>
                </c:pt>
                <c:pt idx="672">
                  <c:v>2290.19813680896</c:v>
                </c:pt>
                <c:pt idx="673">
                  <c:v>1741.7973537124799</c:v>
                </c:pt>
                <c:pt idx="674">
                  <c:v>185.68895924904399</c:v>
                </c:pt>
                <c:pt idx="675">
                  <c:v>225.977950883376</c:v>
                </c:pt>
                <c:pt idx="676">
                  <c:v>73.253501027794101</c:v>
                </c:pt>
                <c:pt idx="677">
                  <c:v>129.46692486267401</c:v>
                </c:pt>
                <c:pt idx="678">
                  <c:v>59.7157018394471</c:v>
                </c:pt>
                <c:pt idx="679">
                  <c:v>53.279301839128003</c:v>
                </c:pt>
                <c:pt idx="680">
                  <c:v>123.877979253739</c:v>
                </c:pt>
                <c:pt idx="681">
                  <c:v>450.22919690600799</c:v>
                </c:pt>
                <c:pt idx="682">
                  <c:v>128.28277833865599</c:v>
                </c:pt>
                <c:pt idx="683">
                  <c:v>86.146729817092194</c:v>
                </c:pt>
                <c:pt idx="684">
                  <c:v>218.424540284453</c:v>
                </c:pt>
                <c:pt idx="685">
                  <c:v>411.87395475684798</c:v>
                </c:pt>
                <c:pt idx="686">
                  <c:v>61.168009184871799</c:v>
                </c:pt>
                <c:pt idx="687">
                  <c:v>985.08091988044498</c:v>
                </c:pt>
                <c:pt idx="688">
                  <c:v>84.853343302400603</c:v>
                </c:pt>
                <c:pt idx="689">
                  <c:v>171.17941423043601</c:v>
                </c:pt>
                <c:pt idx="690">
                  <c:v>161.14504168741701</c:v>
                </c:pt>
                <c:pt idx="691">
                  <c:v>1065.7969782771199</c:v>
                </c:pt>
                <c:pt idx="692">
                  <c:v>448.699309512686</c:v>
                </c:pt>
                <c:pt idx="693">
                  <c:v>156.103206436004</c:v>
                </c:pt>
                <c:pt idx="694">
                  <c:v>112.466862910522</c:v>
                </c:pt>
                <c:pt idx="695">
                  <c:v>109.758904026544</c:v>
                </c:pt>
                <c:pt idx="696">
                  <c:v>542.25288336749497</c:v>
                </c:pt>
                <c:pt idx="697">
                  <c:v>125.70939760971</c:v>
                </c:pt>
                <c:pt idx="698">
                  <c:v>79.317090524856994</c:v>
                </c:pt>
                <c:pt idx="699">
                  <c:v>75.8467489876938</c:v>
                </c:pt>
                <c:pt idx="700">
                  <c:v>474.72281251071797</c:v>
                </c:pt>
                <c:pt idx="701">
                  <c:v>97.043944283478098</c:v>
                </c:pt>
                <c:pt idx="702">
                  <c:v>115.86329154177599</c:v>
                </c:pt>
                <c:pt idx="703">
                  <c:v>669.24909045998004</c:v>
                </c:pt>
                <c:pt idx="704">
                  <c:v>136.02907550106099</c:v>
                </c:pt>
                <c:pt idx="705">
                  <c:v>239.00886341198901</c:v>
                </c:pt>
                <c:pt idx="706">
                  <c:v>189.85083357551301</c:v>
                </c:pt>
                <c:pt idx="707">
                  <c:v>246.69876656721499</c:v>
                </c:pt>
                <c:pt idx="708">
                  <c:v>2129.6307508148798</c:v>
                </c:pt>
                <c:pt idx="709">
                  <c:v>53.008367262993801</c:v>
                </c:pt>
                <c:pt idx="710">
                  <c:v>72.939930608271695</c:v>
                </c:pt>
                <c:pt idx="711">
                  <c:v>2037.2342921381601</c:v>
                </c:pt>
                <c:pt idx="712">
                  <c:v>157.479022815143</c:v>
                </c:pt>
                <c:pt idx="713">
                  <c:v>140.301934050471</c:v>
                </c:pt>
                <c:pt idx="714">
                  <c:v>85.680968750855797</c:v>
                </c:pt>
                <c:pt idx="715">
                  <c:v>134.33791894478199</c:v>
                </c:pt>
                <c:pt idx="716">
                  <c:v>801.24421618163603</c:v>
                </c:pt>
                <c:pt idx="717">
                  <c:v>240.99019215005001</c:v>
                </c:pt>
                <c:pt idx="718">
                  <c:v>79.876818913859097</c:v>
                </c:pt>
                <c:pt idx="719">
                  <c:v>173.583629954743</c:v>
                </c:pt>
                <c:pt idx="720">
                  <c:v>64.370104816128404</c:v>
                </c:pt>
                <c:pt idx="721">
                  <c:v>61.324220074252104</c:v>
                </c:pt>
                <c:pt idx="722">
                  <c:v>72.329287653946395</c:v>
                </c:pt>
                <c:pt idx="723">
                  <c:v>88.719319260179603</c:v>
                </c:pt>
                <c:pt idx="724">
                  <c:v>99.538383612512405</c:v>
                </c:pt>
                <c:pt idx="725">
                  <c:v>79.804973561320693</c:v>
                </c:pt>
                <c:pt idx="726">
                  <c:v>125.468872234188</c:v>
                </c:pt>
                <c:pt idx="727">
                  <c:v>175.71993160269599</c:v>
                </c:pt>
                <c:pt idx="728">
                  <c:v>439.02629084488098</c:v>
                </c:pt>
                <c:pt idx="729">
                  <c:v>229.830662167469</c:v>
                </c:pt>
                <c:pt idx="730">
                  <c:v>102.27700695060599</c:v>
                </c:pt>
                <c:pt idx="731">
                  <c:v>81.438630011909098</c:v>
                </c:pt>
                <c:pt idx="732">
                  <c:v>361.97941646390399</c:v>
                </c:pt>
                <c:pt idx="733">
                  <c:v>72.966289786642605</c:v>
                </c:pt>
                <c:pt idx="734">
                  <c:v>173.661124918139</c:v>
                </c:pt>
                <c:pt idx="735">
                  <c:v>79.689794672487096</c:v>
                </c:pt>
                <c:pt idx="736">
                  <c:v>397.832255374748</c:v>
                </c:pt>
                <c:pt idx="737">
                  <c:v>343.937758560497</c:v>
                </c:pt>
                <c:pt idx="738">
                  <c:v>199.105985242625</c:v>
                </c:pt>
                <c:pt idx="739">
                  <c:v>122.193825151882</c:v>
                </c:pt>
                <c:pt idx="740">
                  <c:v>176.966011134902</c:v>
                </c:pt>
                <c:pt idx="741">
                  <c:v>114.309742148761</c:v>
                </c:pt>
                <c:pt idx="742">
                  <c:v>106.637715247169</c:v>
                </c:pt>
                <c:pt idx="743">
                  <c:v>269.37325852633103</c:v>
                </c:pt>
                <c:pt idx="744">
                  <c:v>457.67637099713897</c:v>
                </c:pt>
                <c:pt idx="745">
                  <c:v>115.04956039231401</c:v>
                </c:pt>
                <c:pt idx="746">
                  <c:v>91.373564298756094</c:v>
                </c:pt>
                <c:pt idx="747">
                  <c:v>94.923451335786694</c:v>
                </c:pt>
                <c:pt idx="748">
                  <c:v>69.748559878350406</c:v>
                </c:pt>
                <c:pt idx="749">
                  <c:v>55.136743289691097</c:v>
                </c:pt>
                <c:pt idx="750">
                  <c:v>43.078954960253498</c:v>
                </c:pt>
                <c:pt idx="751">
                  <c:v>59.541555137282501</c:v>
                </c:pt>
                <c:pt idx="752">
                  <c:v>61.323105467290702</c:v>
                </c:pt>
                <c:pt idx="753">
                  <c:v>57.082481181036599</c:v>
                </c:pt>
                <c:pt idx="754">
                  <c:v>107.42999659396099</c:v>
                </c:pt>
                <c:pt idx="755">
                  <c:v>49.923181990163698</c:v>
                </c:pt>
                <c:pt idx="756">
                  <c:v>375.35306637893899</c:v>
                </c:pt>
                <c:pt idx="757">
                  <c:v>101.070398118356</c:v>
                </c:pt>
                <c:pt idx="758">
                  <c:v>280.33234644175201</c:v>
                </c:pt>
                <c:pt idx="759">
                  <c:v>93.698813097801704</c:v>
                </c:pt>
                <c:pt idx="760">
                  <c:v>55.065199987130903</c:v>
                </c:pt>
                <c:pt idx="761">
                  <c:v>158.59815627204301</c:v>
                </c:pt>
                <c:pt idx="762">
                  <c:v>212.529341523071</c:v>
                </c:pt>
                <c:pt idx="763">
                  <c:v>81.183146781133601</c:v>
                </c:pt>
                <c:pt idx="764">
                  <c:v>53.815602210814397</c:v>
                </c:pt>
                <c:pt idx="765">
                  <c:v>92.046293413369398</c:v>
                </c:pt>
                <c:pt idx="766">
                  <c:v>269.955423698213</c:v>
                </c:pt>
                <c:pt idx="767">
                  <c:v>76.804128299982395</c:v>
                </c:pt>
                <c:pt idx="768">
                  <c:v>406.05713583767101</c:v>
                </c:pt>
                <c:pt idx="769">
                  <c:v>93.090254713747797</c:v>
                </c:pt>
                <c:pt idx="770">
                  <c:v>70.619752845478303</c:v>
                </c:pt>
                <c:pt idx="771">
                  <c:v>64.020335195708896</c:v>
                </c:pt>
                <c:pt idx="772">
                  <c:v>93.989019313384006</c:v>
                </c:pt>
                <c:pt idx="773">
                  <c:v>62.914806750497902</c:v>
                </c:pt>
                <c:pt idx="774">
                  <c:v>649.92218012016497</c:v>
                </c:pt>
                <c:pt idx="775">
                  <c:v>805.39245997106502</c:v>
                </c:pt>
                <c:pt idx="776">
                  <c:v>92.667325185251499</c:v>
                </c:pt>
                <c:pt idx="777">
                  <c:v>112.56890475242101</c:v>
                </c:pt>
                <c:pt idx="778">
                  <c:v>170.11075289945299</c:v>
                </c:pt>
                <c:pt idx="779">
                  <c:v>174.184292497115</c:v>
                </c:pt>
                <c:pt idx="780">
                  <c:v>57.299229692789098</c:v>
                </c:pt>
                <c:pt idx="781">
                  <c:v>102.538003657038</c:v>
                </c:pt>
                <c:pt idx="782">
                  <c:v>109.475538604832</c:v>
                </c:pt>
                <c:pt idx="783">
                  <c:v>141.81809731380201</c:v>
                </c:pt>
                <c:pt idx="784">
                  <c:v>138.27975624353999</c:v>
                </c:pt>
                <c:pt idx="785">
                  <c:v>103.610749044062</c:v>
                </c:pt>
                <c:pt idx="786">
                  <c:v>773.28912484475404</c:v>
                </c:pt>
                <c:pt idx="787">
                  <c:v>713.96712175352695</c:v>
                </c:pt>
                <c:pt idx="788">
                  <c:v>81.025366082712196</c:v>
                </c:pt>
                <c:pt idx="789">
                  <c:v>98.961374561382698</c:v>
                </c:pt>
                <c:pt idx="790">
                  <c:v>129.344096877212</c:v>
                </c:pt>
                <c:pt idx="791">
                  <c:v>103.056968061671</c:v>
                </c:pt>
                <c:pt idx="792">
                  <c:v>104.51270431248101</c:v>
                </c:pt>
                <c:pt idx="793">
                  <c:v>5930.5035199723898</c:v>
                </c:pt>
                <c:pt idx="794">
                  <c:v>79.543959837988396</c:v>
                </c:pt>
                <c:pt idx="795">
                  <c:v>44.824135920362998</c:v>
                </c:pt>
                <c:pt idx="796">
                  <c:v>1928.6297125180799</c:v>
                </c:pt>
                <c:pt idx="797">
                  <c:v>754.84015041876103</c:v>
                </c:pt>
                <c:pt idx="798">
                  <c:v>421.23151412921197</c:v>
                </c:pt>
                <c:pt idx="799">
                  <c:v>255.13475869370799</c:v>
                </c:pt>
                <c:pt idx="800">
                  <c:v>795.69718319783101</c:v>
                </c:pt>
                <c:pt idx="801">
                  <c:v>441.93934591821699</c:v>
                </c:pt>
                <c:pt idx="802">
                  <c:v>356.81754399865702</c:v>
                </c:pt>
                <c:pt idx="803">
                  <c:v>409.60478515232899</c:v>
                </c:pt>
                <c:pt idx="804">
                  <c:v>556.27800828882505</c:v>
                </c:pt>
                <c:pt idx="805">
                  <c:v>972.42926300603006</c:v>
                </c:pt>
                <c:pt idx="806">
                  <c:v>273.21247540858502</c:v>
                </c:pt>
                <c:pt idx="807">
                  <c:v>394.43251695640998</c:v>
                </c:pt>
                <c:pt idx="808">
                  <c:v>777.96720683802801</c:v>
                </c:pt>
                <c:pt idx="809">
                  <c:v>64.665258695436506</c:v>
                </c:pt>
                <c:pt idx="810">
                  <c:v>670.50412088167695</c:v>
                </c:pt>
                <c:pt idx="811">
                  <c:v>100.69633261871201</c:v>
                </c:pt>
                <c:pt idx="812">
                  <c:v>79.516843407559804</c:v>
                </c:pt>
                <c:pt idx="813">
                  <c:v>113.38437162570099</c:v>
                </c:pt>
                <c:pt idx="814">
                  <c:v>56.737101920862301</c:v>
                </c:pt>
                <c:pt idx="815">
                  <c:v>172.115684078057</c:v>
                </c:pt>
                <c:pt idx="816">
                  <c:v>73.539291357781096</c:v>
                </c:pt>
                <c:pt idx="817">
                  <c:v>58.368201582199397</c:v>
                </c:pt>
                <c:pt idx="818">
                  <c:v>392.47261249566901</c:v>
                </c:pt>
                <c:pt idx="819">
                  <c:v>75.452007954337205</c:v>
                </c:pt>
                <c:pt idx="820">
                  <c:v>93.150885929070895</c:v>
                </c:pt>
                <c:pt idx="821">
                  <c:v>384.949100590353</c:v>
                </c:pt>
                <c:pt idx="822">
                  <c:v>104.65180045451</c:v>
                </c:pt>
                <c:pt idx="823">
                  <c:v>131.968979254537</c:v>
                </c:pt>
                <c:pt idx="824">
                  <c:v>69.044506904740103</c:v>
                </c:pt>
                <c:pt idx="825">
                  <c:v>81.466308000043597</c:v>
                </c:pt>
                <c:pt idx="826">
                  <c:v>105.282268097539</c:v>
                </c:pt>
                <c:pt idx="827">
                  <c:v>85.001492435323101</c:v>
                </c:pt>
                <c:pt idx="828">
                  <c:v>175.717821507075</c:v>
                </c:pt>
                <c:pt idx="829">
                  <c:v>67.4536692292168</c:v>
                </c:pt>
                <c:pt idx="830">
                  <c:v>121.192159356888</c:v>
                </c:pt>
                <c:pt idx="831">
                  <c:v>68.645796679417799</c:v>
                </c:pt>
                <c:pt idx="832">
                  <c:v>70.378895640403101</c:v>
                </c:pt>
                <c:pt idx="833">
                  <c:v>60.825003782271899</c:v>
                </c:pt>
                <c:pt idx="834">
                  <c:v>71.377804697568394</c:v>
                </c:pt>
                <c:pt idx="835">
                  <c:v>197.48148388433</c:v>
                </c:pt>
                <c:pt idx="836">
                  <c:v>76.609710215484398</c:v>
                </c:pt>
                <c:pt idx="837">
                  <c:v>81.363296194835002</c:v>
                </c:pt>
                <c:pt idx="838">
                  <c:v>80.971737321811105</c:v>
                </c:pt>
                <c:pt idx="839">
                  <c:v>162.27123715789</c:v>
                </c:pt>
                <c:pt idx="840">
                  <c:v>478.64520800102702</c:v>
                </c:pt>
                <c:pt idx="841">
                  <c:v>234.77102564313901</c:v>
                </c:pt>
                <c:pt idx="842">
                  <c:v>104.761414816987</c:v>
                </c:pt>
                <c:pt idx="843">
                  <c:v>71.4622510646862</c:v>
                </c:pt>
                <c:pt idx="844">
                  <c:v>70.048172185504399</c:v>
                </c:pt>
                <c:pt idx="845">
                  <c:v>114.431880949766</c:v>
                </c:pt>
                <c:pt idx="846">
                  <c:v>53.649210960904398</c:v>
                </c:pt>
                <c:pt idx="847">
                  <c:v>85.124405505286205</c:v>
                </c:pt>
                <c:pt idx="848">
                  <c:v>34.942200769110698</c:v>
                </c:pt>
                <c:pt idx="849">
                  <c:v>63.687101748034401</c:v>
                </c:pt>
                <c:pt idx="850">
                  <c:v>64.493626240272704</c:v>
                </c:pt>
                <c:pt idx="851">
                  <c:v>64.465867421862498</c:v>
                </c:pt>
                <c:pt idx="852">
                  <c:v>102.686807940617</c:v>
                </c:pt>
                <c:pt idx="853">
                  <c:v>51.244365611290903</c:v>
                </c:pt>
                <c:pt idx="854">
                  <c:v>120.76221886552</c:v>
                </c:pt>
                <c:pt idx="855">
                  <c:v>73.957634831680195</c:v>
                </c:pt>
                <c:pt idx="856">
                  <c:v>75.652271344045204</c:v>
                </c:pt>
                <c:pt idx="857">
                  <c:v>101.76943536064</c:v>
                </c:pt>
                <c:pt idx="858">
                  <c:v>54.701204238165303</c:v>
                </c:pt>
                <c:pt idx="859">
                  <c:v>49.787433923243597</c:v>
                </c:pt>
                <c:pt idx="860">
                  <c:v>131.28392990419701</c:v>
                </c:pt>
                <c:pt idx="861">
                  <c:v>37.766117065105803</c:v>
                </c:pt>
                <c:pt idx="862">
                  <c:v>110.59133674929799</c:v>
                </c:pt>
                <c:pt idx="863">
                  <c:v>67.821706491973998</c:v>
                </c:pt>
                <c:pt idx="864">
                  <c:v>48.6186834396579</c:v>
                </c:pt>
                <c:pt idx="865">
                  <c:v>38.759342477612797</c:v>
                </c:pt>
                <c:pt idx="866">
                  <c:v>83.1619400010688</c:v>
                </c:pt>
                <c:pt idx="867">
                  <c:v>59.321811651099303</c:v>
                </c:pt>
                <c:pt idx="868">
                  <c:v>52.596086059781904</c:v>
                </c:pt>
                <c:pt idx="869">
                  <c:v>100.850633361047</c:v>
                </c:pt>
                <c:pt idx="870">
                  <c:v>100.581009086227</c:v>
                </c:pt>
                <c:pt idx="871">
                  <c:v>61.588509550868103</c:v>
                </c:pt>
                <c:pt idx="872">
                  <c:v>88.910538167444699</c:v>
                </c:pt>
                <c:pt idx="873">
                  <c:v>129.95267227816601</c:v>
                </c:pt>
                <c:pt idx="874">
                  <c:v>54.368102671467199</c:v>
                </c:pt>
                <c:pt idx="875">
                  <c:v>71.950031999749001</c:v>
                </c:pt>
                <c:pt idx="876">
                  <c:v>83.527292847823404</c:v>
                </c:pt>
                <c:pt idx="877">
                  <c:v>108.88989347686299</c:v>
                </c:pt>
                <c:pt idx="878">
                  <c:v>48.6888356106288</c:v>
                </c:pt>
                <c:pt idx="879">
                  <c:v>4371.5983639313999</c:v>
                </c:pt>
                <c:pt idx="880">
                  <c:v>106.067989429314</c:v>
                </c:pt>
                <c:pt idx="881">
                  <c:v>93.305271755907398</c:v>
                </c:pt>
                <c:pt idx="882">
                  <c:v>104.75405500766099</c:v>
                </c:pt>
                <c:pt idx="883">
                  <c:v>108.587639295957</c:v>
                </c:pt>
                <c:pt idx="884">
                  <c:v>101.68236839089499</c:v>
                </c:pt>
                <c:pt idx="885">
                  <c:v>162.883181905079</c:v>
                </c:pt>
                <c:pt idx="886">
                  <c:v>61.420072018712197</c:v>
                </c:pt>
                <c:pt idx="887">
                  <c:v>76.612909392717299</c:v>
                </c:pt>
                <c:pt idx="888">
                  <c:v>478.85482217738098</c:v>
                </c:pt>
                <c:pt idx="889">
                  <c:v>121.370879350975</c:v>
                </c:pt>
                <c:pt idx="890">
                  <c:v>74.186912036186399</c:v>
                </c:pt>
                <c:pt idx="891">
                  <c:v>81.552387989578193</c:v>
                </c:pt>
                <c:pt idx="892">
                  <c:v>92.247994731142199</c:v>
                </c:pt>
                <c:pt idx="893">
                  <c:v>62.761914156651699</c:v>
                </c:pt>
                <c:pt idx="894">
                  <c:v>96.599786172013694</c:v>
                </c:pt>
                <c:pt idx="895">
                  <c:v>79.0861201387834</c:v>
                </c:pt>
                <c:pt idx="896">
                  <c:v>91.594043765871902</c:v>
                </c:pt>
                <c:pt idx="897">
                  <c:v>6777.5601583316202</c:v>
                </c:pt>
                <c:pt idx="898">
                  <c:v>69.174507513626097</c:v>
                </c:pt>
                <c:pt idx="899">
                  <c:v>70.887386142978599</c:v>
                </c:pt>
                <c:pt idx="900">
                  <c:v>72.335626449261497</c:v>
                </c:pt>
                <c:pt idx="901">
                  <c:v>74.043051162108</c:v>
                </c:pt>
                <c:pt idx="902">
                  <c:v>71.753274091476996</c:v>
                </c:pt>
                <c:pt idx="903">
                  <c:v>102.54209622153</c:v>
                </c:pt>
                <c:pt idx="904">
                  <c:v>52.854470672037202</c:v>
                </c:pt>
                <c:pt idx="905">
                  <c:v>77.416209182372498</c:v>
                </c:pt>
                <c:pt idx="906">
                  <c:v>60.3354020388905</c:v>
                </c:pt>
                <c:pt idx="907">
                  <c:v>47.503476632472399</c:v>
                </c:pt>
                <c:pt idx="908">
                  <c:v>73.068501797542993</c:v>
                </c:pt>
                <c:pt idx="909">
                  <c:v>150.941248886257</c:v>
                </c:pt>
                <c:pt idx="910">
                  <c:v>41.1955201946733</c:v>
                </c:pt>
                <c:pt idx="911">
                  <c:v>55.8827556849076</c:v>
                </c:pt>
                <c:pt idx="912">
                  <c:v>68.333706730210594</c:v>
                </c:pt>
                <c:pt idx="913">
                  <c:v>83.731257413319497</c:v>
                </c:pt>
                <c:pt idx="914">
                  <c:v>96.261277485285007</c:v>
                </c:pt>
                <c:pt idx="915">
                  <c:v>46.460757565806801</c:v>
                </c:pt>
                <c:pt idx="916">
                  <c:v>85.929755831412507</c:v>
                </c:pt>
                <c:pt idx="917">
                  <c:v>43.0452487352321</c:v>
                </c:pt>
                <c:pt idx="918">
                  <c:v>44.077042951985398</c:v>
                </c:pt>
                <c:pt idx="919">
                  <c:v>57.815628799720898</c:v>
                </c:pt>
                <c:pt idx="920">
                  <c:v>70.562767501017603</c:v>
                </c:pt>
                <c:pt idx="921">
                  <c:v>57.5906994132094</c:v>
                </c:pt>
                <c:pt idx="922">
                  <c:v>63.937862789011398</c:v>
                </c:pt>
                <c:pt idx="923">
                  <c:v>36.109934492911002</c:v>
                </c:pt>
              </c:numCache>
            </c:numRef>
          </c:xVal>
          <c:yVal>
            <c:numRef>
              <c:f>stat_1!$I:$I</c:f>
              <c:numCache>
                <c:formatCode>General</c:formatCode>
                <c:ptCount val="65536"/>
                <c:pt idx="0">
                  <c:v>52.191299438476499</c:v>
                </c:pt>
                <c:pt idx="1">
                  <c:v>84.153999328613196</c:v>
                </c:pt>
                <c:pt idx="2">
                  <c:v>55.568000793457003</c:v>
                </c:pt>
                <c:pt idx="3">
                  <c:v>65.535499572753906</c:v>
                </c:pt>
                <c:pt idx="4">
                  <c:v>62.395301818847599</c:v>
                </c:pt>
                <c:pt idx="5">
                  <c:v>227.350006103515</c:v>
                </c:pt>
                <c:pt idx="6">
                  <c:v>53.956798553466797</c:v>
                </c:pt>
                <c:pt idx="7">
                  <c:v>51.922798156738203</c:v>
                </c:pt>
                <c:pt idx="8">
                  <c:v>76.968299865722599</c:v>
                </c:pt>
                <c:pt idx="9">
                  <c:v>70.937103271484304</c:v>
                </c:pt>
                <c:pt idx="10">
                  <c:v>51.25830078125</c:v>
                </c:pt>
                <c:pt idx="11">
                  <c:v>54.165901184082003</c:v>
                </c:pt>
                <c:pt idx="12">
                  <c:v>65.613197326660099</c:v>
                </c:pt>
                <c:pt idx="13">
                  <c:v>89.0426025390625</c:v>
                </c:pt>
                <c:pt idx="14">
                  <c:v>144.947006225585</c:v>
                </c:pt>
                <c:pt idx="15">
                  <c:v>62.218101501464801</c:v>
                </c:pt>
                <c:pt idx="16">
                  <c:v>178.69000244140599</c:v>
                </c:pt>
                <c:pt idx="17">
                  <c:v>52.698898315429602</c:v>
                </c:pt>
                <c:pt idx="18">
                  <c:v>80.536300659179602</c:v>
                </c:pt>
                <c:pt idx="19">
                  <c:v>56.848701477050703</c:v>
                </c:pt>
                <c:pt idx="20">
                  <c:v>169.88200378417901</c:v>
                </c:pt>
                <c:pt idx="21">
                  <c:v>130.46099853515599</c:v>
                </c:pt>
                <c:pt idx="22">
                  <c:v>50.940299987792898</c:v>
                </c:pt>
                <c:pt idx="23">
                  <c:v>148.71600341796801</c:v>
                </c:pt>
                <c:pt idx="24">
                  <c:v>65.728897094726506</c:v>
                </c:pt>
                <c:pt idx="25">
                  <c:v>108.17400360107401</c:v>
                </c:pt>
                <c:pt idx="26">
                  <c:v>51.329601287841797</c:v>
                </c:pt>
                <c:pt idx="27">
                  <c:v>55.025100708007798</c:v>
                </c:pt>
                <c:pt idx="28">
                  <c:v>131.67100524902301</c:v>
                </c:pt>
                <c:pt idx="29">
                  <c:v>80.442901611328097</c:v>
                </c:pt>
                <c:pt idx="30">
                  <c:v>119.42400360107401</c:v>
                </c:pt>
                <c:pt idx="31">
                  <c:v>81.344100952148395</c:v>
                </c:pt>
                <c:pt idx="32">
                  <c:v>89.186096191406193</c:v>
                </c:pt>
                <c:pt idx="33">
                  <c:v>199.74800109863199</c:v>
                </c:pt>
                <c:pt idx="34">
                  <c:v>93.3291015625</c:v>
                </c:pt>
                <c:pt idx="35">
                  <c:v>133.63200378417901</c:v>
                </c:pt>
                <c:pt idx="36">
                  <c:v>94.584602355957003</c:v>
                </c:pt>
                <c:pt idx="37">
                  <c:v>66.644096374511705</c:v>
                </c:pt>
                <c:pt idx="38">
                  <c:v>60.5458984375</c:v>
                </c:pt>
                <c:pt idx="39">
                  <c:v>2319.65991210937</c:v>
                </c:pt>
                <c:pt idx="40">
                  <c:v>256.44299316406199</c:v>
                </c:pt>
                <c:pt idx="41">
                  <c:v>101.198997497558</c:v>
                </c:pt>
                <c:pt idx="42">
                  <c:v>120.79900360107401</c:v>
                </c:pt>
                <c:pt idx="43">
                  <c:v>198.70199584960901</c:v>
                </c:pt>
                <c:pt idx="44">
                  <c:v>136.60400390625</c:v>
                </c:pt>
                <c:pt idx="45">
                  <c:v>72.017303466796804</c:v>
                </c:pt>
                <c:pt idx="46">
                  <c:v>213.38699340820301</c:v>
                </c:pt>
                <c:pt idx="47">
                  <c:v>194.58200073242099</c:v>
                </c:pt>
                <c:pt idx="48">
                  <c:v>235.794998168945</c:v>
                </c:pt>
                <c:pt idx="49">
                  <c:v>178.85600280761699</c:v>
                </c:pt>
                <c:pt idx="50">
                  <c:v>178.68600463867099</c:v>
                </c:pt>
                <c:pt idx="51">
                  <c:v>262.72399902343699</c:v>
                </c:pt>
                <c:pt idx="52">
                  <c:v>611.97302246093705</c:v>
                </c:pt>
                <c:pt idx="53">
                  <c:v>68.663803100585895</c:v>
                </c:pt>
                <c:pt idx="54">
                  <c:v>63.197601318359297</c:v>
                </c:pt>
                <c:pt idx="55">
                  <c:v>74.686203002929602</c:v>
                </c:pt>
                <c:pt idx="56">
                  <c:v>6249.080078125</c:v>
                </c:pt>
                <c:pt idx="57">
                  <c:v>138.74499511718699</c:v>
                </c:pt>
                <c:pt idx="58">
                  <c:v>126.290000915527</c:v>
                </c:pt>
                <c:pt idx="59">
                  <c:v>117.41300201416</c:v>
                </c:pt>
                <c:pt idx="60">
                  <c:v>105.1070022583</c:v>
                </c:pt>
                <c:pt idx="61">
                  <c:v>88.004798889160099</c:v>
                </c:pt>
                <c:pt idx="62">
                  <c:v>134.572006225585</c:v>
                </c:pt>
                <c:pt idx="63">
                  <c:v>52.530799865722599</c:v>
                </c:pt>
                <c:pt idx="64">
                  <c:v>122.546997070312</c:v>
                </c:pt>
                <c:pt idx="65">
                  <c:v>59.943099975585902</c:v>
                </c:pt>
                <c:pt idx="66">
                  <c:v>144.54400634765599</c:v>
                </c:pt>
                <c:pt idx="67">
                  <c:v>116.17400360107401</c:v>
                </c:pt>
                <c:pt idx="68">
                  <c:v>93.740997314453097</c:v>
                </c:pt>
                <c:pt idx="69">
                  <c:v>63.7265014648437</c:v>
                </c:pt>
                <c:pt idx="70">
                  <c:v>115.111999511718</c:v>
                </c:pt>
                <c:pt idx="71">
                  <c:v>160.26800537109301</c:v>
                </c:pt>
                <c:pt idx="72">
                  <c:v>132.82000732421801</c:v>
                </c:pt>
                <c:pt idx="73">
                  <c:v>60.306900024413999</c:v>
                </c:pt>
                <c:pt idx="74">
                  <c:v>108.764999389648</c:v>
                </c:pt>
                <c:pt idx="75">
                  <c:v>57.443901062011697</c:v>
                </c:pt>
                <c:pt idx="76">
                  <c:v>114.123001098632</c:v>
                </c:pt>
                <c:pt idx="77">
                  <c:v>53.4317016601562</c:v>
                </c:pt>
                <c:pt idx="78">
                  <c:v>58.356300354003899</c:v>
                </c:pt>
                <c:pt idx="79">
                  <c:v>100.054000854492</c:v>
                </c:pt>
                <c:pt idx="80">
                  <c:v>70.642799377441406</c:v>
                </c:pt>
                <c:pt idx="81">
                  <c:v>56.801998138427699</c:v>
                </c:pt>
                <c:pt idx="82">
                  <c:v>171.08500671386699</c:v>
                </c:pt>
                <c:pt idx="83">
                  <c:v>90.203796386718693</c:v>
                </c:pt>
                <c:pt idx="84">
                  <c:v>56.066600799560497</c:v>
                </c:pt>
                <c:pt idx="85">
                  <c:v>69.485099792480398</c:v>
                </c:pt>
                <c:pt idx="86">
                  <c:v>52.375900268554602</c:v>
                </c:pt>
                <c:pt idx="87">
                  <c:v>64.337799072265597</c:v>
                </c:pt>
                <c:pt idx="88">
                  <c:v>51.699798583984297</c:v>
                </c:pt>
                <c:pt idx="89">
                  <c:v>57.784400939941399</c:v>
                </c:pt>
                <c:pt idx="90">
                  <c:v>53.739799499511697</c:v>
                </c:pt>
                <c:pt idx="91">
                  <c:v>104.236999511718</c:v>
                </c:pt>
                <c:pt idx="92">
                  <c:v>64.898597717285099</c:v>
                </c:pt>
                <c:pt idx="93">
                  <c:v>115.189002990722</c:v>
                </c:pt>
                <c:pt idx="94">
                  <c:v>82.146598815917898</c:v>
                </c:pt>
                <c:pt idx="95">
                  <c:v>133.08500671386699</c:v>
                </c:pt>
                <c:pt idx="96">
                  <c:v>161.468002319335</c:v>
                </c:pt>
                <c:pt idx="97">
                  <c:v>89.5458984375</c:v>
                </c:pt>
                <c:pt idx="98">
                  <c:v>65.345001220703097</c:v>
                </c:pt>
                <c:pt idx="99">
                  <c:v>50.589599609375</c:v>
                </c:pt>
                <c:pt idx="100">
                  <c:v>64.137496948242102</c:v>
                </c:pt>
                <c:pt idx="101">
                  <c:v>83.358100891113196</c:v>
                </c:pt>
                <c:pt idx="102">
                  <c:v>91.017196655273395</c:v>
                </c:pt>
                <c:pt idx="103">
                  <c:v>66.890899658203097</c:v>
                </c:pt>
                <c:pt idx="104">
                  <c:v>113.931999206543</c:v>
                </c:pt>
                <c:pt idx="105">
                  <c:v>85.420402526855398</c:v>
                </c:pt>
                <c:pt idx="106">
                  <c:v>77.772499084472599</c:v>
                </c:pt>
                <c:pt idx="107">
                  <c:v>134.65299987792901</c:v>
                </c:pt>
                <c:pt idx="108">
                  <c:v>372.51800537109301</c:v>
                </c:pt>
                <c:pt idx="109">
                  <c:v>370.90499877929602</c:v>
                </c:pt>
                <c:pt idx="110">
                  <c:v>76.338996887207003</c:v>
                </c:pt>
                <c:pt idx="111">
                  <c:v>60.700901031494098</c:v>
                </c:pt>
                <c:pt idx="112">
                  <c:v>366.42401123046801</c:v>
                </c:pt>
                <c:pt idx="113">
                  <c:v>59.089698791503899</c:v>
                </c:pt>
                <c:pt idx="114">
                  <c:v>490.44900512695301</c:v>
                </c:pt>
                <c:pt idx="115">
                  <c:v>140.13900756835901</c:v>
                </c:pt>
                <c:pt idx="116">
                  <c:v>54.435699462890597</c:v>
                </c:pt>
                <c:pt idx="117">
                  <c:v>75.005096435546804</c:v>
                </c:pt>
                <c:pt idx="118">
                  <c:v>136.38099670410099</c:v>
                </c:pt>
                <c:pt idx="119">
                  <c:v>108.25399780273401</c:v>
                </c:pt>
                <c:pt idx="120">
                  <c:v>164.62899780273401</c:v>
                </c:pt>
                <c:pt idx="121">
                  <c:v>81.513099670410099</c:v>
                </c:pt>
                <c:pt idx="122">
                  <c:v>89.641296386718693</c:v>
                </c:pt>
                <c:pt idx="123">
                  <c:v>115.80899810791</c:v>
                </c:pt>
                <c:pt idx="124">
                  <c:v>284.01199340820301</c:v>
                </c:pt>
                <c:pt idx="125">
                  <c:v>125.292999267578</c:v>
                </c:pt>
                <c:pt idx="126">
                  <c:v>65.637100219726506</c:v>
                </c:pt>
                <c:pt idx="127">
                  <c:v>96.859802246093693</c:v>
                </c:pt>
                <c:pt idx="128">
                  <c:v>63.619499206542898</c:v>
                </c:pt>
                <c:pt idx="129">
                  <c:v>61.098098754882798</c:v>
                </c:pt>
                <c:pt idx="130">
                  <c:v>70.115699768066406</c:v>
                </c:pt>
                <c:pt idx="131">
                  <c:v>102.986000061035</c:v>
                </c:pt>
                <c:pt idx="132">
                  <c:v>89.666999816894503</c:v>
                </c:pt>
                <c:pt idx="133">
                  <c:v>77.802597045898395</c:v>
                </c:pt>
                <c:pt idx="134">
                  <c:v>60.323699951171797</c:v>
                </c:pt>
                <c:pt idx="135">
                  <c:v>137.42199707031199</c:v>
                </c:pt>
                <c:pt idx="136">
                  <c:v>64.299499511718693</c:v>
                </c:pt>
                <c:pt idx="137">
                  <c:v>58.376201629638601</c:v>
                </c:pt>
                <c:pt idx="138">
                  <c:v>236.12899780273401</c:v>
                </c:pt>
                <c:pt idx="139">
                  <c:v>516.51702880859295</c:v>
                </c:pt>
                <c:pt idx="140">
                  <c:v>191.91900634765599</c:v>
                </c:pt>
                <c:pt idx="141">
                  <c:v>66.504501342773395</c:v>
                </c:pt>
                <c:pt idx="142">
                  <c:v>412.5830078125</c:v>
                </c:pt>
                <c:pt idx="143">
                  <c:v>82.119499206542898</c:v>
                </c:pt>
                <c:pt idx="144">
                  <c:v>411.51800537109301</c:v>
                </c:pt>
                <c:pt idx="145">
                  <c:v>167.43499755859301</c:v>
                </c:pt>
                <c:pt idx="146">
                  <c:v>295.03201293945301</c:v>
                </c:pt>
                <c:pt idx="147">
                  <c:v>70.422798156738196</c:v>
                </c:pt>
                <c:pt idx="148">
                  <c:v>66.308403015136705</c:v>
                </c:pt>
                <c:pt idx="149">
                  <c:v>111.13600158691401</c:v>
                </c:pt>
                <c:pt idx="150">
                  <c:v>82.470596313476506</c:v>
                </c:pt>
                <c:pt idx="151">
                  <c:v>59.727798461913999</c:v>
                </c:pt>
                <c:pt idx="152">
                  <c:v>422.29598999023398</c:v>
                </c:pt>
                <c:pt idx="153">
                  <c:v>289.20001220703102</c:v>
                </c:pt>
                <c:pt idx="154">
                  <c:v>432.239013671875</c:v>
                </c:pt>
                <c:pt idx="155">
                  <c:v>2556.21997070312</c:v>
                </c:pt>
                <c:pt idx="156">
                  <c:v>179.781005859375</c:v>
                </c:pt>
                <c:pt idx="157">
                  <c:v>100.54900360107401</c:v>
                </c:pt>
                <c:pt idx="158">
                  <c:v>6328.25</c:v>
                </c:pt>
                <c:pt idx="159">
                  <c:v>962.1240234375</c:v>
                </c:pt>
                <c:pt idx="160">
                  <c:v>436.239013671875</c:v>
                </c:pt>
                <c:pt idx="161">
                  <c:v>290.17001342773398</c:v>
                </c:pt>
                <c:pt idx="162">
                  <c:v>779.40802001953102</c:v>
                </c:pt>
                <c:pt idx="163">
                  <c:v>570.739990234375</c:v>
                </c:pt>
                <c:pt idx="164">
                  <c:v>392.76501464843699</c:v>
                </c:pt>
                <c:pt idx="165">
                  <c:v>490.60998535156199</c:v>
                </c:pt>
                <c:pt idx="166">
                  <c:v>805.88201904296795</c:v>
                </c:pt>
                <c:pt idx="167">
                  <c:v>280.06698608398398</c:v>
                </c:pt>
                <c:pt idx="168">
                  <c:v>446.47399902343699</c:v>
                </c:pt>
                <c:pt idx="169">
                  <c:v>895.49700927734295</c:v>
                </c:pt>
                <c:pt idx="170">
                  <c:v>2120.57006835937</c:v>
                </c:pt>
                <c:pt idx="171">
                  <c:v>105.38200378417901</c:v>
                </c:pt>
                <c:pt idx="172">
                  <c:v>5019.81005859375</c:v>
                </c:pt>
                <c:pt idx="173">
                  <c:v>132.34100341796801</c:v>
                </c:pt>
                <c:pt idx="174">
                  <c:v>95.708801269531193</c:v>
                </c:pt>
                <c:pt idx="175">
                  <c:v>183.30900573730401</c:v>
                </c:pt>
                <c:pt idx="176">
                  <c:v>89.011100769042898</c:v>
                </c:pt>
                <c:pt idx="177">
                  <c:v>68.129501342773395</c:v>
                </c:pt>
                <c:pt idx="178">
                  <c:v>152.419998168945</c:v>
                </c:pt>
                <c:pt idx="179">
                  <c:v>391.38699340820301</c:v>
                </c:pt>
                <c:pt idx="180">
                  <c:v>1031.68005371093</c:v>
                </c:pt>
                <c:pt idx="181">
                  <c:v>883.7919921875</c:v>
                </c:pt>
                <c:pt idx="182">
                  <c:v>54.875900268554602</c:v>
                </c:pt>
                <c:pt idx="183">
                  <c:v>124.262001037597</c:v>
                </c:pt>
                <c:pt idx="184">
                  <c:v>125.24700164794901</c:v>
                </c:pt>
                <c:pt idx="185">
                  <c:v>97.342796325683494</c:v>
                </c:pt>
                <c:pt idx="186">
                  <c:v>93.342903137207003</c:v>
                </c:pt>
                <c:pt idx="187">
                  <c:v>76.705398559570298</c:v>
                </c:pt>
                <c:pt idx="188">
                  <c:v>151.14100646972599</c:v>
                </c:pt>
                <c:pt idx="189">
                  <c:v>173.29100036621</c:v>
                </c:pt>
                <c:pt idx="190">
                  <c:v>101.275001525878</c:v>
                </c:pt>
                <c:pt idx="191">
                  <c:v>74.338096618652301</c:v>
                </c:pt>
                <c:pt idx="192">
                  <c:v>993.68902587890602</c:v>
                </c:pt>
                <c:pt idx="193">
                  <c:v>887.20397949218705</c:v>
                </c:pt>
                <c:pt idx="194">
                  <c:v>113.29900360107401</c:v>
                </c:pt>
                <c:pt idx="195">
                  <c:v>85.1488037109375</c:v>
                </c:pt>
                <c:pt idx="196">
                  <c:v>72.387802124023395</c:v>
                </c:pt>
                <c:pt idx="197">
                  <c:v>66.589797973632798</c:v>
                </c:pt>
                <c:pt idx="198">
                  <c:v>59.276798248291001</c:v>
                </c:pt>
                <c:pt idx="199">
                  <c:v>66.550003051757798</c:v>
                </c:pt>
                <c:pt idx="200">
                  <c:v>104.004997253418</c:v>
                </c:pt>
                <c:pt idx="201">
                  <c:v>61.5223999023437</c:v>
                </c:pt>
                <c:pt idx="202">
                  <c:v>58.8372993469238</c:v>
                </c:pt>
                <c:pt idx="203">
                  <c:v>88.573501586914006</c:v>
                </c:pt>
                <c:pt idx="204">
                  <c:v>488.33401489257801</c:v>
                </c:pt>
                <c:pt idx="205">
                  <c:v>65.714897155761705</c:v>
                </c:pt>
                <c:pt idx="206">
                  <c:v>278.52301025390602</c:v>
                </c:pt>
                <c:pt idx="207">
                  <c:v>63.787899017333899</c:v>
                </c:pt>
                <c:pt idx="208">
                  <c:v>59.422798156738203</c:v>
                </c:pt>
                <c:pt idx="209">
                  <c:v>87.407600402832003</c:v>
                </c:pt>
                <c:pt idx="210">
                  <c:v>85.261703491210895</c:v>
                </c:pt>
                <c:pt idx="211">
                  <c:v>217.84500122070301</c:v>
                </c:pt>
                <c:pt idx="212">
                  <c:v>90.177597045898395</c:v>
                </c:pt>
                <c:pt idx="213">
                  <c:v>108.79199981689401</c:v>
                </c:pt>
                <c:pt idx="214">
                  <c:v>323.44601440429602</c:v>
                </c:pt>
                <c:pt idx="215">
                  <c:v>92.404998779296804</c:v>
                </c:pt>
                <c:pt idx="216">
                  <c:v>409.52999877929602</c:v>
                </c:pt>
                <c:pt idx="217">
                  <c:v>80.096397399902301</c:v>
                </c:pt>
                <c:pt idx="218">
                  <c:v>51.906101226806598</c:v>
                </c:pt>
                <c:pt idx="219">
                  <c:v>61.535900115966797</c:v>
                </c:pt>
                <c:pt idx="220">
                  <c:v>50.535198211669901</c:v>
                </c:pt>
                <c:pt idx="221">
                  <c:v>157.20799255371</c:v>
                </c:pt>
                <c:pt idx="222">
                  <c:v>183.20399475097599</c:v>
                </c:pt>
                <c:pt idx="223">
                  <c:v>68.594902038574205</c:v>
                </c:pt>
                <c:pt idx="224">
                  <c:v>81.693496704101506</c:v>
                </c:pt>
                <c:pt idx="225">
                  <c:v>221.61500549316401</c:v>
                </c:pt>
                <c:pt idx="226">
                  <c:v>77.496597290039006</c:v>
                </c:pt>
                <c:pt idx="227">
                  <c:v>81.4541015625</c:v>
                </c:pt>
                <c:pt idx="228">
                  <c:v>169.70700073242099</c:v>
                </c:pt>
                <c:pt idx="229">
                  <c:v>511.31201171875</c:v>
                </c:pt>
                <c:pt idx="230">
                  <c:v>287.76400756835898</c:v>
                </c:pt>
                <c:pt idx="231">
                  <c:v>101.111999511718</c:v>
                </c:pt>
                <c:pt idx="232">
                  <c:v>84.425796508789006</c:v>
                </c:pt>
                <c:pt idx="233">
                  <c:v>221.947006225585</c:v>
                </c:pt>
                <c:pt idx="234">
                  <c:v>156.97000122070301</c:v>
                </c:pt>
                <c:pt idx="235">
                  <c:v>329.30300903320301</c:v>
                </c:pt>
                <c:pt idx="236">
                  <c:v>330.81100463867102</c:v>
                </c:pt>
                <c:pt idx="237">
                  <c:v>69.878898620605398</c:v>
                </c:pt>
                <c:pt idx="238">
                  <c:v>207.39300537109301</c:v>
                </c:pt>
                <c:pt idx="239">
                  <c:v>108.542999267578</c:v>
                </c:pt>
                <c:pt idx="240">
                  <c:v>391.766998291015</c:v>
                </c:pt>
                <c:pt idx="241">
                  <c:v>65.692497253417898</c:v>
                </c:pt>
                <c:pt idx="242">
                  <c:v>329.07101440429602</c:v>
                </c:pt>
                <c:pt idx="243">
                  <c:v>458.308013916015</c:v>
                </c:pt>
                <c:pt idx="244">
                  <c:v>173.85800170898401</c:v>
                </c:pt>
                <c:pt idx="245">
                  <c:v>170.59700012207</c:v>
                </c:pt>
                <c:pt idx="246">
                  <c:v>73.902198791503906</c:v>
                </c:pt>
                <c:pt idx="247">
                  <c:v>54.458099365234297</c:v>
                </c:pt>
                <c:pt idx="248">
                  <c:v>147.11199951171801</c:v>
                </c:pt>
                <c:pt idx="249">
                  <c:v>77.0863037109375</c:v>
                </c:pt>
                <c:pt idx="250">
                  <c:v>60.500301361083899</c:v>
                </c:pt>
                <c:pt idx="251">
                  <c:v>68.816596984863196</c:v>
                </c:pt>
                <c:pt idx="252">
                  <c:v>446.121002197265</c:v>
                </c:pt>
                <c:pt idx="253">
                  <c:v>75.166900634765597</c:v>
                </c:pt>
                <c:pt idx="254">
                  <c:v>90.8760986328125</c:v>
                </c:pt>
                <c:pt idx="255">
                  <c:v>608.51300048828102</c:v>
                </c:pt>
                <c:pt idx="256">
                  <c:v>105.69000244140599</c:v>
                </c:pt>
                <c:pt idx="257">
                  <c:v>123.001998901367</c:v>
                </c:pt>
                <c:pt idx="258">
                  <c:v>1069.13000488281</c:v>
                </c:pt>
                <c:pt idx="259">
                  <c:v>80.163398742675696</c:v>
                </c:pt>
                <c:pt idx="260">
                  <c:v>154.32400512695301</c:v>
                </c:pt>
                <c:pt idx="261">
                  <c:v>195.75100708007801</c:v>
                </c:pt>
                <c:pt idx="262">
                  <c:v>2281.71997070312</c:v>
                </c:pt>
                <c:pt idx="263">
                  <c:v>2291.94995117187</c:v>
                </c:pt>
                <c:pt idx="264">
                  <c:v>223.64100646972599</c:v>
                </c:pt>
                <c:pt idx="265">
                  <c:v>191.06799316406199</c:v>
                </c:pt>
                <c:pt idx="266">
                  <c:v>169.23199462890599</c:v>
                </c:pt>
                <c:pt idx="267">
                  <c:v>153.891998291015</c:v>
                </c:pt>
                <c:pt idx="268">
                  <c:v>891.26300048828102</c:v>
                </c:pt>
                <c:pt idx="269">
                  <c:v>130.72999572753901</c:v>
                </c:pt>
                <c:pt idx="270">
                  <c:v>501.07598876953102</c:v>
                </c:pt>
                <c:pt idx="271">
                  <c:v>84.806198120117102</c:v>
                </c:pt>
                <c:pt idx="272">
                  <c:v>175.30499267578099</c:v>
                </c:pt>
                <c:pt idx="273">
                  <c:v>59.424598693847599</c:v>
                </c:pt>
                <c:pt idx="274">
                  <c:v>53.453201293945298</c:v>
                </c:pt>
                <c:pt idx="275">
                  <c:v>258.04098510742102</c:v>
                </c:pt>
                <c:pt idx="276">
                  <c:v>78.623199462890597</c:v>
                </c:pt>
                <c:pt idx="277">
                  <c:v>51.759300231933501</c:v>
                </c:pt>
                <c:pt idx="278">
                  <c:v>607.8330078125</c:v>
                </c:pt>
                <c:pt idx="279">
                  <c:v>160.49299621582</c:v>
                </c:pt>
                <c:pt idx="280">
                  <c:v>217.56399536132801</c:v>
                </c:pt>
                <c:pt idx="281">
                  <c:v>502.47601318359301</c:v>
                </c:pt>
                <c:pt idx="282">
                  <c:v>1219.80004882812</c:v>
                </c:pt>
                <c:pt idx="283">
                  <c:v>83.103202819824205</c:v>
                </c:pt>
                <c:pt idx="284">
                  <c:v>175.08900451660099</c:v>
                </c:pt>
                <c:pt idx="285">
                  <c:v>201.33200073242099</c:v>
                </c:pt>
                <c:pt idx="286">
                  <c:v>102.500999450683</c:v>
                </c:pt>
                <c:pt idx="287">
                  <c:v>1186.30004882812</c:v>
                </c:pt>
                <c:pt idx="288">
                  <c:v>519.95397949218705</c:v>
                </c:pt>
                <c:pt idx="289">
                  <c:v>178.14700317382801</c:v>
                </c:pt>
                <c:pt idx="290">
                  <c:v>70.591400146484304</c:v>
                </c:pt>
                <c:pt idx="291">
                  <c:v>151.66099548339801</c:v>
                </c:pt>
                <c:pt idx="292">
                  <c:v>505.90399169921801</c:v>
                </c:pt>
                <c:pt idx="293">
                  <c:v>57.066699981689403</c:v>
                </c:pt>
                <c:pt idx="294">
                  <c:v>78.877899169921804</c:v>
                </c:pt>
                <c:pt idx="295">
                  <c:v>154.06500244140599</c:v>
                </c:pt>
                <c:pt idx="296">
                  <c:v>131.68600463867099</c:v>
                </c:pt>
                <c:pt idx="297">
                  <c:v>412.43200683593699</c:v>
                </c:pt>
                <c:pt idx="298">
                  <c:v>122.919998168945</c:v>
                </c:pt>
                <c:pt idx="299">
                  <c:v>59.4114990234375</c:v>
                </c:pt>
                <c:pt idx="300">
                  <c:v>96.049697875976506</c:v>
                </c:pt>
                <c:pt idx="301">
                  <c:v>234.24400329589801</c:v>
                </c:pt>
                <c:pt idx="302">
                  <c:v>183.15899658203099</c:v>
                </c:pt>
                <c:pt idx="303">
                  <c:v>90.740798950195298</c:v>
                </c:pt>
                <c:pt idx="304">
                  <c:v>2105.77001953125</c:v>
                </c:pt>
                <c:pt idx="305">
                  <c:v>2372.7099609375</c:v>
                </c:pt>
                <c:pt idx="306">
                  <c:v>89.806800842285099</c:v>
                </c:pt>
                <c:pt idx="307">
                  <c:v>660.37097167968705</c:v>
                </c:pt>
                <c:pt idx="308">
                  <c:v>2399.89990234375</c:v>
                </c:pt>
                <c:pt idx="309">
                  <c:v>2022.88000488281</c:v>
                </c:pt>
                <c:pt idx="310">
                  <c:v>260.29400634765602</c:v>
                </c:pt>
                <c:pt idx="311">
                  <c:v>171.121002197265</c:v>
                </c:pt>
                <c:pt idx="312">
                  <c:v>127.97200012207</c:v>
                </c:pt>
                <c:pt idx="313">
                  <c:v>78.351501464843693</c:v>
                </c:pt>
                <c:pt idx="314">
                  <c:v>414.61599731445301</c:v>
                </c:pt>
                <c:pt idx="315">
                  <c:v>55.680198669433501</c:v>
                </c:pt>
                <c:pt idx="316">
                  <c:v>188.662994384765</c:v>
                </c:pt>
                <c:pt idx="317">
                  <c:v>109.834999084472</c:v>
                </c:pt>
                <c:pt idx="318">
                  <c:v>1416.66003417968</c:v>
                </c:pt>
                <c:pt idx="319">
                  <c:v>136.30400085449199</c:v>
                </c:pt>
                <c:pt idx="320">
                  <c:v>93.746498107910099</c:v>
                </c:pt>
                <c:pt idx="321">
                  <c:v>175.29899597167901</c:v>
                </c:pt>
                <c:pt idx="322">
                  <c:v>3682.15991210937</c:v>
                </c:pt>
                <c:pt idx="323">
                  <c:v>277.67199707031199</c:v>
                </c:pt>
                <c:pt idx="324">
                  <c:v>58.736698150634702</c:v>
                </c:pt>
                <c:pt idx="325">
                  <c:v>577.177978515625</c:v>
                </c:pt>
                <c:pt idx="326">
                  <c:v>157.92500305175699</c:v>
                </c:pt>
                <c:pt idx="327">
                  <c:v>2126.75</c:v>
                </c:pt>
                <c:pt idx="328">
                  <c:v>1164.09997558593</c:v>
                </c:pt>
                <c:pt idx="329">
                  <c:v>2445.78002929687</c:v>
                </c:pt>
                <c:pt idx="330">
                  <c:v>2197.6298828125</c:v>
                </c:pt>
                <c:pt idx="331">
                  <c:v>362.39999389648398</c:v>
                </c:pt>
                <c:pt idx="332">
                  <c:v>350</c:v>
                </c:pt>
                <c:pt idx="333">
                  <c:v>1850.77001953125</c:v>
                </c:pt>
                <c:pt idx="334">
                  <c:v>2057.57006835937</c:v>
                </c:pt>
                <c:pt idx="335">
                  <c:v>1095.98999023437</c:v>
                </c:pt>
                <c:pt idx="336">
                  <c:v>2149.80004882812</c:v>
                </c:pt>
                <c:pt idx="337">
                  <c:v>91.761100769042898</c:v>
                </c:pt>
                <c:pt idx="338">
                  <c:v>55.506301879882798</c:v>
                </c:pt>
                <c:pt idx="339">
                  <c:v>306.80398559570301</c:v>
                </c:pt>
                <c:pt idx="340">
                  <c:v>55.782398223876903</c:v>
                </c:pt>
                <c:pt idx="341">
                  <c:v>120.50599670410099</c:v>
                </c:pt>
                <c:pt idx="342">
                  <c:v>974.40399169921795</c:v>
                </c:pt>
                <c:pt idx="343">
                  <c:v>95.039199829101506</c:v>
                </c:pt>
                <c:pt idx="344">
                  <c:v>84.796501159667898</c:v>
                </c:pt>
                <c:pt idx="345">
                  <c:v>246.54699707031199</c:v>
                </c:pt>
                <c:pt idx="346">
                  <c:v>73.666496276855398</c:v>
                </c:pt>
                <c:pt idx="347">
                  <c:v>379.625</c:v>
                </c:pt>
                <c:pt idx="348">
                  <c:v>116.14499664306599</c:v>
                </c:pt>
                <c:pt idx="349">
                  <c:v>61.252498626708899</c:v>
                </c:pt>
                <c:pt idx="350">
                  <c:v>123.675003051757</c:v>
                </c:pt>
                <c:pt idx="351">
                  <c:v>117.303001403808</c:v>
                </c:pt>
                <c:pt idx="352">
                  <c:v>139.42300415039</c:v>
                </c:pt>
                <c:pt idx="353">
                  <c:v>294.24398803710898</c:v>
                </c:pt>
                <c:pt idx="354">
                  <c:v>93.590599060058494</c:v>
                </c:pt>
                <c:pt idx="355">
                  <c:v>56.869400024413999</c:v>
                </c:pt>
                <c:pt idx="356">
                  <c:v>2160.63989257812</c:v>
                </c:pt>
                <c:pt idx="357">
                  <c:v>2692.0400390625</c:v>
                </c:pt>
                <c:pt idx="358">
                  <c:v>2513.8701171875</c:v>
                </c:pt>
                <c:pt idx="359">
                  <c:v>1660.06994628906</c:v>
                </c:pt>
                <c:pt idx="360">
                  <c:v>87.808296203613196</c:v>
                </c:pt>
                <c:pt idx="361">
                  <c:v>67.727996826171804</c:v>
                </c:pt>
                <c:pt idx="362">
                  <c:v>273.15399169921801</c:v>
                </c:pt>
                <c:pt idx="363">
                  <c:v>180.03599548339801</c:v>
                </c:pt>
                <c:pt idx="364">
                  <c:v>377.77301025390602</c:v>
                </c:pt>
                <c:pt idx="365">
                  <c:v>57.88570022583</c:v>
                </c:pt>
                <c:pt idx="366">
                  <c:v>51.109100341796797</c:v>
                </c:pt>
                <c:pt idx="367">
                  <c:v>58.820598602294901</c:v>
                </c:pt>
                <c:pt idx="368">
                  <c:v>232.134994506835</c:v>
                </c:pt>
                <c:pt idx="369">
                  <c:v>134.94999694824199</c:v>
                </c:pt>
                <c:pt idx="370">
                  <c:v>135.35099792480401</c:v>
                </c:pt>
                <c:pt idx="371">
                  <c:v>70.081100463867102</c:v>
                </c:pt>
                <c:pt idx="372">
                  <c:v>79.602600097656193</c:v>
                </c:pt>
                <c:pt idx="373">
                  <c:v>279.781005859375</c:v>
                </c:pt>
                <c:pt idx="374">
                  <c:v>193.65299987792901</c:v>
                </c:pt>
                <c:pt idx="375">
                  <c:v>148.13999938964801</c:v>
                </c:pt>
                <c:pt idx="376">
                  <c:v>660.35498046875</c:v>
                </c:pt>
                <c:pt idx="377">
                  <c:v>113.65200042724599</c:v>
                </c:pt>
                <c:pt idx="378">
                  <c:v>266.88400268554602</c:v>
                </c:pt>
                <c:pt idx="379">
                  <c:v>165.55299377441401</c:v>
                </c:pt>
                <c:pt idx="380">
                  <c:v>81.244499206542898</c:v>
                </c:pt>
                <c:pt idx="381">
                  <c:v>342.55599975585898</c:v>
                </c:pt>
                <c:pt idx="382">
                  <c:v>559.64001464843705</c:v>
                </c:pt>
                <c:pt idx="383">
                  <c:v>334.64300537109301</c:v>
                </c:pt>
                <c:pt idx="384">
                  <c:v>331.37701416015602</c:v>
                </c:pt>
                <c:pt idx="385">
                  <c:v>145.82699584960901</c:v>
                </c:pt>
                <c:pt idx="386">
                  <c:v>196.04800415039</c:v>
                </c:pt>
                <c:pt idx="387">
                  <c:v>280.98001098632801</c:v>
                </c:pt>
                <c:pt idx="388">
                  <c:v>136.44500732421801</c:v>
                </c:pt>
                <c:pt idx="389">
                  <c:v>492.829010009765</c:v>
                </c:pt>
                <c:pt idx="390">
                  <c:v>68.486503601074205</c:v>
                </c:pt>
                <c:pt idx="391">
                  <c:v>147.84800720214801</c:v>
                </c:pt>
                <c:pt idx="392">
                  <c:v>81.96240234375</c:v>
                </c:pt>
                <c:pt idx="393">
                  <c:v>175.197998046875</c:v>
                </c:pt>
                <c:pt idx="394">
                  <c:v>64.741203308105398</c:v>
                </c:pt>
                <c:pt idx="395">
                  <c:v>76.826400756835895</c:v>
                </c:pt>
                <c:pt idx="396">
                  <c:v>90.585502624511705</c:v>
                </c:pt>
                <c:pt idx="397">
                  <c:v>359.32199096679602</c:v>
                </c:pt>
                <c:pt idx="398">
                  <c:v>82.204597473144503</c:v>
                </c:pt>
                <c:pt idx="399">
                  <c:v>108.891998291015</c:v>
                </c:pt>
                <c:pt idx="400">
                  <c:v>572.34997558593705</c:v>
                </c:pt>
                <c:pt idx="401">
                  <c:v>1206.60998535156</c:v>
                </c:pt>
                <c:pt idx="402">
                  <c:v>88.067001342773395</c:v>
                </c:pt>
                <c:pt idx="403">
                  <c:v>51.123401641845703</c:v>
                </c:pt>
                <c:pt idx="404">
                  <c:v>70.345497131347599</c:v>
                </c:pt>
                <c:pt idx="405">
                  <c:v>165.08599853515599</c:v>
                </c:pt>
                <c:pt idx="406">
                  <c:v>591.14599609375</c:v>
                </c:pt>
                <c:pt idx="407">
                  <c:v>163.96699523925699</c:v>
                </c:pt>
                <c:pt idx="408">
                  <c:v>309.364013671875</c:v>
                </c:pt>
                <c:pt idx="409">
                  <c:v>240.88400268554599</c:v>
                </c:pt>
                <c:pt idx="410">
                  <c:v>244.08399963378901</c:v>
                </c:pt>
                <c:pt idx="411">
                  <c:v>87.718696594238196</c:v>
                </c:pt>
                <c:pt idx="412">
                  <c:v>52.847099304199197</c:v>
                </c:pt>
                <c:pt idx="413">
                  <c:v>689.72198486328102</c:v>
                </c:pt>
                <c:pt idx="414">
                  <c:v>179.53999328613199</c:v>
                </c:pt>
                <c:pt idx="415">
                  <c:v>66.629501342773395</c:v>
                </c:pt>
                <c:pt idx="416">
                  <c:v>86.405502319335895</c:v>
                </c:pt>
                <c:pt idx="417">
                  <c:v>976.10601806640602</c:v>
                </c:pt>
                <c:pt idx="418">
                  <c:v>532.88702392578102</c:v>
                </c:pt>
                <c:pt idx="419">
                  <c:v>100.817001342773</c:v>
                </c:pt>
                <c:pt idx="420">
                  <c:v>85.495300292968693</c:v>
                </c:pt>
                <c:pt idx="421">
                  <c:v>116.240997314453</c:v>
                </c:pt>
                <c:pt idx="422">
                  <c:v>78.673400878906193</c:v>
                </c:pt>
                <c:pt idx="423">
                  <c:v>65.774002075195298</c:v>
                </c:pt>
                <c:pt idx="424">
                  <c:v>164.15400695800699</c:v>
                </c:pt>
                <c:pt idx="425">
                  <c:v>117.88600158691401</c:v>
                </c:pt>
                <c:pt idx="426">
                  <c:v>64.323699951171804</c:v>
                </c:pt>
                <c:pt idx="427">
                  <c:v>73.933799743652301</c:v>
                </c:pt>
                <c:pt idx="428">
                  <c:v>309.34298706054602</c:v>
                </c:pt>
                <c:pt idx="429">
                  <c:v>93.061500549316406</c:v>
                </c:pt>
                <c:pt idx="430">
                  <c:v>287.75900268554602</c:v>
                </c:pt>
                <c:pt idx="431">
                  <c:v>1999.33996582031</c:v>
                </c:pt>
                <c:pt idx="432">
                  <c:v>135.17199707031199</c:v>
                </c:pt>
                <c:pt idx="433">
                  <c:v>55.894901275634702</c:v>
                </c:pt>
                <c:pt idx="434">
                  <c:v>183.384994506835</c:v>
                </c:pt>
                <c:pt idx="435">
                  <c:v>411.24099731445301</c:v>
                </c:pt>
                <c:pt idx="436">
                  <c:v>69.840797424316406</c:v>
                </c:pt>
                <c:pt idx="437">
                  <c:v>72.452102661132798</c:v>
                </c:pt>
                <c:pt idx="438">
                  <c:v>2102.65991210937</c:v>
                </c:pt>
                <c:pt idx="439">
                  <c:v>322.11099243164</c:v>
                </c:pt>
                <c:pt idx="440">
                  <c:v>124.1070022583</c:v>
                </c:pt>
                <c:pt idx="441">
                  <c:v>311.21301269531199</c:v>
                </c:pt>
                <c:pt idx="442">
                  <c:v>180.18099975585901</c:v>
                </c:pt>
                <c:pt idx="443">
                  <c:v>103.292999267578</c:v>
                </c:pt>
                <c:pt idx="444">
                  <c:v>78.262702941894503</c:v>
                </c:pt>
                <c:pt idx="445">
                  <c:v>153.61799621582</c:v>
                </c:pt>
                <c:pt idx="446">
                  <c:v>142.86599731445301</c:v>
                </c:pt>
                <c:pt idx="447">
                  <c:v>69.939903259277301</c:v>
                </c:pt>
                <c:pt idx="448">
                  <c:v>50.316299438476499</c:v>
                </c:pt>
                <c:pt idx="449">
                  <c:v>55.753799438476499</c:v>
                </c:pt>
                <c:pt idx="450">
                  <c:v>458.98400878906199</c:v>
                </c:pt>
                <c:pt idx="451">
                  <c:v>131.52200317382801</c:v>
                </c:pt>
                <c:pt idx="452">
                  <c:v>122.443000793457</c:v>
                </c:pt>
                <c:pt idx="453">
                  <c:v>192.384994506835</c:v>
                </c:pt>
                <c:pt idx="454">
                  <c:v>1099.08996582031</c:v>
                </c:pt>
                <c:pt idx="455">
                  <c:v>335.33401489257801</c:v>
                </c:pt>
                <c:pt idx="456">
                  <c:v>219.45500183105401</c:v>
                </c:pt>
                <c:pt idx="457">
                  <c:v>190.641998291015</c:v>
                </c:pt>
                <c:pt idx="458">
                  <c:v>264.52200317382801</c:v>
                </c:pt>
                <c:pt idx="459">
                  <c:v>1224.81005859375</c:v>
                </c:pt>
                <c:pt idx="460">
                  <c:v>184.02000427246</c:v>
                </c:pt>
                <c:pt idx="461">
                  <c:v>126.13400268554599</c:v>
                </c:pt>
                <c:pt idx="462">
                  <c:v>121.518997192382</c:v>
                </c:pt>
                <c:pt idx="463">
                  <c:v>400.76800537109301</c:v>
                </c:pt>
                <c:pt idx="464">
                  <c:v>64.299301147460895</c:v>
                </c:pt>
                <c:pt idx="465">
                  <c:v>140.32400512695301</c:v>
                </c:pt>
                <c:pt idx="466">
                  <c:v>60.412601470947202</c:v>
                </c:pt>
                <c:pt idx="467">
                  <c:v>151.75</c:v>
                </c:pt>
                <c:pt idx="468">
                  <c:v>60.169498443603501</c:v>
                </c:pt>
                <c:pt idx="469">
                  <c:v>114.764999389648</c:v>
                </c:pt>
                <c:pt idx="470">
                  <c:v>1077.61999511718</c:v>
                </c:pt>
                <c:pt idx="471">
                  <c:v>98.105499267578097</c:v>
                </c:pt>
                <c:pt idx="472">
                  <c:v>118.36000061035099</c:v>
                </c:pt>
                <c:pt idx="473">
                  <c:v>199.03999328613199</c:v>
                </c:pt>
                <c:pt idx="474">
                  <c:v>2301.830078125</c:v>
                </c:pt>
                <c:pt idx="475">
                  <c:v>2170.0400390625</c:v>
                </c:pt>
                <c:pt idx="476">
                  <c:v>219.24699401855401</c:v>
                </c:pt>
                <c:pt idx="477">
                  <c:v>263.71701049804602</c:v>
                </c:pt>
                <c:pt idx="478">
                  <c:v>2048.85009765625</c:v>
                </c:pt>
                <c:pt idx="479">
                  <c:v>2393.5</c:v>
                </c:pt>
                <c:pt idx="480">
                  <c:v>188.40499877929599</c:v>
                </c:pt>
                <c:pt idx="481">
                  <c:v>106.084999084472</c:v>
                </c:pt>
                <c:pt idx="482">
                  <c:v>88.599800109863196</c:v>
                </c:pt>
                <c:pt idx="483">
                  <c:v>803.14001464843705</c:v>
                </c:pt>
                <c:pt idx="484">
                  <c:v>87.982597351074205</c:v>
                </c:pt>
                <c:pt idx="485">
                  <c:v>417.09899902343699</c:v>
                </c:pt>
                <c:pt idx="486">
                  <c:v>173.46600341796801</c:v>
                </c:pt>
                <c:pt idx="487">
                  <c:v>182.05299377441401</c:v>
                </c:pt>
                <c:pt idx="488">
                  <c:v>959.94598388671795</c:v>
                </c:pt>
                <c:pt idx="489">
                  <c:v>293.225006103515</c:v>
                </c:pt>
                <c:pt idx="490">
                  <c:v>288.1669921875</c:v>
                </c:pt>
                <c:pt idx="491">
                  <c:v>456.74200439453102</c:v>
                </c:pt>
                <c:pt idx="492">
                  <c:v>1995.68994140625</c:v>
                </c:pt>
                <c:pt idx="493">
                  <c:v>2409.40991210937</c:v>
                </c:pt>
                <c:pt idx="494">
                  <c:v>374.24301147460898</c:v>
                </c:pt>
                <c:pt idx="495">
                  <c:v>167.34500122070301</c:v>
                </c:pt>
                <c:pt idx="496">
                  <c:v>414.77398681640602</c:v>
                </c:pt>
                <c:pt idx="497">
                  <c:v>2365.26000976562</c:v>
                </c:pt>
                <c:pt idx="498">
                  <c:v>1923.43005371093</c:v>
                </c:pt>
                <c:pt idx="499">
                  <c:v>521.74597167968705</c:v>
                </c:pt>
                <c:pt idx="500">
                  <c:v>285.468994140625</c:v>
                </c:pt>
                <c:pt idx="501">
                  <c:v>300.28298950195301</c:v>
                </c:pt>
                <c:pt idx="502">
                  <c:v>873.94396972656205</c:v>
                </c:pt>
                <c:pt idx="503">
                  <c:v>5440.8701171875</c:v>
                </c:pt>
                <c:pt idx="504">
                  <c:v>83.585998535156193</c:v>
                </c:pt>
                <c:pt idx="505">
                  <c:v>73.111503601074205</c:v>
                </c:pt>
                <c:pt idx="506">
                  <c:v>99.704299926757798</c:v>
                </c:pt>
                <c:pt idx="507">
                  <c:v>58.362499237060497</c:v>
                </c:pt>
                <c:pt idx="508">
                  <c:v>113.106002807617</c:v>
                </c:pt>
                <c:pt idx="509">
                  <c:v>53.373001098632798</c:v>
                </c:pt>
                <c:pt idx="510">
                  <c:v>99.388298034667898</c:v>
                </c:pt>
                <c:pt idx="511">
                  <c:v>964.31799316406205</c:v>
                </c:pt>
                <c:pt idx="512">
                  <c:v>106.967002868652</c:v>
                </c:pt>
                <c:pt idx="513">
                  <c:v>91.294601440429602</c:v>
                </c:pt>
                <c:pt idx="514">
                  <c:v>193.93800354003901</c:v>
                </c:pt>
                <c:pt idx="515">
                  <c:v>2444.73999023437</c:v>
                </c:pt>
                <c:pt idx="516">
                  <c:v>1977.28002929687</c:v>
                </c:pt>
                <c:pt idx="517">
                  <c:v>292.59899902343699</c:v>
                </c:pt>
                <c:pt idx="518">
                  <c:v>357.40301513671801</c:v>
                </c:pt>
                <c:pt idx="519">
                  <c:v>2021.13000488281</c:v>
                </c:pt>
                <c:pt idx="520">
                  <c:v>2416.7099609375</c:v>
                </c:pt>
                <c:pt idx="521">
                  <c:v>170.802001953125</c:v>
                </c:pt>
                <c:pt idx="522">
                  <c:v>144.29299926757801</c:v>
                </c:pt>
                <c:pt idx="523">
                  <c:v>60.362899780273402</c:v>
                </c:pt>
                <c:pt idx="524">
                  <c:v>781.666015625</c:v>
                </c:pt>
                <c:pt idx="525">
                  <c:v>84.056800842285099</c:v>
                </c:pt>
                <c:pt idx="526">
                  <c:v>129.77000427246</c:v>
                </c:pt>
                <c:pt idx="527">
                  <c:v>77.453598022460895</c:v>
                </c:pt>
                <c:pt idx="528">
                  <c:v>447.40100097656199</c:v>
                </c:pt>
                <c:pt idx="529">
                  <c:v>118.62400054931599</c:v>
                </c:pt>
                <c:pt idx="530">
                  <c:v>151.80599975585901</c:v>
                </c:pt>
                <c:pt idx="531">
                  <c:v>208.17900085449199</c:v>
                </c:pt>
                <c:pt idx="532">
                  <c:v>1029.84997558593</c:v>
                </c:pt>
                <c:pt idx="533">
                  <c:v>332.54998779296801</c:v>
                </c:pt>
                <c:pt idx="534">
                  <c:v>242.11900329589801</c:v>
                </c:pt>
                <c:pt idx="535">
                  <c:v>239.37699890136699</c:v>
                </c:pt>
                <c:pt idx="536">
                  <c:v>1321.32995605468</c:v>
                </c:pt>
                <c:pt idx="537">
                  <c:v>268.64700317382801</c:v>
                </c:pt>
                <c:pt idx="538">
                  <c:v>174.38800048828099</c:v>
                </c:pt>
                <c:pt idx="539">
                  <c:v>56.477901458740199</c:v>
                </c:pt>
                <c:pt idx="540">
                  <c:v>457.114013671875</c:v>
                </c:pt>
                <c:pt idx="541">
                  <c:v>130.50199890136699</c:v>
                </c:pt>
                <c:pt idx="542">
                  <c:v>60.0956001281738</c:v>
                </c:pt>
                <c:pt idx="543">
                  <c:v>125.14299774169901</c:v>
                </c:pt>
                <c:pt idx="544">
                  <c:v>197.73500061035099</c:v>
                </c:pt>
                <c:pt idx="545">
                  <c:v>56.409698486328097</c:v>
                </c:pt>
                <c:pt idx="546">
                  <c:v>322.01300048828102</c:v>
                </c:pt>
                <c:pt idx="547">
                  <c:v>157.53900146484301</c:v>
                </c:pt>
                <c:pt idx="548">
                  <c:v>173.05999755859301</c:v>
                </c:pt>
                <c:pt idx="549">
                  <c:v>2351.30004882812</c:v>
                </c:pt>
                <c:pt idx="550">
                  <c:v>171.65800476074199</c:v>
                </c:pt>
                <c:pt idx="551">
                  <c:v>259.72601318359301</c:v>
                </c:pt>
                <c:pt idx="552">
                  <c:v>259.08898925781199</c:v>
                </c:pt>
                <c:pt idx="553">
                  <c:v>54.562801361083899</c:v>
                </c:pt>
                <c:pt idx="554">
                  <c:v>132.97799682617099</c:v>
                </c:pt>
                <c:pt idx="555">
                  <c:v>2409.5</c:v>
                </c:pt>
                <c:pt idx="556">
                  <c:v>202.43699645996</c:v>
                </c:pt>
                <c:pt idx="557">
                  <c:v>113.01999664306599</c:v>
                </c:pt>
                <c:pt idx="558">
                  <c:v>347.01400756835898</c:v>
                </c:pt>
                <c:pt idx="559">
                  <c:v>327.037994384765</c:v>
                </c:pt>
                <c:pt idx="560">
                  <c:v>97.073303222656193</c:v>
                </c:pt>
                <c:pt idx="561">
                  <c:v>279.33599853515602</c:v>
                </c:pt>
                <c:pt idx="562">
                  <c:v>82.225997924804602</c:v>
                </c:pt>
                <c:pt idx="563">
                  <c:v>56.640300750732401</c:v>
                </c:pt>
                <c:pt idx="564">
                  <c:v>56.497100830078097</c:v>
                </c:pt>
                <c:pt idx="565">
                  <c:v>120.58699798583901</c:v>
                </c:pt>
                <c:pt idx="566">
                  <c:v>117.07900238037099</c:v>
                </c:pt>
                <c:pt idx="567">
                  <c:v>106.39499664306599</c:v>
                </c:pt>
                <c:pt idx="568">
                  <c:v>574.74798583984295</c:v>
                </c:pt>
                <c:pt idx="569">
                  <c:v>857.52697753906205</c:v>
                </c:pt>
                <c:pt idx="570">
                  <c:v>66.469802856445298</c:v>
                </c:pt>
                <c:pt idx="571">
                  <c:v>75.041496276855398</c:v>
                </c:pt>
                <c:pt idx="572">
                  <c:v>177.58900451660099</c:v>
                </c:pt>
                <c:pt idx="573">
                  <c:v>742.40399169921795</c:v>
                </c:pt>
                <c:pt idx="574">
                  <c:v>62.642898559570298</c:v>
                </c:pt>
                <c:pt idx="575">
                  <c:v>337.44198608398398</c:v>
                </c:pt>
                <c:pt idx="576">
                  <c:v>690.67999267578102</c:v>
                </c:pt>
                <c:pt idx="577">
                  <c:v>152.31799316406199</c:v>
                </c:pt>
                <c:pt idx="578">
                  <c:v>76.691001892089801</c:v>
                </c:pt>
                <c:pt idx="579">
                  <c:v>167.01899719238199</c:v>
                </c:pt>
                <c:pt idx="580">
                  <c:v>705.45202636718705</c:v>
                </c:pt>
                <c:pt idx="581">
                  <c:v>525.02001953125</c:v>
                </c:pt>
                <c:pt idx="582">
                  <c:v>117.468002319335</c:v>
                </c:pt>
                <c:pt idx="583">
                  <c:v>69.261398315429602</c:v>
                </c:pt>
                <c:pt idx="584">
                  <c:v>60.976699829101499</c:v>
                </c:pt>
                <c:pt idx="585">
                  <c:v>94.731399536132798</c:v>
                </c:pt>
                <c:pt idx="586">
                  <c:v>134.65800476074199</c:v>
                </c:pt>
                <c:pt idx="587">
                  <c:v>56.176101684570298</c:v>
                </c:pt>
                <c:pt idx="588">
                  <c:v>97.897399902343693</c:v>
                </c:pt>
                <c:pt idx="589">
                  <c:v>131.74400329589801</c:v>
                </c:pt>
                <c:pt idx="590">
                  <c:v>61.107799530029297</c:v>
                </c:pt>
                <c:pt idx="591">
                  <c:v>57.372898101806598</c:v>
                </c:pt>
                <c:pt idx="592">
                  <c:v>52.855098724365199</c:v>
                </c:pt>
                <c:pt idx="593">
                  <c:v>557.23699951171795</c:v>
                </c:pt>
                <c:pt idx="594">
                  <c:v>108.606002807617</c:v>
                </c:pt>
                <c:pt idx="595">
                  <c:v>82.437797546386705</c:v>
                </c:pt>
                <c:pt idx="596">
                  <c:v>323.55599975585898</c:v>
                </c:pt>
                <c:pt idx="597">
                  <c:v>147.46200561523401</c:v>
                </c:pt>
                <c:pt idx="598">
                  <c:v>114.45700073242099</c:v>
                </c:pt>
                <c:pt idx="599">
                  <c:v>338.82699584960898</c:v>
                </c:pt>
                <c:pt idx="600">
                  <c:v>368.2080078125</c:v>
                </c:pt>
                <c:pt idx="601">
                  <c:v>154.49499511718699</c:v>
                </c:pt>
                <c:pt idx="602">
                  <c:v>353.71798706054602</c:v>
                </c:pt>
                <c:pt idx="603">
                  <c:v>305.558990478515</c:v>
                </c:pt>
                <c:pt idx="604">
                  <c:v>73.258697509765597</c:v>
                </c:pt>
                <c:pt idx="605">
                  <c:v>196.24899291992099</c:v>
                </c:pt>
                <c:pt idx="606">
                  <c:v>275.016998291015</c:v>
                </c:pt>
                <c:pt idx="607">
                  <c:v>500.70098876953102</c:v>
                </c:pt>
                <c:pt idx="608">
                  <c:v>73.8865966796875</c:v>
                </c:pt>
                <c:pt idx="609">
                  <c:v>159.87199401855401</c:v>
                </c:pt>
                <c:pt idx="610">
                  <c:v>126.12799835205</c:v>
                </c:pt>
                <c:pt idx="611">
                  <c:v>52.9883003234863</c:v>
                </c:pt>
                <c:pt idx="612">
                  <c:v>53.285701751708899</c:v>
                </c:pt>
                <c:pt idx="613">
                  <c:v>206.628005981445</c:v>
                </c:pt>
                <c:pt idx="614">
                  <c:v>75.608703613281193</c:v>
                </c:pt>
                <c:pt idx="615">
                  <c:v>61.984401702880803</c:v>
                </c:pt>
                <c:pt idx="616">
                  <c:v>64.627197265625</c:v>
                </c:pt>
                <c:pt idx="617">
                  <c:v>76.961097717285099</c:v>
                </c:pt>
                <c:pt idx="618">
                  <c:v>501.08599853515602</c:v>
                </c:pt>
                <c:pt idx="619">
                  <c:v>256.79000854492102</c:v>
                </c:pt>
                <c:pt idx="620">
                  <c:v>375.66799926757801</c:v>
                </c:pt>
                <c:pt idx="621">
                  <c:v>57.460399627685497</c:v>
                </c:pt>
                <c:pt idx="622">
                  <c:v>113.265998840332</c:v>
                </c:pt>
                <c:pt idx="623">
                  <c:v>1710.64001464843</c:v>
                </c:pt>
                <c:pt idx="624">
                  <c:v>2381</c:v>
                </c:pt>
                <c:pt idx="625">
                  <c:v>2527.88989257812</c:v>
                </c:pt>
                <c:pt idx="626">
                  <c:v>1776.56005859375</c:v>
                </c:pt>
                <c:pt idx="627">
                  <c:v>134.80400085449199</c:v>
                </c:pt>
                <c:pt idx="628">
                  <c:v>310.35198974609301</c:v>
                </c:pt>
                <c:pt idx="629">
                  <c:v>155.82000732421801</c:v>
                </c:pt>
                <c:pt idx="630">
                  <c:v>91.529602050781193</c:v>
                </c:pt>
                <c:pt idx="631">
                  <c:v>239.927001953125</c:v>
                </c:pt>
                <c:pt idx="632">
                  <c:v>76.580802917480398</c:v>
                </c:pt>
                <c:pt idx="633">
                  <c:v>84.526802062988196</c:v>
                </c:pt>
                <c:pt idx="634">
                  <c:v>72.728996276855398</c:v>
                </c:pt>
                <c:pt idx="635">
                  <c:v>57.608600616455</c:v>
                </c:pt>
                <c:pt idx="636">
                  <c:v>721.906982421875</c:v>
                </c:pt>
                <c:pt idx="637">
                  <c:v>95.886001586914006</c:v>
                </c:pt>
                <c:pt idx="638">
                  <c:v>396.01199340820301</c:v>
                </c:pt>
                <c:pt idx="639">
                  <c:v>70.495399475097599</c:v>
                </c:pt>
                <c:pt idx="640">
                  <c:v>92.494201660156193</c:v>
                </c:pt>
                <c:pt idx="641">
                  <c:v>77.378997802734304</c:v>
                </c:pt>
                <c:pt idx="642">
                  <c:v>2374.30004882812</c:v>
                </c:pt>
                <c:pt idx="643">
                  <c:v>1278.5400390625</c:v>
                </c:pt>
                <c:pt idx="644">
                  <c:v>2530.77001953125</c:v>
                </c:pt>
                <c:pt idx="645">
                  <c:v>1781.34997558593</c:v>
                </c:pt>
                <c:pt idx="646">
                  <c:v>243.01199340820301</c:v>
                </c:pt>
                <c:pt idx="647">
                  <c:v>91.693298339843693</c:v>
                </c:pt>
                <c:pt idx="648">
                  <c:v>276.33700561523398</c:v>
                </c:pt>
                <c:pt idx="649">
                  <c:v>1855.82995605468</c:v>
                </c:pt>
                <c:pt idx="650">
                  <c:v>2330.21997070312</c:v>
                </c:pt>
                <c:pt idx="651">
                  <c:v>1106.33996582031</c:v>
                </c:pt>
                <c:pt idx="652">
                  <c:v>2140.5400390625</c:v>
                </c:pt>
                <c:pt idx="653">
                  <c:v>77.039001464843693</c:v>
                </c:pt>
                <c:pt idx="654">
                  <c:v>135.83000183105401</c:v>
                </c:pt>
                <c:pt idx="655">
                  <c:v>294.531005859375</c:v>
                </c:pt>
                <c:pt idx="656">
                  <c:v>66.681503295898395</c:v>
                </c:pt>
                <c:pt idx="657">
                  <c:v>2153.02001953125</c:v>
                </c:pt>
                <c:pt idx="658">
                  <c:v>56.6026000976562</c:v>
                </c:pt>
                <c:pt idx="659">
                  <c:v>96.113998413085895</c:v>
                </c:pt>
                <c:pt idx="660">
                  <c:v>808.87799072265602</c:v>
                </c:pt>
                <c:pt idx="661">
                  <c:v>107.237998962402</c:v>
                </c:pt>
                <c:pt idx="662">
                  <c:v>90.693397521972599</c:v>
                </c:pt>
                <c:pt idx="663">
                  <c:v>56.763801574707003</c:v>
                </c:pt>
                <c:pt idx="664">
                  <c:v>339.54699707031199</c:v>
                </c:pt>
                <c:pt idx="665">
                  <c:v>125.115997314453</c:v>
                </c:pt>
                <c:pt idx="666">
                  <c:v>214.62199401855401</c:v>
                </c:pt>
                <c:pt idx="667">
                  <c:v>310.343994140625</c:v>
                </c:pt>
                <c:pt idx="668">
                  <c:v>1961.46997070312</c:v>
                </c:pt>
                <c:pt idx="669">
                  <c:v>2304.9599609375</c:v>
                </c:pt>
                <c:pt idx="670">
                  <c:v>88.152603149414006</c:v>
                </c:pt>
                <c:pt idx="671">
                  <c:v>665.57501220703102</c:v>
                </c:pt>
                <c:pt idx="672">
                  <c:v>2287.30004882812</c:v>
                </c:pt>
                <c:pt idx="673">
                  <c:v>1747.57995605468</c:v>
                </c:pt>
                <c:pt idx="674">
                  <c:v>167.39999389648401</c:v>
                </c:pt>
                <c:pt idx="675">
                  <c:v>224.96600341796801</c:v>
                </c:pt>
                <c:pt idx="676">
                  <c:v>73.253501892089801</c:v>
                </c:pt>
                <c:pt idx="677">
                  <c:v>125.245002746582</c:v>
                </c:pt>
                <c:pt idx="678">
                  <c:v>59.7156982421875</c:v>
                </c:pt>
                <c:pt idx="679">
                  <c:v>53.279300689697202</c:v>
                </c:pt>
                <c:pt idx="680">
                  <c:v>68.131500244140597</c:v>
                </c:pt>
                <c:pt idx="681">
                  <c:v>438.808013916015</c:v>
                </c:pt>
                <c:pt idx="682">
                  <c:v>130.787994384765</c:v>
                </c:pt>
                <c:pt idx="683">
                  <c:v>74.632301330566406</c:v>
                </c:pt>
                <c:pt idx="684">
                  <c:v>224.86000061035099</c:v>
                </c:pt>
                <c:pt idx="685">
                  <c:v>474.74200439453102</c:v>
                </c:pt>
                <c:pt idx="686">
                  <c:v>59.069400787353501</c:v>
                </c:pt>
                <c:pt idx="687">
                  <c:v>987.531982421875</c:v>
                </c:pt>
                <c:pt idx="688">
                  <c:v>107.855003356933</c:v>
                </c:pt>
                <c:pt idx="689">
                  <c:v>181.06799316406199</c:v>
                </c:pt>
                <c:pt idx="690">
                  <c:v>157.10600280761699</c:v>
                </c:pt>
                <c:pt idx="691">
                  <c:v>1061.23999023437</c:v>
                </c:pt>
                <c:pt idx="692">
                  <c:v>432.97799682617102</c:v>
                </c:pt>
                <c:pt idx="693">
                  <c:v>185.20799255371</c:v>
                </c:pt>
                <c:pt idx="694">
                  <c:v>137.66099548339801</c:v>
                </c:pt>
                <c:pt idx="695">
                  <c:v>114.420997619628</c:v>
                </c:pt>
                <c:pt idx="696">
                  <c:v>459.61599731445301</c:v>
                </c:pt>
                <c:pt idx="697">
                  <c:v>114.901000976562</c:v>
                </c:pt>
                <c:pt idx="698">
                  <c:v>83.295303344726506</c:v>
                </c:pt>
                <c:pt idx="699">
                  <c:v>62.540599822997997</c:v>
                </c:pt>
                <c:pt idx="700">
                  <c:v>410.02899169921801</c:v>
                </c:pt>
                <c:pt idx="701">
                  <c:v>86.295402526855398</c:v>
                </c:pt>
                <c:pt idx="702">
                  <c:v>126.01999664306599</c:v>
                </c:pt>
                <c:pt idx="703">
                  <c:v>652.218994140625</c:v>
                </c:pt>
                <c:pt idx="704">
                  <c:v>123.74700164794901</c:v>
                </c:pt>
                <c:pt idx="705">
                  <c:v>235.23300170898401</c:v>
                </c:pt>
                <c:pt idx="706">
                  <c:v>180.26100158691401</c:v>
                </c:pt>
                <c:pt idx="707">
                  <c:v>285.614990234375</c:v>
                </c:pt>
                <c:pt idx="708">
                  <c:v>2179.169921875</c:v>
                </c:pt>
                <c:pt idx="709">
                  <c:v>51.052501678466797</c:v>
                </c:pt>
                <c:pt idx="710">
                  <c:v>82.276199340820298</c:v>
                </c:pt>
                <c:pt idx="711">
                  <c:v>2015.48999023437</c:v>
                </c:pt>
                <c:pt idx="712">
                  <c:v>133.98699951171801</c:v>
                </c:pt>
                <c:pt idx="713">
                  <c:v>147.35400390625</c:v>
                </c:pt>
                <c:pt idx="714">
                  <c:v>63.330898284912102</c:v>
                </c:pt>
                <c:pt idx="715">
                  <c:v>154.94900512695301</c:v>
                </c:pt>
                <c:pt idx="716">
                  <c:v>777.125</c:v>
                </c:pt>
                <c:pt idx="717">
                  <c:v>222.23800659179599</c:v>
                </c:pt>
                <c:pt idx="718">
                  <c:v>81.561996459960895</c:v>
                </c:pt>
                <c:pt idx="719">
                  <c:v>198.48500061035099</c:v>
                </c:pt>
                <c:pt idx="720">
                  <c:v>64.370101928710895</c:v>
                </c:pt>
                <c:pt idx="721">
                  <c:v>142.06700134277301</c:v>
                </c:pt>
                <c:pt idx="722">
                  <c:v>58.299098968505803</c:v>
                </c:pt>
                <c:pt idx="723">
                  <c:v>76.963302612304602</c:v>
                </c:pt>
                <c:pt idx="724">
                  <c:v>105.074996948242</c:v>
                </c:pt>
                <c:pt idx="725">
                  <c:v>66.009300231933494</c:v>
                </c:pt>
                <c:pt idx="726">
                  <c:v>147.61900329589801</c:v>
                </c:pt>
                <c:pt idx="727">
                  <c:v>177.61199951171801</c:v>
                </c:pt>
                <c:pt idx="728">
                  <c:v>444.73300170898398</c:v>
                </c:pt>
                <c:pt idx="729">
                  <c:v>198.100006103515</c:v>
                </c:pt>
                <c:pt idx="730">
                  <c:v>100.00900268554599</c:v>
                </c:pt>
                <c:pt idx="731">
                  <c:v>78.042999267578097</c:v>
                </c:pt>
                <c:pt idx="732">
                  <c:v>368.677001953125</c:v>
                </c:pt>
                <c:pt idx="733">
                  <c:v>55.305900573730398</c:v>
                </c:pt>
                <c:pt idx="734">
                  <c:v>133.77200317382801</c:v>
                </c:pt>
                <c:pt idx="735">
                  <c:v>121.870002746582</c:v>
                </c:pt>
                <c:pt idx="736">
                  <c:v>411.97399902343699</c:v>
                </c:pt>
                <c:pt idx="737">
                  <c:v>393.49099731445301</c:v>
                </c:pt>
                <c:pt idx="738">
                  <c:v>179.43699645996</c:v>
                </c:pt>
                <c:pt idx="739">
                  <c:v>152.04899597167901</c:v>
                </c:pt>
                <c:pt idx="740">
                  <c:v>208.56500244140599</c:v>
                </c:pt>
                <c:pt idx="741">
                  <c:v>142.18600463867099</c:v>
                </c:pt>
                <c:pt idx="742">
                  <c:v>112.613998413085</c:v>
                </c:pt>
                <c:pt idx="743">
                  <c:v>306.36199951171801</c:v>
                </c:pt>
                <c:pt idx="744">
                  <c:v>461.22100830078102</c:v>
                </c:pt>
                <c:pt idx="745">
                  <c:v>116.179000854492</c:v>
                </c:pt>
                <c:pt idx="746">
                  <c:v>59.023899078369098</c:v>
                </c:pt>
                <c:pt idx="747">
                  <c:v>79.984901428222599</c:v>
                </c:pt>
                <c:pt idx="748">
                  <c:v>111.167999267578</c:v>
                </c:pt>
                <c:pt idx="749">
                  <c:v>56.678199768066399</c:v>
                </c:pt>
                <c:pt idx="750">
                  <c:v>55.818801879882798</c:v>
                </c:pt>
                <c:pt idx="751">
                  <c:v>59.338798522949197</c:v>
                </c:pt>
                <c:pt idx="752">
                  <c:v>61.323101043701101</c:v>
                </c:pt>
                <c:pt idx="753">
                  <c:v>58.0721015930175</c:v>
                </c:pt>
                <c:pt idx="754">
                  <c:v>103.612998962402</c:v>
                </c:pt>
                <c:pt idx="755">
                  <c:v>52.780399322509702</c:v>
                </c:pt>
                <c:pt idx="756">
                  <c:v>393.14401245117102</c:v>
                </c:pt>
                <c:pt idx="757">
                  <c:v>84.157798767089801</c:v>
                </c:pt>
                <c:pt idx="758">
                  <c:v>309.73400878906199</c:v>
                </c:pt>
                <c:pt idx="759">
                  <c:v>68.771003723144503</c:v>
                </c:pt>
                <c:pt idx="760">
                  <c:v>56.946098327636697</c:v>
                </c:pt>
                <c:pt idx="761">
                  <c:v>132.82600402832</c:v>
                </c:pt>
                <c:pt idx="762">
                  <c:v>242.91099548339801</c:v>
                </c:pt>
                <c:pt idx="763">
                  <c:v>98.591400146484304</c:v>
                </c:pt>
                <c:pt idx="764">
                  <c:v>53.815601348876903</c:v>
                </c:pt>
                <c:pt idx="765">
                  <c:v>85.937103271484304</c:v>
                </c:pt>
                <c:pt idx="766">
                  <c:v>263.87799072265602</c:v>
                </c:pt>
                <c:pt idx="767">
                  <c:v>90.551101684570298</c:v>
                </c:pt>
                <c:pt idx="768">
                  <c:v>430.65100097656199</c:v>
                </c:pt>
                <c:pt idx="769">
                  <c:v>95.578399658203097</c:v>
                </c:pt>
                <c:pt idx="770">
                  <c:v>82.829696655273395</c:v>
                </c:pt>
                <c:pt idx="771">
                  <c:v>56.242000579833899</c:v>
                </c:pt>
                <c:pt idx="772">
                  <c:v>92.166496276855398</c:v>
                </c:pt>
                <c:pt idx="773">
                  <c:v>53.096099853515597</c:v>
                </c:pt>
                <c:pt idx="774">
                  <c:v>703.06799316406205</c:v>
                </c:pt>
                <c:pt idx="775">
                  <c:v>854.24700927734295</c:v>
                </c:pt>
                <c:pt idx="776">
                  <c:v>70.887702941894503</c:v>
                </c:pt>
                <c:pt idx="777">
                  <c:v>140.56100463867099</c:v>
                </c:pt>
                <c:pt idx="778">
                  <c:v>131.78599548339801</c:v>
                </c:pt>
                <c:pt idx="779">
                  <c:v>152.27600097656199</c:v>
                </c:pt>
                <c:pt idx="780">
                  <c:v>94.229797363281193</c:v>
                </c:pt>
                <c:pt idx="781">
                  <c:v>102.53800201416</c:v>
                </c:pt>
                <c:pt idx="782">
                  <c:v>104.181999206543</c:v>
                </c:pt>
                <c:pt idx="783">
                  <c:v>178.20199584960901</c:v>
                </c:pt>
                <c:pt idx="784">
                  <c:v>175.89799499511699</c:v>
                </c:pt>
                <c:pt idx="785">
                  <c:v>73.269500732421804</c:v>
                </c:pt>
                <c:pt idx="786">
                  <c:v>751.57501220703102</c:v>
                </c:pt>
                <c:pt idx="787">
                  <c:v>695.27197265625</c:v>
                </c:pt>
                <c:pt idx="788">
                  <c:v>63.139198303222599</c:v>
                </c:pt>
                <c:pt idx="789">
                  <c:v>91.551498413085895</c:v>
                </c:pt>
                <c:pt idx="790">
                  <c:v>95.964103698730398</c:v>
                </c:pt>
                <c:pt idx="791">
                  <c:v>114.111000061035</c:v>
                </c:pt>
                <c:pt idx="792">
                  <c:v>106.091003417968</c:v>
                </c:pt>
                <c:pt idx="793">
                  <c:v>5683.4501953125</c:v>
                </c:pt>
                <c:pt idx="794">
                  <c:v>63.000900268554602</c:v>
                </c:pt>
                <c:pt idx="795">
                  <c:v>50.021900177001903</c:v>
                </c:pt>
                <c:pt idx="796">
                  <c:v>1960.38000488281</c:v>
                </c:pt>
                <c:pt idx="797">
                  <c:v>674.97900390625</c:v>
                </c:pt>
                <c:pt idx="798">
                  <c:v>407.82501220703102</c:v>
                </c:pt>
                <c:pt idx="799">
                  <c:v>277.77999877929602</c:v>
                </c:pt>
                <c:pt idx="800">
                  <c:v>864.093017578125</c:v>
                </c:pt>
                <c:pt idx="801">
                  <c:v>443.32699584960898</c:v>
                </c:pt>
                <c:pt idx="802">
                  <c:v>348.52200317382801</c:v>
                </c:pt>
                <c:pt idx="803">
                  <c:v>513.16400146484295</c:v>
                </c:pt>
                <c:pt idx="804">
                  <c:v>545.906982421875</c:v>
                </c:pt>
                <c:pt idx="805">
                  <c:v>906.67498779296795</c:v>
                </c:pt>
                <c:pt idx="806">
                  <c:v>293.91500854492102</c:v>
                </c:pt>
                <c:pt idx="807">
                  <c:v>367.81399536132801</c:v>
                </c:pt>
                <c:pt idx="808">
                  <c:v>821.08599853515602</c:v>
                </c:pt>
                <c:pt idx="809">
                  <c:v>78.650001525878906</c:v>
                </c:pt>
                <c:pt idx="810">
                  <c:v>732.531982421875</c:v>
                </c:pt>
                <c:pt idx="811">
                  <c:v>122.040000915527</c:v>
                </c:pt>
                <c:pt idx="812">
                  <c:v>94.566902160644503</c:v>
                </c:pt>
                <c:pt idx="813">
                  <c:v>73.053298950195298</c:v>
                </c:pt>
                <c:pt idx="814">
                  <c:v>56.737098693847599</c:v>
                </c:pt>
                <c:pt idx="815">
                  <c:v>209.36199951171801</c:v>
                </c:pt>
                <c:pt idx="816">
                  <c:v>61.601001739501903</c:v>
                </c:pt>
                <c:pt idx="817">
                  <c:v>58.368198394775298</c:v>
                </c:pt>
                <c:pt idx="818">
                  <c:v>392.95599365234301</c:v>
                </c:pt>
                <c:pt idx="819">
                  <c:v>111.800003051757</c:v>
                </c:pt>
                <c:pt idx="820">
                  <c:v>114.66200256347599</c:v>
                </c:pt>
                <c:pt idx="821">
                  <c:v>402.121002197265</c:v>
                </c:pt>
                <c:pt idx="822">
                  <c:v>98.725402832031193</c:v>
                </c:pt>
                <c:pt idx="823">
                  <c:v>123.93399810791</c:v>
                </c:pt>
                <c:pt idx="824">
                  <c:v>69.044502258300696</c:v>
                </c:pt>
                <c:pt idx="825">
                  <c:v>81.466300964355398</c:v>
                </c:pt>
                <c:pt idx="826">
                  <c:v>142.35899353027301</c:v>
                </c:pt>
                <c:pt idx="827">
                  <c:v>81.673797607421804</c:v>
                </c:pt>
                <c:pt idx="828">
                  <c:v>132.78999328613199</c:v>
                </c:pt>
                <c:pt idx="829">
                  <c:v>60.950000762939403</c:v>
                </c:pt>
                <c:pt idx="830">
                  <c:v>76.009201049804602</c:v>
                </c:pt>
                <c:pt idx="831">
                  <c:v>76.489303588867102</c:v>
                </c:pt>
                <c:pt idx="832">
                  <c:v>86.695297241210895</c:v>
                </c:pt>
                <c:pt idx="833">
                  <c:v>60.825000762939403</c:v>
                </c:pt>
                <c:pt idx="834">
                  <c:v>71.377799987792898</c:v>
                </c:pt>
                <c:pt idx="835">
                  <c:v>165.83299255371</c:v>
                </c:pt>
                <c:pt idx="836">
                  <c:v>76.609703063964801</c:v>
                </c:pt>
                <c:pt idx="837">
                  <c:v>61.855800628662102</c:v>
                </c:pt>
                <c:pt idx="838">
                  <c:v>50.344600677490199</c:v>
                </c:pt>
                <c:pt idx="839">
                  <c:v>142.850006103515</c:v>
                </c:pt>
                <c:pt idx="840">
                  <c:v>464.79098510742102</c:v>
                </c:pt>
                <c:pt idx="841">
                  <c:v>261.58401489257801</c:v>
                </c:pt>
                <c:pt idx="842">
                  <c:v>89.087997436523395</c:v>
                </c:pt>
                <c:pt idx="843">
                  <c:v>52.734401702880803</c:v>
                </c:pt>
                <c:pt idx="844">
                  <c:v>74.069602966308494</c:v>
                </c:pt>
                <c:pt idx="845">
                  <c:v>107.414001464843</c:v>
                </c:pt>
                <c:pt idx="846">
                  <c:v>62.301601409912102</c:v>
                </c:pt>
                <c:pt idx="847">
                  <c:v>81.435699462890597</c:v>
                </c:pt>
                <c:pt idx="848">
                  <c:v>50.745098114013601</c:v>
                </c:pt>
                <c:pt idx="849">
                  <c:v>53.975101470947202</c:v>
                </c:pt>
                <c:pt idx="850">
                  <c:v>59.80659866333</c:v>
                </c:pt>
                <c:pt idx="851">
                  <c:v>63.589900970458899</c:v>
                </c:pt>
                <c:pt idx="852">
                  <c:v>62.7453002929687</c:v>
                </c:pt>
                <c:pt idx="853">
                  <c:v>73.877098083495994</c:v>
                </c:pt>
                <c:pt idx="854">
                  <c:v>160.49800109863199</c:v>
                </c:pt>
                <c:pt idx="855">
                  <c:v>81.765899658203097</c:v>
                </c:pt>
                <c:pt idx="856">
                  <c:v>66.429702758789006</c:v>
                </c:pt>
                <c:pt idx="857">
                  <c:v>144.78300476074199</c:v>
                </c:pt>
                <c:pt idx="858">
                  <c:v>61.3468017578125</c:v>
                </c:pt>
                <c:pt idx="859">
                  <c:v>50.839599609375</c:v>
                </c:pt>
                <c:pt idx="860">
                  <c:v>99.180198669433494</c:v>
                </c:pt>
                <c:pt idx="861">
                  <c:v>53.084300994872997</c:v>
                </c:pt>
                <c:pt idx="862">
                  <c:v>99.323501586914006</c:v>
                </c:pt>
                <c:pt idx="863">
                  <c:v>63.071201324462798</c:v>
                </c:pt>
                <c:pt idx="864">
                  <c:v>92.190597534179602</c:v>
                </c:pt>
                <c:pt idx="865">
                  <c:v>54.082901000976499</c:v>
                </c:pt>
                <c:pt idx="866">
                  <c:v>78.711700439453097</c:v>
                </c:pt>
                <c:pt idx="867">
                  <c:v>71.428497314453097</c:v>
                </c:pt>
                <c:pt idx="868">
                  <c:v>58.4893989562988</c:v>
                </c:pt>
                <c:pt idx="869">
                  <c:v>96.960197448730398</c:v>
                </c:pt>
                <c:pt idx="870">
                  <c:v>100.581001281738</c:v>
                </c:pt>
                <c:pt idx="871">
                  <c:v>74.692901611328097</c:v>
                </c:pt>
                <c:pt idx="872">
                  <c:v>79.871101379394503</c:v>
                </c:pt>
                <c:pt idx="873">
                  <c:v>115.41000366210901</c:v>
                </c:pt>
                <c:pt idx="874">
                  <c:v>54.368099212646399</c:v>
                </c:pt>
                <c:pt idx="875">
                  <c:v>74.352203369140597</c:v>
                </c:pt>
                <c:pt idx="876">
                  <c:v>66.831298828125</c:v>
                </c:pt>
                <c:pt idx="877">
                  <c:v>98.393898010253906</c:v>
                </c:pt>
                <c:pt idx="878">
                  <c:v>75.069000244140597</c:v>
                </c:pt>
                <c:pt idx="879">
                  <c:v>4243.1201171875</c:v>
                </c:pt>
                <c:pt idx="880">
                  <c:v>90.060798645019503</c:v>
                </c:pt>
                <c:pt idx="881">
                  <c:v>67.380996704101506</c:v>
                </c:pt>
                <c:pt idx="882">
                  <c:v>122.199996948242</c:v>
                </c:pt>
                <c:pt idx="883">
                  <c:v>62.888401031494098</c:v>
                </c:pt>
                <c:pt idx="884">
                  <c:v>88.919403076171804</c:v>
                </c:pt>
                <c:pt idx="885">
                  <c:v>159.58299255371</c:v>
                </c:pt>
                <c:pt idx="886">
                  <c:v>114.69699859619099</c:v>
                </c:pt>
                <c:pt idx="887">
                  <c:v>101.31999969482401</c:v>
                </c:pt>
                <c:pt idx="888">
                  <c:v>526.90802001953102</c:v>
                </c:pt>
                <c:pt idx="889">
                  <c:v>140.70100402832</c:v>
                </c:pt>
                <c:pt idx="890">
                  <c:v>91.860099792480398</c:v>
                </c:pt>
                <c:pt idx="891">
                  <c:v>68.786003112792898</c:v>
                </c:pt>
                <c:pt idx="892">
                  <c:v>95.042503356933494</c:v>
                </c:pt>
                <c:pt idx="893">
                  <c:v>102.62200164794901</c:v>
                </c:pt>
                <c:pt idx="894">
                  <c:v>70.995201110839801</c:v>
                </c:pt>
                <c:pt idx="895">
                  <c:v>74.445899963378906</c:v>
                </c:pt>
                <c:pt idx="896">
                  <c:v>100.08599853515599</c:v>
                </c:pt>
                <c:pt idx="897">
                  <c:v>6367.39013671875</c:v>
                </c:pt>
                <c:pt idx="898">
                  <c:v>52.880599975585902</c:v>
                </c:pt>
                <c:pt idx="899">
                  <c:v>91.887298583984304</c:v>
                </c:pt>
                <c:pt idx="900">
                  <c:v>81.605400085449205</c:v>
                </c:pt>
                <c:pt idx="901">
                  <c:v>104.48999786376901</c:v>
                </c:pt>
                <c:pt idx="902">
                  <c:v>62.548301696777301</c:v>
                </c:pt>
                <c:pt idx="903">
                  <c:v>103.61499786376901</c:v>
                </c:pt>
                <c:pt idx="904">
                  <c:v>64.906196594238196</c:v>
                </c:pt>
                <c:pt idx="905">
                  <c:v>61.8984985351562</c:v>
                </c:pt>
                <c:pt idx="906">
                  <c:v>60.335399627685497</c:v>
                </c:pt>
                <c:pt idx="907">
                  <c:v>59.490299224853501</c:v>
                </c:pt>
                <c:pt idx="908">
                  <c:v>55.978401184082003</c:v>
                </c:pt>
                <c:pt idx="909">
                  <c:v>155.16600036621</c:v>
                </c:pt>
                <c:pt idx="910">
                  <c:v>55.573600769042898</c:v>
                </c:pt>
                <c:pt idx="911">
                  <c:v>52.0331001281738</c:v>
                </c:pt>
                <c:pt idx="912">
                  <c:v>68.333702087402301</c:v>
                </c:pt>
                <c:pt idx="913">
                  <c:v>98.610900878906193</c:v>
                </c:pt>
                <c:pt idx="914">
                  <c:v>67.522796630859304</c:v>
                </c:pt>
                <c:pt idx="915">
                  <c:v>55.989601135253899</c:v>
                </c:pt>
                <c:pt idx="916">
                  <c:v>96.8634033203125</c:v>
                </c:pt>
                <c:pt idx="917">
                  <c:v>59.124298095703097</c:v>
                </c:pt>
                <c:pt idx="918">
                  <c:v>65.368797302245994</c:v>
                </c:pt>
                <c:pt idx="919">
                  <c:v>80.697799682617102</c:v>
                </c:pt>
                <c:pt idx="920">
                  <c:v>74.327903747558494</c:v>
                </c:pt>
                <c:pt idx="921">
                  <c:v>57.5906982421875</c:v>
                </c:pt>
                <c:pt idx="922">
                  <c:v>53.112701416015597</c:v>
                </c:pt>
                <c:pt idx="923">
                  <c:v>52.081901550292898</c:v>
                </c:pt>
              </c:numCache>
            </c:numRef>
          </c:yVal>
          <c:smooth val="0"/>
        </c:ser>
        <c:ser>
          <c:idx val="3"/>
          <c:order val="3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stat_1!$L:$L</c:f>
              <c:numCache>
                <c:formatCode>General</c:formatCode>
                <c:ptCount val="65536"/>
                <c:pt idx="0">
                  <c:v>68.025802612304602</c:v>
                </c:pt>
                <c:pt idx="1">
                  <c:v>63.467300415038999</c:v>
                </c:pt>
                <c:pt idx="2">
                  <c:v>50.387001037597599</c:v>
                </c:pt>
                <c:pt idx="3">
                  <c:v>58.923000335693303</c:v>
                </c:pt>
                <c:pt idx="4">
                  <c:v>96.177696228027301</c:v>
                </c:pt>
                <c:pt idx="5">
                  <c:v>64.163803100585895</c:v>
                </c:pt>
                <c:pt idx="6">
                  <c:v>93.383697509765597</c:v>
                </c:pt>
                <c:pt idx="7">
                  <c:v>66.308502197265597</c:v>
                </c:pt>
                <c:pt idx="8">
                  <c:v>57.365898132324197</c:v>
                </c:pt>
                <c:pt idx="9">
                  <c:v>72.310600280761705</c:v>
                </c:pt>
                <c:pt idx="10">
                  <c:v>70.793998718261705</c:v>
                </c:pt>
                <c:pt idx="11">
                  <c:v>62.404399871826101</c:v>
                </c:pt>
                <c:pt idx="12">
                  <c:v>100.697998046875</c:v>
                </c:pt>
                <c:pt idx="13">
                  <c:v>67.868103027343693</c:v>
                </c:pt>
                <c:pt idx="14">
                  <c:v>96.310600280761705</c:v>
                </c:pt>
                <c:pt idx="15">
                  <c:v>219.64599609375</c:v>
                </c:pt>
                <c:pt idx="16">
                  <c:v>77.856697082519503</c:v>
                </c:pt>
                <c:pt idx="17">
                  <c:v>108.27100372314401</c:v>
                </c:pt>
                <c:pt idx="18">
                  <c:v>66.487197875976506</c:v>
                </c:pt>
                <c:pt idx="19">
                  <c:v>261.829986572265</c:v>
                </c:pt>
                <c:pt idx="20">
                  <c:v>63.707099914550703</c:v>
                </c:pt>
                <c:pt idx="21">
                  <c:v>242.24099731445301</c:v>
                </c:pt>
                <c:pt idx="22">
                  <c:v>238.5</c:v>
                </c:pt>
                <c:pt idx="23">
                  <c:v>87.335197448730398</c:v>
                </c:pt>
                <c:pt idx="24">
                  <c:v>80.749397277832003</c:v>
                </c:pt>
                <c:pt idx="25">
                  <c:v>72.856399536132798</c:v>
                </c:pt>
                <c:pt idx="26">
                  <c:v>157.31399536132801</c:v>
                </c:pt>
                <c:pt idx="27">
                  <c:v>86.914398193359304</c:v>
                </c:pt>
                <c:pt idx="28">
                  <c:v>63.100601196288999</c:v>
                </c:pt>
                <c:pt idx="29">
                  <c:v>111.584999084472</c:v>
                </c:pt>
                <c:pt idx="30">
                  <c:v>60.697799682617102</c:v>
                </c:pt>
                <c:pt idx="31">
                  <c:v>100.25399780273401</c:v>
                </c:pt>
                <c:pt idx="32">
                  <c:v>77.917503356933494</c:v>
                </c:pt>
                <c:pt idx="33">
                  <c:v>58.625801086425703</c:v>
                </c:pt>
                <c:pt idx="34">
                  <c:v>93.802398681640597</c:v>
                </c:pt>
                <c:pt idx="35">
                  <c:v>57.619598388671797</c:v>
                </c:pt>
                <c:pt idx="36">
                  <c:v>113.996002197265</c:v>
                </c:pt>
                <c:pt idx="37">
                  <c:v>89.465797424316406</c:v>
                </c:pt>
                <c:pt idx="38">
                  <c:v>209.33900451660099</c:v>
                </c:pt>
                <c:pt idx="39">
                  <c:v>116.015998840332</c:v>
                </c:pt>
                <c:pt idx="40">
                  <c:v>309.67498779296801</c:v>
                </c:pt>
                <c:pt idx="41">
                  <c:v>147.85400390625</c:v>
                </c:pt>
                <c:pt idx="42">
                  <c:v>75.707901000976506</c:v>
                </c:pt>
                <c:pt idx="43">
                  <c:v>211.63600158691401</c:v>
                </c:pt>
                <c:pt idx="44">
                  <c:v>70.243698120117102</c:v>
                </c:pt>
                <c:pt idx="45">
                  <c:v>3327.03002929687</c:v>
                </c:pt>
                <c:pt idx="46">
                  <c:v>356.40200805664</c:v>
                </c:pt>
                <c:pt idx="47">
                  <c:v>107.65499877929599</c:v>
                </c:pt>
                <c:pt idx="48">
                  <c:v>67.512199401855398</c:v>
                </c:pt>
                <c:pt idx="49">
                  <c:v>346.03298950195301</c:v>
                </c:pt>
                <c:pt idx="50">
                  <c:v>193.884994506835</c:v>
                </c:pt>
                <c:pt idx="51">
                  <c:v>184.36799621582</c:v>
                </c:pt>
                <c:pt idx="52">
                  <c:v>316.11099243164</c:v>
                </c:pt>
                <c:pt idx="53">
                  <c:v>201.18099975585901</c:v>
                </c:pt>
                <c:pt idx="54">
                  <c:v>259.98699951171801</c:v>
                </c:pt>
                <c:pt idx="55">
                  <c:v>449.989013671875</c:v>
                </c:pt>
                <c:pt idx="56">
                  <c:v>829.92498779296795</c:v>
                </c:pt>
                <c:pt idx="57">
                  <c:v>89.806198120117102</c:v>
                </c:pt>
                <c:pt idx="58">
                  <c:v>9778.01953125</c:v>
                </c:pt>
                <c:pt idx="59">
                  <c:v>264.83898925781199</c:v>
                </c:pt>
                <c:pt idx="60">
                  <c:v>192.996002197265</c:v>
                </c:pt>
                <c:pt idx="61">
                  <c:v>173.68699645996</c:v>
                </c:pt>
                <c:pt idx="62">
                  <c:v>141.54800415039</c:v>
                </c:pt>
                <c:pt idx="63">
                  <c:v>178.593002319335</c:v>
                </c:pt>
                <c:pt idx="64">
                  <c:v>10494.099609375</c:v>
                </c:pt>
                <c:pt idx="65">
                  <c:v>73.194000244140597</c:v>
                </c:pt>
                <c:pt idx="66">
                  <c:v>244.07899475097599</c:v>
                </c:pt>
                <c:pt idx="67">
                  <c:v>193.74800109863199</c:v>
                </c:pt>
                <c:pt idx="68">
                  <c:v>321.39498901367102</c:v>
                </c:pt>
                <c:pt idx="69">
                  <c:v>149.82600402832</c:v>
                </c:pt>
                <c:pt idx="70">
                  <c:v>140.96499633789</c:v>
                </c:pt>
                <c:pt idx="71">
                  <c:v>170.899002075195</c:v>
                </c:pt>
                <c:pt idx="72">
                  <c:v>261.27700805664</c:v>
                </c:pt>
                <c:pt idx="73">
                  <c:v>54.758598327636697</c:v>
                </c:pt>
                <c:pt idx="74">
                  <c:v>54.092899322509702</c:v>
                </c:pt>
                <c:pt idx="75">
                  <c:v>165.21699523925699</c:v>
                </c:pt>
                <c:pt idx="76">
                  <c:v>55.991901397705</c:v>
                </c:pt>
                <c:pt idx="77">
                  <c:v>102.70899963378901</c:v>
                </c:pt>
                <c:pt idx="78">
                  <c:v>155.50700378417901</c:v>
                </c:pt>
                <c:pt idx="79">
                  <c:v>142.15199279785099</c:v>
                </c:pt>
                <c:pt idx="80">
                  <c:v>54.5992012023925</c:v>
                </c:pt>
                <c:pt idx="81">
                  <c:v>64.323997497558494</c:v>
                </c:pt>
                <c:pt idx="82">
                  <c:v>56.613700866699197</c:v>
                </c:pt>
                <c:pt idx="83">
                  <c:v>54.931999206542898</c:v>
                </c:pt>
                <c:pt idx="84">
                  <c:v>184.26400756835901</c:v>
                </c:pt>
                <c:pt idx="85">
                  <c:v>101.52700042724599</c:v>
                </c:pt>
                <c:pt idx="86">
                  <c:v>79.394096374511705</c:v>
                </c:pt>
                <c:pt idx="87">
                  <c:v>74.308799743652301</c:v>
                </c:pt>
                <c:pt idx="88">
                  <c:v>98.971397399902301</c:v>
                </c:pt>
                <c:pt idx="89">
                  <c:v>203.33200073242099</c:v>
                </c:pt>
                <c:pt idx="90">
                  <c:v>64.578399658203097</c:v>
                </c:pt>
                <c:pt idx="91">
                  <c:v>58.055000305175703</c:v>
                </c:pt>
                <c:pt idx="92">
                  <c:v>250.14700317382801</c:v>
                </c:pt>
                <c:pt idx="93">
                  <c:v>116.33999633789</c:v>
                </c:pt>
                <c:pt idx="94">
                  <c:v>81.018898010253906</c:v>
                </c:pt>
                <c:pt idx="95">
                  <c:v>239.121002197265</c:v>
                </c:pt>
                <c:pt idx="96">
                  <c:v>172.29699707031199</c:v>
                </c:pt>
                <c:pt idx="97">
                  <c:v>122.572998046875</c:v>
                </c:pt>
                <c:pt idx="98">
                  <c:v>77.486602783203097</c:v>
                </c:pt>
                <c:pt idx="99">
                  <c:v>69.089500427245994</c:v>
                </c:pt>
                <c:pt idx="100">
                  <c:v>113.65699768066401</c:v>
                </c:pt>
                <c:pt idx="101">
                  <c:v>101.615997314453</c:v>
                </c:pt>
                <c:pt idx="102">
                  <c:v>71.956001281738196</c:v>
                </c:pt>
                <c:pt idx="103">
                  <c:v>61.275100708007798</c:v>
                </c:pt>
                <c:pt idx="104">
                  <c:v>59.451999664306598</c:v>
                </c:pt>
                <c:pt idx="105">
                  <c:v>231.125</c:v>
                </c:pt>
                <c:pt idx="106">
                  <c:v>78.373397827148395</c:v>
                </c:pt>
                <c:pt idx="107">
                  <c:v>91.421501159667898</c:v>
                </c:pt>
                <c:pt idx="108">
                  <c:v>517.21099853515602</c:v>
                </c:pt>
                <c:pt idx="109">
                  <c:v>471.85101318359301</c:v>
                </c:pt>
                <c:pt idx="110">
                  <c:v>93.345703125</c:v>
                </c:pt>
                <c:pt idx="111">
                  <c:v>122.137001037597</c:v>
                </c:pt>
                <c:pt idx="112">
                  <c:v>500.99499511718699</c:v>
                </c:pt>
                <c:pt idx="113">
                  <c:v>138.45399475097599</c:v>
                </c:pt>
                <c:pt idx="114">
                  <c:v>675.218994140625</c:v>
                </c:pt>
                <c:pt idx="115">
                  <c:v>324.843994140625</c:v>
                </c:pt>
                <c:pt idx="116">
                  <c:v>65.157699584960895</c:v>
                </c:pt>
                <c:pt idx="117">
                  <c:v>58.850898742675703</c:v>
                </c:pt>
                <c:pt idx="118">
                  <c:v>289.44900512695301</c:v>
                </c:pt>
                <c:pt idx="119">
                  <c:v>62.972900390625</c:v>
                </c:pt>
                <c:pt idx="120">
                  <c:v>213.17199707031199</c:v>
                </c:pt>
                <c:pt idx="121">
                  <c:v>87.373497009277301</c:v>
                </c:pt>
                <c:pt idx="122">
                  <c:v>121.53099822998</c:v>
                </c:pt>
                <c:pt idx="123">
                  <c:v>90.495796203613196</c:v>
                </c:pt>
                <c:pt idx="124">
                  <c:v>138.70100402832</c:v>
                </c:pt>
                <c:pt idx="125">
                  <c:v>422.42898559570301</c:v>
                </c:pt>
                <c:pt idx="126">
                  <c:v>74.926101684570298</c:v>
                </c:pt>
                <c:pt idx="127">
                  <c:v>212.093994140625</c:v>
                </c:pt>
                <c:pt idx="128">
                  <c:v>77.266998291015597</c:v>
                </c:pt>
                <c:pt idx="129">
                  <c:v>99.962799072265597</c:v>
                </c:pt>
                <c:pt idx="130">
                  <c:v>60.640598297119098</c:v>
                </c:pt>
                <c:pt idx="131">
                  <c:v>190.899002075195</c:v>
                </c:pt>
                <c:pt idx="132">
                  <c:v>116.901000976562</c:v>
                </c:pt>
                <c:pt idx="133">
                  <c:v>74.782096862792898</c:v>
                </c:pt>
                <c:pt idx="134">
                  <c:v>64.865501403808494</c:v>
                </c:pt>
                <c:pt idx="135">
                  <c:v>78.1708984375</c:v>
                </c:pt>
                <c:pt idx="136">
                  <c:v>333.43701171875</c:v>
                </c:pt>
                <c:pt idx="137">
                  <c:v>716.13800048828102</c:v>
                </c:pt>
                <c:pt idx="138">
                  <c:v>82.9490966796875</c:v>
                </c:pt>
                <c:pt idx="139">
                  <c:v>282.32800292968699</c:v>
                </c:pt>
                <c:pt idx="140">
                  <c:v>87.755302429199205</c:v>
                </c:pt>
                <c:pt idx="141">
                  <c:v>610.81701660156205</c:v>
                </c:pt>
                <c:pt idx="142">
                  <c:v>110.986999511718</c:v>
                </c:pt>
                <c:pt idx="143">
                  <c:v>194.91200256347599</c:v>
                </c:pt>
                <c:pt idx="144">
                  <c:v>545.10797119140602</c:v>
                </c:pt>
                <c:pt idx="145">
                  <c:v>61.439399719238203</c:v>
                </c:pt>
                <c:pt idx="146">
                  <c:v>98.91259765625</c:v>
                </c:pt>
                <c:pt idx="147">
                  <c:v>50.280998229980398</c:v>
                </c:pt>
                <c:pt idx="148">
                  <c:v>105.213996887207</c:v>
                </c:pt>
                <c:pt idx="149">
                  <c:v>98.765800476074205</c:v>
                </c:pt>
                <c:pt idx="150">
                  <c:v>107.20500183105401</c:v>
                </c:pt>
                <c:pt idx="151">
                  <c:v>94.478202819824205</c:v>
                </c:pt>
                <c:pt idx="152">
                  <c:v>675.68701171875</c:v>
                </c:pt>
                <c:pt idx="153">
                  <c:v>398.427001953125</c:v>
                </c:pt>
                <c:pt idx="154">
                  <c:v>642.385986328125</c:v>
                </c:pt>
                <c:pt idx="155">
                  <c:v>3841.72998046875</c:v>
                </c:pt>
                <c:pt idx="156">
                  <c:v>245.87899780273401</c:v>
                </c:pt>
                <c:pt idx="157">
                  <c:v>78.611900329589801</c:v>
                </c:pt>
                <c:pt idx="158">
                  <c:v>129.68200683593699</c:v>
                </c:pt>
                <c:pt idx="159">
                  <c:v>9737.41015625</c:v>
                </c:pt>
                <c:pt idx="160">
                  <c:v>1351.78002929687</c:v>
                </c:pt>
                <c:pt idx="161">
                  <c:v>675.56701660156205</c:v>
                </c:pt>
                <c:pt idx="162">
                  <c:v>546.89001464843705</c:v>
                </c:pt>
                <c:pt idx="163">
                  <c:v>1234.91003417968</c:v>
                </c:pt>
                <c:pt idx="164">
                  <c:v>796.79400634765602</c:v>
                </c:pt>
                <c:pt idx="165">
                  <c:v>723.25799560546795</c:v>
                </c:pt>
                <c:pt idx="166">
                  <c:v>1247.68994140625</c:v>
                </c:pt>
                <c:pt idx="167">
                  <c:v>434.10800170898398</c:v>
                </c:pt>
                <c:pt idx="168">
                  <c:v>673.61700439453102</c:v>
                </c:pt>
                <c:pt idx="169">
                  <c:v>1278.75</c:v>
                </c:pt>
                <c:pt idx="170">
                  <c:v>3077.3798828125</c:v>
                </c:pt>
                <c:pt idx="171">
                  <c:v>75.547302246093693</c:v>
                </c:pt>
                <c:pt idx="172">
                  <c:v>88.567001342773395</c:v>
                </c:pt>
                <c:pt idx="173">
                  <c:v>234.54800415039</c:v>
                </c:pt>
                <c:pt idx="174">
                  <c:v>263.98699951171801</c:v>
                </c:pt>
                <c:pt idx="175">
                  <c:v>50.210899353027301</c:v>
                </c:pt>
                <c:pt idx="176">
                  <c:v>58.706199645996001</c:v>
                </c:pt>
                <c:pt idx="177">
                  <c:v>247.77999877929599</c:v>
                </c:pt>
                <c:pt idx="178">
                  <c:v>543.781982421875</c:v>
                </c:pt>
                <c:pt idx="179">
                  <c:v>76.498596191406193</c:v>
                </c:pt>
                <c:pt idx="180">
                  <c:v>1466.47998046875</c:v>
                </c:pt>
                <c:pt idx="181">
                  <c:v>1301.55004882812</c:v>
                </c:pt>
                <c:pt idx="182">
                  <c:v>149.06199645996</c:v>
                </c:pt>
                <c:pt idx="183">
                  <c:v>151.00900268554599</c:v>
                </c:pt>
                <c:pt idx="184">
                  <c:v>243.32899475097599</c:v>
                </c:pt>
                <c:pt idx="185">
                  <c:v>140.61199951171801</c:v>
                </c:pt>
                <c:pt idx="186">
                  <c:v>135.50900268554599</c:v>
                </c:pt>
                <c:pt idx="187">
                  <c:v>121.588996887207</c:v>
                </c:pt>
                <c:pt idx="188">
                  <c:v>173.67999267578099</c:v>
                </c:pt>
                <c:pt idx="189">
                  <c:v>157.378005981445</c:v>
                </c:pt>
                <c:pt idx="190">
                  <c:v>142.66099548339801</c:v>
                </c:pt>
                <c:pt idx="191">
                  <c:v>1491.5</c:v>
                </c:pt>
                <c:pt idx="192">
                  <c:v>1219.69995117187</c:v>
                </c:pt>
                <c:pt idx="193">
                  <c:v>147.70300292968699</c:v>
                </c:pt>
                <c:pt idx="194">
                  <c:v>71.057502746582003</c:v>
                </c:pt>
                <c:pt idx="195">
                  <c:v>219.156005859375</c:v>
                </c:pt>
                <c:pt idx="196">
                  <c:v>55.357799530029297</c:v>
                </c:pt>
                <c:pt idx="197">
                  <c:v>58.8325996398925</c:v>
                </c:pt>
                <c:pt idx="198">
                  <c:v>67.879997253417898</c:v>
                </c:pt>
                <c:pt idx="199">
                  <c:v>101.40200042724599</c:v>
                </c:pt>
                <c:pt idx="200">
                  <c:v>62.764499664306598</c:v>
                </c:pt>
                <c:pt idx="201">
                  <c:v>149.52600097656199</c:v>
                </c:pt>
                <c:pt idx="202">
                  <c:v>103.49900054931599</c:v>
                </c:pt>
                <c:pt idx="203">
                  <c:v>58.3185005187988</c:v>
                </c:pt>
                <c:pt idx="204">
                  <c:v>63.63570022583</c:v>
                </c:pt>
                <c:pt idx="205">
                  <c:v>82.360298156738196</c:v>
                </c:pt>
                <c:pt idx="206">
                  <c:v>628.73602294921795</c:v>
                </c:pt>
                <c:pt idx="207">
                  <c:v>84.126800537109304</c:v>
                </c:pt>
                <c:pt idx="208">
                  <c:v>340.69400024414</c:v>
                </c:pt>
                <c:pt idx="209">
                  <c:v>211.05400085449199</c:v>
                </c:pt>
                <c:pt idx="210">
                  <c:v>164.05799865722599</c:v>
                </c:pt>
                <c:pt idx="211">
                  <c:v>292.55700683593699</c:v>
                </c:pt>
                <c:pt idx="212">
                  <c:v>82.621696472167898</c:v>
                </c:pt>
                <c:pt idx="213">
                  <c:v>141.96099853515599</c:v>
                </c:pt>
                <c:pt idx="214">
                  <c:v>441.01998901367102</c:v>
                </c:pt>
                <c:pt idx="215">
                  <c:v>187.40699768066401</c:v>
                </c:pt>
                <c:pt idx="216">
                  <c:v>66.846900939941406</c:v>
                </c:pt>
                <c:pt idx="217">
                  <c:v>84.7760009765625</c:v>
                </c:pt>
                <c:pt idx="218">
                  <c:v>72.612998962402301</c:v>
                </c:pt>
                <c:pt idx="219">
                  <c:v>128.294998168945</c:v>
                </c:pt>
                <c:pt idx="220">
                  <c:v>96.934097290039006</c:v>
                </c:pt>
                <c:pt idx="221">
                  <c:v>183.60899353027301</c:v>
                </c:pt>
                <c:pt idx="222">
                  <c:v>247.21699523925699</c:v>
                </c:pt>
                <c:pt idx="223">
                  <c:v>106.862998962402</c:v>
                </c:pt>
                <c:pt idx="224">
                  <c:v>88.228897094726506</c:v>
                </c:pt>
                <c:pt idx="225">
                  <c:v>323.35900878906199</c:v>
                </c:pt>
                <c:pt idx="226">
                  <c:v>150.072006225585</c:v>
                </c:pt>
                <c:pt idx="227">
                  <c:v>86.027999877929602</c:v>
                </c:pt>
                <c:pt idx="228">
                  <c:v>58.533500671386697</c:v>
                </c:pt>
                <c:pt idx="229">
                  <c:v>255.48199462890599</c:v>
                </c:pt>
                <c:pt idx="230">
                  <c:v>766.16998291015602</c:v>
                </c:pt>
                <c:pt idx="231">
                  <c:v>492.308990478515</c:v>
                </c:pt>
                <c:pt idx="232">
                  <c:v>106.095001220703</c:v>
                </c:pt>
                <c:pt idx="233">
                  <c:v>134.33999633789</c:v>
                </c:pt>
                <c:pt idx="234">
                  <c:v>404.46099853515602</c:v>
                </c:pt>
                <c:pt idx="235">
                  <c:v>123.01999664306599</c:v>
                </c:pt>
                <c:pt idx="236">
                  <c:v>177.95199584960901</c:v>
                </c:pt>
                <c:pt idx="237">
                  <c:v>276.88000488281199</c:v>
                </c:pt>
                <c:pt idx="238">
                  <c:v>424.71200561523398</c:v>
                </c:pt>
                <c:pt idx="239">
                  <c:v>481.84201049804602</c:v>
                </c:pt>
                <c:pt idx="240">
                  <c:v>256.56900024414</c:v>
                </c:pt>
                <c:pt idx="241">
                  <c:v>127.03500366210901</c:v>
                </c:pt>
                <c:pt idx="242">
                  <c:v>50.3760986328125</c:v>
                </c:pt>
                <c:pt idx="243">
                  <c:v>535.52398681640602</c:v>
                </c:pt>
                <c:pt idx="244">
                  <c:v>190.67799377441401</c:v>
                </c:pt>
                <c:pt idx="245">
                  <c:v>513.41900634765602</c:v>
                </c:pt>
                <c:pt idx="246">
                  <c:v>757.38299560546795</c:v>
                </c:pt>
                <c:pt idx="247">
                  <c:v>240.634994506835</c:v>
                </c:pt>
                <c:pt idx="248">
                  <c:v>134.83200073242099</c:v>
                </c:pt>
                <c:pt idx="249">
                  <c:v>86.440902709960895</c:v>
                </c:pt>
                <c:pt idx="250">
                  <c:v>67.699302673339801</c:v>
                </c:pt>
                <c:pt idx="251">
                  <c:v>51.405200958251903</c:v>
                </c:pt>
                <c:pt idx="252">
                  <c:v>50.894901275634702</c:v>
                </c:pt>
                <c:pt idx="253">
                  <c:v>90.918502807617102</c:v>
                </c:pt>
                <c:pt idx="254">
                  <c:v>148.24499511718699</c:v>
                </c:pt>
                <c:pt idx="255">
                  <c:v>581.06799316406205</c:v>
                </c:pt>
                <c:pt idx="256">
                  <c:v>110.459999084472</c:v>
                </c:pt>
                <c:pt idx="257">
                  <c:v>104.13600158691401</c:v>
                </c:pt>
                <c:pt idx="258">
                  <c:v>835.74700927734295</c:v>
                </c:pt>
                <c:pt idx="259">
                  <c:v>1695.36999511718</c:v>
                </c:pt>
                <c:pt idx="260">
                  <c:v>161.51300048828099</c:v>
                </c:pt>
                <c:pt idx="261">
                  <c:v>314.73199462890602</c:v>
                </c:pt>
                <c:pt idx="262">
                  <c:v>290.31900024414</c:v>
                </c:pt>
                <c:pt idx="263">
                  <c:v>3359.46997070312</c:v>
                </c:pt>
                <c:pt idx="264">
                  <c:v>94.085197448730398</c:v>
                </c:pt>
                <c:pt idx="265">
                  <c:v>3410.14990234375</c:v>
                </c:pt>
                <c:pt idx="266">
                  <c:v>383.13400268554602</c:v>
                </c:pt>
                <c:pt idx="267">
                  <c:v>292.39599609375</c:v>
                </c:pt>
                <c:pt idx="268">
                  <c:v>238.95500183105401</c:v>
                </c:pt>
                <c:pt idx="269">
                  <c:v>84.810798645019503</c:v>
                </c:pt>
                <c:pt idx="270">
                  <c:v>253.37300109863199</c:v>
                </c:pt>
                <c:pt idx="271">
                  <c:v>1287.44995117187</c:v>
                </c:pt>
                <c:pt idx="272">
                  <c:v>219.843994140625</c:v>
                </c:pt>
                <c:pt idx="273">
                  <c:v>753.71099853515602</c:v>
                </c:pt>
                <c:pt idx="274">
                  <c:v>92.416603088378906</c:v>
                </c:pt>
                <c:pt idx="275">
                  <c:v>291.385986328125</c:v>
                </c:pt>
                <c:pt idx="276">
                  <c:v>79.672599792480398</c:v>
                </c:pt>
                <c:pt idx="277">
                  <c:v>333.871002197265</c:v>
                </c:pt>
                <c:pt idx="278">
                  <c:v>50.947200775146399</c:v>
                </c:pt>
                <c:pt idx="279">
                  <c:v>101.24900054931599</c:v>
                </c:pt>
                <c:pt idx="280">
                  <c:v>99.434700012207003</c:v>
                </c:pt>
                <c:pt idx="281">
                  <c:v>921.99597167968705</c:v>
                </c:pt>
                <c:pt idx="282">
                  <c:v>148.78700256347599</c:v>
                </c:pt>
                <c:pt idx="283">
                  <c:v>108.61699676513599</c:v>
                </c:pt>
                <c:pt idx="284">
                  <c:v>238.38999938964801</c:v>
                </c:pt>
                <c:pt idx="285">
                  <c:v>699.35900878906205</c:v>
                </c:pt>
                <c:pt idx="286">
                  <c:v>1662.65002441406</c:v>
                </c:pt>
                <c:pt idx="287">
                  <c:v>339.58599853515602</c:v>
                </c:pt>
                <c:pt idx="288">
                  <c:v>252.63699340820301</c:v>
                </c:pt>
                <c:pt idx="289">
                  <c:v>180.88000488281199</c:v>
                </c:pt>
                <c:pt idx="290">
                  <c:v>1679.97998046875</c:v>
                </c:pt>
                <c:pt idx="291">
                  <c:v>762.1259765625</c:v>
                </c:pt>
                <c:pt idx="292">
                  <c:v>327.68099975585898</c:v>
                </c:pt>
                <c:pt idx="293">
                  <c:v>103.58599853515599</c:v>
                </c:pt>
                <c:pt idx="294">
                  <c:v>255.01899719238199</c:v>
                </c:pt>
                <c:pt idx="295">
                  <c:v>766.72302246093705</c:v>
                </c:pt>
                <c:pt idx="296">
                  <c:v>137.45599365234301</c:v>
                </c:pt>
                <c:pt idx="297">
                  <c:v>80.021202087402301</c:v>
                </c:pt>
                <c:pt idx="298">
                  <c:v>58.595001220703097</c:v>
                </c:pt>
                <c:pt idx="299">
                  <c:v>155.77600097656199</c:v>
                </c:pt>
                <c:pt idx="300">
                  <c:v>185.141998291015</c:v>
                </c:pt>
                <c:pt idx="301">
                  <c:v>114.317001342773</c:v>
                </c:pt>
                <c:pt idx="302">
                  <c:v>538.22399902343705</c:v>
                </c:pt>
                <c:pt idx="303">
                  <c:v>179.82800292968699</c:v>
                </c:pt>
                <c:pt idx="304">
                  <c:v>71.491996765136705</c:v>
                </c:pt>
                <c:pt idx="305">
                  <c:v>124.657997131347</c:v>
                </c:pt>
                <c:pt idx="306">
                  <c:v>114.29799652099599</c:v>
                </c:pt>
                <c:pt idx="307">
                  <c:v>318.95300292968699</c:v>
                </c:pt>
                <c:pt idx="308">
                  <c:v>302.61599731445301</c:v>
                </c:pt>
                <c:pt idx="309">
                  <c:v>3017.97998046875</c:v>
                </c:pt>
                <c:pt idx="310">
                  <c:v>3551</c:v>
                </c:pt>
                <c:pt idx="311">
                  <c:v>124.84400177001901</c:v>
                </c:pt>
                <c:pt idx="312">
                  <c:v>867.05603027343705</c:v>
                </c:pt>
                <c:pt idx="313">
                  <c:v>106.29199981689401</c:v>
                </c:pt>
                <c:pt idx="314">
                  <c:v>3484.96997070312</c:v>
                </c:pt>
                <c:pt idx="315">
                  <c:v>3003.06005859375</c:v>
                </c:pt>
                <c:pt idx="316">
                  <c:v>420.27301025390602</c:v>
                </c:pt>
                <c:pt idx="317">
                  <c:v>288.287994384765</c:v>
                </c:pt>
                <c:pt idx="318">
                  <c:v>189.80599975585901</c:v>
                </c:pt>
                <c:pt idx="319">
                  <c:v>82.491897583007798</c:v>
                </c:pt>
                <c:pt idx="320">
                  <c:v>82.893699645995994</c:v>
                </c:pt>
                <c:pt idx="321">
                  <c:v>233.08500671386699</c:v>
                </c:pt>
                <c:pt idx="322">
                  <c:v>86.444801330566406</c:v>
                </c:pt>
                <c:pt idx="323">
                  <c:v>85.593498229980398</c:v>
                </c:pt>
                <c:pt idx="324">
                  <c:v>86.633796691894503</c:v>
                </c:pt>
                <c:pt idx="325">
                  <c:v>2047.38000488281</c:v>
                </c:pt>
                <c:pt idx="326">
                  <c:v>189.16700744628901</c:v>
                </c:pt>
                <c:pt idx="327">
                  <c:v>63.638099670410099</c:v>
                </c:pt>
                <c:pt idx="328">
                  <c:v>141.27099609375</c:v>
                </c:pt>
                <c:pt idx="329">
                  <c:v>267.031005859375</c:v>
                </c:pt>
                <c:pt idx="330">
                  <c:v>5337.830078125</c:v>
                </c:pt>
                <c:pt idx="331">
                  <c:v>381.32501220703102</c:v>
                </c:pt>
                <c:pt idx="332">
                  <c:v>105.111000061035</c:v>
                </c:pt>
                <c:pt idx="333">
                  <c:v>888.56402587890602</c:v>
                </c:pt>
                <c:pt idx="334">
                  <c:v>197.36099243164</c:v>
                </c:pt>
                <c:pt idx="335">
                  <c:v>3318.55004882812</c:v>
                </c:pt>
                <c:pt idx="336">
                  <c:v>1514.98999023437</c:v>
                </c:pt>
                <c:pt idx="337">
                  <c:v>3542.13989257812</c:v>
                </c:pt>
                <c:pt idx="338">
                  <c:v>3165.3701171875</c:v>
                </c:pt>
                <c:pt idx="339">
                  <c:v>474.625</c:v>
                </c:pt>
                <c:pt idx="340">
                  <c:v>359.27801513671801</c:v>
                </c:pt>
                <c:pt idx="341">
                  <c:v>2535.71997070312</c:v>
                </c:pt>
                <c:pt idx="342">
                  <c:v>2951.22998046875</c:v>
                </c:pt>
                <c:pt idx="343">
                  <c:v>1654.19995117187</c:v>
                </c:pt>
                <c:pt idx="344">
                  <c:v>3165.9599609375</c:v>
                </c:pt>
                <c:pt idx="345">
                  <c:v>468.86599731445301</c:v>
                </c:pt>
                <c:pt idx="346">
                  <c:v>74.407096862792898</c:v>
                </c:pt>
                <c:pt idx="347">
                  <c:v>201.77999877929599</c:v>
                </c:pt>
                <c:pt idx="348">
                  <c:v>1376.47998046875</c:v>
                </c:pt>
                <c:pt idx="349">
                  <c:v>65.683296203613196</c:v>
                </c:pt>
                <c:pt idx="350">
                  <c:v>82.462898254394503</c:v>
                </c:pt>
                <c:pt idx="351">
                  <c:v>59.008499145507798</c:v>
                </c:pt>
                <c:pt idx="352">
                  <c:v>55.476799011230398</c:v>
                </c:pt>
                <c:pt idx="353">
                  <c:v>71.364402770995994</c:v>
                </c:pt>
                <c:pt idx="354">
                  <c:v>308.33401489257801</c:v>
                </c:pt>
                <c:pt idx="355">
                  <c:v>90.976600646972599</c:v>
                </c:pt>
                <c:pt idx="356">
                  <c:v>592.77197265625</c:v>
                </c:pt>
                <c:pt idx="357">
                  <c:v>172.190994262695</c:v>
                </c:pt>
                <c:pt idx="358">
                  <c:v>63.186798095703097</c:v>
                </c:pt>
                <c:pt idx="359">
                  <c:v>152.294998168945</c:v>
                </c:pt>
                <c:pt idx="360">
                  <c:v>110.603996276855</c:v>
                </c:pt>
                <c:pt idx="361">
                  <c:v>242.95599365234301</c:v>
                </c:pt>
                <c:pt idx="362">
                  <c:v>447.82101440429602</c:v>
                </c:pt>
                <c:pt idx="363">
                  <c:v>96.431800842285099</c:v>
                </c:pt>
                <c:pt idx="364">
                  <c:v>3071.18994140625</c:v>
                </c:pt>
                <c:pt idx="365">
                  <c:v>3716.10009765625</c:v>
                </c:pt>
                <c:pt idx="366">
                  <c:v>3638.05004882812</c:v>
                </c:pt>
                <c:pt idx="367">
                  <c:v>2368.3701171875</c:v>
                </c:pt>
                <c:pt idx="368">
                  <c:v>130.95700073242099</c:v>
                </c:pt>
                <c:pt idx="369">
                  <c:v>482.34500122070301</c:v>
                </c:pt>
                <c:pt idx="370">
                  <c:v>276.350006103515</c:v>
                </c:pt>
                <c:pt idx="371">
                  <c:v>343.37298583984301</c:v>
                </c:pt>
                <c:pt idx="372">
                  <c:v>202.71299743652301</c:v>
                </c:pt>
                <c:pt idx="373">
                  <c:v>56.058200836181598</c:v>
                </c:pt>
                <c:pt idx="374">
                  <c:v>100.00700378417901</c:v>
                </c:pt>
                <c:pt idx="375">
                  <c:v>66.301399230957003</c:v>
                </c:pt>
                <c:pt idx="376">
                  <c:v>203.18400573730401</c:v>
                </c:pt>
                <c:pt idx="377">
                  <c:v>54.739700317382798</c:v>
                </c:pt>
                <c:pt idx="378">
                  <c:v>82.566902160644503</c:v>
                </c:pt>
                <c:pt idx="379">
                  <c:v>371.49099731445301</c:v>
                </c:pt>
                <c:pt idx="380">
                  <c:v>91.673202514648395</c:v>
                </c:pt>
                <c:pt idx="381">
                  <c:v>63.696800231933501</c:v>
                </c:pt>
                <c:pt idx="382">
                  <c:v>300.80099487304602</c:v>
                </c:pt>
                <c:pt idx="383">
                  <c:v>890.55499267578102</c:v>
                </c:pt>
                <c:pt idx="384">
                  <c:v>160.73100280761699</c:v>
                </c:pt>
                <c:pt idx="385">
                  <c:v>379.88299560546801</c:v>
                </c:pt>
                <c:pt idx="386">
                  <c:v>264.50900268554602</c:v>
                </c:pt>
                <c:pt idx="387">
                  <c:v>96.054801940917898</c:v>
                </c:pt>
                <c:pt idx="388">
                  <c:v>298.156005859375</c:v>
                </c:pt>
                <c:pt idx="389">
                  <c:v>668.75402832031205</c:v>
                </c:pt>
                <c:pt idx="390">
                  <c:v>59.260601043701101</c:v>
                </c:pt>
                <c:pt idx="391">
                  <c:v>584.76702880859295</c:v>
                </c:pt>
                <c:pt idx="392">
                  <c:v>451.53601074218699</c:v>
                </c:pt>
                <c:pt idx="393">
                  <c:v>278.83700561523398</c:v>
                </c:pt>
                <c:pt idx="394">
                  <c:v>466.14498901367102</c:v>
                </c:pt>
                <c:pt idx="395">
                  <c:v>709.41198730468705</c:v>
                </c:pt>
                <c:pt idx="396">
                  <c:v>120.515998840332</c:v>
                </c:pt>
                <c:pt idx="397">
                  <c:v>193.51899719238199</c:v>
                </c:pt>
                <c:pt idx="398">
                  <c:v>111.97100067138599</c:v>
                </c:pt>
                <c:pt idx="399">
                  <c:v>228.58099365234301</c:v>
                </c:pt>
                <c:pt idx="400">
                  <c:v>68.365501403808494</c:v>
                </c:pt>
                <c:pt idx="401">
                  <c:v>88.048500061035099</c:v>
                </c:pt>
                <c:pt idx="402">
                  <c:v>54.440101623535099</c:v>
                </c:pt>
                <c:pt idx="403">
                  <c:v>106.70899963378901</c:v>
                </c:pt>
                <c:pt idx="404">
                  <c:v>67.591102600097599</c:v>
                </c:pt>
                <c:pt idx="405">
                  <c:v>158.99200439453099</c:v>
                </c:pt>
                <c:pt idx="406">
                  <c:v>53.430198669433501</c:v>
                </c:pt>
                <c:pt idx="407">
                  <c:v>202.35800170898401</c:v>
                </c:pt>
                <c:pt idx="408">
                  <c:v>548.72198486328102</c:v>
                </c:pt>
                <c:pt idx="409">
                  <c:v>58.999099731445298</c:v>
                </c:pt>
                <c:pt idx="410">
                  <c:v>54.771499633788999</c:v>
                </c:pt>
                <c:pt idx="411">
                  <c:v>117.292999267578</c:v>
                </c:pt>
                <c:pt idx="412">
                  <c:v>154.72200012207</c:v>
                </c:pt>
                <c:pt idx="413">
                  <c:v>841.45098876953102</c:v>
                </c:pt>
                <c:pt idx="414">
                  <c:v>1763.56994628906</c:v>
                </c:pt>
                <c:pt idx="415">
                  <c:v>115.393997192382</c:v>
                </c:pt>
                <c:pt idx="416">
                  <c:v>71.399497985839801</c:v>
                </c:pt>
                <c:pt idx="417">
                  <c:v>138.753005981445</c:v>
                </c:pt>
                <c:pt idx="418">
                  <c:v>137.45300292968699</c:v>
                </c:pt>
                <c:pt idx="419">
                  <c:v>942.0830078125</c:v>
                </c:pt>
                <c:pt idx="420">
                  <c:v>386.15499877929602</c:v>
                </c:pt>
                <c:pt idx="421">
                  <c:v>170.36999511718699</c:v>
                </c:pt>
                <c:pt idx="422">
                  <c:v>1069.41003417968</c:v>
                </c:pt>
                <c:pt idx="423">
                  <c:v>214.36799621582</c:v>
                </c:pt>
                <c:pt idx="424">
                  <c:v>1520.33996582031</c:v>
                </c:pt>
                <c:pt idx="425">
                  <c:v>718.00201416015602</c:v>
                </c:pt>
                <c:pt idx="426">
                  <c:v>200.99000549316401</c:v>
                </c:pt>
                <c:pt idx="427">
                  <c:v>96.000801086425696</c:v>
                </c:pt>
                <c:pt idx="428">
                  <c:v>194.641998291015</c:v>
                </c:pt>
                <c:pt idx="429">
                  <c:v>61.351799011230398</c:v>
                </c:pt>
                <c:pt idx="430">
                  <c:v>68.424102783203097</c:v>
                </c:pt>
                <c:pt idx="431">
                  <c:v>89.541198730468693</c:v>
                </c:pt>
                <c:pt idx="432">
                  <c:v>231.266998291015</c:v>
                </c:pt>
                <c:pt idx="433">
                  <c:v>235.37600708007801</c:v>
                </c:pt>
                <c:pt idx="434">
                  <c:v>56.126399993896399</c:v>
                </c:pt>
                <c:pt idx="435">
                  <c:v>390.98098754882801</c:v>
                </c:pt>
                <c:pt idx="436">
                  <c:v>160.81100463867099</c:v>
                </c:pt>
                <c:pt idx="437">
                  <c:v>379.58599853515602</c:v>
                </c:pt>
                <c:pt idx="438">
                  <c:v>2917.3798828125</c:v>
                </c:pt>
                <c:pt idx="439">
                  <c:v>85.872703552245994</c:v>
                </c:pt>
                <c:pt idx="440">
                  <c:v>578.99401855468705</c:v>
                </c:pt>
                <c:pt idx="441">
                  <c:v>186.01600646972599</c:v>
                </c:pt>
                <c:pt idx="442">
                  <c:v>3143.36010742187</c:v>
                </c:pt>
                <c:pt idx="443">
                  <c:v>423.38198852539</c:v>
                </c:pt>
                <c:pt idx="444">
                  <c:v>182.53500366210901</c:v>
                </c:pt>
                <c:pt idx="445">
                  <c:v>391.73098754882801</c:v>
                </c:pt>
                <c:pt idx="446">
                  <c:v>60.036201477050703</c:v>
                </c:pt>
                <c:pt idx="447">
                  <c:v>88.731101989745994</c:v>
                </c:pt>
                <c:pt idx="448">
                  <c:v>317.17401123046801</c:v>
                </c:pt>
                <c:pt idx="449">
                  <c:v>91.214202880859304</c:v>
                </c:pt>
                <c:pt idx="450">
                  <c:v>54.180099487304602</c:v>
                </c:pt>
                <c:pt idx="451">
                  <c:v>205.63900756835901</c:v>
                </c:pt>
                <c:pt idx="452">
                  <c:v>204.12899780273401</c:v>
                </c:pt>
                <c:pt idx="453">
                  <c:v>119.84700012207</c:v>
                </c:pt>
                <c:pt idx="454">
                  <c:v>57.082199096679602</c:v>
                </c:pt>
                <c:pt idx="455">
                  <c:v>59.784599304199197</c:v>
                </c:pt>
                <c:pt idx="456">
                  <c:v>693.71197509765602</c:v>
                </c:pt>
                <c:pt idx="457">
                  <c:v>176.09100341796801</c:v>
                </c:pt>
                <c:pt idx="458">
                  <c:v>213.343002319335</c:v>
                </c:pt>
                <c:pt idx="459">
                  <c:v>263.71600341796801</c:v>
                </c:pt>
                <c:pt idx="460">
                  <c:v>1488.06994628906</c:v>
                </c:pt>
                <c:pt idx="461">
                  <c:v>399.25799560546801</c:v>
                </c:pt>
                <c:pt idx="462">
                  <c:v>369.99499511718699</c:v>
                </c:pt>
                <c:pt idx="463">
                  <c:v>1688.81994628906</c:v>
                </c:pt>
                <c:pt idx="464">
                  <c:v>294.45199584960898</c:v>
                </c:pt>
                <c:pt idx="465">
                  <c:v>200.45700073242099</c:v>
                </c:pt>
                <c:pt idx="466">
                  <c:v>146.65199279785099</c:v>
                </c:pt>
                <c:pt idx="467">
                  <c:v>640.32000732421795</c:v>
                </c:pt>
                <c:pt idx="468">
                  <c:v>53.871101379394503</c:v>
                </c:pt>
                <c:pt idx="469">
                  <c:v>82.228500366210895</c:v>
                </c:pt>
                <c:pt idx="470">
                  <c:v>71.430496215820298</c:v>
                </c:pt>
                <c:pt idx="471">
                  <c:v>90.003303527832003</c:v>
                </c:pt>
                <c:pt idx="472">
                  <c:v>122.730003356933</c:v>
                </c:pt>
                <c:pt idx="473">
                  <c:v>1604.31994628906</c:v>
                </c:pt>
                <c:pt idx="474">
                  <c:v>102.407997131347</c:v>
                </c:pt>
                <c:pt idx="475">
                  <c:v>130.28999328613199</c:v>
                </c:pt>
                <c:pt idx="476">
                  <c:v>219.95199584960901</c:v>
                </c:pt>
                <c:pt idx="477">
                  <c:v>3394.78002929687</c:v>
                </c:pt>
                <c:pt idx="478">
                  <c:v>3004.02001953125</c:v>
                </c:pt>
                <c:pt idx="479">
                  <c:v>140.48599243164</c:v>
                </c:pt>
                <c:pt idx="480">
                  <c:v>2940.46997070312</c:v>
                </c:pt>
                <c:pt idx="481">
                  <c:v>3488.64990234375</c:v>
                </c:pt>
                <c:pt idx="482">
                  <c:v>259.71701049804602</c:v>
                </c:pt>
                <c:pt idx="483">
                  <c:v>118.050003051757</c:v>
                </c:pt>
                <c:pt idx="484">
                  <c:v>1106.13000488281</c:v>
                </c:pt>
                <c:pt idx="485">
                  <c:v>85.115097045898395</c:v>
                </c:pt>
                <c:pt idx="486">
                  <c:v>61.037101745605398</c:v>
                </c:pt>
                <c:pt idx="487">
                  <c:v>560.46197509765602</c:v>
                </c:pt>
                <c:pt idx="488">
                  <c:v>180.927001953125</c:v>
                </c:pt>
                <c:pt idx="489">
                  <c:v>245.36000061035099</c:v>
                </c:pt>
                <c:pt idx="490">
                  <c:v>10225.400390625</c:v>
                </c:pt>
                <c:pt idx="491">
                  <c:v>1412.66003417968</c:v>
                </c:pt>
                <c:pt idx="492">
                  <c:v>432.47100830078102</c:v>
                </c:pt>
                <c:pt idx="493">
                  <c:v>343.42199707031199</c:v>
                </c:pt>
                <c:pt idx="494">
                  <c:v>637.052978515625</c:v>
                </c:pt>
                <c:pt idx="495">
                  <c:v>2904</c:v>
                </c:pt>
                <c:pt idx="496">
                  <c:v>3566.76000976562</c:v>
                </c:pt>
                <c:pt idx="497">
                  <c:v>557.27600097656205</c:v>
                </c:pt>
                <c:pt idx="498">
                  <c:v>489.83700561523398</c:v>
                </c:pt>
                <c:pt idx="499">
                  <c:v>3268.88989257812</c:v>
                </c:pt>
                <c:pt idx="500">
                  <c:v>2787.44995117187</c:v>
                </c:pt>
                <c:pt idx="501">
                  <c:v>680.96697998046795</c:v>
                </c:pt>
                <c:pt idx="502">
                  <c:v>51.971401214599602</c:v>
                </c:pt>
                <c:pt idx="503">
                  <c:v>485.23498535156199</c:v>
                </c:pt>
                <c:pt idx="504">
                  <c:v>446.64099121093699</c:v>
                </c:pt>
                <c:pt idx="505">
                  <c:v>1299.32995605468</c:v>
                </c:pt>
                <c:pt idx="506">
                  <c:v>8000.39990234375</c:v>
                </c:pt>
                <c:pt idx="507">
                  <c:v>188.14599609375</c:v>
                </c:pt>
                <c:pt idx="508">
                  <c:v>174.86799621582</c:v>
                </c:pt>
                <c:pt idx="509">
                  <c:v>57.290199279785099</c:v>
                </c:pt>
                <c:pt idx="510">
                  <c:v>97.303596496582003</c:v>
                </c:pt>
                <c:pt idx="511">
                  <c:v>160.20100402832</c:v>
                </c:pt>
                <c:pt idx="512">
                  <c:v>1369.77001953125</c:v>
                </c:pt>
                <c:pt idx="513">
                  <c:v>97.152999877929602</c:v>
                </c:pt>
                <c:pt idx="514">
                  <c:v>81.848396301269503</c:v>
                </c:pt>
                <c:pt idx="515">
                  <c:v>339.35598754882801</c:v>
                </c:pt>
                <c:pt idx="516">
                  <c:v>61.796798706054602</c:v>
                </c:pt>
                <c:pt idx="517">
                  <c:v>3568.78002929687</c:v>
                </c:pt>
                <c:pt idx="518">
                  <c:v>2875.43994140625</c:v>
                </c:pt>
                <c:pt idx="519">
                  <c:v>297.947998046875</c:v>
                </c:pt>
                <c:pt idx="520">
                  <c:v>2814.6298828125</c:v>
                </c:pt>
                <c:pt idx="521">
                  <c:v>3465.18994140625</c:v>
                </c:pt>
                <c:pt idx="522">
                  <c:v>325.41101074218699</c:v>
                </c:pt>
                <c:pt idx="523">
                  <c:v>133.39700317382801</c:v>
                </c:pt>
                <c:pt idx="524">
                  <c:v>107.87400054931599</c:v>
                </c:pt>
                <c:pt idx="525">
                  <c:v>1185.7900390625</c:v>
                </c:pt>
                <c:pt idx="526">
                  <c:v>63.284099578857401</c:v>
                </c:pt>
                <c:pt idx="527">
                  <c:v>65.834602355957003</c:v>
                </c:pt>
                <c:pt idx="528">
                  <c:v>157.04800415039</c:v>
                </c:pt>
                <c:pt idx="529">
                  <c:v>194.82499694824199</c:v>
                </c:pt>
                <c:pt idx="530">
                  <c:v>121.453002929687</c:v>
                </c:pt>
                <c:pt idx="531">
                  <c:v>70.092796325683494</c:v>
                </c:pt>
                <c:pt idx="532">
                  <c:v>109.80100250244099</c:v>
                </c:pt>
                <c:pt idx="533">
                  <c:v>699.86798095703102</c:v>
                </c:pt>
                <c:pt idx="534">
                  <c:v>201.15299987792901</c:v>
                </c:pt>
                <c:pt idx="535">
                  <c:v>346.98800659179602</c:v>
                </c:pt>
                <c:pt idx="536">
                  <c:v>1505.78002929687</c:v>
                </c:pt>
                <c:pt idx="537">
                  <c:v>77.263900756835895</c:v>
                </c:pt>
                <c:pt idx="538">
                  <c:v>336.22299194335898</c:v>
                </c:pt>
                <c:pt idx="539">
                  <c:v>265.21798706054602</c:v>
                </c:pt>
                <c:pt idx="540">
                  <c:v>195.43200683593699</c:v>
                </c:pt>
                <c:pt idx="541">
                  <c:v>73.667098999023395</c:v>
                </c:pt>
                <c:pt idx="542">
                  <c:v>1872.86999511718</c:v>
                </c:pt>
                <c:pt idx="543">
                  <c:v>322.88101196289</c:v>
                </c:pt>
                <c:pt idx="544">
                  <c:v>203.57099914550699</c:v>
                </c:pt>
                <c:pt idx="545">
                  <c:v>166.58700561523401</c:v>
                </c:pt>
                <c:pt idx="546">
                  <c:v>614.10400390625</c:v>
                </c:pt>
                <c:pt idx="547">
                  <c:v>51.516201019287102</c:v>
                </c:pt>
                <c:pt idx="548">
                  <c:v>88.849403381347599</c:v>
                </c:pt>
                <c:pt idx="549">
                  <c:v>235.77200317382801</c:v>
                </c:pt>
                <c:pt idx="550">
                  <c:v>66.697601318359304</c:v>
                </c:pt>
                <c:pt idx="551">
                  <c:v>63.629199981689403</c:v>
                </c:pt>
                <c:pt idx="552">
                  <c:v>285.67199707031199</c:v>
                </c:pt>
                <c:pt idx="553">
                  <c:v>268.246002197265</c:v>
                </c:pt>
                <c:pt idx="554">
                  <c:v>63.0778999328613</c:v>
                </c:pt>
                <c:pt idx="555">
                  <c:v>536.041015625</c:v>
                </c:pt>
                <c:pt idx="556">
                  <c:v>339.95700073242102</c:v>
                </c:pt>
                <c:pt idx="557">
                  <c:v>288.32800292968699</c:v>
                </c:pt>
                <c:pt idx="558">
                  <c:v>3349.72998046875</c:v>
                </c:pt>
                <c:pt idx="559">
                  <c:v>215.00599670410099</c:v>
                </c:pt>
                <c:pt idx="560">
                  <c:v>130.81100463867099</c:v>
                </c:pt>
                <c:pt idx="561">
                  <c:v>218.26199340820301</c:v>
                </c:pt>
                <c:pt idx="562">
                  <c:v>217.26199340820301</c:v>
                </c:pt>
                <c:pt idx="563">
                  <c:v>172.375</c:v>
                </c:pt>
                <c:pt idx="564">
                  <c:v>3581.25</c:v>
                </c:pt>
                <c:pt idx="565">
                  <c:v>295.04800415039</c:v>
                </c:pt>
                <c:pt idx="566">
                  <c:v>262.927001953125</c:v>
                </c:pt>
                <c:pt idx="567">
                  <c:v>531.80999755859295</c:v>
                </c:pt>
                <c:pt idx="568">
                  <c:v>339.91198730468699</c:v>
                </c:pt>
                <c:pt idx="569">
                  <c:v>55.846900939941399</c:v>
                </c:pt>
                <c:pt idx="570">
                  <c:v>60.929901123046797</c:v>
                </c:pt>
                <c:pt idx="571">
                  <c:v>102.986999511718</c:v>
                </c:pt>
                <c:pt idx="572">
                  <c:v>86.095199584960895</c:v>
                </c:pt>
                <c:pt idx="573">
                  <c:v>174.76499938964801</c:v>
                </c:pt>
                <c:pt idx="574">
                  <c:v>124.11499786376901</c:v>
                </c:pt>
                <c:pt idx="575">
                  <c:v>101.92299652099599</c:v>
                </c:pt>
                <c:pt idx="576">
                  <c:v>94.192497253417898</c:v>
                </c:pt>
                <c:pt idx="577">
                  <c:v>140.121002197265</c:v>
                </c:pt>
                <c:pt idx="578">
                  <c:v>730.11199951171795</c:v>
                </c:pt>
                <c:pt idx="579">
                  <c:v>1196.44995117187</c:v>
                </c:pt>
                <c:pt idx="580">
                  <c:v>75.965400695800696</c:v>
                </c:pt>
                <c:pt idx="581">
                  <c:v>114.889999389648</c:v>
                </c:pt>
                <c:pt idx="582">
                  <c:v>269.10900878906199</c:v>
                </c:pt>
                <c:pt idx="583">
                  <c:v>1021.78997802734</c:v>
                </c:pt>
                <c:pt idx="584">
                  <c:v>125.11699676513599</c:v>
                </c:pt>
                <c:pt idx="585">
                  <c:v>515.21002197265602</c:v>
                </c:pt>
                <c:pt idx="586">
                  <c:v>994.29400634765602</c:v>
                </c:pt>
                <c:pt idx="587">
                  <c:v>166.878005981445</c:v>
                </c:pt>
                <c:pt idx="588">
                  <c:v>219.70500183105401</c:v>
                </c:pt>
                <c:pt idx="589">
                  <c:v>1124.7900390625</c:v>
                </c:pt>
                <c:pt idx="590">
                  <c:v>615.36102294921795</c:v>
                </c:pt>
                <c:pt idx="591">
                  <c:v>137.69500732421801</c:v>
                </c:pt>
                <c:pt idx="592">
                  <c:v>92.813697814941406</c:v>
                </c:pt>
                <c:pt idx="593">
                  <c:v>103.61499786376901</c:v>
                </c:pt>
                <c:pt idx="594">
                  <c:v>197.25399780273401</c:v>
                </c:pt>
                <c:pt idx="595">
                  <c:v>141.01300048828099</c:v>
                </c:pt>
                <c:pt idx="596">
                  <c:v>53.919300079345703</c:v>
                </c:pt>
                <c:pt idx="597">
                  <c:v>69.206398010253906</c:v>
                </c:pt>
                <c:pt idx="598">
                  <c:v>101.919998168945</c:v>
                </c:pt>
                <c:pt idx="599">
                  <c:v>194.60600280761699</c:v>
                </c:pt>
                <c:pt idx="600">
                  <c:v>83.624099731445298</c:v>
                </c:pt>
                <c:pt idx="601">
                  <c:v>118.629997253418</c:v>
                </c:pt>
                <c:pt idx="602">
                  <c:v>57.855899810791001</c:v>
                </c:pt>
                <c:pt idx="603">
                  <c:v>87.955902099609304</c:v>
                </c:pt>
                <c:pt idx="604">
                  <c:v>154.33799743652301</c:v>
                </c:pt>
                <c:pt idx="605">
                  <c:v>736.71398925781205</c:v>
                </c:pt>
                <c:pt idx="606">
                  <c:v>188.73800659179599</c:v>
                </c:pt>
                <c:pt idx="607">
                  <c:v>418.58700561523398</c:v>
                </c:pt>
                <c:pt idx="608">
                  <c:v>251.59500122070301</c:v>
                </c:pt>
                <c:pt idx="609">
                  <c:v>134.18099975585901</c:v>
                </c:pt>
                <c:pt idx="610">
                  <c:v>415.433013916015</c:v>
                </c:pt>
                <c:pt idx="611">
                  <c:v>336.06698608398398</c:v>
                </c:pt>
                <c:pt idx="612">
                  <c:v>403.12600708007801</c:v>
                </c:pt>
                <c:pt idx="613">
                  <c:v>305.10598754882801</c:v>
                </c:pt>
                <c:pt idx="614">
                  <c:v>134.746002197265</c:v>
                </c:pt>
                <c:pt idx="615">
                  <c:v>415.22299194335898</c:v>
                </c:pt>
                <c:pt idx="616">
                  <c:v>120.434997558593</c:v>
                </c:pt>
                <c:pt idx="617">
                  <c:v>663.17102050781205</c:v>
                </c:pt>
                <c:pt idx="618">
                  <c:v>181.96000671386699</c:v>
                </c:pt>
                <c:pt idx="619">
                  <c:v>168.29400634765599</c:v>
                </c:pt>
                <c:pt idx="620">
                  <c:v>78.042198181152301</c:v>
                </c:pt>
                <c:pt idx="621">
                  <c:v>182.83500671386699</c:v>
                </c:pt>
                <c:pt idx="622">
                  <c:v>73.118896484375</c:v>
                </c:pt>
                <c:pt idx="623">
                  <c:v>54.893001556396399</c:v>
                </c:pt>
                <c:pt idx="624">
                  <c:v>58.585300445556598</c:v>
                </c:pt>
                <c:pt idx="625">
                  <c:v>109.51300048828099</c:v>
                </c:pt>
                <c:pt idx="626">
                  <c:v>303.287994384765</c:v>
                </c:pt>
                <c:pt idx="627">
                  <c:v>125.81199645996</c:v>
                </c:pt>
                <c:pt idx="628">
                  <c:v>87.176002502441406</c:v>
                </c:pt>
                <c:pt idx="629">
                  <c:v>97.002601623535099</c:v>
                </c:pt>
                <c:pt idx="630">
                  <c:v>606.281982421875</c:v>
                </c:pt>
                <c:pt idx="631">
                  <c:v>266.48098754882801</c:v>
                </c:pt>
                <c:pt idx="632">
                  <c:v>543.01702880859295</c:v>
                </c:pt>
                <c:pt idx="633">
                  <c:v>189.81199645996</c:v>
                </c:pt>
                <c:pt idx="634">
                  <c:v>2343.38989257812</c:v>
                </c:pt>
                <c:pt idx="635">
                  <c:v>3249.8701171875</c:v>
                </c:pt>
                <c:pt idx="636">
                  <c:v>3477.3798828125</c:v>
                </c:pt>
                <c:pt idx="637">
                  <c:v>2603.580078125</c:v>
                </c:pt>
                <c:pt idx="638">
                  <c:v>191.496002197265</c:v>
                </c:pt>
                <c:pt idx="639">
                  <c:v>434.58999633789</c:v>
                </c:pt>
                <c:pt idx="640">
                  <c:v>215.51800537109301</c:v>
                </c:pt>
                <c:pt idx="641">
                  <c:v>138.044998168945</c:v>
                </c:pt>
                <c:pt idx="642">
                  <c:v>82.549697875976506</c:v>
                </c:pt>
                <c:pt idx="643">
                  <c:v>75.360603332519503</c:v>
                </c:pt>
                <c:pt idx="644">
                  <c:v>312.09799194335898</c:v>
                </c:pt>
                <c:pt idx="645">
                  <c:v>55.491600036621001</c:v>
                </c:pt>
                <c:pt idx="646">
                  <c:v>65.302299499511705</c:v>
                </c:pt>
                <c:pt idx="647">
                  <c:v>99.026496887207003</c:v>
                </c:pt>
                <c:pt idx="648">
                  <c:v>74.692901611328097</c:v>
                </c:pt>
                <c:pt idx="649">
                  <c:v>63.584499359130803</c:v>
                </c:pt>
                <c:pt idx="650">
                  <c:v>1047.80004882812</c:v>
                </c:pt>
                <c:pt idx="651">
                  <c:v>168.69200134277301</c:v>
                </c:pt>
                <c:pt idx="652">
                  <c:v>502.45199584960898</c:v>
                </c:pt>
                <c:pt idx="653">
                  <c:v>92.5780029296875</c:v>
                </c:pt>
                <c:pt idx="654">
                  <c:v>113.64800262451099</c:v>
                </c:pt>
                <c:pt idx="655">
                  <c:v>75.015998840332003</c:v>
                </c:pt>
                <c:pt idx="656">
                  <c:v>3451.63989257812</c:v>
                </c:pt>
                <c:pt idx="657">
                  <c:v>1830.80004882812</c:v>
                </c:pt>
                <c:pt idx="658">
                  <c:v>3722.68994140625</c:v>
                </c:pt>
                <c:pt idx="659">
                  <c:v>2352.06005859375</c:v>
                </c:pt>
                <c:pt idx="660">
                  <c:v>345.16400146484301</c:v>
                </c:pt>
                <c:pt idx="661">
                  <c:v>314.364990234375</c:v>
                </c:pt>
                <c:pt idx="662">
                  <c:v>2596.96997070312</c:v>
                </c:pt>
                <c:pt idx="663">
                  <c:v>3415.7900390625</c:v>
                </c:pt>
                <c:pt idx="664">
                  <c:v>1613.31994628906</c:v>
                </c:pt>
                <c:pt idx="665">
                  <c:v>3163.2900390625</c:v>
                </c:pt>
                <c:pt idx="666">
                  <c:v>56.587799072265597</c:v>
                </c:pt>
                <c:pt idx="667">
                  <c:v>111.86499786376901</c:v>
                </c:pt>
                <c:pt idx="668">
                  <c:v>421.04901123046801</c:v>
                </c:pt>
                <c:pt idx="669">
                  <c:v>171.04899597167901</c:v>
                </c:pt>
                <c:pt idx="670">
                  <c:v>3028.580078125</c:v>
                </c:pt>
                <c:pt idx="671">
                  <c:v>78.406196594238196</c:v>
                </c:pt>
                <c:pt idx="672">
                  <c:v>1144.77001953125</c:v>
                </c:pt>
                <c:pt idx="673">
                  <c:v>60.054500579833899</c:v>
                </c:pt>
                <c:pt idx="674">
                  <c:v>170.86099243164</c:v>
                </c:pt>
                <c:pt idx="675">
                  <c:v>81.353500366210895</c:v>
                </c:pt>
                <c:pt idx="676">
                  <c:v>67.861198425292898</c:v>
                </c:pt>
                <c:pt idx="677">
                  <c:v>81.858001708984304</c:v>
                </c:pt>
                <c:pt idx="678">
                  <c:v>320.88101196289</c:v>
                </c:pt>
                <c:pt idx="679">
                  <c:v>53.313301086425703</c:v>
                </c:pt>
                <c:pt idx="680">
                  <c:v>354.44601440429602</c:v>
                </c:pt>
                <c:pt idx="681">
                  <c:v>443.04098510742102</c:v>
                </c:pt>
                <c:pt idx="682">
                  <c:v>2798.86010742187</c:v>
                </c:pt>
                <c:pt idx="683">
                  <c:v>3286.15991210937</c:v>
                </c:pt>
                <c:pt idx="684">
                  <c:v>936.88702392578102</c:v>
                </c:pt>
                <c:pt idx="685">
                  <c:v>117.978996276855</c:v>
                </c:pt>
                <c:pt idx="686">
                  <c:v>3351.18994140625</c:v>
                </c:pt>
                <c:pt idx="687">
                  <c:v>2537.96997070312</c:v>
                </c:pt>
                <c:pt idx="688">
                  <c:v>91.234199523925696</c:v>
                </c:pt>
                <c:pt idx="689">
                  <c:v>263.57101440429602</c:v>
                </c:pt>
                <c:pt idx="690">
                  <c:v>334.76199340820301</c:v>
                </c:pt>
                <c:pt idx="691">
                  <c:v>156.00900268554599</c:v>
                </c:pt>
                <c:pt idx="692">
                  <c:v>82.907096862792898</c:v>
                </c:pt>
                <c:pt idx="693">
                  <c:v>64.742897033691406</c:v>
                </c:pt>
                <c:pt idx="694">
                  <c:v>58.971000671386697</c:v>
                </c:pt>
                <c:pt idx="695">
                  <c:v>192.746002197265</c:v>
                </c:pt>
                <c:pt idx="696">
                  <c:v>82.7572021484375</c:v>
                </c:pt>
                <c:pt idx="697">
                  <c:v>104.203002929687</c:v>
                </c:pt>
                <c:pt idx="698">
                  <c:v>663.16998291015602</c:v>
                </c:pt>
                <c:pt idx="699">
                  <c:v>204.274002075195</c:v>
                </c:pt>
                <c:pt idx="700">
                  <c:v>308.74899291992102</c:v>
                </c:pt>
                <c:pt idx="701">
                  <c:v>569.55999755859295</c:v>
                </c:pt>
                <c:pt idx="702">
                  <c:v>1412.92004394531</c:v>
                </c:pt>
                <c:pt idx="703">
                  <c:v>80.103698730468693</c:v>
                </c:pt>
                <c:pt idx="704">
                  <c:v>226.90199279785099</c:v>
                </c:pt>
                <c:pt idx="705">
                  <c:v>201.50500488281199</c:v>
                </c:pt>
                <c:pt idx="706">
                  <c:v>1581.11999511718</c:v>
                </c:pt>
                <c:pt idx="707">
                  <c:v>76.933700561523395</c:v>
                </c:pt>
                <c:pt idx="708">
                  <c:v>648.98602294921795</c:v>
                </c:pt>
                <c:pt idx="709">
                  <c:v>231.84599304199199</c:v>
                </c:pt>
                <c:pt idx="710">
                  <c:v>161.73199462890599</c:v>
                </c:pt>
                <c:pt idx="711">
                  <c:v>831.97399902343705</c:v>
                </c:pt>
                <c:pt idx="712">
                  <c:v>59.611400604247997</c:v>
                </c:pt>
                <c:pt idx="713">
                  <c:v>88.390998840332003</c:v>
                </c:pt>
                <c:pt idx="714">
                  <c:v>186.072006225585</c:v>
                </c:pt>
                <c:pt idx="715">
                  <c:v>59.241199493408203</c:v>
                </c:pt>
                <c:pt idx="716">
                  <c:v>165</c:v>
                </c:pt>
                <c:pt idx="717">
                  <c:v>129.00199890136699</c:v>
                </c:pt>
                <c:pt idx="718">
                  <c:v>72.472900390625</c:v>
                </c:pt>
                <c:pt idx="719">
                  <c:v>105.75599670410099</c:v>
                </c:pt>
                <c:pt idx="720">
                  <c:v>93.338203430175696</c:v>
                </c:pt>
                <c:pt idx="721">
                  <c:v>662.00897216796795</c:v>
                </c:pt>
                <c:pt idx="722">
                  <c:v>143.01100158691401</c:v>
                </c:pt>
                <c:pt idx="723">
                  <c:v>122.18800354003901</c:v>
                </c:pt>
                <c:pt idx="724">
                  <c:v>980.29400634765602</c:v>
                </c:pt>
                <c:pt idx="725">
                  <c:v>171.76199340820301</c:v>
                </c:pt>
                <c:pt idx="726">
                  <c:v>365.38900756835898</c:v>
                </c:pt>
                <c:pt idx="727">
                  <c:v>218.21600341796801</c:v>
                </c:pt>
                <c:pt idx="728">
                  <c:v>321.031005859375</c:v>
                </c:pt>
                <c:pt idx="729">
                  <c:v>3051.52001953125</c:v>
                </c:pt>
                <c:pt idx="730">
                  <c:v>59.234798431396399</c:v>
                </c:pt>
                <c:pt idx="731">
                  <c:v>2885.44995117187</c:v>
                </c:pt>
                <c:pt idx="732">
                  <c:v>253.91700744628901</c:v>
                </c:pt>
                <c:pt idx="733">
                  <c:v>217.88400268554599</c:v>
                </c:pt>
                <c:pt idx="734">
                  <c:v>127.112998962402</c:v>
                </c:pt>
                <c:pt idx="735">
                  <c:v>1152.81994628906</c:v>
                </c:pt>
                <c:pt idx="736">
                  <c:v>329.44500732421801</c:v>
                </c:pt>
                <c:pt idx="737">
                  <c:v>212.62399291992099</c:v>
                </c:pt>
                <c:pt idx="738">
                  <c:v>139.25700378417901</c:v>
                </c:pt>
                <c:pt idx="739">
                  <c:v>63.592098236083899</c:v>
                </c:pt>
                <c:pt idx="740">
                  <c:v>88.524497985839801</c:v>
                </c:pt>
                <c:pt idx="741">
                  <c:v>203.93699645996</c:v>
                </c:pt>
                <c:pt idx="742">
                  <c:v>711.16802978515602</c:v>
                </c:pt>
                <c:pt idx="743">
                  <c:v>349.57000732421801</c:v>
                </c:pt>
                <c:pt idx="744">
                  <c:v>161.55799865722599</c:v>
                </c:pt>
                <c:pt idx="745">
                  <c:v>120.14299774169901</c:v>
                </c:pt>
                <c:pt idx="746">
                  <c:v>523.13702392578102</c:v>
                </c:pt>
                <c:pt idx="747">
                  <c:v>252.51300048828099</c:v>
                </c:pt>
                <c:pt idx="748">
                  <c:v>86.810401916503906</c:v>
                </c:pt>
                <c:pt idx="749">
                  <c:v>544.948974609375</c:v>
                </c:pt>
                <c:pt idx="750">
                  <c:v>469.71499633789</c:v>
                </c:pt>
                <c:pt idx="751">
                  <c:v>290.19601440429602</c:v>
                </c:pt>
                <c:pt idx="752">
                  <c:v>197.88200378417901</c:v>
                </c:pt>
                <c:pt idx="753">
                  <c:v>273.20199584960898</c:v>
                </c:pt>
                <c:pt idx="754">
                  <c:v>118.82199859619099</c:v>
                </c:pt>
                <c:pt idx="755">
                  <c:v>138.10299682617099</c:v>
                </c:pt>
                <c:pt idx="756">
                  <c:v>323.17098999023398</c:v>
                </c:pt>
                <c:pt idx="757">
                  <c:v>582.22698974609295</c:v>
                </c:pt>
                <c:pt idx="758">
                  <c:v>168.08999633789</c:v>
                </c:pt>
                <c:pt idx="759">
                  <c:v>66.058799743652301</c:v>
                </c:pt>
                <c:pt idx="760">
                  <c:v>83.404098510742102</c:v>
                </c:pt>
                <c:pt idx="761">
                  <c:v>169.98800659179599</c:v>
                </c:pt>
                <c:pt idx="762">
                  <c:v>54.600101470947202</c:v>
                </c:pt>
                <c:pt idx="763">
                  <c:v>54.213100433349602</c:v>
                </c:pt>
                <c:pt idx="764">
                  <c:v>55.524101257324197</c:v>
                </c:pt>
                <c:pt idx="765">
                  <c:v>56.733699798583899</c:v>
                </c:pt>
                <c:pt idx="766">
                  <c:v>77.845901489257798</c:v>
                </c:pt>
                <c:pt idx="767">
                  <c:v>107.717002868652</c:v>
                </c:pt>
                <c:pt idx="768">
                  <c:v>56.270000457763601</c:v>
                </c:pt>
                <c:pt idx="769">
                  <c:v>63.007198333740199</c:v>
                </c:pt>
                <c:pt idx="770">
                  <c:v>587.52600097656205</c:v>
                </c:pt>
                <c:pt idx="771">
                  <c:v>140.51400756835901</c:v>
                </c:pt>
                <c:pt idx="772">
                  <c:v>409.875</c:v>
                </c:pt>
                <c:pt idx="773">
                  <c:v>134.065994262695</c:v>
                </c:pt>
                <c:pt idx="774">
                  <c:v>266.43798828125</c:v>
                </c:pt>
                <c:pt idx="775">
                  <c:v>167.99499511718699</c:v>
                </c:pt>
                <c:pt idx="776">
                  <c:v>252.656005859375</c:v>
                </c:pt>
                <c:pt idx="777">
                  <c:v>86.208602905273395</c:v>
                </c:pt>
                <c:pt idx="778">
                  <c:v>145.11700439453099</c:v>
                </c:pt>
                <c:pt idx="779">
                  <c:v>409.90301513671801</c:v>
                </c:pt>
                <c:pt idx="780">
                  <c:v>579.98602294921795</c:v>
                </c:pt>
                <c:pt idx="781">
                  <c:v>217.06700134277301</c:v>
                </c:pt>
                <c:pt idx="782">
                  <c:v>73.177803039550696</c:v>
                </c:pt>
                <c:pt idx="783">
                  <c:v>68.6011962890625</c:v>
                </c:pt>
                <c:pt idx="784">
                  <c:v>63.664501190185497</c:v>
                </c:pt>
                <c:pt idx="785">
                  <c:v>54.972599029541001</c:v>
                </c:pt>
                <c:pt idx="786">
                  <c:v>90.451599121093693</c:v>
                </c:pt>
                <c:pt idx="787">
                  <c:v>55.659801483154297</c:v>
                </c:pt>
                <c:pt idx="788">
                  <c:v>125.930000305175</c:v>
                </c:pt>
                <c:pt idx="789">
                  <c:v>60.7372016906738</c:v>
                </c:pt>
                <c:pt idx="790">
                  <c:v>927.97698974609295</c:v>
                </c:pt>
                <c:pt idx="791">
                  <c:v>1192.9599609375</c:v>
                </c:pt>
                <c:pt idx="792">
                  <c:v>142.71600341796801</c:v>
                </c:pt>
                <c:pt idx="793">
                  <c:v>160.00900268554599</c:v>
                </c:pt>
                <c:pt idx="794">
                  <c:v>282.51199340820301</c:v>
                </c:pt>
                <c:pt idx="795">
                  <c:v>252.72599792480401</c:v>
                </c:pt>
                <c:pt idx="796">
                  <c:v>63.883998870849602</c:v>
                </c:pt>
                <c:pt idx="797">
                  <c:v>109.42600250244099</c:v>
                </c:pt>
                <c:pt idx="798">
                  <c:v>152.14799499511699</c:v>
                </c:pt>
                <c:pt idx="799">
                  <c:v>154.08399963378901</c:v>
                </c:pt>
                <c:pt idx="800">
                  <c:v>1143.61999511718</c:v>
                </c:pt>
                <c:pt idx="801">
                  <c:v>976.73602294921795</c:v>
                </c:pt>
                <c:pt idx="802">
                  <c:v>124.50299835205</c:v>
                </c:pt>
                <c:pt idx="803">
                  <c:v>89.411102294921804</c:v>
                </c:pt>
                <c:pt idx="804">
                  <c:v>197.08200073242099</c:v>
                </c:pt>
                <c:pt idx="805">
                  <c:v>145.30400085449199</c:v>
                </c:pt>
                <c:pt idx="806">
                  <c:v>100.399002075195</c:v>
                </c:pt>
                <c:pt idx="807">
                  <c:v>8454.08984375</c:v>
                </c:pt>
                <c:pt idx="808">
                  <c:v>54.152099609375</c:v>
                </c:pt>
                <c:pt idx="809">
                  <c:v>71.495201110839801</c:v>
                </c:pt>
                <c:pt idx="810">
                  <c:v>182.73699951171801</c:v>
                </c:pt>
                <c:pt idx="811">
                  <c:v>91.444801330566406</c:v>
                </c:pt>
                <c:pt idx="812">
                  <c:v>86.652496337890597</c:v>
                </c:pt>
                <c:pt idx="813">
                  <c:v>2731.919921875</c:v>
                </c:pt>
                <c:pt idx="814">
                  <c:v>1131.46997070312</c:v>
                </c:pt>
                <c:pt idx="815">
                  <c:v>629.051025390625</c:v>
                </c:pt>
                <c:pt idx="816">
                  <c:v>360.10900878906199</c:v>
                </c:pt>
                <c:pt idx="817">
                  <c:v>1168.05004882812</c:v>
                </c:pt>
                <c:pt idx="818">
                  <c:v>655.135009765625</c:v>
                </c:pt>
                <c:pt idx="819">
                  <c:v>788.59600830078102</c:v>
                </c:pt>
                <c:pt idx="820">
                  <c:v>1380.81005859375</c:v>
                </c:pt>
                <c:pt idx="821">
                  <c:v>407.90100097656199</c:v>
                </c:pt>
                <c:pt idx="822">
                  <c:v>566.01702880859295</c:v>
                </c:pt>
                <c:pt idx="823">
                  <c:v>1081.55004882812</c:v>
                </c:pt>
                <c:pt idx="824">
                  <c:v>11682.400390625</c:v>
                </c:pt>
                <c:pt idx="825">
                  <c:v>77.361801147460895</c:v>
                </c:pt>
                <c:pt idx="826">
                  <c:v>89.042396545410099</c:v>
                </c:pt>
                <c:pt idx="827">
                  <c:v>883.89898681640602</c:v>
                </c:pt>
                <c:pt idx="828">
                  <c:v>100.53099822998</c:v>
                </c:pt>
                <c:pt idx="829">
                  <c:v>86.373497009277301</c:v>
                </c:pt>
                <c:pt idx="830">
                  <c:v>156.61599731445301</c:v>
                </c:pt>
                <c:pt idx="831">
                  <c:v>65.765098571777301</c:v>
                </c:pt>
                <c:pt idx="832">
                  <c:v>50.838001251220703</c:v>
                </c:pt>
                <c:pt idx="833">
                  <c:v>79.420501708984304</c:v>
                </c:pt>
                <c:pt idx="834">
                  <c:v>216.46299743652301</c:v>
                </c:pt>
                <c:pt idx="835">
                  <c:v>72.295997619628906</c:v>
                </c:pt>
                <c:pt idx="836">
                  <c:v>506.04901123046801</c:v>
                </c:pt>
                <c:pt idx="837">
                  <c:v>78.298202514648395</c:v>
                </c:pt>
                <c:pt idx="838">
                  <c:v>64.022102355957003</c:v>
                </c:pt>
                <c:pt idx="839">
                  <c:v>478.96701049804602</c:v>
                </c:pt>
                <c:pt idx="840">
                  <c:v>75.023498535156193</c:v>
                </c:pt>
                <c:pt idx="841">
                  <c:v>50.710098266601499</c:v>
                </c:pt>
                <c:pt idx="842">
                  <c:v>177.83200073242099</c:v>
                </c:pt>
                <c:pt idx="843">
                  <c:v>86.621498107910099</c:v>
                </c:pt>
                <c:pt idx="844">
                  <c:v>101.13500213623</c:v>
                </c:pt>
                <c:pt idx="845">
                  <c:v>337.96301269531199</c:v>
                </c:pt>
                <c:pt idx="846">
                  <c:v>121.44100189208901</c:v>
                </c:pt>
                <c:pt idx="847">
                  <c:v>112.16899871826099</c:v>
                </c:pt>
                <c:pt idx="848">
                  <c:v>216.68299865722599</c:v>
                </c:pt>
                <c:pt idx="849">
                  <c:v>110.88400268554599</c:v>
                </c:pt>
                <c:pt idx="850">
                  <c:v>104.71099853515599</c:v>
                </c:pt>
                <c:pt idx="851">
                  <c:v>217.371002197265</c:v>
                </c:pt>
                <c:pt idx="852">
                  <c:v>119.43399810791</c:v>
                </c:pt>
                <c:pt idx="853">
                  <c:v>93.234901428222599</c:v>
                </c:pt>
                <c:pt idx="854">
                  <c:v>138.10600280761699</c:v>
                </c:pt>
                <c:pt idx="855">
                  <c:v>60.684299468994098</c:v>
                </c:pt>
                <c:pt idx="856">
                  <c:v>311.82000732421801</c:v>
                </c:pt>
                <c:pt idx="857">
                  <c:v>198.77600097656199</c:v>
                </c:pt>
                <c:pt idx="858">
                  <c:v>105.480003356933</c:v>
                </c:pt>
                <c:pt idx="859">
                  <c:v>155.27999877929599</c:v>
                </c:pt>
                <c:pt idx="860">
                  <c:v>148.09899902343699</c:v>
                </c:pt>
                <c:pt idx="861">
                  <c:v>159.593994140625</c:v>
                </c:pt>
                <c:pt idx="862">
                  <c:v>236.42500305175699</c:v>
                </c:pt>
                <c:pt idx="863">
                  <c:v>615.58197021484295</c:v>
                </c:pt>
                <c:pt idx="864">
                  <c:v>59.9883003234863</c:v>
                </c:pt>
                <c:pt idx="865">
                  <c:v>350.54299926757801</c:v>
                </c:pt>
                <c:pt idx="866">
                  <c:v>142.177001953125</c:v>
                </c:pt>
                <c:pt idx="867">
                  <c:v>88.247100830078097</c:v>
                </c:pt>
                <c:pt idx="868">
                  <c:v>118.95500183105401</c:v>
                </c:pt>
                <c:pt idx="869">
                  <c:v>224.12899780273401</c:v>
                </c:pt>
                <c:pt idx="870">
                  <c:v>71.244499206542898</c:v>
                </c:pt>
                <c:pt idx="871">
                  <c:v>124.5</c:v>
                </c:pt>
                <c:pt idx="872">
                  <c:v>50.621898651122997</c:v>
                </c:pt>
                <c:pt idx="873">
                  <c:v>101.087997436523</c:v>
                </c:pt>
                <c:pt idx="874">
                  <c:v>60.770500183105398</c:v>
                </c:pt>
                <c:pt idx="875">
                  <c:v>93.437202453613196</c:v>
                </c:pt>
                <c:pt idx="876">
                  <c:v>138.91400146484301</c:v>
                </c:pt>
                <c:pt idx="877">
                  <c:v>74.163398742675696</c:v>
                </c:pt>
                <c:pt idx="878">
                  <c:v>63.804298400878899</c:v>
                </c:pt>
                <c:pt idx="879">
                  <c:v>158.52999877929599</c:v>
                </c:pt>
                <c:pt idx="880">
                  <c:v>118.01799774169901</c:v>
                </c:pt>
                <c:pt idx="881">
                  <c:v>56.291801452636697</c:v>
                </c:pt>
                <c:pt idx="882">
                  <c:v>54.221599578857401</c:v>
                </c:pt>
                <c:pt idx="883">
                  <c:v>79.565101623535099</c:v>
                </c:pt>
                <c:pt idx="884">
                  <c:v>161.85899353027301</c:v>
                </c:pt>
                <c:pt idx="885">
                  <c:v>158.94299316406199</c:v>
                </c:pt>
                <c:pt idx="886">
                  <c:v>60.048099517822202</c:v>
                </c:pt>
                <c:pt idx="887">
                  <c:v>67.651603698730398</c:v>
                </c:pt>
                <c:pt idx="888">
                  <c:v>105.325996398925</c:v>
                </c:pt>
                <c:pt idx="889">
                  <c:v>89.173400878906193</c:v>
                </c:pt>
                <c:pt idx="890">
                  <c:v>94.768203735351506</c:v>
                </c:pt>
                <c:pt idx="891">
                  <c:v>93.059196472167898</c:v>
                </c:pt>
                <c:pt idx="892">
                  <c:v>61.651401519775298</c:v>
                </c:pt>
                <c:pt idx="893">
                  <c:v>91.395202636718693</c:v>
                </c:pt>
                <c:pt idx="894">
                  <c:v>92.152099609375</c:v>
                </c:pt>
                <c:pt idx="895">
                  <c:v>59.222198486328097</c:v>
                </c:pt>
                <c:pt idx="896">
                  <c:v>72.71240234375</c:v>
                </c:pt>
                <c:pt idx="897">
                  <c:v>99.180702209472599</c:v>
                </c:pt>
                <c:pt idx="898">
                  <c:v>86.684097290039006</c:v>
                </c:pt>
                <c:pt idx="899">
                  <c:v>77.013999938964801</c:v>
                </c:pt>
                <c:pt idx="900">
                  <c:v>71.917701721191406</c:v>
                </c:pt>
                <c:pt idx="901">
                  <c:v>71.644096374511705</c:v>
                </c:pt>
                <c:pt idx="902">
                  <c:v>56.517601013183501</c:v>
                </c:pt>
                <c:pt idx="903">
                  <c:v>92.882301330566406</c:v>
                </c:pt>
                <c:pt idx="904">
                  <c:v>96.244102478027301</c:v>
                </c:pt>
                <c:pt idx="905">
                  <c:v>84.166900634765597</c:v>
                </c:pt>
                <c:pt idx="906">
                  <c:v>143.06199645996</c:v>
                </c:pt>
                <c:pt idx="907">
                  <c:v>66.464996337890597</c:v>
                </c:pt>
                <c:pt idx="908">
                  <c:v>75.486701965332003</c:v>
                </c:pt>
                <c:pt idx="909">
                  <c:v>88.527496337890597</c:v>
                </c:pt>
                <c:pt idx="910">
                  <c:v>58.804901123046797</c:v>
                </c:pt>
                <c:pt idx="911">
                  <c:v>131.25399780273401</c:v>
                </c:pt>
                <c:pt idx="912">
                  <c:v>120.87200164794901</c:v>
                </c:pt>
                <c:pt idx="913">
                  <c:v>55.905799865722599</c:v>
                </c:pt>
                <c:pt idx="914">
                  <c:v>6246.64990234375</c:v>
                </c:pt>
                <c:pt idx="915">
                  <c:v>166.197006225585</c:v>
                </c:pt>
                <c:pt idx="916">
                  <c:v>101.024002075195</c:v>
                </c:pt>
                <c:pt idx="917">
                  <c:v>145.57699584960901</c:v>
                </c:pt>
                <c:pt idx="918">
                  <c:v>191.95300292968699</c:v>
                </c:pt>
                <c:pt idx="919">
                  <c:v>113.20899963378901</c:v>
                </c:pt>
                <c:pt idx="920">
                  <c:v>198.34899902343699</c:v>
                </c:pt>
                <c:pt idx="921">
                  <c:v>80.175201416015597</c:v>
                </c:pt>
                <c:pt idx="922">
                  <c:v>76.556198120117102</c:v>
                </c:pt>
                <c:pt idx="923">
                  <c:v>124.49199676513599</c:v>
                </c:pt>
                <c:pt idx="924">
                  <c:v>681.52301025390602</c:v>
                </c:pt>
                <c:pt idx="925">
                  <c:v>148.08599853515599</c:v>
                </c:pt>
                <c:pt idx="926">
                  <c:v>118.10299682617099</c:v>
                </c:pt>
                <c:pt idx="927">
                  <c:v>130.927001953125</c:v>
                </c:pt>
                <c:pt idx="928">
                  <c:v>123.70700073242099</c:v>
                </c:pt>
                <c:pt idx="929">
                  <c:v>142.06399536132801</c:v>
                </c:pt>
                <c:pt idx="930">
                  <c:v>9264.509765625</c:v>
                </c:pt>
                <c:pt idx="931">
                  <c:v>138.55700683593699</c:v>
                </c:pt>
                <c:pt idx="932">
                  <c:v>9973.83984375</c:v>
                </c:pt>
                <c:pt idx="933">
                  <c:v>99.7615966796875</c:v>
                </c:pt>
                <c:pt idx="934">
                  <c:v>136.12600708007801</c:v>
                </c:pt>
                <c:pt idx="935">
                  <c:v>81.905296325683494</c:v>
                </c:pt>
                <c:pt idx="936">
                  <c:v>76.601097106933494</c:v>
                </c:pt>
                <c:pt idx="937">
                  <c:v>110.943000793457</c:v>
                </c:pt>
                <c:pt idx="938">
                  <c:v>151.00100708007801</c:v>
                </c:pt>
                <c:pt idx="939">
                  <c:v>109.71499633789</c:v>
                </c:pt>
                <c:pt idx="940">
                  <c:v>99.637100219726506</c:v>
                </c:pt>
                <c:pt idx="941">
                  <c:v>63.098499298095703</c:v>
                </c:pt>
                <c:pt idx="942">
                  <c:v>508.07400512695301</c:v>
                </c:pt>
                <c:pt idx="943">
                  <c:v>167.00700378417901</c:v>
                </c:pt>
                <c:pt idx="944">
                  <c:v>77.065498352050696</c:v>
                </c:pt>
                <c:pt idx="945">
                  <c:v>71.944999694824205</c:v>
                </c:pt>
                <c:pt idx="946">
                  <c:v>95.403701782226506</c:v>
                </c:pt>
                <c:pt idx="947">
                  <c:v>85.182701110839801</c:v>
                </c:pt>
                <c:pt idx="948">
                  <c:v>94.3385009765625</c:v>
                </c:pt>
                <c:pt idx="949">
                  <c:v>72.622299194335895</c:v>
                </c:pt>
                <c:pt idx="950">
                  <c:v>80.409103393554602</c:v>
                </c:pt>
                <c:pt idx="951">
                  <c:v>50.392501831054602</c:v>
                </c:pt>
                <c:pt idx="952">
                  <c:v>71.354103088378906</c:v>
                </c:pt>
                <c:pt idx="953">
                  <c:v>63.880100250244098</c:v>
                </c:pt>
                <c:pt idx="954">
                  <c:v>60.079200744628899</c:v>
                </c:pt>
                <c:pt idx="955">
                  <c:v>60.531398773193303</c:v>
                </c:pt>
                <c:pt idx="956">
                  <c:v>131.052001953125</c:v>
                </c:pt>
                <c:pt idx="957">
                  <c:v>55.238498687744098</c:v>
                </c:pt>
                <c:pt idx="958">
                  <c:v>194.32600402832</c:v>
                </c:pt>
                <c:pt idx="959">
                  <c:v>86.512702941894503</c:v>
                </c:pt>
                <c:pt idx="960">
                  <c:v>151.70599365234301</c:v>
                </c:pt>
                <c:pt idx="961">
                  <c:v>54.997798919677699</c:v>
                </c:pt>
                <c:pt idx="962">
                  <c:v>111.67600250244099</c:v>
                </c:pt>
                <c:pt idx="963">
                  <c:v>53.870601654052699</c:v>
                </c:pt>
                <c:pt idx="964">
                  <c:v>56.354099273681598</c:v>
                </c:pt>
                <c:pt idx="965">
                  <c:v>54.035400390625</c:v>
                </c:pt>
                <c:pt idx="966">
                  <c:v>77.157302856445298</c:v>
                </c:pt>
                <c:pt idx="967">
                  <c:v>50.128799438476499</c:v>
                </c:pt>
                <c:pt idx="968">
                  <c:v>50.817600250244098</c:v>
                </c:pt>
                <c:pt idx="969">
                  <c:v>72.5780029296875</c:v>
                </c:pt>
                <c:pt idx="970">
                  <c:v>53.694099426269503</c:v>
                </c:pt>
                <c:pt idx="971">
                  <c:v>63.530998229980398</c:v>
                </c:pt>
                <c:pt idx="972">
                  <c:v>74.563201904296804</c:v>
                </c:pt>
                <c:pt idx="973">
                  <c:v>119.36499786376901</c:v>
                </c:pt>
                <c:pt idx="974">
                  <c:v>61.1838989257812</c:v>
                </c:pt>
                <c:pt idx="975">
                  <c:v>53.425498962402301</c:v>
                </c:pt>
                <c:pt idx="976">
                  <c:v>102.21499633789</c:v>
                </c:pt>
                <c:pt idx="977">
                  <c:v>53.574001312255803</c:v>
                </c:pt>
                <c:pt idx="978">
                  <c:v>81.298698425292898</c:v>
                </c:pt>
                <c:pt idx="979">
                  <c:v>54.633998870849602</c:v>
                </c:pt>
                <c:pt idx="980">
                  <c:v>101.59600067138599</c:v>
                </c:pt>
                <c:pt idx="981">
                  <c:v>60.072200775146399</c:v>
                </c:pt>
                <c:pt idx="982">
                  <c:v>94.764801025390597</c:v>
                </c:pt>
              </c:numCache>
            </c:numRef>
          </c:xVal>
          <c:yVal>
            <c:numRef>
              <c:f>stat_1!$K:$K</c:f>
              <c:numCache>
                <c:formatCode>General</c:formatCode>
                <c:ptCount val="65536"/>
                <c:pt idx="0">
                  <c:v>74.804602735697998</c:v>
                </c:pt>
                <c:pt idx="1">
                  <c:v>63.613158243351997</c:v>
                </c:pt>
                <c:pt idx="2">
                  <c:v>50.386999499968901</c:v>
                </c:pt>
                <c:pt idx="3">
                  <c:v>58.922999052774301</c:v>
                </c:pt>
                <c:pt idx="4">
                  <c:v>113.301201682493</c:v>
                </c:pt>
                <c:pt idx="5">
                  <c:v>89.491724984474502</c:v>
                </c:pt>
                <c:pt idx="6">
                  <c:v>75.391138347784207</c:v>
                </c:pt>
                <c:pt idx="7">
                  <c:v>54.493732000223503</c:v>
                </c:pt>
                <c:pt idx="8">
                  <c:v>81.7592637828226</c:v>
                </c:pt>
                <c:pt idx="9">
                  <c:v>73.369751110137699</c:v>
                </c:pt>
                <c:pt idx="10">
                  <c:v>79.115522478806099</c:v>
                </c:pt>
                <c:pt idx="11">
                  <c:v>86.480506065077506</c:v>
                </c:pt>
                <c:pt idx="12">
                  <c:v>116.190348712286</c:v>
                </c:pt>
                <c:pt idx="13">
                  <c:v>67.868099016860896</c:v>
                </c:pt>
                <c:pt idx="14">
                  <c:v>88.989911319155297</c:v>
                </c:pt>
                <c:pt idx="15">
                  <c:v>260.05807710891702</c:v>
                </c:pt>
                <c:pt idx="16">
                  <c:v>80.383319332975404</c:v>
                </c:pt>
                <c:pt idx="17">
                  <c:v>109.76884171223401</c:v>
                </c:pt>
                <c:pt idx="18">
                  <c:v>80.356444771842604</c:v>
                </c:pt>
                <c:pt idx="19">
                  <c:v>245.16857783675701</c:v>
                </c:pt>
                <c:pt idx="20">
                  <c:v>68.774715736580902</c:v>
                </c:pt>
                <c:pt idx="21">
                  <c:v>241.87563240905399</c:v>
                </c:pt>
                <c:pt idx="22">
                  <c:v>254.810780760521</c:v>
                </c:pt>
                <c:pt idx="23">
                  <c:v>87.335193070933101</c:v>
                </c:pt>
                <c:pt idx="24">
                  <c:v>84.400928388360995</c:v>
                </c:pt>
                <c:pt idx="25">
                  <c:v>80.531052844778202</c:v>
                </c:pt>
                <c:pt idx="26">
                  <c:v>182.99919673425299</c:v>
                </c:pt>
                <c:pt idx="27">
                  <c:v>92.980057721803504</c:v>
                </c:pt>
                <c:pt idx="28">
                  <c:v>84.172326154991197</c:v>
                </c:pt>
                <c:pt idx="29">
                  <c:v>145.16964068981301</c:v>
                </c:pt>
                <c:pt idx="30">
                  <c:v>66.426600730979402</c:v>
                </c:pt>
                <c:pt idx="31">
                  <c:v>100.253991250605</c:v>
                </c:pt>
                <c:pt idx="32">
                  <c:v>78.746268336703807</c:v>
                </c:pt>
                <c:pt idx="33">
                  <c:v>58.625798384126398</c:v>
                </c:pt>
                <c:pt idx="34">
                  <c:v>93.802393563459901</c:v>
                </c:pt>
                <c:pt idx="35">
                  <c:v>57.619598152718503</c:v>
                </c:pt>
                <c:pt idx="36">
                  <c:v>99.7637433868409</c:v>
                </c:pt>
                <c:pt idx="37">
                  <c:v>89.4657938202905</c:v>
                </c:pt>
                <c:pt idx="38">
                  <c:v>175.48250389189499</c:v>
                </c:pt>
                <c:pt idx="39">
                  <c:v>118.324716923484</c:v>
                </c:pt>
                <c:pt idx="40">
                  <c:v>283.54731342449202</c:v>
                </c:pt>
                <c:pt idx="41">
                  <c:v>155.87456189855499</c:v>
                </c:pt>
                <c:pt idx="42">
                  <c:v>75.707899188234407</c:v>
                </c:pt>
                <c:pt idx="43">
                  <c:v>205.20160285591899</c:v>
                </c:pt>
                <c:pt idx="44">
                  <c:v>95.242685036361294</c:v>
                </c:pt>
                <c:pt idx="45">
                  <c:v>3380.06080928449</c:v>
                </c:pt>
                <c:pt idx="46">
                  <c:v>356.32558527749399</c:v>
                </c:pt>
                <c:pt idx="47">
                  <c:v>131.57551119173499</c:v>
                </c:pt>
                <c:pt idx="48">
                  <c:v>103.477547994936</c:v>
                </c:pt>
                <c:pt idx="49">
                  <c:v>347.92001647881602</c:v>
                </c:pt>
                <c:pt idx="50">
                  <c:v>196.99271394320701</c:v>
                </c:pt>
                <c:pt idx="51">
                  <c:v>244.638388751522</c:v>
                </c:pt>
                <c:pt idx="52">
                  <c:v>360.46998933318201</c:v>
                </c:pt>
                <c:pt idx="53">
                  <c:v>244.90957249262701</c:v>
                </c:pt>
                <c:pt idx="54">
                  <c:v>253.65118663561799</c:v>
                </c:pt>
                <c:pt idx="55">
                  <c:v>456.56143757767501</c:v>
                </c:pt>
                <c:pt idx="56">
                  <c:v>862.98091076092703</c:v>
                </c:pt>
                <c:pt idx="57">
                  <c:v>125.71243392584</c:v>
                </c:pt>
                <c:pt idx="58">
                  <c:v>9563.6193791498499</c:v>
                </c:pt>
                <c:pt idx="59">
                  <c:v>256.67304633748302</c:v>
                </c:pt>
                <c:pt idx="60">
                  <c:v>206.139755987928</c:v>
                </c:pt>
                <c:pt idx="61">
                  <c:v>173.58541839118601</c:v>
                </c:pt>
                <c:pt idx="62">
                  <c:v>124.369771785233</c:v>
                </c:pt>
                <c:pt idx="63">
                  <c:v>177.14897172029799</c:v>
                </c:pt>
                <c:pt idx="64">
                  <c:v>10267.4246718211</c:v>
                </c:pt>
                <c:pt idx="65">
                  <c:v>88.743439677345904</c:v>
                </c:pt>
                <c:pt idx="66">
                  <c:v>211.36715523704001</c:v>
                </c:pt>
                <c:pt idx="67">
                  <c:v>186.190096016674</c:v>
                </c:pt>
                <c:pt idx="68">
                  <c:v>318.41563220996102</c:v>
                </c:pt>
                <c:pt idx="69">
                  <c:v>131.57714069555601</c:v>
                </c:pt>
                <c:pt idx="70">
                  <c:v>142.702571905301</c:v>
                </c:pt>
                <c:pt idx="71">
                  <c:v>153.918912275569</c:v>
                </c:pt>
                <c:pt idx="72">
                  <c:v>264.24043757690902</c:v>
                </c:pt>
                <c:pt idx="73">
                  <c:v>71.588054082986702</c:v>
                </c:pt>
                <c:pt idx="74">
                  <c:v>66.316394814686006</c:v>
                </c:pt>
                <c:pt idx="75">
                  <c:v>146.05334634077599</c:v>
                </c:pt>
                <c:pt idx="76">
                  <c:v>55.991901488530303</c:v>
                </c:pt>
                <c:pt idx="77">
                  <c:v>97.545878419718207</c:v>
                </c:pt>
                <c:pt idx="78">
                  <c:v>145.14793030808099</c:v>
                </c:pt>
                <c:pt idx="79">
                  <c:v>140.38796586924599</c:v>
                </c:pt>
                <c:pt idx="80">
                  <c:v>63.136503871985902</c:v>
                </c:pt>
                <c:pt idx="81">
                  <c:v>64.323995592375894</c:v>
                </c:pt>
                <c:pt idx="82">
                  <c:v>56.613698093067001</c:v>
                </c:pt>
                <c:pt idx="83">
                  <c:v>64.924381986937902</c:v>
                </c:pt>
                <c:pt idx="84">
                  <c:v>215.68217936946999</c:v>
                </c:pt>
                <c:pt idx="85">
                  <c:v>128.532663970736</c:v>
                </c:pt>
                <c:pt idx="86">
                  <c:v>95.189909940815596</c:v>
                </c:pt>
                <c:pt idx="87">
                  <c:v>68.024182204256107</c:v>
                </c:pt>
                <c:pt idx="88">
                  <c:v>91.513001954945096</c:v>
                </c:pt>
                <c:pt idx="89">
                  <c:v>170.140169489838</c:v>
                </c:pt>
                <c:pt idx="90">
                  <c:v>68.525818216903104</c:v>
                </c:pt>
                <c:pt idx="91">
                  <c:v>58.0550003484136</c:v>
                </c:pt>
                <c:pt idx="92">
                  <c:v>203.29852617199001</c:v>
                </c:pt>
                <c:pt idx="93">
                  <c:v>116.88215272156999</c:v>
                </c:pt>
                <c:pt idx="94">
                  <c:v>61.257857493458602</c:v>
                </c:pt>
                <c:pt idx="95">
                  <c:v>229.82725268565599</c:v>
                </c:pt>
                <c:pt idx="96">
                  <c:v>155.18109162972499</c:v>
                </c:pt>
                <c:pt idx="97">
                  <c:v>127.242280723383</c:v>
                </c:pt>
                <c:pt idx="98">
                  <c:v>76.072705887577996</c:v>
                </c:pt>
                <c:pt idx="99">
                  <c:v>64.797090784344206</c:v>
                </c:pt>
                <c:pt idx="100">
                  <c:v>80.282032806016304</c:v>
                </c:pt>
                <c:pt idx="101">
                  <c:v>101.61599302866399</c:v>
                </c:pt>
                <c:pt idx="102">
                  <c:v>80.059911832203895</c:v>
                </c:pt>
                <c:pt idx="103">
                  <c:v>61.275095928614199</c:v>
                </c:pt>
                <c:pt idx="104">
                  <c:v>98.113748249317098</c:v>
                </c:pt>
                <c:pt idx="105">
                  <c:v>234.12517315392401</c:v>
                </c:pt>
                <c:pt idx="106">
                  <c:v>102.21926474766001</c:v>
                </c:pt>
                <c:pt idx="107">
                  <c:v>83.239116668032196</c:v>
                </c:pt>
                <c:pt idx="108">
                  <c:v>557.11432026029104</c:v>
                </c:pt>
                <c:pt idx="109">
                  <c:v>510.01965052962697</c:v>
                </c:pt>
                <c:pt idx="110">
                  <c:v>93.707288124301698</c:v>
                </c:pt>
                <c:pt idx="111">
                  <c:v>108.781521671711</c:v>
                </c:pt>
                <c:pt idx="112">
                  <c:v>575.98696396943399</c:v>
                </c:pt>
                <c:pt idx="113">
                  <c:v>130.07881805839401</c:v>
                </c:pt>
                <c:pt idx="114">
                  <c:v>744.50211383707494</c:v>
                </c:pt>
                <c:pt idx="115">
                  <c:v>227.54413405425601</c:v>
                </c:pt>
                <c:pt idx="116">
                  <c:v>126.00583037692201</c:v>
                </c:pt>
                <c:pt idx="117">
                  <c:v>71.809023377407001</c:v>
                </c:pt>
                <c:pt idx="118">
                  <c:v>225.02700397191501</c:v>
                </c:pt>
                <c:pt idx="119">
                  <c:v>62.972898012816998</c:v>
                </c:pt>
                <c:pt idx="120">
                  <c:v>193.714446301799</c:v>
                </c:pt>
                <c:pt idx="121">
                  <c:v>66.291229394778696</c:v>
                </c:pt>
                <c:pt idx="122">
                  <c:v>145.251936758711</c:v>
                </c:pt>
                <c:pt idx="123">
                  <c:v>90.495793383816306</c:v>
                </c:pt>
                <c:pt idx="124">
                  <c:v>135.93269414106001</c:v>
                </c:pt>
                <c:pt idx="125">
                  <c:v>413.69627365862601</c:v>
                </c:pt>
                <c:pt idx="126">
                  <c:v>74.926098785606101</c:v>
                </c:pt>
                <c:pt idx="127">
                  <c:v>213.67526776162899</c:v>
                </c:pt>
                <c:pt idx="128">
                  <c:v>77.266997417144495</c:v>
                </c:pt>
                <c:pt idx="129">
                  <c:v>111.784929999486</c:v>
                </c:pt>
                <c:pt idx="130">
                  <c:v>92.624580850726502</c:v>
                </c:pt>
                <c:pt idx="131">
                  <c:v>228.92975138580499</c:v>
                </c:pt>
                <c:pt idx="132">
                  <c:v>123.59046464596901</c:v>
                </c:pt>
                <c:pt idx="133">
                  <c:v>89.817981053955094</c:v>
                </c:pt>
                <c:pt idx="134">
                  <c:v>64.865499315041703</c:v>
                </c:pt>
                <c:pt idx="135">
                  <c:v>70.172499213197696</c:v>
                </c:pt>
                <c:pt idx="136">
                  <c:v>336.414420802515</c:v>
                </c:pt>
                <c:pt idx="137">
                  <c:v>766.13623969021</c:v>
                </c:pt>
                <c:pt idx="138">
                  <c:v>92.250879265865606</c:v>
                </c:pt>
                <c:pt idx="139">
                  <c:v>295.945999713611</c:v>
                </c:pt>
                <c:pt idx="140">
                  <c:v>131.19062974043501</c:v>
                </c:pt>
                <c:pt idx="141">
                  <c:v>639.64479267090803</c:v>
                </c:pt>
                <c:pt idx="142">
                  <c:v>91.900217394800094</c:v>
                </c:pt>
                <c:pt idx="143">
                  <c:v>185.999419565838</c:v>
                </c:pt>
                <c:pt idx="144">
                  <c:v>562.70903172401904</c:v>
                </c:pt>
                <c:pt idx="145">
                  <c:v>70.704317802252604</c:v>
                </c:pt>
                <c:pt idx="146">
                  <c:v>85.6448401470535</c:v>
                </c:pt>
                <c:pt idx="147">
                  <c:v>50.280995988265701</c:v>
                </c:pt>
                <c:pt idx="148">
                  <c:v>78.329109232655298</c:v>
                </c:pt>
                <c:pt idx="149">
                  <c:v>130.92023012147001</c:v>
                </c:pt>
                <c:pt idx="150">
                  <c:v>122.972172087242</c:v>
                </c:pt>
                <c:pt idx="151">
                  <c:v>116.535705507003</c:v>
                </c:pt>
                <c:pt idx="152">
                  <c:v>655.51223927364504</c:v>
                </c:pt>
                <c:pt idx="153">
                  <c:v>400.55955690973099</c:v>
                </c:pt>
                <c:pt idx="154">
                  <c:v>669.04368800821396</c:v>
                </c:pt>
                <c:pt idx="155">
                  <c:v>3842.8594974113998</c:v>
                </c:pt>
                <c:pt idx="156">
                  <c:v>253.82788365894001</c:v>
                </c:pt>
                <c:pt idx="157">
                  <c:v>87.007258489998193</c:v>
                </c:pt>
                <c:pt idx="158">
                  <c:v>137.608105862614</c:v>
                </c:pt>
                <c:pt idx="159">
                  <c:v>9575.36866528475</c:v>
                </c:pt>
                <c:pt idx="160">
                  <c:v>1352.3852551345001</c:v>
                </c:pt>
                <c:pt idx="161">
                  <c:v>662.23804692327701</c:v>
                </c:pt>
                <c:pt idx="162">
                  <c:v>513.59867801908001</c:v>
                </c:pt>
                <c:pt idx="163">
                  <c:v>1209.96387677949</c:v>
                </c:pt>
                <c:pt idx="164">
                  <c:v>790.24069333549699</c:v>
                </c:pt>
                <c:pt idx="165">
                  <c:v>770.72467741107903</c:v>
                </c:pt>
                <c:pt idx="166">
                  <c:v>1199.4763411819499</c:v>
                </c:pt>
                <c:pt idx="167">
                  <c:v>392.743378417803</c:v>
                </c:pt>
                <c:pt idx="168">
                  <c:v>651.19765620991802</c:v>
                </c:pt>
                <c:pt idx="169">
                  <c:v>1287.49140490336</c:v>
                </c:pt>
                <c:pt idx="170">
                  <c:v>3073.6825300803398</c:v>
                </c:pt>
                <c:pt idx="171">
                  <c:v>82.521044567082598</c:v>
                </c:pt>
                <c:pt idx="172">
                  <c:v>97.452745537816597</c:v>
                </c:pt>
                <c:pt idx="173">
                  <c:v>232.631567501506</c:v>
                </c:pt>
                <c:pt idx="174">
                  <c:v>271.09503728791702</c:v>
                </c:pt>
                <c:pt idx="175">
                  <c:v>75.864209035935602</c:v>
                </c:pt>
                <c:pt idx="176">
                  <c:v>71.524821983599296</c:v>
                </c:pt>
                <c:pt idx="177">
                  <c:v>244.652257911861</c:v>
                </c:pt>
                <c:pt idx="178">
                  <c:v>536.48764433322401</c:v>
                </c:pt>
                <c:pt idx="179">
                  <c:v>86.428472209991497</c:v>
                </c:pt>
                <c:pt idx="180">
                  <c:v>1486.5069946910901</c:v>
                </c:pt>
                <c:pt idx="181">
                  <c:v>1305.1842388386999</c:v>
                </c:pt>
                <c:pt idx="182">
                  <c:v>131.50360474118199</c:v>
                </c:pt>
                <c:pt idx="183">
                  <c:v>171.26616888183699</c:v>
                </c:pt>
                <c:pt idx="184">
                  <c:v>218.13520746692501</c:v>
                </c:pt>
                <c:pt idx="185">
                  <c:v>145.72647767587401</c:v>
                </c:pt>
                <c:pt idx="186">
                  <c:v>109.693884536483</c:v>
                </c:pt>
                <c:pt idx="187">
                  <c:v>118.502516618565</c:v>
                </c:pt>
                <c:pt idx="188">
                  <c:v>179.17987256483701</c:v>
                </c:pt>
                <c:pt idx="189">
                  <c:v>205.84747446051401</c:v>
                </c:pt>
                <c:pt idx="190">
                  <c:v>143.35319725036501</c:v>
                </c:pt>
                <c:pt idx="191">
                  <c:v>1455.3338269831399</c:v>
                </c:pt>
                <c:pt idx="192">
                  <c:v>1235.64152447433</c:v>
                </c:pt>
                <c:pt idx="193">
                  <c:v>166.18842669415099</c:v>
                </c:pt>
                <c:pt idx="194">
                  <c:v>78.881308871377101</c:v>
                </c:pt>
                <c:pt idx="195">
                  <c:v>205.49607747494201</c:v>
                </c:pt>
                <c:pt idx="196">
                  <c:v>72.907939925829993</c:v>
                </c:pt>
                <c:pt idx="197">
                  <c:v>81.415248572078298</c:v>
                </c:pt>
                <c:pt idx="198">
                  <c:v>79.967893873969203</c:v>
                </c:pt>
                <c:pt idx="199">
                  <c:v>101.401995070138</c:v>
                </c:pt>
                <c:pt idx="200">
                  <c:v>69.508396768865396</c:v>
                </c:pt>
                <c:pt idx="201">
                  <c:v>165.07639447775799</c:v>
                </c:pt>
                <c:pt idx="202">
                  <c:v>127.26967599062399</c:v>
                </c:pt>
                <c:pt idx="203">
                  <c:v>58.318496016981101</c:v>
                </c:pt>
                <c:pt idx="204">
                  <c:v>76.955357874416407</c:v>
                </c:pt>
                <c:pt idx="205">
                  <c:v>129.19277229292101</c:v>
                </c:pt>
                <c:pt idx="206">
                  <c:v>685.284572779781</c:v>
                </c:pt>
                <c:pt idx="207">
                  <c:v>94.522903794186306</c:v>
                </c:pt>
                <c:pt idx="208">
                  <c:v>405.49558127265101</c:v>
                </c:pt>
                <c:pt idx="209">
                  <c:v>128.99339698710199</c:v>
                </c:pt>
                <c:pt idx="210">
                  <c:v>163.65500157360401</c:v>
                </c:pt>
                <c:pt idx="211">
                  <c:v>288.80247549809701</c:v>
                </c:pt>
                <c:pt idx="212">
                  <c:v>142.59133682870001</c:v>
                </c:pt>
                <c:pt idx="213">
                  <c:v>151.34564394882</c:v>
                </c:pt>
                <c:pt idx="214">
                  <c:v>444.777650068649</c:v>
                </c:pt>
                <c:pt idx="215">
                  <c:v>139.679523768319</c:v>
                </c:pt>
                <c:pt idx="216">
                  <c:v>69.562139765176795</c:v>
                </c:pt>
                <c:pt idx="217">
                  <c:v>106.710691857611</c:v>
                </c:pt>
                <c:pt idx="218">
                  <c:v>83.464153596049897</c:v>
                </c:pt>
                <c:pt idx="219">
                  <c:v>97.119757044655898</c:v>
                </c:pt>
                <c:pt idx="220">
                  <c:v>89.071772445304802</c:v>
                </c:pt>
                <c:pt idx="221">
                  <c:v>199.47955730791799</c:v>
                </c:pt>
                <c:pt idx="222">
                  <c:v>264.07579643147801</c:v>
                </c:pt>
                <c:pt idx="223">
                  <c:v>116.42225283497601</c:v>
                </c:pt>
                <c:pt idx="224">
                  <c:v>114.27504462374699</c:v>
                </c:pt>
                <c:pt idx="225">
                  <c:v>318.88877640956201</c:v>
                </c:pt>
                <c:pt idx="226">
                  <c:v>118.065209251109</c:v>
                </c:pt>
                <c:pt idx="227">
                  <c:v>65.883510386172503</c:v>
                </c:pt>
                <c:pt idx="228">
                  <c:v>53.804807189419797</c:v>
                </c:pt>
                <c:pt idx="229">
                  <c:v>221.013891366922</c:v>
                </c:pt>
                <c:pt idx="230">
                  <c:v>778.61118185737405</c:v>
                </c:pt>
                <c:pt idx="231">
                  <c:v>458.09616063477102</c:v>
                </c:pt>
                <c:pt idx="232">
                  <c:v>162.54185443354399</c:v>
                </c:pt>
                <c:pt idx="233">
                  <c:v>163.247882908511</c:v>
                </c:pt>
                <c:pt idx="234">
                  <c:v>397.09704506941</c:v>
                </c:pt>
                <c:pt idx="235">
                  <c:v>123.01999128583</c:v>
                </c:pt>
                <c:pt idx="236">
                  <c:v>204.68955884706401</c:v>
                </c:pt>
                <c:pt idx="237">
                  <c:v>262.88809642864499</c:v>
                </c:pt>
                <c:pt idx="238">
                  <c:v>447.47762763234101</c:v>
                </c:pt>
                <c:pt idx="239">
                  <c:v>466.97649088496303</c:v>
                </c:pt>
                <c:pt idx="240">
                  <c:v>295.86376490425499</c:v>
                </c:pt>
                <c:pt idx="241">
                  <c:v>122.512443727367</c:v>
                </c:pt>
                <c:pt idx="242">
                  <c:v>50.376095301469597</c:v>
                </c:pt>
                <c:pt idx="243">
                  <c:v>562.354657524701</c:v>
                </c:pt>
                <c:pt idx="244">
                  <c:v>139.23633548481899</c:v>
                </c:pt>
                <c:pt idx="245">
                  <c:v>492.34019567829199</c:v>
                </c:pt>
                <c:pt idx="246">
                  <c:v>691.80925310068994</c:v>
                </c:pt>
                <c:pt idx="247">
                  <c:v>251.10913617153901</c:v>
                </c:pt>
                <c:pt idx="248">
                  <c:v>172.66999254930801</c:v>
                </c:pt>
                <c:pt idx="249">
                  <c:v>91.173856877800205</c:v>
                </c:pt>
                <c:pt idx="250">
                  <c:v>79.700747136690694</c:v>
                </c:pt>
                <c:pt idx="251">
                  <c:v>51.405197412703203</c:v>
                </c:pt>
                <c:pt idx="252">
                  <c:v>50.894899300798897</c:v>
                </c:pt>
                <c:pt idx="253">
                  <c:v>101.19898707346999</c:v>
                </c:pt>
                <c:pt idx="254">
                  <c:v>113.005942941331</c:v>
                </c:pt>
                <c:pt idx="255">
                  <c:v>596.96041791259597</c:v>
                </c:pt>
                <c:pt idx="256">
                  <c:v>110.521635721664</c:v>
                </c:pt>
                <c:pt idx="257">
                  <c:v>125.535540871983</c:v>
                </c:pt>
                <c:pt idx="258">
                  <c:v>857.33650555662302</c:v>
                </c:pt>
                <c:pt idx="259">
                  <c:v>1685.1747282947799</c:v>
                </c:pt>
                <c:pt idx="260">
                  <c:v>171.97588518123999</c:v>
                </c:pt>
                <c:pt idx="261">
                  <c:v>280.56882547845601</c:v>
                </c:pt>
                <c:pt idx="262">
                  <c:v>319.210217479032</c:v>
                </c:pt>
                <c:pt idx="263">
                  <c:v>3350.0014870753798</c:v>
                </c:pt>
                <c:pt idx="264">
                  <c:v>94.085192113752797</c:v>
                </c:pt>
                <c:pt idx="265">
                  <c:v>3344.88234568912</c:v>
                </c:pt>
                <c:pt idx="266">
                  <c:v>363.72000407375901</c:v>
                </c:pt>
                <c:pt idx="267">
                  <c:v>268.96928216834198</c:v>
                </c:pt>
                <c:pt idx="268">
                  <c:v>244.30151027743599</c:v>
                </c:pt>
                <c:pt idx="269">
                  <c:v>95.528013605744306</c:v>
                </c:pt>
                <c:pt idx="270">
                  <c:v>228.10683970445299</c:v>
                </c:pt>
                <c:pt idx="271">
                  <c:v>1296.6582827878301</c:v>
                </c:pt>
                <c:pt idx="272">
                  <c:v>193.232431720497</c:v>
                </c:pt>
                <c:pt idx="273">
                  <c:v>727.67401959845904</c:v>
                </c:pt>
                <c:pt idx="274">
                  <c:v>92.416598579237998</c:v>
                </c:pt>
                <c:pt idx="275">
                  <c:v>277.862452418565</c:v>
                </c:pt>
                <c:pt idx="276">
                  <c:v>89.851067332659895</c:v>
                </c:pt>
                <c:pt idx="277">
                  <c:v>375.32528127701602</c:v>
                </c:pt>
                <c:pt idx="278">
                  <c:v>50.947199634893103</c:v>
                </c:pt>
                <c:pt idx="279">
                  <c:v>117.74499337248299</c:v>
                </c:pt>
                <c:pt idx="280">
                  <c:v>99.434693882239202</c:v>
                </c:pt>
                <c:pt idx="281">
                  <c:v>890.99406624760002</c:v>
                </c:pt>
                <c:pt idx="282">
                  <c:v>151.218371124089</c:v>
                </c:pt>
                <c:pt idx="283">
                  <c:v>175.36051163969501</c:v>
                </c:pt>
                <c:pt idx="284">
                  <c:v>307.83343836792301</c:v>
                </c:pt>
                <c:pt idx="285">
                  <c:v>671.41560847188805</c:v>
                </c:pt>
                <c:pt idx="286">
                  <c:v>1725.03773358072</c:v>
                </c:pt>
                <c:pt idx="287">
                  <c:v>279.473529368973</c:v>
                </c:pt>
                <c:pt idx="288">
                  <c:v>231.228380933273</c:v>
                </c:pt>
                <c:pt idx="289">
                  <c:v>175.661271487741</c:v>
                </c:pt>
                <c:pt idx="290">
                  <c:v>1702.6200736799101</c:v>
                </c:pt>
                <c:pt idx="291">
                  <c:v>733.63290678824603</c:v>
                </c:pt>
                <c:pt idx="292">
                  <c:v>273.31160355274699</c:v>
                </c:pt>
                <c:pt idx="293">
                  <c:v>106.818398384585</c:v>
                </c:pt>
                <c:pt idx="294">
                  <c:v>262.473540855137</c:v>
                </c:pt>
                <c:pt idx="295">
                  <c:v>755.65953477972198</c:v>
                </c:pt>
                <c:pt idx="296">
                  <c:v>101.964100376822</c:v>
                </c:pt>
                <c:pt idx="297">
                  <c:v>84.933518847646695</c:v>
                </c:pt>
                <c:pt idx="298">
                  <c:v>58.594997086343</c:v>
                </c:pt>
                <c:pt idx="299">
                  <c:v>185.848966130364</c:v>
                </c:pt>
                <c:pt idx="300">
                  <c:v>203.89056289096001</c:v>
                </c:pt>
                <c:pt idx="301">
                  <c:v>124.179279113023</c:v>
                </c:pt>
                <c:pt idx="302">
                  <c:v>562.44767401347201</c:v>
                </c:pt>
                <c:pt idx="303">
                  <c:v>188.11951430372</c:v>
                </c:pt>
                <c:pt idx="304">
                  <c:v>56.021998301579202</c:v>
                </c:pt>
                <c:pt idx="305">
                  <c:v>140.00982296757999</c:v>
                </c:pt>
                <c:pt idx="306">
                  <c:v>111.920534121947</c:v>
                </c:pt>
                <c:pt idx="307">
                  <c:v>349.42619258927999</c:v>
                </c:pt>
                <c:pt idx="308">
                  <c:v>300.44806148007598</c:v>
                </c:pt>
                <c:pt idx="309">
                  <c:v>3049.0930478842802</c:v>
                </c:pt>
                <c:pt idx="310">
                  <c:v>3488.2347710692602</c:v>
                </c:pt>
                <c:pt idx="311">
                  <c:v>131.471431229655</c:v>
                </c:pt>
                <c:pt idx="312">
                  <c:v>926.04236556784895</c:v>
                </c:pt>
                <c:pt idx="313">
                  <c:v>115.202330312982</c:v>
                </c:pt>
                <c:pt idx="314">
                  <c:v>3472.7115050780299</c:v>
                </c:pt>
                <c:pt idx="315">
                  <c:v>2982.7643521535401</c:v>
                </c:pt>
                <c:pt idx="316">
                  <c:v>397.303195680589</c:v>
                </c:pt>
                <c:pt idx="317">
                  <c:v>240.84884897149001</c:v>
                </c:pt>
                <c:pt idx="318">
                  <c:v>176.19574874092501</c:v>
                </c:pt>
                <c:pt idx="319">
                  <c:v>84.641715144660495</c:v>
                </c:pt>
                <c:pt idx="320">
                  <c:v>71.939395934969895</c:v>
                </c:pt>
                <c:pt idx="321">
                  <c:v>300.41556941892998</c:v>
                </c:pt>
                <c:pt idx="322">
                  <c:v>106.935440865781</c:v>
                </c:pt>
                <c:pt idx="323">
                  <c:v>75.619740581153906</c:v>
                </c:pt>
                <c:pt idx="324">
                  <c:v>67.976215982767599</c:v>
                </c:pt>
                <c:pt idx="325">
                  <c:v>2025.7869959775401</c:v>
                </c:pt>
                <c:pt idx="326">
                  <c:v>188.514920144358</c:v>
                </c:pt>
                <c:pt idx="327">
                  <c:v>63.638097002953401</c:v>
                </c:pt>
                <c:pt idx="328">
                  <c:v>115.474923023556</c:v>
                </c:pt>
                <c:pt idx="329">
                  <c:v>283.23251288939002</c:v>
                </c:pt>
                <c:pt idx="330">
                  <c:v>5451.4033412485696</c:v>
                </c:pt>
                <c:pt idx="331">
                  <c:v>424.38782803527602</c:v>
                </c:pt>
                <c:pt idx="332">
                  <c:v>89.202775976151599</c:v>
                </c:pt>
                <c:pt idx="333">
                  <c:v>882.63159966276601</c:v>
                </c:pt>
                <c:pt idx="334">
                  <c:v>214.70359493965501</c:v>
                </c:pt>
                <c:pt idx="335">
                  <c:v>3235.6745188637201</c:v>
                </c:pt>
                <c:pt idx="336">
                  <c:v>1612.0129962118599</c:v>
                </c:pt>
                <c:pt idx="337">
                  <c:v>3503.6686471366102</c:v>
                </c:pt>
                <c:pt idx="338">
                  <c:v>3145.4481326942901</c:v>
                </c:pt>
                <c:pt idx="339">
                  <c:v>478.767335493242</c:v>
                </c:pt>
                <c:pt idx="340">
                  <c:v>442.683357849912</c:v>
                </c:pt>
                <c:pt idx="341">
                  <c:v>2583.1057270780102</c:v>
                </c:pt>
                <c:pt idx="342">
                  <c:v>2939.2108760191099</c:v>
                </c:pt>
                <c:pt idx="343">
                  <c:v>1591.5553476134401</c:v>
                </c:pt>
                <c:pt idx="344">
                  <c:v>3142.6111787943901</c:v>
                </c:pt>
                <c:pt idx="345">
                  <c:v>471.38002280386399</c:v>
                </c:pt>
                <c:pt idx="346">
                  <c:v>74.407095692764997</c:v>
                </c:pt>
                <c:pt idx="347">
                  <c:v>217.65130609172499</c:v>
                </c:pt>
                <c:pt idx="348">
                  <c:v>1373.31406312336</c:v>
                </c:pt>
                <c:pt idx="349">
                  <c:v>97.666247294051104</c:v>
                </c:pt>
                <c:pt idx="350">
                  <c:v>83.390121439384799</c:v>
                </c:pt>
                <c:pt idx="351">
                  <c:v>73.675448477279204</c:v>
                </c:pt>
                <c:pt idx="352">
                  <c:v>55.476794502568602</c:v>
                </c:pt>
                <c:pt idx="353">
                  <c:v>69.275831043119794</c:v>
                </c:pt>
                <c:pt idx="354">
                  <c:v>351.17696579956299</c:v>
                </c:pt>
                <c:pt idx="355">
                  <c:v>103.90377963717501</c:v>
                </c:pt>
                <c:pt idx="356">
                  <c:v>573.10012029842505</c:v>
                </c:pt>
                <c:pt idx="357">
                  <c:v>178.19864172280199</c:v>
                </c:pt>
                <c:pt idx="358">
                  <c:v>57.609808877886003</c:v>
                </c:pt>
                <c:pt idx="359">
                  <c:v>172.643871480543</c:v>
                </c:pt>
                <c:pt idx="360">
                  <c:v>132.10023592581101</c:v>
                </c:pt>
                <c:pt idx="361">
                  <c:v>229.20576237883</c:v>
                </c:pt>
                <c:pt idx="362">
                  <c:v>421.82075917419002</c:v>
                </c:pt>
                <c:pt idx="363">
                  <c:v>120.604625554877</c:v>
                </c:pt>
                <c:pt idx="364">
                  <c:v>3106.7517051210598</c:v>
                </c:pt>
                <c:pt idx="365">
                  <c:v>3766.4318966183901</c:v>
                </c:pt>
                <c:pt idx="366">
                  <c:v>3552.2407009929402</c:v>
                </c:pt>
                <c:pt idx="367">
                  <c:v>2395.67054311944</c:v>
                </c:pt>
                <c:pt idx="368">
                  <c:v>163.16978924420201</c:v>
                </c:pt>
                <c:pt idx="369">
                  <c:v>447.84307755687701</c:v>
                </c:pt>
                <c:pt idx="370">
                  <c:v>236.981436061501</c:v>
                </c:pt>
                <c:pt idx="371">
                  <c:v>357.70409650215601</c:v>
                </c:pt>
                <c:pt idx="372">
                  <c:v>202.80680807921399</c:v>
                </c:pt>
                <c:pt idx="373">
                  <c:v>52.606962606409702</c:v>
                </c:pt>
                <c:pt idx="374">
                  <c:v>100.006998902688</c:v>
                </c:pt>
                <c:pt idx="375">
                  <c:v>66.301398478772398</c:v>
                </c:pt>
                <c:pt idx="376">
                  <c:v>178.793741418878</c:v>
                </c:pt>
                <c:pt idx="377">
                  <c:v>54.739695187833199</c:v>
                </c:pt>
                <c:pt idx="378">
                  <c:v>94.940473337167106</c:v>
                </c:pt>
                <c:pt idx="379">
                  <c:v>361.537449106721</c:v>
                </c:pt>
                <c:pt idx="380">
                  <c:v>91.673195657617299</c:v>
                </c:pt>
                <c:pt idx="381">
                  <c:v>72.986290880215293</c:v>
                </c:pt>
                <c:pt idx="382">
                  <c:v>280.76698784534102</c:v>
                </c:pt>
                <c:pt idx="383">
                  <c:v>914.29043302073103</c:v>
                </c:pt>
                <c:pt idx="384">
                  <c:v>117.64989405927901</c:v>
                </c:pt>
                <c:pt idx="385">
                  <c:v>371.20008821374</c:v>
                </c:pt>
                <c:pt idx="386">
                  <c:v>247.33118669687701</c:v>
                </c:pt>
                <c:pt idx="387">
                  <c:v>136.33766872217899</c:v>
                </c:pt>
                <c:pt idx="388">
                  <c:v>391.60216215553902</c:v>
                </c:pt>
                <c:pt idx="389">
                  <c:v>679.08432299399794</c:v>
                </c:pt>
                <c:pt idx="390">
                  <c:v>59.260600389457501</c:v>
                </c:pt>
                <c:pt idx="391">
                  <c:v>514.46969069291401</c:v>
                </c:pt>
                <c:pt idx="392">
                  <c:v>442.53363952894398</c:v>
                </c:pt>
                <c:pt idx="393">
                  <c:v>290.99564061783298</c:v>
                </c:pt>
                <c:pt idx="394">
                  <c:v>461.52483270401899</c:v>
                </c:pt>
                <c:pt idx="395">
                  <c:v>748.73318789297002</c:v>
                </c:pt>
                <c:pt idx="396">
                  <c:v>123.565360485604</c:v>
                </c:pt>
                <c:pt idx="397">
                  <c:v>207.05276820384699</c:v>
                </c:pt>
                <c:pt idx="398">
                  <c:v>122.333039032283</c:v>
                </c:pt>
                <c:pt idx="399">
                  <c:v>215.554489979853</c:v>
                </c:pt>
                <c:pt idx="400">
                  <c:v>64.291877214436695</c:v>
                </c:pt>
                <c:pt idx="401">
                  <c:v>99.0296519156241</c:v>
                </c:pt>
                <c:pt idx="402">
                  <c:v>54.440099271088002</c:v>
                </c:pt>
                <c:pt idx="403">
                  <c:v>113.61057462216201</c:v>
                </c:pt>
                <c:pt idx="404">
                  <c:v>67.591101745207695</c:v>
                </c:pt>
                <c:pt idx="405">
                  <c:v>127.48260190716201</c:v>
                </c:pt>
                <c:pt idx="406">
                  <c:v>78.486276713946197</c:v>
                </c:pt>
                <c:pt idx="407">
                  <c:v>201.19733612881001</c:v>
                </c:pt>
                <c:pt idx="408">
                  <c:v>533.52670112005399</c:v>
                </c:pt>
                <c:pt idx="409">
                  <c:v>47.672812785479003</c:v>
                </c:pt>
                <c:pt idx="410">
                  <c:v>88.836027349322507</c:v>
                </c:pt>
                <c:pt idx="411">
                  <c:v>140.52784590774701</c:v>
                </c:pt>
                <c:pt idx="412">
                  <c:v>156.68436403789201</c:v>
                </c:pt>
                <c:pt idx="413">
                  <c:v>841.87587132126805</c:v>
                </c:pt>
                <c:pt idx="414">
                  <c:v>1767.09569276501</c:v>
                </c:pt>
                <c:pt idx="415">
                  <c:v>101.138726061876</c:v>
                </c:pt>
                <c:pt idx="416">
                  <c:v>64.264255286889906</c:v>
                </c:pt>
                <c:pt idx="417">
                  <c:v>126.565767095815</c:v>
                </c:pt>
                <c:pt idx="418">
                  <c:v>187.203659645046</c:v>
                </c:pt>
                <c:pt idx="419">
                  <c:v>916.15497745265895</c:v>
                </c:pt>
                <c:pt idx="420">
                  <c:v>368.99793019321999</c:v>
                </c:pt>
                <c:pt idx="421">
                  <c:v>173.853404384192</c:v>
                </c:pt>
                <c:pt idx="422">
                  <c:v>1014.92006165772</c:v>
                </c:pt>
                <c:pt idx="423">
                  <c:v>234.258596436685</c:v>
                </c:pt>
                <c:pt idx="424">
                  <c:v>1483.18466918698</c:v>
                </c:pt>
                <c:pt idx="425">
                  <c:v>762.30026517724298</c:v>
                </c:pt>
                <c:pt idx="426">
                  <c:v>157.20802285593501</c:v>
                </c:pt>
                <c:pt idx="427">
                  <c:v>97.471062140913702</c:v>
                </c:pt>
                <c:pt idx="428">
                  <c:v>187.434424340253</c:v>
                </c:pt>
                <c:pt idx="429">
                  <c:v>67.057494377522602</c:v>
                </c:pt>
                <c:pt idx="430">
                  <c:v>56.4132691231232</c:v>
                </c:pt>
                <c:pt idx="431">
                  <c:v>97.150423571446595</c:v>
                </c:pt>
                <c:pt idx="432">
                  <c:v>244.42037829298701</c:v>
                </c:pt>
                <c:pt idx="433">
                  <c:v>223.905660305118</c:v>
                </c:pt>
                <c:pt idx="434">
                  <c:v>79.369963987046603</c:v>
                </c:pt>
                <c:pt idx="435">
                  <c:v>424.531518417298</c:v>
                </c:pt>
                <c:pt idx="436">
                  <c:v>149.57684818124201</c:v>
                </c:pt>
                <c:pt idx="437">
                  <c:v>425.00498116651897</c:v>
                </c:pt>
                <c:pt idx="438">
                  <c:v>2984.1971393325298</c:v>
                </c:pt>
                <c:pt idx="439">
                  <c:v>85.872701139963496</c:v>
                </c:pt>
                <c:pt idx="440">
                  <c:v>566.43125951915795</c:v>
                </c:pt>
                <c:pt idx="441">
                  <c:v>155.78024670749099</c:v>
                </c:pt>
                <c:pt idx="442">
                  <c:v>3107.9257319940898</c:v>
                </c:pt>
                <c:pt idx="443">
                  <c:v>408.77705891406703</c:v>
                </c:pt>
                <c:pt idx="444">
                  <c:v>174.14938598795101</c:v>
                </c:pt>
                <c:pt idx="445">
                  <c:v>399.35244988395101</c:v>
                </c:pt>
                <c:pt idx="446">
                  <c:v>60.036201326422201</c:v>
                </c:pt>
                <c:pt idx="447">
                  <c:v>90.851545922832798</c:v>
                </c:pt>
                <c:pt idx="448">
                  <c:v>278.49869402313601</c:v>
                </c:pt>
                <c:pt idx="449">
                  <c:v>142.84628679114101</c:v>
                </c:pt>
                <c:pt idx="450">
                  <c:v>54.180095396421898</c:v>
                </c:pt>
                <c:pt idx="451">
                  <c:v>183.933343492207</c:v>
                </c:pt>
                <c:pt idx="452">
                  <c:v>222.49659282084099</c:v>
                </c:pt>
                <c:pt idx="453">
                  <c:v>126.350452057133</c:v>
                </c:pt>
                <c:pt idx="454">
                  <c:v>62.083556483977901</c:v>
                </c:pt>
                <c:pt idx="455">
                  <c:v>70.545820988897404</c:v>
                </c:pt>
                <c:pt idx="456">
                  <c:v>685.72554346785603</c:v>
                </c:pt>
                <c:pt idx="457">
                  <c:v>198.547799672108</c:v>
                </c:pt>
                <c:pt idx="458">
                  <c:v>203.69020743246699</c:v>
                </c:pt>
                <c:pt idx="459">
                  <c:v>279.59024104864</c:v>
                </c:pt>
                <c:pt idx="460">
                  <c:v>1531.9400115933599</c:v>
                </c:pt>
                <c:pt idx="461">
                  <c:v>419.18512863355198</c:v>
                </c:pt>
                <c:pt idx="462">
                  <c:v>371.134638518928</c:v>
                </c:pt>
                <c:pt idx="463">
                  <c:v>1727.55731404474</c:v>
                </c:pt>
                <c:pt idx="464">
                  <c:v>279.52359066680202</c:v>
                </c:pt>
                <c:pt idx="465">
                  <c:v>202.77709720128101</c:v>
                </c:pt>
                <c:pt idx="466">
                  <c:v>169.61954914508399</c:v>
                </c:pt>
                <c:pt idx="467">
                  <c:v>603.38889624854198</c:v>
                </c:pt>
                <c:pt idx="468">
                  <c:v>69.364828905927496</c:v>
                </c:pt>
                <c:pt idx="469">
                  <c:v>90.458786494414994</c:v>
                </c:pt>
                <c:pt idx="470">
                  <c:v>106.14858655092701</c:v>
                </c:pt>
                <c:pt idx="471">
                  <c:v>109.606920490474</c:v>
                </c:pt>
                <c:pt idx="472">
                  <c:v>157.22861831399899</c:v>
                </c:pt>
                <c:pt idx="473">
                  <c:v>1537.4681706905201</c:v>
                </c:pt>
                <c:pt idx="474">
                  <c:v>122.503058765513</c:v>
                </c:pt>
                <c:pt idx="475">
                  <c:v>153.676471511632</c:v>
                </c:pt>
                <c:pt idx="476">
                  <c:v>256.67145358938802</c:v>
                </c:pt>
                <c:pt idx="477">
                  <c:v>3316.87546317956</c:v>
                </c:pt>
                <c:pt idx="478">
                  <c:v>3081.2855743732898</c:v>
                </c:pt>
                <c:pt idx="479">
                  <c:v>145.74818805760501</c:v>
                </c:pt>
                <c:pt idx="480">
                  <c:v>2922.86996666715</c:v>
                </c:pt>
                <c:pt idx="481">
                  <c:v>3472.8467661470499</c:v>
                </c:pt>
                <c:pt idx="482">
                  <c:v>267.797264608295</c:v>
                </c:pt>
                <c:pt idx="483">
                  <c:v>118.049992380844</c:v>
                </c:pt>
                <c:pt idx="484">
                  <c:v>1150.8941917530799</c:v>
                </c:pt>
                <c:pt idx="485">
                  <c:v>95.562031029489503</c:v>
                </c:pt>
                <c:pt idx="486">
                  <c:v>75.594685428422395</c:v>
                </c:pt>
                <c:pt idx="487">
                  <c:v>544.494217482095</c:v>
                </c:pt>
                <c:pt idx="488">
                  <c:v>204.53179102226099</c:v>
                </c:pt>
                <c:pt idx="489">
                  <c:v>274.35833309722801</c:v>
                </c:pt>
                <c:pt idx="490">
                  <c:v>10316.193932395499</c:v>
                </c:pt>
                <c:pt idx="491">
                  <c:v>1391.02414774576</c:v>
                </c:pt>
                <c:pt idx="492">
                  <c:v>408.20293448521602</c:v>
                </c:pt>
                <c:pt idx="493">
                  <c:v>351.25768137227499</c:v>
                </c:pt>
                <c:pt idx="494">
                  <c:v>638.88238091336405</c:v>
                </c:pt>
                <c:pt idx="495">
                  <c:v>2880.1288410689999</c:v>
                </c:pt>
                <c:pt idx="496">
                  <c:v>3551.03432908166</c:v>
                </c:pt>
                <c:pt idx="497">
                  <c:v>530.34997729568204</c:v>
                </c:pt>
                <c:pt idx="498">
                  <c:v>547.03335199196795</c:v>
                </c:pt>
                <c:pt idx="499">
                  <c:v>3293.9645904531599</c:v>
                </c:pt>
                <c:pt idx="500">
                  <c:v>2755.6137739017499</c:v>
                </c:pt>
                <c:pt idx="501">
                  <c:v>660.49273806415204</c:v>
                </c:pt>
                <c:pt idx="502">
                  <c:v>72.835751681383002</c:v>
                </c:pt>
                <c:pt idx="503">
                  <c:v>431.09682606654701</c:v>
                </c:pt>
                <c:pt idx="504">
                  <c:v>452.90811451552503</c:v>
                </c:pt>
                <c:pt idx="505">
                  <c:v>1312.5217597722301</c:v>
                </c:pt>
                <c:pt idx="506">
                  <c:v>8006.0807201671696</c:v>
                </c:pt>
                <c:pt idx="507">
                  <c:v>176.25668973343599</c:v>
                </c:pt>
                <c:pt idx="508">
                  <c:v>172.17190346415001</c:v>
                </c:pt>
                <c:pt idx="509">
                  <c:v>57.290199468726598</c:v>
                </c:pt>
                <c:pt idx="510">
                  <c:v>97.3035908046364</c:v>
                </c:pt>
                <c:pt idx="511">
                  <c:v>109.540907207874</c:v>
                </c:pt>
                <c:pt idx="512">
                  <c:v>1352.2619519281</c:v>
                </c:pt>
                <c:pt idx="513">
                  <c:v>126.29629862189</c:v>
                </c:pt>
                <c:pt idx="514">
                  <c:v>128.41749603152999</c:v>
                </c:pt>
                <c:pt idx="515">
                  <c:v>293.98390558679301</c:v>
                </c:pt>
                <c:pt idx="516">
                  <c:v>61.947180491286197</c:v>
                </c:pt>
                <c:pt idx="517">
                  <c:v>3587.8759157344298</c:v>
                </c:pt>
                <c:pt idx="518">
                  <c:v>2818.9694705414299</c:v>
                </c:pt>
                <c:pt idx="519">
                  <c:v>349.31144121495998</c:v>
                </c:pt>
                <c:pt idx="520">
                  <c:v>2850.7428837470002</c:v>
                </c:pt>
                <c:pt idx="521">
                  <c:v>3407.3886420214399</c:v>
                </c:pt>
                <c:pt idx="522">
                  <c:v>304.74563889490798</c:v>
                </c:pt>
                <c:pt idx="523">
                  <c:v>160.52772645164001</c:v>
                </c:pt>
                <c:pt idx="524">
                  <c:v>108.50330533517</c:v>
                </c:pt>
                <c:pt idx="525">
                  <c:v>1154.5963264183999</c:v>
                </c:pt>
                <c:pt idx="526">
                  <c:v>63.284096486841797</c:v>
                </c:pt>
                <c:pt idx="527">
                  <c:v>71.135970913969402</c:v>
                </c:pt>
                <c:pt idx="528">
                  <c:v>123.69417705079699</c:v>
                </c:pt>
                <c:pt idx="529">
                  <c:v>196.30388714767099</c:v>
                </c:pt>
                <c:pt idx="530">
                  <c:v>137.20597372424999</c:v>
                </c:pt>
                <c:pt idx="531">
                  <c:v>70.092794422931206</c:v>
                </c:pt>
                <c:pt idx="532">
                  <c:v>68.950114057609994</c:v>
                </c:pt>
                <c:pt idx="533">
                  <c:v>668.87902235896695</c:v>
                </c:pt>
                <c:pt idx="534">
                  <c:v>182.564253985124</c:v>
                </c:pt>
                <c:pt idx="535">
                  <c:v>299.37236842407498</c:v>
                </c:pt>
                <c:pt idx="536">
                  <c:v>1484.7403675113001</c:v>
                </c:pt>
                <c:pt idx="537">
                  <c:v>86.147339919244601</c:v>
                </c:pt>
                <c:pt idx="538">
                  <c:v>338.06115080644298</c:v>
                </c:pt>
                <c:pt idx="539">
                  <c:v>315.42170685930699</c:v>
                </c:pt>
                <c:pt idx="540">
                  <c:v>296.19897711879503</c:v>
                </c:pt>
                <c:pt idx="541">
                  <c:v>73.667092675732505</c:v>
                </c:pt>
                <c:pt idx="542">
                  <c:v>1885.8127648039399</c:v>
                </c:pt>
                <c:pt idx="543">
                  <c:v>305.29969469775602</c:v>
                </c:pt>
                <c:pt idx="544">
                  <c:v>193.319089468795</c:v>
                </c:pt>
                <c:pt idx="545">
                  <c:v>175.273817135672</c:v>
                </c:pt>
                <c:pt idx="546">
                  <c:v>642.00245191317299</c:v>
                </c:pt>
                <c:pt idx="547">
                  <c:v>51.5161997030443</c:v>
                </c:pt>
                <c:pt idx="548">
                  <c:v>92.293172853752694</c:v>
                </c:pt>
                <c:pt idx="549">
                  <c:v>220.179511899283</c:v>
                </c:pt>
                <c:pt idx="550">
                  <c:v>66.697600693458</c:v>
                </c:pt>
                <c:pt idx="551">
                  <c:v>63.629195991481801</c:v>
                </c:pt>
                <c:pt idx="552">
                  <c:v>240.83162278824301</c:v>
                </c:pt>
                <c:pt idx="553">
                  <c:v>302.05066010985303</c:v>
                </c:pt>
                <c:pt idx="554">
                  <c:v>73.395014545312506</c:v>
                </c:pt>
                <c:pt idx="555">
                  <c:v>523.52860476032504</c:v>
                </c:pt>
                <c:pt idx="556">
                  <c:v>286.51286335523099</c:v>
                </c:pt>
                <c:pt idx="557">
                  <c:v>272.848040345534</c:v>
                </c:pt>
                <c:pt idx="558">
                  <c:v>3398.3610438319602</c:v>
                </c:pt>
                <c:pt idx="559">
                  <c:v>183.43565872002699</c:v>
                </c:pt>
                <c:pt idx="560">
                  <c:v>173.29234048972401</c:v>
                </c:pt>
                <c:pt idx="561">
                  <c:v>321.53683038534501</c:v>
                </c:pt>
                <c:pt idx="562">
                  <c:v>162.48855863188999</c:v>
                </c:pt>
                <c:pt idx="563">
                  <c:v>158.84644606595</c:v>
                </c:pt>
                <c:pt idx="564">
                  <c:v>3532.3628127012398</c:v>
                </c:pt>
                <c:pt idx="565">
                  <c:v>304.87648927689997</c:v>
                </c:pt>
                <c:pt idx="566">
                  <c:v>299.905056898628</c:v>
                </c:pt>
                <c:pt idx="567">
                  <c:v>497.07433309416501</c:v>
                </c:pt>
                <c:pt idx="568">
                  <c:v>334.23473278204801</c:v>
                </c:pt>
                <c:pt idx="569">
                  <c:v>67.705963386703104</c:v>
                </c:pt>
                <c:pt idx="570">
                  <c:v>67.9042053909928</c:v>
                </c:pt>
                <c:pt idx="571">
                  <c:v>75.131912469303202</c:v>
                </c:pt>
                <c:pt idx="572">
                  <c:v>91.459571382298506</c:v>
                </c:pt>
                <c:pt idx="573">
                  <c:v>179.32797363389301</c:v>
                </c:pt>
                <c:pt idx="574">
                  <c:v>165.64088890658601</c:v>
                </c:pt>
                <c:pt idx="575">
                  <c:v>101.922989098098</c:v>
                </c:pt>
                <c:pt idx="576">
                  <c:v>89.3361931329584</c:v>
                </c:pt>
                <c:pt idx="577">
                  <c:v>134.31304085475401</c:v>
                </c:pt>
                <c:pt idx="578">
                  <c:v>777.51757651125297</c:v>
                </c:pt>
                <c:pt idx="579">
                  <c:v>1183.1877719827901</c:v>
                </c:pt>
                <c:pt idx="580">
                  <c:v>126.562385569089</c:v>
                </c:pt>
                <c:pt idx="581">
                  <c:v>98.155000424988003</c:v>
                </c:pt>
                <c:pt idx="582">
                  <c:v>263.31235551362602</c:v>
                </c:pt>
                <c:pt idx="583">
                  <c:v>1051.7618443410299</c:v>
                </c:pt>
                <c:pt idx="584">
                  <c:v>113.757634279002</c:v>
                </c:pt>
                <c:pt idx="585">
                  <c:v>488.43629658500998</c:v>
                </c:pt>
                <c:pt idx="586">
                  <c:v>1000.82301582257</c:v>
                </c:pt>
                <c:pt idx="587">
                  <c:v>224.91600168157399</c:v>
                </c:pt>
                <c:pt idx="588">
                  <c:v>236.77440331291601</c:v>
                </c:pt>
                <c:pt idx="589">
                  <c:v>1033.25068093809</c:v>
                </c:pt>
                <c:pt idx="590">
                  <c:v>719.06401545578206</c:v>
                </c:pt>
                <c:pt idx="591">
                  <c:v>133.03742115705401</c:v>
                </c:pt>
                <c:pt idx="592">
                  <c:v>88.134758740779404</c:v>
                </c:pt>
                <c:pt idx="593">
                  <c:v>100.887659954407</c:v>
                </c:pt>
                <c:pt idx="594">
                  <c:v>166.345728946435</c:v>
                </c:pt>
                <c:pt idx="595">
                  <c:v>150.178245358249</c:v>
                </c:pt>
                <c:pt idx="596">
                  <c:v>53.919295147708198</c:v>
                </c:pt>
                <c:pt idx="597">
                  <c:v>92.555210545217506</c:v>
                </c:pt>
                <c:pt idx="598">
                  <c:v>101.919993506488</c:v>
                </c:pt>
                <c:pt idx="599">
                  <c:v>189.01739541273199</c:v>
                </c:pt>
                <c:pt idx="600">
                  <c:v>97.513545633381497</c:v>
                </c:pt>
                <c:pt idx="601">
                  <c:v>78.736644462635098</c:v>
                </c:pt>
                <c:pt idx="602">
                  <c:v>67.661446077436594</c:v>
                </c:pt>
                <c:pt idx="603">
                  <c:v>83.439043309730494</c:v>
                </c:pt>
                <c:pt idx="604">
                  <c:v>170.51506563576999</c:v>
                </c:pt>
                <c:pt idx="605">
                  <c:v>827.21415953056805</c:v>
                </c:pt>
                <c:pt idx="606">
                  <c:v>142.63421850819199</c:v>
                </c:pt>
                <c:pt idx="607">
                  <c:v>420.19444084970002</c:v>
                </c:pt>
                <c:pt idx="608">
                  <c:v>221.91818022404101</c:v>
                </c:pt>
                <c:pt idx="609">
                  <c:v>132.24366901775599</c:v>
                </c:pt>
                <c:pt idx="610">
                  <c:v>376.78232723469</c:v>
                </c:pt>
                <c:pt idx="611">
                  <c:v>448.22318076389098</c:v>
                </c:pt>
                <c:pt idx="612">
                  <c:v>411.82080052438101</c:v>
                </c:pt>
                <c:pt idx="613">
                  <c:v>382.645796561655</c:v>
                </c:pt>
                <c:pt idx="614">
                  <c:v>150.81621448190799</c:v>
                </c:pt>
                <c:pt idx="615">
                  <c:v>407.58651646847898</c:v>
                </c:pt>
                <c:pt idx="616">
                  <c:v>153.20050937309199</c:v>
                </c:pt>
                <c:pt idx="617">
                  <c:v>690.96524363302694</c:v>
                </c:pt>
                <c:pt idx="618">
                  <c:v>140.01117067750701</c:v>
                </c:pt>
                <c:pt idx="619">
                  <c:v>185.29323181606199</c:v>
                </c:pt>
                <c:pt idx="620">
                  <c:v>78.042194041131097</c:v>
                </c:pt>
                <c:pt idx="621">
                  <c:v>190.54332159957801</c:v>
                </c:pt>
                <c:pt idx="622">
                  <c:v>62.015472628853701</c:v>
                </c:pt>
                <c:pt idx="623">
                  <c:v>67.036531362205395</c:v>
                </c:pt>
                <c:pt idx="624">
                  <c:v>58.585299700823697</c:v>
                </c:pt>
                <c:pt idx="625">
                  <c:v>88.461694791177706</c:v>
                </c:pt>
                <c:pt idx="626">
                  <c:v>279.90099845396202</c:v>
                </c:pt>
                <c:pt idx="627">
                  <c:v>127.193358853037</c:v>
                </c:pt>
                <c:pt idx="628">
                  <c:v>83.694293443927194</c:v>
                </c:pt>
                <c:pt idx="629">
                  <c:v>103.537374063781</c:v>
                </c:pt>
                <c:pt idx="630">
                  <c:v>673.44658282787805</c:v>
                </c:pt>
                <c:pt idx="631">
                  <c:v>290.13205260050501</c:v>
                </c:pt>
                <c:pt idx="632">
                  <c:v>525.76585224657799</c:v>
                </c:pt>
                <c:pt idx="633">
                  <c:v>152.591430249502</c:v>
                </c:pt>
                <c:pt idx="634">
                  <c:v>2360.26448807315</c:v>
                </c:pt>
                <c:pt idx="635">
                  <c:v>3340.1360543800902</c:v>
                </c:pt>
                <c:pt idx="636">
                  <c:v>3543.9380237212199</c:v>
                </c:pt>
                <c:pt idx="637">
                  <c:v>2595.89789565815</c:v>
                </c:pt>
                <c:pt idx="638">
                  <c:v>169.676471511632</c:v>
                </c:pt>
                <c:pt idx="639">
                  <c:v>422.68241138998599</c:v>
                </c:pt>
                <c:pt idx="640">
                  <c:v>210.03667149340799</c:v>
                </c:pt>
                <c:pt idx="641">
                  <c:v>95.2079815057442</c:v>
                </c:pt>
                <c:pt idx="642">
                  <c:v>72.884336624246899</c:v>
                </c:pt>
                <c:pt idx="643">
                  <c:v>75.360600466031897</c:v>
                </c:pt>
                <c:pt idx="644">
                  <c:v>312.06149845434499</c:v>
                </c:pt>
                <c:pt idx="645">
                  <c:v>55.4915948079475</c:v>
                </c:pt>
                <c:pt idx="646">
                  <c:v>67.261372259688301</c:v>
                </c:pt>
                <c:pt idx="647">
                  <c:v>149.52573321928801</c:v>
                </c:pt>
                <c:pt idx="648">
                  <c:v>74.692895960622295</c:v>
                </c:pt>
                <c:pt idx="649">
                  <c:v>76.624482835459105</c:v>
                </c:pt>
                <c:pt idx="650">
                  <c:v>1048.5048950202799</c:v>
                </c:pt>
                <c:pt idx="651">
                  <c:v>159.04702205879499</c:v>
                </c:pt>
                <c:pt idx="652">
                  <c:v>493.828263468101</c:v>
                </c:pt>
                <c:pt idx="653">
                  <c:v>95.484519330831304</c:v>
                </c:pt>
                <c:pt idx="654">
                  <c:v>136.805238303447</c:v>
                </c:pt>
                <c:pt idx="655">
                  <c:v>95.592354502844302</c:v>
                </c:pt>
                <c:pt idx="656">
                  <c:v>3499.0732993393899</c:v>
                </c:pt>
                <c:pt idx="657">
                  <c:v>1803.00691849953</c:v>
                </c:pt>
                <c:pt idx="658">
                  <c:v>3650.95971802232</c:v>
                </c:pt>
                <c:pt idx="659">
                  <c:v>2468.5115692474001</c:v>
                </c:pt>
                <c:pt idx="660">
                  <c:v>346.54449471981002</c:v>
                </c:pt>
                <c:pt idx="661">
                  <c:v>323.48985809992803</c:v>
                </c:pt>
                <c:pt idx="662">
                  <c:v>2634.1352197188298</c:v>
                </c:pt>
                <c:pt idx="663">
                  <c:v>3375.28197690668</c:v>
                </c:pt>
                <c:pt idx="664">
                  <c:v>1599.3596172503801</c:v>
                </c:pt>
                <c:pt idx="665">
                  <c:v>3086.3288519425701</c:v>
                </c:pt>
                <c:pt idx="666">
                  <c:v>75.991579875934093</c:v>
                </c:pt>
                <c:pt idx="667">
                  <c:v>153.992497237577</c:v>
                </c:pt>
                <c:pt idx="668">
                  <c:v>430.31040056848798</c:v>
                </c:pt>
                <c:pt idx="669">
                  <c:v>160.89931458229799</c:v>
                </c:pt>
                <c:pt idx="670">
                  <c:v>3039.4822588537199</c:v>
                </c:pt>
                <c:pt idx="671">
                  <c:v>97.926220538946097</c:v>
                </c:pt>
                <c:pt idx="672">
                  <c:v>1124.0078197805501</c:v>
                </c:pt>
                <c:pt idx="673">
                  <c:v>60.054499551656697</c:v>
                </c:pt>
                <c:pt idx="674">
                  <c:v>179.77061058151301</c:v>
                </c:pt>
                <c:pt idx="675">
                  <c:v>81.353498953610398</c:v>
                </c:pt>
                <c:pt idx="676">
                  <c:v>94.220422553006699</c:v>
                </c:pt>
                <c:pt idx="677">
                  <c:v>83.984320620191596</c:v>
                </c:pt>
                <c:pt idx="678">
                  <c:v>394.47192666620202</c:v>
                </c:pt>
                <c:pt idx="679">
                  <c:v>145.208981567769</c:v>
                </c:pt>
                <c:pt idx="680">
                  <c:v>321.102696262172</c:v>
                </c:pt>
                <c:pt idx="681">
                  <c:v>402.586586151208</c:v>
                </c:pt>
                <c:pt idx="682">
                  <c:v>2786.5185758075299</c:v>
                </c:pt>
                <c:pt idx="683">
                  <c:v>3301.2008616154599</c:v>
                </c:pt>
                <c:pt idx="684">
                  <c:v>907.01446567512903</c:v>
                </c:pt>
                <c:pt idx="685">
                  <c:v>139.95013166972799</c:v>
                </c:pt>
                <c:pt idx="686">
                  <c:v>3297.81541427914</c:v>
                </c:pt>
                <c:pt idx="687">
                  <c:v>2508.1350252197799</c:v>
                </c:pt>
                <c:pt idx="688">
                  <c:v>91.234197526799093</c:v>
                </c:pt>
                <c:pt idx="689">
                  <c:v>267.38643361494798</c:v>
                </c:pt>
                <c:pt idx="690">
                  <c:v>325.40135184494602</c:v>
                </c:pt>
                <c:pt idx="691">
                  <c:v>186.42842013937999</c:v>
                </c:pt>
                <c:pt idx="692">
                  <c:v>82.907096075637099</c:v>
                </c:pt>
                <c:pt idx="693">
                  <c:v>66.898611629051999</c:v>
                </c:pt>
                <c:pt idx="694">
                  <c:v>58.970995904033799</c:v>
                </c:pt>
                <c:pt idx="695">
                  <c:v>178.38050905148</c:v>
                </c:pt>
                <c:pt idx="696">
                  <c:v>81.7585470461797</c:v>
                </c:pt>
                <c:pt idx="697">
                  <c:v>85.660210166174096</c:v>
                </c:pt>
                <c:pt idx="698">
                  <c:v>648.31630139388403</c:v>
                </c:pt>
                <c:pt idx="699">
                  <c:v>184.723285287984</c:v>
                </c:pt>
                <c:pt idx="700">
                  <c:v>314.52467113197599</c:v>
                </c:pt>
                <c:pt idx="701">
                  <c:v>593.08592339953702</c:v>
                </c:pt>
                <c:pt idx="702">
                  <c:v>1418.48645742959</c:v>
                </c:pt>
                <c:pt idx="703">
                  <c:v>122.186224413612</c:v>
                </c:pt>
                <c:pt idx="704">
                  <c:v>246.49313165671001</c:v>
                </c:pt>
                <c:pt idx="705">
                  <c:v>232.04394146957</c:v>
                </c:pt>
                <c:pt idx="706">
                  <c:v>1534.71511785953</c:v>
                </c:pt>
                <c:pt idx="707">
                  <c:v>67.182702755683906</c:v>
                </c:pt>
                <c:pt idx="708">
                  <c:v>646.11331024359004</c:v>
                </c:pt>
                <c:pt idx="709">
                  <c:v>224.78385259728901</c:v>
                </c:pt>
                <c:pt idx="710">
                  <c:v>158.049471674736</c:v>
                </c:pt>
                <c:pt idx="711">
                  <c:v>780.827601099302</c:v>
                </c:pt>
                <c:pt idx="712">
                  <c:v>59.6113970315157</c:v>
                </c:pt>
                <c:pt idx="713">
                  <c:v>88.390995153604393</c:v>
                </c:pt>
                <c:pt idx="714">
                  <c:v>181.017695584488</c:v>
                </c:pt>
                <c:pt idx="715">
                  <c:v>62.564805321003803</c:v>
                </c:pt>
                <c:pt idx="716">
                  <c:v>172.90937033613801</c:v>
                </c:pt>
                <c:pt idx="717">
                  <c:v>114.214189394594</c:v>
                </c:pt>
                <c:pt idx="718">
                  <c:v>72.472899161433403</c:v>
                </c:pt>
                <c:pt idx="719">
                  <c:v>109.217003504811</c:v>
                </c:pt>
                <c:pt idx="720">
                  <c:v>93.338199382963197</c:v>
                </c:pt>
                <c:pt idx="721">
                  <c:v>683.586360256646</c:v>
                </c:pt>
                <c:pt idx="722">
                  <c:v>139.74031773793001</c:v>
                </c:pt>
                <c:pt idx="723">
                  <c:v>166.83960337509399</c:v>
                </c:pt>
                <c:pt idx="724">
                  <c:v>963.69826306225696</c:v>
                </c:pt>
                <c:pt idx="725">
                  <c:v>195.87771676497499</c:v>
                </c:pt>
                <c:pt idx="726">
                  <c:v>344.16546814924902</c:v>
                </c:pt>
                <c:pt idx="727">
                  <c:v>273.37940561397699</c:v>
                </c:pt>
                <c:pt idx="728">
                  <c:v>355.23869397719102</c:v>
                </c:pt>
                <c:pt idx="729">
                  <c:v>3066.6032793764298</c:v>
                </c:pt>
                <c:pt idx="730">
                  <c:v>76.330430907276707</c:v>
                </c:pt>
                <c:pt idx="731">
                  <c:v>2933.5551990590502</c:v>
                </c:pt>
                <c:pt idx="732">
                  <c:v>226.76498618980199</c:v>
                </c:pt>
                <c:pt idx="733">
                  <c:v>202.030502657515</c:v>
                </c:pt>
                <c:pt idx="734">
                  <c:v>193.44250294237199</c:v>
                </c:pt>
                <c:pt idx="735">
                  <c:v>1153.7672152713899</c:v>
                </c:pt>
                <c:pt idx="736">
                  <c:v>347.018521056819</c:v>
                </c:pt>
                <c:pt idx="737">
                  <c:v>249.95512891687699</c:v>
                </c:pt>
                <c:pt idx="738">
                  <c:v>127.753111793304</c:v>
                </c:pt>
                <c:pt idx="739">
                  <c:v>143.33223423504799</c:v>
                </c:pt>
                <c:pt idx="740">
                  <c:v>180.671346385189</c:v>
                </c:pt>
                <c:pt idx="741">
                  <c:v>253.031338084521</c:v>
                </c:pt>
                <c:pt idx="742">
                  <c:v>632.18445860731003</c:v>
                </c:pt>
                <c:pt idx="743">
                  <c:v>330.94913849940099</c:v>
                </c:pt>
                <c:pt idx="744">
                  <c:v>147.27576825208899</c:v>
                </c:pt>
                <c:pt idx="745">
                  <c:v>117.26914150111899</c:v>
                </c:pt>
                <c:pt idx="746">
                  <c:v>521.23931116707797</c:v>
                </c:pt>
                <c:pt idx="747">
                  <c:v>250.06671929882299</c:v>
                </c:pt>
                <c:pt idx="748">
                  <c:v>114.750871991295</c:v>
                </c:pt>
                <c:pt idx="749">
                  <c:v>572.86630487801995</c:v>
                </c:pt>
                <c:pt idx="750">
                  <c:v>495.25987446388302</c:v>
                </c:pt>
                <c:pt idx="751">
                  <c:v>286.70654152363198</c:v>
                </c:pt>
                <c:pt idx="752">
                  <c:v>175.95537854951101</c:v>
                </c:pt>
                <c:pt idx="753">
                  <c:v>254.825654577351</c:v>
                </c:pt>
                <c:pt idx="754">
                  <c:v>164.602539667467</c:v>
                </c:pt>
                <c:pt idx="755">
                  <c:v>153.55505509912899</c:v>
                </c:pt>
                <c:pt idx="756">
                  <c:v>387.889270314621</c:v>
                </c:pt>
                <c:pt idx="757">
                  <c:v>659.040004778244</c:v>
                </c:pt>
                <c:pt idx="758">
                  <c:v>165.66785535703201</c:v>
                </c:pt>
                <c:pt idx="759">
                  <c:v>79.634905380808405</c:v>
                </c:pt>
                <c:pt idx="760">
                  <c:v>98.804768136461703</c:v>
                </c:pt>
                <c:pt idx="761">
                  <c:v>131.575143634482</c:v>
                </c:pt>
                <c:pt idx="762">
                  <c:v>73.348653323827804</c:v>
                </c:pt>
                <c:pt idx="763">
                  <c:v>54.213095911767802</c:v>
                </c:pt>
                <c:pt idx="764">
                  <c:v>79.395227422221396</c:v>
                </c:pt>
                <c:pt idx="765">
                  <c:v>56.733699410147103</c:v>
                </c:pt>
                <c:pt idx="766">
                  <c:v>62.792537668875298</c:v>
                </c:pt>
                <c:pt idx="767">
                  <c:v>85.738022036588703</c:v>
                </c:pt>
                <c:pt idx="768">
                  <c:v>82.197030596844002</c:v>
                </c:pt>
                <c:pt idx="769">
                  <c:v>71.887858282175202</c:v>
                </c:pt>
                <c:pt idx="770">
                  <c:v>540.49695884660503</c:v>
                </c:pt>
                <c:pt idx="771">
                  <c:v>145.53828836244799</c:v>
                </c:pt>
                <c:pt idx="772">
                  <c:v>403.670022413335</c:v>
                </c:pt>
                <c:pt idx="773">
                  <c:v>134.92343093254601</c:v>
                </c:pt>
                <c:pt idx="774">
                  <c:v>228.37650420891299</c:v>
                </c:pt>
                <c:pt idx="775">
                  <c:v>162.24410855497101</c:v>
                </c:pt>
                <c:pt idx="776">
                  <c:v>306.035764852184</c:v>
                </c:pt>
                <c:pt idx="777">
                  <c:v>116.901253446806</c:v>
                </c:pt>
                <c:pt idx="778">
                  <c:v>132.54385302610601</c:v>
                </c:pt>
                <c:pt idx="779">
                  <c:v>388.72757039295698</c:v>
                </c:pt>
                <c:pt idx="780">
                  <c:v>584.70988170016597</c:v>
                </c:pt>
                <c:pt idx="781">
                  <c:v>134.047125434272</c:v>
                </c:pt>
                <c:pt idx="782">
                  <c:v>80.545828646340198</c:v>
                </c:pt>
                <c:pt idx="783">
                  <c:v>68.601191957541005</c:v>
                </c:pt>
                <c:pt idx="784">
                  <c:v>63.664499865611802</c:v>
                </c:pt>
                <c:pt idx="785">
                  <c:v>54.972597841060498</c:v>
                </c:pt>
                <c:pt idx="786">
                  <c:v>101.69028860136</c:v>
                </c:pt>
                <c:pt idx="787">
                  <c:v>55.659801258730397</c:v>
                </c:pt>
                <c:pt idx="788">
                  <c:v>125.92999106376401</c:v>
                </c:pt>
                <c:pt idx="789">
                  <c:v>75.381538977532301</c:v>
                </c:pt>
                <c:pt idx="790">
                  <c:v>935.86810207983797</c:v>
                </c:pt>
                <c:pt idx="791">
                  <c:v>1159.7405597131201</c:v>
                </c:pt>
                <c:pt idx="792">
                  <c:v>133.43811982213199</c:v>
                </c:pt>
                <c:pt idx="793">
                  <c:v>162.09578695156401</c:v>
                </c:pt>
                <c:pt idx="794">
                  <c:v>244.95429195838301</c:v>
                </c:pt>
                <c:pt idx="795">
                  <c:v>250.82006464413101</c:v>
                </c:pt>
                <c:pt idx="796">
                  <c:v>82.509141838046602</c:v>
                </c:pt>
                <c:pt idx="797">
                  <c:v>157.64143411651099</c:v>
                </c:pt>
                <c:pt idx="798">
                  <c:v>204.21373147951701</c:v>
                </c:pt>
                <c:pt idx="799">
                  <c:v>199.11862833759201</c:v>
                </c:pt>
                <c:pt idx="800">
                  <c:v>1113.5127370074199</c:v>
                </c:pt>
                <c:pt idx="801">
                  <c:v>1028.0908632158601</c:v>
                </c:pt>
                <c:pt idx="802">
                  <c:v>78.077865472513906</c:v>
                </c:pt>
                <c:pt idx="803">
                  <c:v>105.886346702973</c:v>
                </c:pt>
                <c:pt idx="804">
                  <c:v>186.25155158934001</c:v>
                </c:pt>
                <c:pt idx="805">
                  <c:v>148.39888844560801</c:v>
                </c:pt>
                <c:pt idx="806">
                  <c:v>150.49510421396701</c:v>
                </c:pt>
                <c:pt idx="807">
                  <c:v>8539.7440545699992</c:v>
                </c:pt>
                <c:pt idx="808">
                  <c:v>50.009334422732103</c:v>
                </c:pt>
                <c:pt idx="809">
                  <c:v>62.017824995271503</c:v>
                </c:pt>
                <c:pt idx="810">
                  <c:v>193.22836408689901</c:v>
                </c:pt>
                <c:pt idx="811">
                  <c:v>114.54087428087</c:v>
                </c:pt>
                <c:pt idx="812">
                  <c:v>64.545387577636902</c:v>
                </c:pt>
                <c:pt idx="813">
                  <c:v>2777.1679192966699</c:v>
                </c:pt>
                <c:pt idx="814">
                  <c:v>1086.94677694405</c:v>
                </c:pt>
                <c:pt idx="815">
                  <c:v>606.56052327900795</c:v>
                </c:pt>
                <c:pt idx="816">
                  <c:v>367.386265151207</c:v>
                </c:pt>
                <c:pt idx="817">
                  <c:v>1145.77965708439</c:v>
                </c:pt>
                <c:pt idx="818">
                  <c:v>636.37916899899597</c:v>
                </c:pt>
                <c:pt idx="819">
                  <c:v>801.023352903204</c:v>
                </c:pt>
                <c:pt idx="820">
                  <c:v>1400.2684576914801</c:v>
                </c:pt>
                <c:pt idx="821">
                  <c:v>393.41762544231301</c:v>
                </c:pt>
                <c:pt idx="822">
                  <c:v>567.97078532435705</c:v>
                </c:pt>
                <c:pt idx="823">
                  <c:v>1120.2490322906699</c:v>
                </c:pt>
                <c:pt idx="824">
                  <c:v>11854.539633775101</c:v>
                </c:pt>
                <c:pt idx="825">
                  <c:v>93.115998771746106</c:v>
                </c:pt>
                <c:pt idx="826">
                  <c:v>83.231116171829896</c:v>
                </c:pt>
                <c:pt idx="827">
                  <c:v>965.50546856275105</c:v>
                </c:pt>
                <c:pt idx="828">
                  <c:v>144.99964546039899</c:v>
                </c:pt>
                <c:pt idx="829">
                  <c:v>114.501827448716</c:v>
                </c:pt>
                <c:pt idx="830">
                  <c:v>163.270034358945</c:v>
                </c:pt>
                <c:pt idx="831">
                  <c:v>65.765095691233498</c:v>
                </c:pt>
                <c:pt idx="832">
                  <c:v>50.331715826172903</c:v>
                </c:pt>
                <c:pt idx="833">
                  <c:v>97.215609850228006</c:v>
                </c:pt>
                <c:pt idx="834">
                  <c:v>247.841331659926</c:v>
                </c:pt>
                <c:pt idx="835">
                  <c:v>105.894334947267</c:v>
                </c:pt>
                <c:pt idx="836">
                  <c:v>565.14858272220499</c:v>
                </c:pt>
                <c:pt idx="837">
                  <c:v>108.64858846528701</c:v>
                </c:pt>
                <c:pt idx="838">
                  <c:v>134.13443253371699</c:v>
                </c:pt>
                <c:pt idx="839">
                  <c:v>554.31495521544502</c:v>
                </c:pt>
                <c:pt idx="840">
                  <c:v>75.023495331640007</c:v>
                </c:pt>
                <c:pt idx="841">
                  <c:v>46.0156441555716</c:v>
                </c:pt>
                <c:pt idx="842">
                  <c:v>190.03130209454</c:v>
                </c:pt>
                <c:pt idx="843">
                  <c:v>86.621494901291697</c:v>
                </c:pt>
                <c:pt idx="844">
                  <c:v>151.60325257538901</c:v>
                </c:pt>
                <c:pt idx="845">
                  <c:v>337.96298851613301</c:v>
                </c:pt>
                <c:pt idx="846">
                  <c:v>95.099472478767794</c:v>
                </c:pt>
                <c:pt idx="847">
                  <c:v>122.399554643128</c:v>
                </c:pt>
                <c:pt idx="848">
                  <c:v>253.02829961123101</c:v>
                </c:pt>
                <c:pt idx="849">
                  <c:v>97.131224830942799</c:v>
                </c:pt>
                <c:pt idx="850">
                  <c:v>83.601883424622798</c:v>
                </c:pt>
                <c:pt idx="851">
                  <c:v>174.51301037813201</c:v>
                </c:pt>
                <c:pt idx="852">
                  <c:v>98.847851972442399</c:v>
                </c:pt>
                <c:pt idx="853">
                  <c:v>93.234897417067899</c:v>
                </c:pt>
                <c:pt idx="854">
                  <c:v>101.343461577632</c:v>
                </c:pt>
                <c:pt idx="855">
                  <c:v>60.684296652395702</c:v>
                </c:pt>
                <c:pt idx="856">
                  <c:v>284.36730915163901</c:v>
                </c:pt>
                <c:pt idx="857">
                  <c:v>178.25438790614101</c:v>
                </c:pt>
                <c:pt idx="858">
                  <c:v>85.658010948611604</c:v>
                </c:pt>
                <c:pt idx="859">
                  <c:v>143.86627041952801</c:v>
                </c:pt>
                <c:pt idx="860">
                  <c:v>117.160663103913</c:v>
                </c:pt>
                <c:pt idx="861">
                  <c:v>116.596830278141</c:v>
                </c:pt>
                <c:pt idx="862">
                  <c:v>233.66562857267499</c:v>
                </c:pt>
                <c:pt idx="863">
                  <c:v>689.23449004111205</c:v>
                </c:pt>
                <c:pt idx="864">
                  <c:v>79.867955056936907</c:v>
                </c:pt>
                <c:pt idx="865">
                  <c:v>338.06311111179099</c:v>
                </c:pt>
                <c:pt idx="866">
                  <c:v>150.85323974917199</c:v>
                </c:pt>
                <c:pt idx="867">
                  <c:v>100.867229897106</c:v>
                </c:pt>
                <c:pt idx="868">
                  <c:v>118.954991848652</c:v>
                </c:pt>
                <c:pt idx="869">
                  <c:v>164.778415812925</c:v>
                </c:pt>
                <c:pt idx="870">
                  <c:v>77.253226272073505</c:v>
                </c:pt>
                <c:pt idx="871">
                  <c:v>122.57654571225299</c:v>
                </c:pt>
                <c:pt idx="872">
                  <c:v>103.67156921677299</c:v>
                </c:pt>
                <c:pt idx="873">
                  <c:v>111.399901525286</c:v>
                </c:pt>
                <c:pt idx="874">
                  <c:v>74.424058459980998</c:v>
                </c:pt>
                <c:pt idx="875">
                  <c:v>92.828881423732994</c:v>
                </c:pt>
                <c:pt idx="876">
                  <c:v>147.865869169527</c:v>
                </c:pt>
                <c:pt idx="877">
                  <c:v>55.613562556330002</c:v>
                </c:pt>
                <c:pt idx="878">
                  <c:v>73.790322370683</c:v>
                </c:pt>
                <c:pt idx="879">
                  <c:v>173.89390919344899</c:v>
                </c:pt>
                <c:pt idx="880">
                  <c:v>136.42454700482901</c:v>
                </c:pt>
                <c:pt idx="881">
                  <c:v>106.496736780765</c:v>
                </c:pt>
                <c:pt idx="882">
                  <c:v>74.784282945573196</c:v>
                </c:pt>
                <c:pt idx="883">
                  <c:v>70.1823252437555</c:v>
                </c:pt>
                <c:pt idx="884">
                  <c:v>162.46398130358699</c:v>
                </c:pt>
                <c:pt idx="885">
                  <c:v>146.54488065492501</c:v>
                </c:pt>
                <c:pt idx="886">
                  <c:v>78.768064481793999</c:v>
                </c:pt>
                <c:pt idx="887">
                  <c:v>71.692385209189794</c:v>
                </c:pt>
                <c:pt idx="888">
                  <c:v>189.04485193951501</c:v>
                </c:pt>
                <c:pt idx="889">
                  <c:v>97.969825081034799</c:v>
                </c:pt>
                <c:pt idx="890">
                  <c:v>99.552293825267796</c:v>
                </c:pt>
                <c:pt idx="891">
                  <c:v>93.059192798328198</c:v>
                </c:pt>
                <c:pt idx="892">
                  <c:v>61.651401044015699</c:v>
                </c:pt>
                <c:pt idx="893">
                  <c:v>91.395199855427407</c:v>
                </c:pt>
                <c:pt idx="894">
                  <c:v>159.24814938751899</c:v>
                </c:pt>
                <c:pt idx="895">
                  <c:v>70.009420186091106</c:v>
                </c:pt>
                <c:pt idx="896">
                  <c:v>65.165505670719199</c:v>
                </c:pt>
                <c:pt idx="897">
                  <c:v>119.750655285664</c:v>
                </c:pt>
                <c:pt idx="898">
                  <c:v>94.601003584448904</c:v>
                </c:pt>
                <c:pt idx="899">
                  <c:v>85.4215981236202</c:v>
                </c:pt>
                <c:pt idx="900">
                  <c:v>81.498102102810293</c:v>
                </c:pt>
                <c:pt idx="901">
                  <c:v>75.736758558532301</c:v>
                </c:pt>
                <c:pt idx="902">
                  <c:v>56.5176002493263</c:v>
                </c:pt>
                <c:pt idx="903">
                  <c:v>92.882299744471098</c:v>
                </c:pt>
                <c:pt idx="904">
                  <c:v>145.221833819708</c:v>
                </c:pt>
                <c:pt idx="905">
                  <c:v>88.685573913849097</c:v>
                </c:pt>
                <c:pt idx="906">
                  <c:v>128.028461183274</c:v>
                </c:pt>
                <c:pt idx="907">
                  <c:v>55.057773108439299</c:v>
                </c:pt>
                <c:pt idx="908">
                  <c:v>76.026663215712404</c:v>
                </c:pt>
                <c:pt idx="909">
                  <c:v>88.527493665380405</c:v>
                </c:pt>
                <c:pt idx="910">
                  <c:v>103.60584997997501</c:v>
                </c:pt>
                <c:pt idx="911">
                  <c:v>120.276752233484</c:v>
                </c:pt>
                <c:pt idx="912">
                  <c:v>156.79812300762899</c:v>
                </c:pt>
                <c:pt idx="913">
                  <c:v>79.678301640453896</c:v>
                </c:pt>
                <c:pt idx="914">
                  <c:v>6294.9682116578397</c:v>
                </c:pt>
                <c:pt idx="915">
                  <c:v>152.73466731091199</c:v>
                </c:pt>
                <c:pt idx="916">
                  <c:v>134.35674341211001</c:v>
                </c:pt>
                <c:pt idx="917">
                  <c:v>150.84264184838401</c:v>
                </c:pt>
                <c:pt idx="918">
                  <c:v>156.36288621269699</c:v>
                </c:pt>
                <c:pt idx="919">
                  <c:v>146.41950687600001</c:v>
                </c:pt>
                <c:pt idx="920">
                  <c:v>234.54681033050201</c:v>
                </c:pt>
                <c:pt idx="921">
                  <c:v>95.813409560623597</c:v>
                </c:pt>
                <c:pt idx="922">
                  <c:v>88.443029008690402</c:v>
                </c:pt>
                <c:pt idx="923">
                  <c:v>110.320251102863</c:v>
                </c:pt>
                <c:pt idx="924">
                  <c:v>689.53632805710004</c:v>
                </c:pt>
                <c:pt idx="925">
                  <c:v>174.77036171462399</c:v>
                </c:pt>
                <c:pt idx="926">
                  <c:v>106.82688895712501</c:v>
                </c:pt>
                <c:pt idx="927">
                  <c:v>117.432949516777</c:v>
                </c:pt>
                <c:pt idx="928">
                  <c:v>138.48666571203799</c:v>
                </c:pt>
                <c:pt idx="929">
                  <c:v>146.74255294547299</c:v>
                </c:pt>
                <c:pt idx="930">
                  <c:v>9444.1317110785494</c:v>
                </c:pt>
                <c:pt idx="931">
                  <c:v>139.100743614267</c:v>
                </c:pt>
                <c:pt idx="932">
                  <c:v>9759.4797594644006</c:v>
                </c:pt>
                <c:pt idx="933">
                  <c:v>99.7615931769122</c:v>
                </c:pt>
                <c:pt idx="934">
                  <c:v>123.903451898624</c:v>
                </c:pt>
                <c:pt idx="935">
                  <c:v>81.905294279354194</c:v>
                </c:pt>
                <c:pt idx="936">
                  <c:v>102.075672380905</c:v>
                </c:pt>
                <c:pt idx="937">
                  <c:v>104.161094217941</c:v>
                </c:pt>
                <c:pt idx="938">
                  <c:v>181.21424069946099</c:v>
                </c:pt>
                <c:pt idx="939">
                  <c:v>103.32252459762</c:v>
                </c:pt>
                <c:pt idx="940">
                  <c:v>116.651400278271</c:v>
                </c:pt>
                <c:pt idx="941">
                  <c:v>76.974354458431094</c:v>
                </c:pt>
                <c:pt idx="942">
                  <c:v>227.89696451311301</c:v>
                </c:pt>
                <c:pt idx="943">
                  <c:v>147.65748871101499</c:v>
                </c:pt>
                <c:pt idx="944">
                  <c:v>72.943072273241995</c:v>
                </c:pt>
                <c:pt idx="945">
                  <c:v>76.108824513618302</c:v>
                </c:pt>
                <c:pt idx="946">
                  <c:v>95.403699616898095</c:v>
                </c:pt>
                <c:pt idx="947">
                  <c:v>73.6584550802921</c:v>
                </c:pt>
                <c:pt idx="948">
                  <c:v>111.476978281195</c:v>
                </c:pt>
                <c:pt idx="949">
                  <c:v>72.6222928068279</c:v>
                </c:pt>
                <c:pt idx="950">
                  <c:v>80.409097348304101</c:v>
                </c:pt>
                <c:pt idx="951">
                  <c:v>50.392500606852302</c:v>
                </c:pt>
                <c:pt idx="952">
                  <c:v>71.354097765634705</c:v>
                </c:pt>
                <c:pt idx="953">
                  <c:v>63.880096698187202</c:v>
                </c:pt>
                <c:pt idx="954">
                  <c:v>68.403556422718395</c:v>
                </c:pt>
                <c:pt idx="955">
                  <c:v>60.5313989611913</c:v>
                </c:pt>
                <c:pt idx="956">
                  <c:v>131.051999396593</c:v>
                </c:pt>
                <c:pt idx="957">
                  <c:v>55.2384948836796</c:v>
                </c:pt>
                <c:pt idx="958">
                  <c:v>217.35079128184799</c:v>
                </c:pt>
                <c:pt idx="959">
                  <c:v>93.035411844072996</c:v>
                </c:pt>
                <c:pt idx="960">
                  <c:v>120.570454982276</c:v>
                </c:pt>
                <c:pt idx="961">
                  <c:v>52.437200163256598</c:v>
                </c:pt>
                <c:pt idx="962">
                  <c:v>138.61330143753099</c:v>
                </c:pt>
                <c:pt idx="963">
                  <c:v>66.902072793182398</c:v>
                </c:pt>
                <c:pt idx="964">
                  <c:v>56.354098531379002</c:v>
                </c:pt>
                <c:pt idx="965">
                  <c:v>54.035400357908799</c:v>
                </c:pt>
                <c:pt idx="966">
                  <c:v>77.157299955050803</c:v>
                </c:pt>
                <c:pt idx="967">
                  <c:v>66.750283899690501</c:v>
                </c:pt>
                <c:pt idx="968">
                  <c:v>61.983844327251497</c:v>
                </c:pt>
                <c:pt idx="969">
                  <c:v>66.913332297026002</c:v>
                </c:pt>
                <c:pt idx="970">
                  <c:v>50.939906686402402</c:v>
                </c:pt>
                <c:pt idx="971">
                  <c:v>63.530996945445999</c:v>
                </c:pt>
                <c:pt idx="972">
                  <c:v>83.252740790202097</c:v>
                </c:pt>
                <c:pt idx="973">
                  <c:v>119.364989712225</c:v>
                </c:pt>
                <c:pt idx="974">
                  <c:v>61.662311368469197</c:v>
                </c:pt>
                <c:pt idx="975">
                  <c:v>53.425494230499702</c:v>
                </c:pt>
                <c:pt idx="976">
                  <c:v>85.085607912895</c:v>
                </c:pt>
                <c:pt idx="977">
                  <c:v>53.573999612533399</c:v>
                </c:pt>
                <c:pt idx="978">
                  <c:v>81.298696167220101</c:v>
                </c:pt>
                <c:pt idx="979">
                  <c:v>54.6339979738406</c:v>
                </c:pt>
                <c:pt idx="980">
                  <c:v>101.595997914112</c:v>
                </c:pt>
                <c:pt idx="981">
                  <c:v>60.0721974333783</c:v>
                </c:pt>
                <c:pt idx="982">
                  <c:v>102.531467878176</c:v>
                </c:pt>
              </c:numCache>
            </c:numRef>
          </c:yVal>
          <c:smooth val="0"/>
        </c:ser>
        <c:ser>
          <c:idx val="4"/>
          <c:order val="4"/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stat_1!$O$1:$O$2</c:f>
              <c:numCache>
                <c:formatCode>General</c:formatCode>
                <c:ptCount val="2"/>
                <c:pt idx="0">
                  <c:v>150</c:v>
                </c:pt>
                <c:pt idx="1">
                  <c:v>14150</c:v>
                </c:pt>
              </c:numCache>
            </c:numRef>
          </c:yVal>
          <c:smooth val="0"/>
        </c:ser>
        <c:ser>
          <c:idx val="5"/>
          <c:order val="5"/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stat_1!$P$1:$P$2</c:f>
              <c:numCache>
                <c:formatCode>General</c:formatCode>
                <c:ptCount val="2"/>
                <c:pt idx="0">
                  <c:v>-150</c:v>
                </c:pt>
                <c:pt idx="1">
                  <c:v>13850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667872"/>
        <c:axId val="470668432"/>
      </c:scatterChart>
      <c:valAx>
        <c:axId val="470667872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668432"/>
        <c:crosses val="autoZero"/>
        <c:crossBetween val="midCat"/>
      </c:valAx>
      <c:valAx>
        <c:axId val="470668432"/>
        <c:scaling>
          <c:orientation val="minMax"/>
          <c:max val="1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667872"/>
        <c:crosses val="autoZero"/>
        <c:crossBetween val="midCat"/>
        <c:majorUnit val="25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013840830449933E-2"/>
          <c:y val="6.3231922423798881E-2"/>
          <c:w val="0.87370242214532989"/>
          <c:h val="0.87587922172225108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1.1111111111111125E-2"/>
                  <c:y val="-1.1363636363636374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Sr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667760279965006E-3"/>
                  <c:y val="-4.5454545454545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Half-O2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fixedVal"/>
            <c:noEndCap val="0"/>
            <c:val val="0.12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(Larger!$B$49,Larger!$B$50,Larger!$B$52)</c:f>
              <c:numCache>
                <c:formatCode>0.000</c:formatCode>
                <c:ptCount val="3"/>
                <c:pt idx="0">
                  <c:v>-1</c:v>
                </c:pt>
                <c:pt idx="1">
                  <c:v>0</c:v>
                </c:pt>
                <c:pt idx="2">
                  <c:v>1.3333333333333333</c:v>
                </c:pt>
              </c:numCache>
            </c:numRef>
          </c:xVal>
          <c:yVal>
            <c:numRef>
              <c:f>(Larger!$F$49,Larger!$F$50,Larger!$F$52)</c:f>
              <c:numCache>
                <c:formatCode>0.000</c:formatCode>
                <c:ptCount val="3"/>
                <c:pt idx="0">
                  <c:v>0.88982298432423457</c:v>
                </c:pt>
                <c:pt idx="1">
                  <c:v>0</c:v>
                </c:pt>
                <c:pt idx="2">
                  <c:v>-0.23754985294029943</c:v>
                </c:pt>
              </c:numCache>
            </c:numRef>
          </c:yVal>
          <c:smooth val="0"/>
        </c:ser>
        <c:ser>
          <c:idx val="1"/>
          <c:order val="1"/>
          <c:spPr>
            <a:ln w="12700">
              <a:solidFill>
                <a:srgbClr val="FF0000"/>
              </a:solidFill>
              <a:prstDash val="lgDash"/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12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Larger!$B$51:$B$56</c:f>
              <c:numCache>
                <c:formatCode>0.000</c:formatCode>
                <c:ptCount val="6"/>
                <c:pt idx="0">
                  <c:v>1</c:v>
                </c:pt>
                <c:pt idx="1">
                  <c:v>1.3333333333333333</c:v>
                </c:pt>
                <c:pt idx="2">
                  <c:v>1.4</c:v>
                </c:pt>
                <c:pt idx="3">
                  <c:v>1.5</c:v>
                </c:pt>
                <c:pt idx="4">
                  <c:v>1.6666666666666667</c:v>
                </c:pt>
                <c:pt idx="5">
                  <c:v>2</c:v>
                </c:pt>
              </c:numCache>
            </c:numRef>
          </c:xVal>
          <c:yVal>
            <c:numRef>
              <c:f>Larger!$F$51:$F$56</c:f>
              <c:numCache>
                <c:formatCode>0.000</c:formatCode>
                <c:ptCount val="6"/>
                <c:pt idx="0">
                  <c:v>0.88982298432423457</c:v>
                </c:pt>
                <c:pt idx="1">
                  <c:v>-0.23754985294029943</c:v>
                </c:pt>
                <c:pt idx="2">
                  <c:v>-0.29243955521695031</c:v>
                </c:pt>
                <c:pt idx="3">
                  <c:v>-0.33782272817024328</c:v>
                </c:pt>
                <c:pt idx="4">
                  <c:v>-0.20109904880450591</c:v>
                </c:pt>
                <c:pt idx="5">
                  <c:v>0.44465128310329061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307024"/>
        <c:axId val="413307584"/>
      </c:scatterChart>
      <c:valAx>
        <c:axId val="413307024"/>
        <c:scaling>
          <c:orientation val="minMax"/>
          <c:max val="2"/>
          <c:min val="-1"/>
        </c:scaling>
        <c:delete val="0"/>
        <c:axPos val="b"/>
        <c:numFmt formatCode="0.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3307584"/>
        <c:crosses val="autoZero"/>
        <c:crossBetween val="midCat"/>
      </c:valAx>
      <c:valAx>
        <c:axId val="413307584"/>
        <c:scaling>
          <c:orientation val="minMax"/>
          <c:max val="1.1000000000000001"/>
          <c:min val="-0.5"/>
        </c:scaling>
        <c:delete val="0"/>
        <c:axPos val="l"/>
        <c:numFmt formatCode="0.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330702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>
        <a:alpha val="0"/>
      </a:srgbClr>
    </a:solidFill>
    <a:ln w="3175">
      <a:noFill/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3734061930783E-2"/>
          <c:y val="5.4892601431980909E-2"/>
          <c:w val="0.91256830601092898"/>
          <c:h val="0.847255369928401"/>
        </c:manualLayout>
      </c:layout>
      <c:scatterChart>
        <c:scatterStyle val="lineMarker"/>
        <c:varyColors val="0"/>
        <c:ser>
          <c:idx val="0"/>
          <c:order val="0"/>
          <c:tx>
            <c:v>100</c:v>
          </c:tx>
          <c:spPr>
            <a:ln w="19049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Publish!$P$4:$P$8</c:f>
              <c:numCache>
                <c:formatCode>0.00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-0.5</c:v>
                </c:pt>
              </c:numCache>
            </c:numRef>
          </c:xVal>
          <c:yVal>
            <c:numRef>
              <c:f>Publish!$L$4:$L$8</c:f>
              <c:numCache>
                <c:formatCode>0.00</c:formatCode>
                <c:ptCount val="5"/>
                <c:pt idx="0">
                  <c:v>1.3726839800364763</c:v>
                </c:pt>
                <c:pt idx="1">
                  <c:v>1.7899843453953415</c:v>
                </c:pt>
                <c:pt idx="2">
                  <c:v>1.6976951946786127</c:v>
                </c:pt>
                <c:pt idx="3">
                  <c:v>1.4621346419319401</c:v>
                </c:pt>
                <c:pt idx="4">
                  <c:v>1.2919919861904952</c:v>
                </c:pt>
              </c:numCache>
            </c:numRef>
          </c:yVal>
          <c:smooth val="0"/>
        </c:ser>
        <c:ser>
          <c:idx val="2"/>
          <c:order val="1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Publish!$J$22:$J$24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Publish!$K$22:$K$24</c:f>
              <c:numCache>
                <c:formatCode>0.00</c:formatCode>
                <c:ptCount val="3"/>
                <c:pt idx="0">
                  <c:v>1.1919919861904951</c:v>
                </c:pt>
                <c:pt idx="1">
                  <c:v>1.2726839800364762</c:v>
                </c:pt>
                <c:pt idx="2">
                  <c:v>1.36213464193194</c:v>
                </c:pt>
              </c:numCache>
            </c:numRef>
          </c:yVal>
          <c:smooth val="0"/>
        </c:ser>
        <c:ser>
          <c:idx val="3"/>
          <c:order val="2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Publish!$J$22:$J$24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Publish!$L$22:$L$24</c:f>
              <c:numCache>
                <c:formatCode>0.00</c:formatCode>
                <c:ptCount val="3"/>
                <c:pt idx="0">
                  <c:v>1.3919919861904952</c:v>
                </c:pt>
                <c:pt idx="1">
                  <c:v>1.4726839800364764</c:v>
                </c:pt>
                <c:pt idx="2">
                  <c:v>1.5621346419319402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676832"/>
        <c:axId val="470677392"/>
      </c:scatterChart>
      <c:valAx>
        <c:axId val="470676832"/>
        <c:scaling>
          <c:orientation val="minMax"/>
          <c:max val="1.5"/>
          <c:min val="-0.5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677392"/>
        <c:crosses val="autoZero"/>
        <c:crossBetween val="midCat"/>
      </c:valAx>
      <c:valAx>
        <c:axId val="470677392"/>
        <c:scaling>
          <c:orientation val="minMax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0676832"/>
        <c:crosses val="autoZero"/>
        <c:crossBetween val="midCat"/>
        <c:majorUnit val="0.2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3734061930783E-2"/>
          <c:y val="5.4892601431980909E-2"/>
          <c:w val="0.91256830601092898"/>
          <c:h val="0.847255369928401"/>
        </c:manualLayout>
      </c:layout>
      <c:scatterChart>
        <c:scatterStyle val="lineMarker"/>
        <c:varyColors val="0"/>
        <c:ser>
          <c:idx val="0"/>
          <c:order val="0"/>
          <c:tx>
            <c:v>100</c:v>
          </c:tx>
          <c:spPr>
            <a:ln w="19049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Publish!$P$4:$P$8</c:f>
              <c:numCache>
                <c:formatCode>0.00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-0.5</c:v>
                </c:pt>
              </c:numCache>
            </c:numRef>
          </c:xVal>
          <c:yVal>
            <c:numRef>
              <c:f>Publish!$L$4:$L$8</c:f>
              <c:numCache>
                <c:formatCode>0.00</c:formatCode>
                <c:ptCount val="5"/>
                <c:pt idx="0">
                  <c:v>1.3726839800364763</c:v>
                </c:pt>
                <c:pt idx="1">
                  <c:v>1.7899843453953415</c:v>
                </c:pt>
                <c:pt idx="2">
                  <c:v>1.6976951946786127</c:v>
                </c:pt>
                <c:pt idx="3">
                  <c:v>1.4621346419319401</c:v>
                </c:pt>
                <c:pt idx="4">
                  <c:v>1.2919919861904952</c:v>
                </c:pt>
              </c:numCache>
            </c:numRef>
          </c:yVal>
          <c:smooth val="0"/>
        </c:ser>
        <c:ser>
          <c:idx val="2"/>
          <c:order val="1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Publish!$J$22:$J$24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Publish!$K$22:$K$24</c:f>
              <c:numCache>
                <c:formatCode>0.00</c:formatCode>
                <c:ptCount val="3"/>
                <c:pt idx="0">
                  <c:v>1.1919919861904951</c:v>
                </c:pt>
                <c:pt idx="1">
                  <c:v>1.2726839800364762</c:v>
                </c:pt>
                <c:pt idx="2">
                  <c:v>1.36213464193194</c:v>
                </c:pt>
              </c:numCache>
            </c:numRef>
          </c:yVal>
          <c:smooth val="0"/>
        </c:ser>
        <c:ser>
          <c:idx val="3"/>
          <c:order val="2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Publish!$J$22:$J$24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Publish!$L$22:$L$24</c:f>
              <c:numCache>
                <c:formatCode>0.00</c:formatCode>
                <c:ptCount val="3"/>
                <c:pt idx="0">
                  <c:v>1.3919919861904952</c:v>
                </c:pt>
                <c:pt idx="1">
                  <c:v>1.4726839800364764</c:v>
                </c:pt>
                <c:pt idx="2">
                  <c:v>1.5621346419319402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049952"/>
        <c:axId val="492050512"/>
      </c:scatterChart>
      <c:valAx>
        <c:axId val="492049952"/>
        <c:scaling>
          <c:orientation val="minMax"/>
          <c:max val="1.5"/>
          <c:min val="-0.5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50512"/>
        <c:crosses val="autoZero"/>
        <c:crossBetween val="midCat"/>
      </c:valAx>
      <c:valAx>
        <c:axId val="492050512"/>
        <c:scaling>
          <c:orientation val="minMax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49952"/>
        <c:crosses val="autoZero"/>
        <c:crossBetween val="midCat"/>
        <c:majorUnit val="0.2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53734061930783E-2"/>
          <c:y val="4.0572792362768499E-2"/>
          <c:w val="0.91256830601092898"/>
          <c:h val="0.847255369928401"/>
        </c:manualLayout>
      </c:layout>
      <c:scatterChart>
        <c:scatterStyle val="lineMarker"/>
        <c:varyColors val="0"/>
        <c:ser>
          <c:idx val="0"/>
          <c:order val="0"/>
          <c:tx>
            <c:v>100</c:v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plus>
            <c:min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Publish!$P$4:$P$8</c:f>
              <c:numCache>
                <c:formatCode>0.00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-0.5</c:v>
                </c:pt>
              </c:numCache>
            </c:numRef>
          </c:xVal>
          <c:yVal>
            <c:numRef>
              <c:f>Publish!$L$4:$L$8</c:f>
              <c:numCache>
                <c:formatCode>0.00</c:formatCode>
                <c:ptCount val="5"/>
                <c:pt idx="0">
                  <c:v>1.3726839800364763</c:v>
                </c:pt>
                <c:pt idx="1">
                  <c:v>1.7778440405248561</c:v>
                </c:pt>
                <c:pt idx="2">
                  <c:v>1.7027633342185859</c:v>
                </c:pt>
                <c:pt idx="3">
                  <c:v>1.4621346419319401</c:v>
                </c:pt>
                <c:pt idx="4">
                  <c:v>1.2919919861904952</c:v>
                </c:pt>
              </c:numCache>
            </c:numRef>
          </c:yVal>
          <c:smooth val="0"/>
        </c:ser>
        <c:ser>
          <c:idx val="2"/>
          <c:order val="1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Publish!$J$19:$J$21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Publish!$K$19:$K$21</c:f>
              <c:numCache>
                <c:formatCode>0.00</c:formatCode>
                <c:ptCount val="3"/>
                <c:pt idx="0">
                  <c:v>1.1919919861904951</c:v>
                </c:pt>
                <c:pt idx="1">
                  <c:v>1.2726839800364762</c:v>
                </c:pt>
                <c:pt idx="2">
                  <c:v>1.36213464193194</c:v>
                </c:pt>
              </c:numCache>
            </c:numRef>
          </c:yVal>
          <c:smooth val="0"/>
        </c:ser>
        <c:ser>
          <c:idx val="3"/>
          <c:order val="2"/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Publish!$J$19:$J$21</c:f>
              <c:numCache>
                <c:formatCode>0.00</c:formatCode>
                <c:ptCount val="3"/>
                <c:pt idx="0">
                  <c:v>-0.5</c:v>
                </c:pt>
                <c:pt idx="1">
                  <c:v>0.5</c:v>
                </c:pt>
                <c:pt idx="2">
                  <c:v>1.5</c:v>
                </c:pt>
              </c:numCache>
            </c:numRef>
          </c:xVal>
          <c:yVal>
            <c:numRef>
              <c:f>Publish!$L$19:$L$21</c:f>
              <c:numCache>
                <c:formatCode>0.00</c:formatCode>
                <c:ptCount val="3"/>
                <c:pt idx="0">
                  <c:v>1.3919919861904952</c:v>
                </c:pt>
                <c:pt idx="1">
                  <c:v>1.4726839800364764</c:v>
                </c:pt>
                <c:pt idx="2">
                  <c:v>1.5621346419319402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053872"/>
        <c:axId val="492054432"/>
      </c:scatterChart>
      <c:valAx>
        <c:axId val="492053872"/>
        <c:scaling>
          <c:orientation val="minMax"/>
          <c:max val="1.5"/>
          <c:min val="-0.5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54432"/>
        <c:crosses val="autoZero"/>
        <c:crossBetween val="midCat"/>
      </c:valAx>
      <c:valAx>
        <c:axId val="492054432"/>
        <c:scaling>
          <c:orientation val="minMax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53872"/>
        <c:crosses val="autoZero"/>
        <c:crossBetween val="midCat"/>
        <c:majorUnit val="0.2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454545454545456E-2"/>
          <c:y val="5.2631578947368418E-2"/>
          <c:w val="0.91272727272727272"/>
          <c:h val="0.85354691075514877"/>
        </c:manualLayout>
      </c:layout>
      <c:scatterChart>
        <c:scatterStyle val="lineMarker"/>
        <c:varyColors val="0"/>
        <c:ser>
          <c:idx val="0"/>
          <c:order val="0"/>
          <c:tx>
            <c:v>100</c:v>
          </c:tx>
          <c:spPr>
            <a:ln w="18105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plus>
            <c:minus>
              <c:numRef>
                <c:f>Publish!$S$4:$S$11</c:f>
                <c:numCache>
                  <c:formatCode>General</c:formatCode>
                  <c:ptCount val="8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  <c:pt idx="5">
                    <c:v>0.1</c:v>
                  </c:pt>
                  <c:pt idx="6">
                    <c:v>0.1</c:v>
                  </c:pt>
                  <c:pt idx="7">
                    <c:v>0.1</c:v>
                  </c:pt>
                </c:numCache>
              </c:numRef>
            </c:minus>
            <c:spPr>
              <a:ln w="12070">
                <a:solidFill>
                  <a:srgbClr val="000000"/>
                </a:solidFill>
                <a:prstDash val="solid"/>
              </a:ln>
            </c:spPr>
          </c:errBars>
          <c:xVal>
            <c:numRef>
              <c:f>Publish!$P$4:$R$11</c:f>
              <c:numCache>
                <c:formatCode>0.00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-0.5</c:v>
                </c:pt>
                <c:pt idx="5">
                  <c:v>1.2692307692307692</c:v>
                </c:pt>
                <c:pt idx="6">
                  <c:v>1.1000000000000001</c:v>
                </c:pt>
                <c:pt idx="7">
                  <c:v>1.3888888888888888</c:v>
                </c:pt>
              </c:numCache>
            </c:numRef>
          </c:xVal>
          <c:yVal>
            <c:numRef>
              <c:f>Publish!$L$4:$L$11</c:f>
              <c:numCache>
                <c:formatCode>0.00</c:formatCode>
                <c:ptCount val="8"/>
                <c:pt idx="0">
                  <c:v>1.3726839800364763</c:v>
                </c:pt>
                <c:pt idx="1">
                  <c:v>1.7778440405248561</c:v>
                </c:pt>
                <c:pt idx="2">
                  <c:v>1.7027633342185859</c:v>
                </c:pt>
                <c:pt idx="3">
                  <c:v>1.4621346419319401</c:v>
                </c:pt>
                <c:pt idx="4">
                  <c:v>1.2919919861904952</c:v>
                </c:pt>
                <c:pt idx="5">
                  <c:v>1.2389087699918782</c:v>
                </c:pt>
                <c:pt idx="6">
                  <c:v>1.3625139814450935</c:v>
                </c:pt>
                <c:pt idx="7">
                  <c:v>1.3313327525483063</c:v>
                </c:pt>
              </c:numCache>
            </c:numRef>
          </c:yVal>
          <c:smooth val="0"/>
        </c:ser>
        <c:ser>
          <c:idx val="2"/>
          <c:order val="1"/>
          <c:spPr>
            <a:ln w="301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Publish!$J$39:$J$41</c:f>
              <c:numCache>
                <c:formatCode>0.00</c:formatCode>
                <c:ptCount val="3"/>
                <c:pt idx="0">
                  <c:v>-0.5</c:v>
                </c:pt>
                <c:pt idx="1">
                  <c:v>1.2692307692307692</c:v>
                </c:pt>
                <c:pt idx="2">
                  <c:v>1.5</c:v>
                </c:pt>
              </c:numCache>
            </c:numRef>
          </c:xVal>
          <c:yVal>
            <c:numRef>
              <c:f>Publish!$K$39:$K$41</c:f>
              <c:numCache>
                <c:formatCode>0.00</c:formatCode>
                <c:ptCount val="3"/>
                <c:pt idx="0">
                  <c:v>1.1919919861904951</c:v>
                </c:pt>
                <c:pt idx="1">
                  <c:v>1.1389087699918781</c:v>
                </c:pt>
                <c:pt idx="2">
                  <c:v>1.36213464193194</c:v>
                </c:pt>
              </c:numCache>
            </c:numRef>
          </c:yVal>
          <c:smooth val="0"/>
        </c:ser>
        <c:ser>
          <c:idx val="3"/>
          <c:order val="2"/>
          <c:spPr>
            <a:ln w="301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Publish!$J$39:$J$41</c:f>
              <c:numCache>
                <c:formatCode>0.00</c:formatCode>
                <c:ptCount val="3"/>
                <c:pt idx="0">
                  <c:v>-0.5</c:v>
                </c:pt>
                <c:pt idx="1">
                  <c:v>1.2692307692307692</c:v>
                </c:pt>
                <c:pt idx="2">
                  <c:v>1.5</c:v>
                </c:pt>
              </c:numCache>
            </c:numRef>
          </c:xVal>
          <c:yVal>
            <c:numRef>
              <c:f>Publish!$L$39:$L$41</c:f>
              <c:numCache>
                <c:formatCode>0.00</c:formatCode>
                <c:ptCount val="3"/>
                <c:pt idx="0">
                  <c:v>1.3919919861904952</c:v>
                </c:pt>
                <c:pt idx="1">
                  <c:v>1.3389087699918782</c:v>
                </c:pt>
                <c:pt idx="2">
                  <c:v>1.5621346419319402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058352"/>
        <c:axId val="492058912"/>
      </c:scatterChart>
      <c:valAx>
        <c:axId val="492058352"/>
        <c:scaling>
          <c:orientation val="minMax"/>
          <c:max val="1.5"/>
          <c:min val="-0.5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58912"/>
        <c:crosses val="autoZero"/>
        <c:crossBetween val="midCat"/>
      </c:valAx>
      <c:valAx>
        <c:axId val="492058912"/>
        <c:scaling>
          <c:orientation val="minMax"/>
          <c:min val="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2058352"/>
        <c:crosses val="autoZero"/>
        <c:crossBetween val="midCat"/>
        <c:majorUnit val="0.2"/>
      </c:valAx>
      <c:spPr>
        <a:noFill/>
        <a:ln w="1207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017">
      <a:noFill/>
      <a:prstDash val="solid"/>
    </a:ln>
  </c:spPr>
  <c:txPr>
    <a:bodyPr/>
    <a:lstStyle/>
    <a:p>
      <a:pPr>
        <a:defRPr sz="102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000" dirty="0"/>
              <a:t>oscillation vs thickness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simulation</c:v>
          </c:tx>
          <c:xVal>
            <c:numRef>
              <c:f>'perfect simulation'!$B$41:$B$46</c:f>
              <c:numCache>
                <c:formatCode>General</c:formatCode>
                <c:ptCount val="6"/>
                <c:pt idx="0">
                  <c:v>33.6</c:v>
                </c:pt>
                <c:pt idx="1">
                  <c:v>39.200000000000003</c:v>
                </c:pt>
                <c:pt idx="2">
                  <c:v>44.8</c:v>
                </c:pt>
                <c:pt idx="3">
                  <c:v>50</c:v>
                </c:pt>
                <c:pt idx="4">
                  <c:v>56</c:v>
                </c:pt>
                <c:pt idx="5">
                  <c:v>61</c:v>
                </c:pt>
              </c:numCache>
            </c:numRef>
          </c:xVal>
          <c:yVal>
            <c:numRef>
              <c:f>'perfect simulation'!$C$41:$C$46</c:f>
              <c:numCache>
                <c:formatCode>General</c:formatCode>
                <c:ptCount val="6"/>
                <c:pt idx="0">
                  <c:v>2.7281851407055024E-2</c:v>
                </c:pt>
                <c:pt idx="1">
                  <c:v>2.9100546783764891E-2</c:v>
                </c:pt>
                <c:pt idx="2">
                  <c:v>3.4611756757652268E-2</c:v>
                </c:pt>
                <c:pt idx="3">
                  <c:v>4.1294375862491517E-2</c:v>
                </c:pt>
                <c:pt idx="4">
                  <c:v>5.234116286482482E-2</c:v>
                </c:pt>
                <c:pt idx="5">
                  <c:v>7.0029873325279268E-2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061712"/>
        <c:axId val="492062272"/>
      </c:scatterChart>
      <c:valAx>
        <c:axId val="492061712"/>
        <c:scaling>
          <c:orientation val="minMax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thickness (</a:t>
                </a:r>
                <a:r>
                  <a:rPr lang="en-US" altLang="zh-CN" dirty="0">
                    <a:latin typeface="+mn-lt"/>
                    <a:cs typeface="Times New Roman"/>
                  </a:rPr>
                  <a:t>Å)</a:t>
                </a:r>
                <a:endParaRPr lang="zh-CN" altLang="en-US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2062272"/>
        <c:crosses val="autoZero"/>
        <c:crossBetween val="midCat"/>
      </c:valAx>
      <c:valAx>
        <c:axId val="492062272"/>
        <c:scaling>
          <c:orientation val="minMax"/>
          <c:min val="2.0000000000000004E-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>
                    <a:latin typeface="+mn-lt"/>
                  </a:rPr>
                  <a:t>oscillation (</a:t>
                </a:r>
                <a:r>
                  <a:rPr lang="en-US" altLang="zh-CN" dirty="0">
                    <a:latin typeface="+mn-lt"/>
                    <a:cs typeface="Times New Roman"/>
                  </a:rPr>
                  <a:t>Å)</a:t>
                </a:r>
                <a:endParaRPr lang="zh-CN" altLang="en-US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20617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chart" Target="../charts/chart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0.49725</cdr:x>
      <cdr:y>0.45175</cdr:y>
    </cdr:from>
    <cdr:to>
      <cdr:x>0.5945</cdr:x>
      <cdr:y>0.5265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67950" y="3541302"/>
          <a:ext cx="815149" cy="5859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  <cdr:relSizeAnchor xmlns:cdr="http://schemas.openxmlformats.org/drawingml/2006/chartDrawing">
    <cdr:from>
      <cdr:x>0.47975</cdr:x>
      <cdr:y>0.3715</cdr:y>
    </cdr:from>
    <cdr:to>
      <cdr:x>0.6455</cdr:x>
      <cdr:y>0.4525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21265" y="2912216"/>
          <a:ext cx="1389316" cy="6349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54864" tIns="5029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800" b="0" i="0" u="none" strike="noStrike" baseline="0">
              <a:solidFill>
                <a:srgbClr val="FF0000"/>
              </a:solidFill>
              <a:latin typeface="Times New Roman"/>
              <a:cs typeface="Times New Roman"/>
            </a:rPr>
            <a:t>x10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0.08975</cdr:x>
      <cdr:y>0.027</cdr:y>
    </cdr:from>
    <cdr:to>
      <cdr:x>0.5</cdr:x>
      <cdr:y>0.4325</cdr:y>
    </cdr:to>
    <cdr:graphicFrame macro="">
      <cdr:nvGraphicFramePr>
        <cdr:cNvPr id="2049" name="Chart 1"/>
        <cdr:cNvGraphicFramePr>
          <a:graphicFrameLocks xmlns:a="http://schemas.openxmlformats.org/drawingml/2006/main"/>
        </cdr:cNvGraphicFramePr>
      </cdr:nvGraphicFramePr>
      <cdr:xfrm>
        <a:off xmlns:a="http://schemas.openxmlformats.org/drawingml/2006/main" x="0" y="0"/>
        <a:ext xmlns:a="http://schemas.openxmlformats.org/drawingml/2006/main" cx="0" cy="0"/>
      </cdr:xfrm>
      <a:graphic xmlns:a="http://schemas.openxmlformats.org/drawingml/2006/main">
        <a:graphicData uri="http://schemas.openxmlformats.org/drawingml/2006/chart">
          <c:chart xmlns:c="http://schemas.openxmlformats.org/drawingml/2006/chart" xmlns:r="http://schemas.openxmlformats.org/officeDocument/2006/relationships" r:id="rId1"/>
        </a:graphicData>
      </a:graphic>
    </cdr:graphicFrame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0.89167</cdr:x>
      <cdr:y>0.36364</cdr:y>
    </cdr:from>
    <cdr:to>
      <cdr:x>0.93197</cdr:x>
      <cdr:y>0.4293</cdr:y>
    </cdr:to>
    <cdr:sp macro="" textlink="">
      <cdr:nvSpPr>
        <cdr:cNvPr id="36865" name="Text Box 10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53400" y="1219200"/>
          <a:ext cx="368534" cy="2201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>
              <a:solidFill>
                <a:srgbClr val="000000"/>
              </a:solidFill>
              <a:latin typeface="Arial"/>
              <a:cs typeface="Arial"/>
            </a:rPr>
            <a:t>2x1</a:t>
          </a:r>
        </a:p>
      </cdr:txBody>
    </cdr:sp>
  </cdr:relSizeAnchor>
  <cdr:relSizeAnchor xmlns:cdr="http://schemas.openxmlformats.org/drawingml/2006/chartDrawing">
    <cdr:from>
      <cdr:x>0.85</cdr:x>
      <cdr:y>0.77273</cdr:y>
    </cdr:from>
    <cdr:to>
      <cdr:x>0.8879</cdr:x>
      <cdr:y>0.83669</cdr:y>
    </cdr:to>
    <cdr:sp macro="" textlink="">
      <cdr:nvSpPr>
        <cdr:cNvPr id="36867" name="Text Box 102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772400" y="2590800"/>
          <a:ext cx="346588" cy="2144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>
              <a:solidFill>
                <a:srgbClr val="000000"/>
              </a:solidFill>
              <a:latin typeface="Arial"/>
              <a:cs typeface="Arial"/>
            </a:rPr>
            <a:t>3x1</a:t>
          </a:r>
        </a:p>
      </cdr:txBody>
    </cdr:sp>
  </cdr:relSizeAnchor>
  <cdr:relSizeAnchor xmlns:cdr="http://schemas.openxmlformats.org/drawingml/2006/chartDrawing">
    <cdr:from>
      <cdr:x>0.8</cdr:x>
      <cdr:y>0.86364</cdr:y>
    </cdr:from>
    <cdr:to>
      <cdr:x>0.83383</cdr:x>
      <cdr:y>0.93689</cdr:y>
    </cdr:to>
    <cdr:sp macro="" textlink="">
      <cdr:nvSpPr>
        <cdr:cNvPr id="36868" name="Text Box 102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15200" y="2895600"/>
          <a:ext cx="309311" cy="2455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>
              <a:solidFill>
                <a:srgbClr val="000000"/>
              </a:solidFill>
              <a:latin typeface="Arial"/>
              <a:cs typeface="Arial"/>
            </a:rPr>
            <a:t>4x1</a:t>
          </a:r>
        </a:p>
      </cdr:txBody>
    </cdr:sp>
  </cdr:relSizeAnchor>
  <cdr:relSizeAnchor xmlns:cdr="http://schemas.openxmlformats.org/drawingml/2006/chartDrawing">
    <cdr:from>
      <cdr:x>0.74167</cdr:x>
      <cdr:y>0.88636</cdr:y>
    </cdr:from>
    <cdr:to>
      <cdr:x>0.775</cdr:x>
      <cdr:y>0.95455</cdr:y>
    </cdr:to>
    <cdr:sp macro="" textlink="">
      <cdr:nvSpPr>
        <cdr:cNvPr id="36869" name="Text Box 102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81800" y="2971800"/>
          <a:ext cx="304800" cy="228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>
              <a:solidFill>
                <a:srgbClr val="000000"/>
              </a:solidFill>
              <a:latin typeface="Arial"/>
              <a:cs typeface="Arial"/>
            </a:rPr>
            <a:t>5x1</a:t>
          </a:r>
        </a:p>
      </cdr:txBody>
    </cdr:sp>
  </cdr:relSizeAnchor>
  <cdr:relSizeAnchor xmlns:cdr="http://schemas.openxmlformats.org/drawingml/2006/chartDrawing">
    <cdr:from>
      <cdr:x>0.6</cdr:x>
      <cdr:y>0.13636</cdr:y>
    </cdr:from>
    <cdr:to>
      <cdr:x>0.63762</cdr:x>
      <cdr:y>0.21597</cdr:y>
    </cdr:to>
    <cdr:sp macro="" textlink="">
      <cdr:nvSpPr>
        <cdr:cNvPr id="36870" name="Text Box 103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86400" y="457200"/>
          <a:ext cx="343967" cy="266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 smtClean="0">
              <a:solidFill>
                <a:srgbClr val="000000"/>
              </a:solidFill>
              <a:latin typeface="Arial"/>
              <a:cs typeface="Arial"/>
            </a:rPr>
            <a:t>∞x1</a:t>
          </a:r>
          <a:endParaRPr lang="en-US" sz="1125" b="0" i="0" strike="noStrike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</cdr:x>
      <cdr:y>0.79545</cdr:y>
    </cdr:from>
    <cdr:to>
      <cdr:x>0.73072</cdr:x>
      <cdr:y>0.85411</cdr:y>
    </cdr:to>
    <cdr:sp macro="" textlink="">
      <cdr:nvSpPr>
        <cdr:cNvPr id="36871" name="Text Box 103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00800" y="2667000"/>
          <a:ext cx="280904" cy="1966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25" b="0" i="0" strike="noStrike" dirty="0">
              <a:solidFill>
                <a:srgbClr val="000000"/>
              </a:solidFill>
              <a:latin typeface="Arial"/>
              <a:cs typeface="Arial"/>
            </a:rPr>
            <a:t>6x1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0.025</cdr:x>
      <cdr:y>0.68919</cdr:y>
    </cdr:from>
    <cdr:to>
      <cdr:x>0.125</cdr:x>
      <cdr:y>0.82044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" y="3886200"/>
          <a:ext cx="914400" cy="74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>
              <a:latin typeface="Times New Roman" pitchFamily="18" charset="0"/>
              <a:cs typeface="Times New Roman" pitchFamily="18" charset="0"/>
            </a:rPr>
            <a:t>950°C,</a:t>
          </a:r>
        </a:p>
        <a:p xmlns:a="http://schemas.openxmlformats.org/drawingml/2006/main">
          <a:r>
            <a:rPr lang="en-US" sz="1600" dirty="0">
              <a:latin typeface="Times New Roman" pitchFamily="18" charset="0"/>
              <a:cs typeface="Times New Roman" pitchFamily="18" charset="0"/>
            </a:rPr>
            <a:t>5h,</a:t>
          </a:r>
        </a:p>
        <a:p xmlns:a="http://schemas.openxmlformats.org/drawingml/2006/main">
          <a:r>
            <a:rPr lang="en-US" sz="1600" dirty="0">
              <a:latin typeface="Times New Roman" pitchFamily="18" charset="0"/>
              <a:cs typeface="Times New Roman" pitchFamily="18" charset="0"/>
            </a:rPr>
            <a:t>air</a:t>
          </a:r>
        </a:p>
      </cdr:txBody>
    </cdr:sp>
  </cdr:relSizeAnchor>
  <cdr:relSizeAnchor xmlns:cdr="http://schemas.openxmlformats.org/drawingml/2006/chartDrawing">
    <cdr:from>
      <cdr:x>0.025</cdr:x>
      <cdr:y>0.33784</cdr:y>
    </cdr:from>
    <cdr:to>
      <cdr:x>0.19167</cdr:x>
      <cdr:y>0.47742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8600" y="1905000"/>
          <a:ext cx="1524000" cy="787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itchFamily="18" charset="0"/>
              <a:cs typeface="Times New Roman" pitchFamily="18" charset="0"/>
            </a:rPr>
            <a:t>750°C,</a:t>
          </a:r>
          <a:br>
            <a:rPr lang="en-US" sz="1600" dirty="0">
              <a:latin typeface="Times New Roman" pitchFamily="18" charset="0"/>
              <a:cs typeface="Times New Roman" pitchFamily="18" charset="0"/>
            </a:rPr>
          </a:br>
          <a:r>
            <a:rPr lang="en-US" sz="1600" dirty="0">
              <a:latin typeface="Times New Roman" pitchFamily="18" charset="0"/>
              <a:cs typeface="Times New Roman" pitchFamily="18" charset="0"/>
            </a:rPr>
            <a:t>5h,</a:t>
          </a:r>
          <a:br>
            <a:rPr lang="en-US" sz="1600" dirty="0">
              <a:latin typeface="Times New Roman" pitchFamily="18" charset="0"/>
              <a:cs typeface="Times New Roman" pitchFamily="18" charset="0"/>
            </a:rPr>
          </a:br>
          <a:r>
            <a:rPr lang="en-US" sz="1600" dirty="0">
              <a:latin typeface="Times New Roman" pitchFamily="18" charset="0"/>
              <a:ea typeface="+mn-ea"/>
              <a:cs typeface="Times New Roman" pitchFamily="18" charset="0"/>
            </a:rPr>
            <a:t>2x10</a:t>
          </a:r>
          <a:r>
            <a:rPr lang="en-US" sz="1600" baseline="30000" dirty="0">
              <a:latin typeface="Times New Roman" pitchFamily="18" charset="0"/>
              <a:ea typeface="+mn-ea"/>
              <a:cs typeface="Times New Roman" pitchFamily="18" charset="0"/>
            </a:rPr>
            <a:t>-2</a:t>
          </a:r>
          <a:r>
            <a:rPr lang="en-US" sz="1600" dirty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en-US" sz="1600" dirty="0" err="1">
              <a:latin typeface="Times New Roman" pitchFamily="18" charset="0"/>
              <a:ea typeface="+mn-ea"/>
              <a:cs typeface="Times New Roman" pitchFamily="18" charset="0"/>
            </a:rPr>
            <a:t>torr</a:t>
          </a:r>
          <a:r>
            <a:rPr lang="en-US" sz="1600" dirty="0">
              <a:latin typeface="Times New Roman" pitchFamily="18" charset="0"/>
              <a:ea typeface="+mn-ea"/>
              <a:cs typeface="Times New Roman" pitchFamily="18" charset="0"/>
            </a:rPr>
            <a:t> O</a:t>
          </a:r>
          <a:r>
            <a:rPr lang="en-US" sz="1600" baseline="-25000" dirty="0">
              <a:latin typeface="Times New Roman" pitchFamily="18" charset="0"/>
              <a:ea typeface="+mn-ea"/>
              <a:cs typeface="Times New Roman" pitchFamily="18" charset="0"/>
            </a:rPr>
            <a:t>2</a:t>
          </a:r>
          <a:r>
            <a:rPr lang="en-US" sz="1600" dirty="0"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fld id="{ABDCCF67-E648-4AF5-97DF-DCA535F90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71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aseline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aseline="0">
                <a:latin typeface="Arial" charset="0"/>
              </a:defRPr>
            </a:lvl1pPr>
          </a:lstStyle>
          <a:p>
            <a:fld id="{292FE06F-11ED-4138-8FC5-2B4079B678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48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C386A-42C1-4038-A67E-6E9215C5C015}" type="slidenum">
              <a:rPr lang="en-US"/>
              <a:pPr/>
              <a:t>2</a:t>
            </a:fld>
            <a:endParaRPr lang="en-US"/>
          </a:p>
        </p:txBody>
      </p:sp>
      <p:sp>
        <p:nvSpPr>
          <p:cNvPr id="168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1BEB3-360A-44D3-932E-D2E550A33186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62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14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07CFF-3111-44F7-BC29-ADCEF63EFA7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63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031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ABA4E-9359-4D42-878D-F84904A078C2}" type="slidenum">
              <a:rPr lang="en-US"/>
              <a:pPr/>
              <a:t>13</a:t>
            </a:fld>
            <a:endParaRPr lang="en-US"/>
          </a:p>
        </p:txBody>
      </p:sp>
      <p:sp>
        <p:nvSpPr>
          <p:cNvPr id="171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7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18808-6C47-4325-8031-CA22AF9D8328}" type="slidenum">
              <a:rPr lang="en-US"/>
              <a:pPr/>
              <a:t>14</a:t>
            </a:fld>
            <a:endParaRPr lang="en-US"/>
          </a:p>
        </p:txBody>
      </p:sp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18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1618D1-D2FF-4428-988C-72C8F806EE16}" type="slidenum">
              <a:rPr lang="en-US"/>
              <a:pPr/>
              <a:t>15</a:t>
            </a:fld>
            <a:endParaRPr lang="en-US"/>
          </a:p>
        </p:txBody>
      </p:sp>
      <p:sp>
        <p:nvSpPr>
          <p:cNvPr id="172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172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2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99EAA-E4BD-4489-87DE-E2F39A102B5C}" type="slidenum">
              <a:rPr lang="en-US"/>
              <a:pPr/>
              <a:t>16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4D5B4-EB02-4E89-93D5-87E9E59A0EB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21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62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410E2-F1D8-42CF-B5F7-24E8F5A3467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80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684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576F0B-CA83-4D33-A190-1ABD2DC5467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80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92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26ED3-2644-4614-B0C4-E9523143B641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80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98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89DC5-9E2C-43C4-8BEA-907CD878C805}" type="slidenum">
              <a:rPr lang="en-US"/>
              <a:pPr/>
              <a:t>3</a:t>
            </a:fld>
            <a:endParaRPr lang="en-US"/>
          </a:p>
        </p:txBody>
      </p:sp>
      <p:sp>
        <p:nvSpPr>
          <p:cNvPr id="153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8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ACAE6-F98C-4556-96EA-92FDE6E0019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80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5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C306E-3660-4298-BA75-08E02BCDB26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80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49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3254E-A5C5-4EF1-98CD-CB1A1095109D}" type="slidenum">
              <a:rPr lang="en-US"/>
              <a:pPr/>
              <a:t>23</a:t>
            </a:fld>
            <a:endParaRPr lang="en-US"/>
          </a:p>
        </p:txBody>
      </p:sp>
      <p:sp>
        <p:nvSpPr>
          <p:cNvPr id="181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4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5FCFE-6AD9-4AAF-8F68-184D8F3F93F1}" type="slidenum">
              <a:rPr lang="en-US" altLang="en-US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4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635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10000-C86B-4072-9500-06C655900647}" type="slidenum">
              <a:rPr lang="en-US"/>
              <a:pPr/>
              <a:t>27</a:t>
            </a:fld>
            <a:endParaRPr lang="en-US"/>
          </a:p>
        </p:txBody>
      </p:sp>
      <p:sp>
        <p:nvSpPr>
          <p:cNvPr id="173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61271-9897-476B-A3D7-476AD1E7A7C5}" type="slidenum">
              <a:rPr lang="en-US"/>
              <a:pPr/>
              <a:t>28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81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61271-9897-476B-A3D7-476AD1E7A7C5}" type="slidenum">
              <a:rPr lang="en-US"/>
              <a:pPr/>
              <a:t>29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0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5AA08-519E-4B3F-B13D-1FFAF7563C5F}" type="slidenum">
              <a:rPr lang="en-US"/>
              <a:pPr/>
              <a:t>30</a:t>
            </a:fld>
            <a:endParaRPr lang="en-US"/>
          </a:p>
        </p:txBody>
      </p:sp>
      <p:sp>
        <p:nvSpPr>
          <p:cNvPr id="1748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8995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0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4F518-F829-441A-80CB-63F8E6C32048}" type="slidenum">
              <a:rPr lang="en-US"/>
              <a:pPr/>
              <a:t>31</a:t>
            </a:fld>
            <a:endParaRPr lang="en-US"/>
          </a:p>
        </p:txBody>
      </p:sp>
      <p:sp>
        <p:nvSpPr>
          <p:cNvPr id="1751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4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13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59405-C1B4-4265-AA38-BBBE86784AFA}" type="slidenum">
              <a:rPr lang="en-US"/>
              <a:pPr/>
              <a:t>32</a:t>
            </a:fld>
            <a:endParaRPr lang="en-US"/>
          </a:p>
        </p:txBody>
      </p:sp>
      <p:sp>
        <p:nvSpPr>
          <p:cNvPr id="175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F8AF5-66C4-4F83-9266-71550FBBAE3B}" type="slidenum">
              <a:rPr lang="en-US"/>
              <a:pPr/>
              <a:t>4</a:t>
            </a:fld>
            <a:endParaRPr lang="en-US"/>
          </a:p>
        </p:txBody>
      </p:sp>
      <p:sp>
        <p:nvSpPr>
          <p:cNvPr id="146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3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F581C-165D-4EF0-967F-CAD4736F956C}" type="slidenum">
              <a:rPr lang="en-US"/>
              <a:pPr/>
              <a:t>33</a:t>
            </a:fld>
            <a:endParaRPr lang="en-US"/>
          </a:p>
        </p:txBody>
      </p:sp>
      <p:sp>
        <p:nvSpPr>
          <p:cNvPr id="1755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5139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0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BDDBD-A8E3-4D45-A6B1-04457BEA3104}" type="slidenum">
              <a:rPr lang="en-US"/>
              <a:pPr/>
              <a:t>34</a:t>
            </a:fld>
            <a:endParaRPr lang="en-US"/>
          </a:p>
        </p:txBody>
      </p:sp>
      <p:sp>
        <p:nvSpPr>
          <p:cNvPr id="175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60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12E09-7274-4781-91D9-9B6FA6CD85F9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59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59235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pPr>
              <a:spcBef>
                <a:spcPct val="0"/>
              </a:spcBef>
            </a:pPr>
            <a:r>
              <a:rPr lang="en-US"/>
              <a:t>Talk about composition of each</a:t>
            </a:r>
          </a:p>
          <a:p>
            <a:pPr>
              <a:spcBef>
                <a:spcPct val="0"/>
              </a:spcBef>
            </a:pPr>
            <a:r>
              <a:rPr lang="en-US"/>
              <a:t>First observation of homologous series on a surface</a:t>
            </a:r>
          </a:p>
        </p:txBody>
      </p:sp>
    </p:spTree>
    <p:extLst>
      <p:ext uri="{BB962C8B-B14F-4D97-AF65-F5344CB8AC3E}">
        <p14:creationId xmlns:p14="http://schemas.microsoft.com/office/powerpoint/2010/main" val="309052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01C66-9790-4645-B493-FAF6FD8713EB}" type="slidenum">
              <a:rPr lang="en-US"/>
              <a:pPr/>
              <a:t>36</a:t>
            </a:fld>
            <a:endParaRPr lang="en-US"/>
          </a:p>
        </p:txBody>
      </p:sp>
      <p:sp>
        <p:nvSpPr>
          <p:cNvPr id="176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0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4806D-82D3-46CB-9ABF-B12F73BB929B}" type="slidenum">
              <a:rPr lang="en-US"/>
              <a:pPr/>
              <a:t>37</a:t>
            </a:fld>
            <a:endParaRPr lang="en-US"/>
          </a:p>
        </p:txBody>
      </p:sp>
      <p:sp>
        <p:nvSpPr>
          <p:cNvPr id="151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46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E3398-2F01-4887-8646-C2DE800B2FCE}" type="slidenum">
              <a:rPr lang="en-US"/>
              <a:pPr/>
              <a:t>38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97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61271-9897-476B-A3D7-476AD1E7A7C5}" type="slidenum">
              <a:rPr lang="en-US"/>
              <a:pPr/>
              <a:t>39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14CB5-16A1-4F26-8A2F-64AC6033A9E8}" type="slidenum">
              <a:rPr lang="en-US"/>
              <a:pPr/>
              <a:t>40</a:t>
            </a:fld>
            <a:endParaRPr lang="en-US"/>
          </a:p>
        </p:txBody>
      </p:sp>
      <p:sp>
        <p:nvSpPr>
          <p:cNvPr id="176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4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090DA-97AE-421F-A149-D4B4B4B7ED6B}" type="slidenum">
              <a:rPr lang="en-US"/>
              <a:pPr/>
              <a:t>41</a:t>
            </a:fld>
            <a:endParaRPr lang="en-US"/>
          </a:p>
        </p:txBody>
      </p:sp>
      <p:sp>
        <p:nvSpPr>
          <p:cNvPr id="176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19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AB128-C4CD-4DA3-9D43-A0F982AB0D54}" type="slidenum">
              <a:rPr lang="en-US"/>
              <a:pPr/>
              <a:t>42</a:t>
            </a:fld>
            <a:endParaRPr lang="en-US"/>
          </a:p>
        </p:txBody>
      </p:sp>
      <p:sp>
        <p:nvSpPr>
          <p:cNvPr id="177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C0AA5-ED16-4555-A8C4-46CAE229713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70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408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EAF504-DC7D-470F-8690-7E854E92E370}" type="slidenum">
              <a:rPr lang="en-US"/>
              <a:pPr/>
              <a:t>43</a:t>
            </a:fld>
            <a:endParaRPr 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13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AA91B-F476-442E-8445-DD7C692807B9}" type="slidenum">
              <a:rPr lang="en-US"/>
              <a:pPr/>
              <a:t>44</a:t>
            </a:fld>
            <a:endParaRPr lang="en-US"/>
          </a:p>
        </p:txBody>
      </p:sp>
      <p:sp>
        <p:nvSpPr>
          <p:cNvPr id="177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6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1BD5D-1DE2-4894-AECA-A1C55BEAAE4B}" type="slidenum">
              <a:rPr lang="en-US"/>
              <a:pPr/>
              <a:t>45</a:t>
            </a:fld>
            <a:endParaRPr lang="en-US"/>
          </a:p>
        </p:txBody>
      </p:sp>
      <p:sp>
        <p:nvSpPr>
          <p:cNvPr id="177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74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0AE98-09B7-4045-9BA9-D8B508D0E70D}" type="slidenum">
              <a:rPr lang="en-US"/>
              <a:pPr/>
              <a:t>46</a:t>
            </a:fld>
            <a:endParaRPr lang="en-US"/>
          </a:p>
        </p:txBody>
      </p:sp>
      <p:sp>
        <p:nvSpPr>
          <p:cNvPr id="177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0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BA6C6-38BF-4726-8A81-F752BDA74891}" type="slidenum">
              <a:rPr lang="en-US"/>
              <a:pPr/>
              <a:t>47</a:t>
            </a:fld>
            <a:endParaRPr lang="en-US"/>
          </a:p>
        </p:txBody>
      </p:sp>
      <p:sp>
        <p:nvSpPr>
          <p:cNvPr id="178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8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C17C7-AAE1-4E75-B190-B91311AD97C2}" type="slidenum">
              <a:rPr lang="en-US"/>
              <a:pPr/>
              <a:t>48</a:t>
            </a:fld>
            <a:endParaRPr lang="en-US"/>
          </a:p>
        </p:txBody>
      </p:sp>
      <p:sp>
        <p:nvSpPr>
          <p:cNvPr id="178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86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643B6-650E-4355-98E6-21CEE87D7A79}" type="slidenum">
              <a:rPr lang="en-US"/>
              <a:pPr/>
              <a:t>49</a:t>
            </a:fld>
            <a:endParaRPr lang="en-US"/>
          </a:p>
        </p:txBody>
      </p:sp>
      <p:sp>
        <p:nvSpPr>
          <p:cNvPr id="178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8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3585C-2016-427B-8FD3-27521A7893A8}" type="slidenum">
              <a:rPr lang="en-US" altLang="en-US">
                <a:solidFill>
                  <a:prstClr val="black"/>
                </a:solidFill>
              </a:rPr>
              <a:pPr/>
              <a:t>50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9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0074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B26EEC-2648-456C-BA62-7FAFE11CC19B}" type="slidenum">
              <a:rPr lang="en-US"/>
              <a:pPr/>
              <a:t>51</a:t>
            </a:fld>
            <a:endParaRPr lang="en-US"/>
          </a:p>
        </p:txBody>
      </p:sp>
      <p:sp>
        <p:nvSpPr>
          <p:cNvPr id="178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39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315D8-71D4-49F2-A8A5-777305443022}" type="slidenum">
              <a:rPr lang="en-US"/>
              <a:pPr/>
              <a:t>52</a:t>
            </a:fld>
            <a:endParaRPr lang="en-US"/>
          </a:p>
        </p:txBody>
      </p:sp>
      <p:sp>
        <p:nvSpPr>
          <p:cNvPr id="179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01698-C7BF-4E0D-A730-F3D95DDE554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71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160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61271-9897-476B-A3D7-476AD1E7A7C5}" type="slidenum">
              <a:rPr lang="en-US"/>
              <a:pPr/>
              <a:t>53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1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315D8-71D4-49F2-A8A5-777305443022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79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24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61271-9897-476B-A3D7-476AD1E7A7C5}" type="slidenum">
              <a:rPr lang="en-US"/>
              <a:pPr/>
              <a:t>64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403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453AA-5587-4886-8C9E-2C7EA696ECFF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99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D20F-F7DF-4EFC-B6FE-EA1BD2FD97BA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578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5C5DE-D80E-4C23-B1F1-C79B2222AFB1}" type="slidenum">
              <a:rPr lang="en-US" altLang="en-US">
                <a:solidFill>
                  <a:prstClr val="black"/>
                </a:solidFill>
              </a:rPr>
              <a:pPr/>
              <a:t>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7230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D20F-F7DF-4EFC-B6FE-EA1BD2FD97BA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52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453AA-5587-4886-8C9E-2C7EA696ECFF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98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A7273-AABA-0942-B6F2-BC6D9AF2592E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633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C7FCB-4ACF-467A-AA75-335A0A423FC1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160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2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707F9-D4AB-48AB-AD34-F1E74C59847E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171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788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36187-009E-4A1A-9B3D-8DD6D6D56855}" type="slidenum">
              <a:rPr lang="en-US"/>
              <a:pPr/>
              <a:t>8</a:t>
            </a:fld>
            <a:endParaRPr lang="en-US"/>
          </a:p>
        </p:txBody>
      </p:sp>
      <p:sp>
        <p:nvSpPr>
          <p:cNvPr id="171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6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21981-C147-4B5B-9AA8-F40E84414070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62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1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51696-35F2-4B28-9A9F-2BBBCB826F47}" type="slidenum">
              <a:rPr lang="en-US"/>
              <a:pPr/>
              <a:t>10</a:t>
            </a:fld>
            <a:endParaRPr lang="en-US"/>
          </a:p>
        </p:txBody>
      </p:sp>
      <p:sp>
        <p:nvSpPr>
          <p:cNvPr id="171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ln/>
        </p:spPr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5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7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1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1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19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1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8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5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02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041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309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04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2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99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03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07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4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8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10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63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5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6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856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367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66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4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2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52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0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53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166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19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154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785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738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274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8028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41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4834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06375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5605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076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32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733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6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01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971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77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54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4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311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65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501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58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9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5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28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38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8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5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1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07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26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3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4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4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2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6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3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74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4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5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20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204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209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8210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1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5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 userDrawn="1"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3075" name="Group 3"/>
            <p:cNvGrpSpPr>
              <a:grpSpLocks/>
            </p:cNvGrpSpPr>
            <p:nvPr userDrawn="1"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6" name="Rectangle 4"/>
              <p:cNvSpPr>
                <a:spLocks noChangeArrowheads="1"/>
              </p:cNvSpPr>
              <p:nvPr userDrawn="1"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7" name="Rectangle 5"/>
              <p:cNvSpPr>
                <a:spLocks noChangeArrowheads="1"/>
              </p:cNvSpPr>
              <p:nvPr userDrawn="1"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78" name="Group 6"/>
            <p:cNvGrpSpPr>
              <a:grpSpLocks/>
            </p:cNvGrpSpPr>
            <p:nvPr userDrawn="1"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9" name="Rectangle 7"/>
              <p:cNvSpPr>
                <a:spLocks noChangeArrowheads="1"/>
              </p:cNvSpPr>
              <p:nvPr userDrawn="1"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0" name="Rectangle 8"/>
              <p:cNvSpPr>
                <a:spLocks noChangeArrowheads="1"/>
              </p:cNvSpPr>
              <p:nvPr userDrawn="1"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1" name="Group 9"/>
            <p:cNvGrpSpPr>
              <a:grpSpLocks/>
            </p:cNvGrpSpPr>
            <p:nvPr userDrawn="1"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82" name="Rectangle 10"/>
              <p:cNvSpPr>
                <a:spLocks noChangeArrowheads="1"/>
              </p:cNvSpPr>
              <p:nvPr userDrawn="1"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 userDrawn="1"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4" name="Group 12"/>
            <p:cNvGrpSpPr>
              <a:grpSpLocks/>
            </p:cNvGrpSpPr>
            <p:nvPr userDrawn="1"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85" name="Rectangle 13"/>
              <p:cNvSpPr>
                <a:spLocks noChangeArrowheads="1"/>
              </p:cNvSpPr>
              <p:nvPr userDrawn="1"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 userDrawn="1"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 userDrawn="1"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 userDrawn="1"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9" name="Group 17"/>
            <p:cNvGrpSpPr>
              <a:grpSpLocks/>
            </p:cNvGrpSpPr>
            <p:nvPr userDrawn="1"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90" name="Rectangle 18"/>
              <p:cNvSpPr>
                <a:spLocks noChangeArrowheads="1"/>
              </p:cNvSpPr>
              <p:nvPr userDrawn="1"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 userDrawn="1"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aseline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9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21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026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2051" name="Group 1027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2052" name="Rectangle 1028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3" name="Rectangle 1029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54" name="Group 1030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2055" name="Rectangle 1031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6" name="Rectangle 1032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57" name="Group 1033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2058" name="Rectangle 1034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9" name="Rectangle 1035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60" name="Group 1036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2061" name="Rectangle 1037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2" name="Rectangle 1038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3" name="Rectangle 1039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4" name="Rectangle 1040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65" name="Group 1041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2066" name="Rectangle 1042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7" name="Rectangle 1043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2068" name="Rectangle 104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69" name="Rectangle 10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1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97.w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png"/><Relationship Id="rId5" Type="http://schemas.openxmlformats.org/officeDocument/2006/relationships/image" Target="../media/image99.wmf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chart" Target="../charts/char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iff"/><Relationship Id="rId3" Type="http://schemas.openxmlformats.org/officeDocument/2006/relationships/image" Target="../media/image102.jpeg"/><Relationship Id="rId7" Type="http://schemas.microsoft.com/office/2007/relationships/hdphoto" Target="../media/hdphoto2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8.png"/><Relationship Id="rId4" Type="http://schemas.openxmlformats.org/officeDocument/2006/relationships/image" Target="../media/image103.jpeg"/><Relationship Id="rId9" Type="http://schemas.openxmlformats.org/officeDocument/2006/relationships/image" Target="../media/image113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4.wmf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6" r="2801"/>
          <a:stretch/>
        </p:blipFill>
        <p:spPr bwMode="auto">
          <a:xfrm>
            <a:off x="-59375" y="14270"/>
            <a:ext cx="9601200" cy="6834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422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experimental technique</a:t>
            </a:r>
          </a:p>
        </p:txBody>
      </p:sp>
      <p:sp>
        <p:nvSpPr>
          <p:cNvPr id="17152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352800" y="1804988"/>
            <a:ext cx="5105400" cy="1447800"/>
          </a:xfrm>
        </p:spPr>
        <p:txBody>
          <a:bodyPr/>
          <a:lstStyle/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Incident 100-300 kV electrons</a:t>
            </a:r>
          </a:p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Collect images or diffraction information</a:t>
            </a:r>
          </a:p>
        </p:txBody>
      </p:sp>
      <p:pic>
        <p:nvPicPr>
          <p:cNvPr id="1715204" name="Picture 4" descr="mscoperay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" y="1766888"/>
            <a:ext cx="3101975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15205" name="Picture 5" descr="Pict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524125"/>
            <a:ext cx="37909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292100" y="62357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+SXRD, STM if available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UHV-TEM &amp;</a:t>
            </a:r>
            <a:br>
              <a:rPr lang="en-US" altLang="en-US" sz="4000"/>
            </a:br>
            <a:r>
              <a:rPr lang="en-US" altLang="en-US" sz="4000"/>
              <a:t>Vacuum Chamber</a:t>
            </a:r>
          </a:p>
        </p:txBody>
      </p:sp>
      <p:pic>
        <p:nvPicPr>
          <p:cNvPr id="1628163" name="Picture 3" descr="spea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373188"/>
            <a:ext cx="7313613" cy="54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64" name="Picture 4" descr="SPE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0210" name="Group 2"/>
          <p:cNvGrpSpPr>
            <a:grpSpLocks noChangeAspect="1"/>
          </p:cNvGrpSpPr>
          <p:nvPr/>
        </p:nvGrpSpPr>
        <p:grpSpPr bwMode="auto">
          <a:xfrm>
            <a:off x="904875" y="2309813"/>
            <a:ext cx="6038850" cy="4251325"/>
            <a:chOff x="240" y="426"/>
            <a:chExt cx="5260" cy="3702"/>
          </a:xfrm>
        </p:grpSpPr>
        <p:sp>
          <p:nvSpPr>
            <p:cNvPr id="1630211" name="Oval 3"/>
            <p:cNvSpPr>
              <a:spLocks noChangeAspect="1" noChangeArrowheads="1"/>
            </p:cNvSpPr>
            <p:nvPr/>
          </p:nvSpPr>
          <p:spPr bwMode="auto">
            <a:xfrm>
              <a:off x="2640" y="1200"/>
              <a:ext cx="1727" cy="172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2" name="Oval 4"/>
            <p:cNvSpPr>
              <a:spLocks noChangeAspect="1" noChangeArrowheads="1"/>
            </p:cNvSpPr>
            <p:nvPr/>
          </p:nvSpPr>
          <p:spPr bwMode="auto">
            <a:xfrm>
              <a:off x="3331" y="3015"/>
              <a:ext cx="345" cy="34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3" name="Rectangle 5" descr="Granite"/>
            <p:cNvSpPr>
              <a:spLocks noChangeAspect="1" noChangeArrowheads="1"/>
            </p:cNvSpPr>
            <p:nvPr/>
          </p:nvSpPr>
          <p:spPr bwMode="auto">
            <a:xfrm>
              <a:off x="240" y="2414"/>
              <a:ext cx="1968" cy="110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4" name="Oval 6"/>
            <p:cNvSpPr>
              <a:spLocks noChangeAspect="1" noChangeArrowheads="1"/>
            </p:cNvSpPr>
            <p:nvPr/>
          </p:nvSpPr>
          <p:spPr bwMode="auto">
            <a:xfrm>
              <a:off x="720" y="2554"/>
              <a:ext cx="806" cy="8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5" name="Oval 7"/>
            <p:cNvSpPr>
              <a:spLocks noChangeAspect="1" noChangeArrowheads="1"/>
            </p:cNvSpPr>
            <p:nvPr/>
          </p:nvSpPr>
          <p:spPr bwMode="auto">
            <a:xfrm>
              <a:off x="806" y="2640"/>
              <a:ext cx="633" cy="633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6" name="AutoShape 8"/>
            <p:cNvSpPr>
              <a:spLocks noChangeAspect="1" noChangeArrowheads="1"/>
            </p:cNvSpPr>
            <p:nvPr/>
          </p:nvSpPr>
          <p:spPr bwMode="auto">
            <a:xfrm rot="-5400000">
              <a:off x="2845" y="1503"/>
              <a:ext cx="115" cy="2928"/>
            </a:xfrm>
            <a:prstGeom prst="can">
              <a:avLst>
                <a:gd name="adj" fmla="val 114692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7" name="Rectangle 9" descr="Granite"/>
            <p:cNvSpPr>
              <a:spLocks noChangeAspect="1" noChangeArrowheads="1"/>
            </p:cNvSpPr>
            <p:nvPr/>
          </p:nvSpPr>
          <p:spPr bwMode="auto">
            <a:xfrm>
              <a:off x="2976" y="3360"/>
              <a:ext cx="1248" cy="768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8" name="Oval 10"/>
            <p:cNvSpPr>
              <a:spLocks noChangeAspect="1" noChangeArrowheads="1"/>
            </p:cNvSpPr>
            <p:nvPr/>
          </p:nvSpPr>
          <p:spPr bwMode="auto">
            <a:xfrm>
              <a:off x="3192" y="3408"/>
              <a:ext cx="624" cy="62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19" name="Oval 11"/>
            <p:cNvSpPr>
              <a:spLocks noChangeAspect="1" noChangeArrowheads="1"/>
            </p:cNvSpPr>
            <p:nvPr/>
          </p:nvSpPr>
          <p:spPr bwMode="auto">
            <a:xfrm>
              <a:off x="4464" y="1536"/>
              <a:ext cx="1036" cy="10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0" name="AutoShape 12"/>
            <p:cNvSpPr>
              <a:spLocks noChangeAspect="1" noChangeArrowheads="1"/>
            </p:cNvSpPr>
            <p:nvPr/>
          </p:nvSpPr>
          <p:spPr bwMode="auto">
            <a:xfrm rot="2613946">
              <a:off x="4290" y="654"/>
              <a:ext cx="384" cy="768"/>
            </a:xfrm>
            <a:prstGeom prst="can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1" name="AutoShape 13"/>
            <p:cNvSpPr>
              <a:spLocks noChangeAspect="1" noChangeArrowheads="1"/>
            </p:cNvSpPr>
            <p:nvPr/>
          </p:nvSpPr>
          <p:spPr bwMode="auto">
            <a:xfrm rot="2613946">
              <a:off x="4071" y="1248"/>
              <a:ext cx="192" cy="240"/>
            </a:xfrm>
            <a:prstGeom prst="can">
              <a:avLst>
                <a:gd name="adj" fmla="val 31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2" name="AutoShape 14"/>
            <p:cNvSpPr>
              <a:spLocks noChangeAspect="1" noChangeArrowheads="1"/>
            </p:cNvSpPr>
            <p:nvPr/>
          </p:nvSpPr>
          <p:spPr bwMode="auto">
            <a:xfrm rot="5400000">
              <a:off x="4272" y="1968"/>
              <a:ext cx="288" cy="192"/>
            </a:xfrm>
            <a:prstGeom prst="can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3" name="AutoShape 15"/>
            <p:cNvSpPr>
              <a:spLocks noChangeAspect="1" noChangeArrowheads="1"/>
            </p:cNvSpPr>
            <p:nvPr/>
          </p:nvSpPr>
          <p:spPr bwMode="auto">
            <a:xfrm rot="-5400000">
              <a:off x="2304" y="1824"/>
              <a:ext cx="288" cy="480"/>
            </a:xfrm>
            <a:prstGeom prst="can">
              <a:avLst>
                <a:gd name="adj" fmla="val 41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4" name="Oval 16"/>
            <p:cNvSpPr>
              <a:spLocks noChangeAspect="1" noChangeArrowheads="1"/>
            </p:cNvSpPr>
            <p:nvPr/>
          </p:nvSpPr>
          <p:spPr bwMode="auto">
            <a:xfrm>
              <a:off x="2352" y="1949"/>
              <a:ext cx="230" cy="23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25" name="AutoShape 17"/>
            <p:cNvSpPr>
              <a:spLocks noChangeAspect="1" noChangeArrowheads="1"/>
            </p:cNvSpPr>
            <p:nvPr/>
          </p:nvSpPr>
          <p:spPr bwMode="auto">
            <a:xfrm flipV="1">
              <a:off x="3408" y="2913"/>
              <a:ext cx="192" cy="142"/>
            </a:xfrm>
            <a:prstGeom prst="can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26" name="AutoShape 18"/>
            <p:cNvSpPr>
              <a:spLocks noChangeAspect="1" noChangeArrowheads="1"/>
            </p:cNvSpPr>
            <p:nvPr/>
          </p:nvSpPr>
          <p:spPr bwMode="auto">
            <a:xfrm flipV="1">
              <a:off x="3408" y="3314"/>
              <a:ext cx="192" cy="142"/>
            </a:xfrm>
            <a:prstGeom prst="can">
              <a:avLst>
                <a:gd name="adj" fmla="val 2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27" name="Oval 19"/>
            <p:cNvSpPr>
              <a:spLocks noChangeAspect="1" noChangeArrowheads="1"/>
            </p:cNvSpPr>
            <p:nvPr/>
          </p:nvSpPr>
          <p:spPr bwMode="auto">
            <a:xfrm>
              <a:off x="3302" y="3518"/>
              <a:ext cx="403" cy="40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8" name="AutoShape 20"/>
            <p:cNvSpPr>
              <a:spLocks noChangeAspect="1" noChangeArrowheads="1"/>
            </p:cNvSpPr>
            <p:nvPr/>
          </p:nvSpPr>
          <p:spPr bwMode="auto">
            <a:xfrm rot="-5400000">
              <a:off x="3036" y="108"/>
              <a:ext cx="630" cy="1266"/>
            </a:xfrm>
            <a:prstGeom prst="can">
              <a:avLst>
                <a:gd name="adj" fmla="val 5023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29" name="AutoShape 21"/>
            <p:cNvSpPr>
              <a:spLocks noChangeAspect="1" noChangeArrowheads="1"/>
            </p:cNvSpPr>
            <p:nvPr/>
          </p:nvSpPr>
          <p:spPr bwMode="auto">
            <a:xfrm>
              <a:off x="3408" y="1008"/>
              <a:ext cx="192" cy="240"/>
            </a:xfrm>
            <a:prstGeom prst="can">
              <a:avLst>
                <a:gd name="adj" fmla="val 31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30" name="Rectangle 22"/>
            <p:cNvSpPr>
              <a:spLocks noChangeAspect="1" noChangeArrowheads="1"/>
            </p:cNvSpPr>
            <p:nvPr/>
          </p:nvSpPr>
          <p:spPr bwMode="auto">
            <a:xfrm>
              <a:off x="3120" y="501"/>
              <a:ext cx="206" cy="48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1" name="AutoShape 23"/>
            <p:cNvSpPr>
              <a:spLocks noChangeAspect="1" noChangeArrowheads="1"/>
            </p:cNvSpPr>
            <p:nvPr/>
          </p:nvSpPr>
          <p:spPr bwMode="auto">
            <a:xfrm rot="-2789137">
              <a:off x="2171" y="859"/>
              <a:ext cx="288" cy="327"/>
            </a:xfrm>
            <a:prstGeom prst="can">
              <a:avLst>
                <a:gd name="adj" fmla="val 28385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32" name="Rectangle 24"/>
            <p:cNvSpPr>
              <a:spLocks noChangeAspect="1" noChangeArrowheads="1"/>
            </p:cNvSpPr>
            <p:nvPr/>
          </p:nvSpPr>
          <p:spPr bwMode="auto">
            <a:xfrm rot="-2789137">
              <a:off x="2352" y="1017"/>
              <a:ext cx="403" cy="46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3" name="AutoShape 25"/>
            <p:cNvSpPr>
              <a:spLocks noChangeAspect="1" noChangeArrowheads="1"/>
            </p:cNvSpPr>
            <p:nvPr/>
          </p:nvSpPr>
          <p:spPr bwMode="auto">
            <a:xfrm rot="-2789137">
              <a:off x="2668" y="1329"/>
              <a:ext cx="192" cy="240"/>
            </a:xfrm>
            <a:prstGeom prst="can">
              <a:avLst>
                <a:gd name="adj" fmla="val 3125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34" name="Oval 26"/>
            <p:cNvSpPr>
              <a:spLocks noChangeAspect="1" noChangeArrowheads="1"/>
            </p:cNvSpPr>
            <p:nvPr/>
          </p:nvSpPr>
          <p:spPr bwMode="auto">
            <a:xfrm rot="-2789137">
              <a:off x="2394" y="1090"/>
              <a:ext cx="288" cy="2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35" name="AutoShape 27"/>
            <p:cNvSpPr>
              <a:spLocks noChangeAspect="1" noChangeArrowheads="1"/>
            </p:cNvSpPr>
            <p:nvPr/>
          </p:nvSpPr>
          <p:spPr bwMode="auto">
            <a:xfrm rot="13308099">
              <a:off x="2454" y="2739"/>
              <a:ext cx="288" cy="596"/>
            </a:xfrm>
            <a:prstGeom prst="can">
              <a:avLst>
                <a:gd name="adj" fmla="val 51736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6" name="AutoShape 28"/>
            <p:cNvSpPr>
              <a:spLocks noChangeAspect="1" noChangeArrowheads="1"/>
            </p:cNvSpPr>
            <p:nvPr/>
          </p:nvSpPr>
          <p:spPr bwMode="auto">
            <a:xfrm rot="13308099">
              <a:off x="2772" y="2641"/>
              <a:ext cx="144" cy="240"/>
            </a:xfrm>
            <a:prstGeom prst="can">
              <a:avLst>
                <a:gd name="adj" fmla="val 41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7" name="Oval 29"/>
            <p:cNvSpPr>
              <a:spLocks noChangeAspect="1" noChangeArrowheads="1"/>
            </p:cNvSpPr>
            <p:nvPr/>
          </p:nvSpPr>
          <p:spPr bwMode="auto">
            <a:xfrm rot="13308099">
              <a:off x="2542" y="2913"/>
              <a:ext cx="173" cy="173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8" name="Oval 30"/>
            <p:cNvSpPr>
              <a:spLocks noChangeAspect="1" noChangeArrowheads="1"/>
            </p:cNvSpPr>
            <p:nvPr/>
          </p:nvSpPr>
          <p:spPr bwMode="auto">
            <a:xfrm>
              <a:off x="3302" y="1862"/>
              <a:ext cx="403" cy="40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39" name="Oval 31"/>
            <p:cNvSpPr>
              <a:spLocks noChangeAspect="1" noChangeArrowheads="1"/>
            </p:cNvSpPr>
            <p:nvPr/>
          </p:nvSpPr>
          <p:spPr bwMode="auto">
            <a:xfrm>
              <a:off x="3561" y="1920"/>
              <a:ext cx="115" cy="11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0" name="Oval 32"/>
            <p:cNvSpPr>
              <a:spLocks noChangeAspect="1" noChangeArrowheads="1"/>
            </p:cNvSpPr>
            <p:nvPr/>
          </p:nvSpPr>
          <p:spPr bwMode="auto">
            <a:xfrm>
              <a:off x="3446" y="2006"/>
              <a:ext cx="115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1" name="Oval 33"/>
            <p:cNvSpPr>
              <a:spLocks noChangeAspect="1" noChangeArrowheads="1"/>
            </p:cNvSpPr>
            <p:nvPr/>
          </p:nvSpPr>
          <p:spPr bwMode="auto">
            <a:xfrm>
              <a:off x="2718" y="1963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2" name="Oval 34"/>
            <p:cNvSpPr>
              <a:spLocks noChangeAspect="1" noChangeArrowheads="1"/>
            </p:cNvSpPr>
            <p:nvPr/>
          </p:nvSpPr>
          <p:spPr bwMode="auto">
            <a:xfrm>
              <a:off x="4042" y="1964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3" name="Oval 35"/>
            <p:cNvSpPr>
              <a:spLocks noChangeAspect="1" noChangeArrowheads="1"/>
            </p:cNvSpPr>
            <p:nvPr/>
          </p:nvSpPr>
          <p:spPr bwMode="auto">
            <a:xfrm>
              <a:off x="3389" y="1306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4" name="Oval 36"/>
            <p:cNvSpPr>
              <a:spLocks noChangeAspect="1" noChangeArrowheads="1"/>
            </p:cNvSpPr>
            <p:nvPr/>
          </p:nvSpPr>
          <p:spPr bwMode="auto">
            <a:xfrm>
              <a:off x="3389" y="2602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0245" name="Oval 37"/>
            <p:cNvSpPr>
              <a:spLocks noChangeAspect="1" noChangeArrowheads="1"/>
            </p:cNvSpPr>
            <p:nvPr/>
          </p:nvSpPr>
          <p:spPr bwMode="auto">
            <a:xfrm>
              <a:off x="2884" y="1536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46" name="Oval 38"/>
            <p:cNvSpPr>
              <a:spLocks noChangeAspect="1" noChangeArrowheads="1"/>
            </p:cNvSpPr>
            <p:nvPr/>
          </p:nvSpPr>
          <p:spPr bwMode="auto">
            <a:xfrm>
              <a:off x="2916" y="2414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47" name="Oval 39"/>
            <p:cNvSpPr>
              <a:spLocks noChangeAspect="1" noChangeArrowheads="1"/>
            </p:cNvSpPr>
            <p:nvPr/>
          </p:nvSpPr>
          <p:spPr bwMode="auto">
            <a:xfrm>
              <a:off x="3841" y="1488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  <p:sp>
          <p:nvSpPr>
            <p:cNvPr id="1630248" name="Oval 40"/>
            <p:cNvSpPr>
              <a:spLocks noChangeAspect="1" noChangeArrowheads="1"/>
            </p:cNvSpPr>
            <p:nvPr/>
          </p:nvSpPr>
          <p:spPr bwMode="auto">
            <a:xfrm>
              <a:off x="3841" y="2410"/>
              <a:ext cx="230" cy="230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aseline="0"/>
            </a:p>
          </p:txBody>
        </p:sp>
      </p:grpSp>
      <p:sp>
        <p:nvSpPr>
          <p:cNvPr id="1630249" name="Text Box 41"/>
          <p:cNvSpPr txBox="1">
            <a:spLocks noChangeAspect="1" noChangeArrowheads="1"/>
          </p:cNvSpPr>
          <p:nvPr/>
        </p:nvSpPr>
        <p:spPr bwMode="auto">
          <a:xfrm>
            <a:off x="660400" y="5830888"/>
            <a:ext cx="2562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UHV-H9000</a:t>
            </a:r>
          </a:p>
          <a:p>
            <a:r>
              <a:rPr lang="en-US" altLang="en-US" sz="2000" baseline="0">
                <a:latin typeface="Helvetica" pitchFamily="34" charset="0"/>
              </a:rPr>
              <a:t>5-10x10</a:t>
            </a:r>
            <a:r>
              <a:rPr lang="en-US" altLang="en-US" sz="2000">
                <a:latin typeface="Helvetica" pitchFamily="34" charset="0"/>
              </a:rPr>
              <a:t>-11</a:t>
            </a:r>
            <a:r>
              <a:rPr lang="en-US" altLang="en-US" sz="2000" baseline="0">
                <a:latin typeface="Symbol" pitchFamily="18" charset="2"/>
              </a:rPr>
              <a:t>t </a:t>
            </a:r>
            <a:r>
              <a:rPr lang="en-US" altLang="en-US" sz="2000" baseline="0">
                <a:latin typeface="Helvetica" pitchFamily="34" charset="0"/>
              </a:rPr>
              <a:t>@ 300kV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0" name="Text Box 42"/>
          <p:cNvSpPr txBox="1">
            <a:spLocks noChangeArrowheads="1"/>
          </p:cNvSpPr>
          <p:nvPr/>
        </p:nvSpPr>
        <p:spPr bwMode="auto">
          <a:xfrm>
            <a:off x="1268413" y="3660775"/>
            <a:ext cx="1965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2000" baseline="0">
                <a:latin typeface="Helvetica" pitchFamily="34" charset="0"/>
              </a:rPr>
              <a:t>Metal Evaporator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1" name="Text Box 43"/>
          <p:cNvSpPr txBox="1">
            <a:spLocks noChangeAspect="1" noChangeArrowheads="1"/>
          </p:cNvSpPr>
          <p:nvPr/>
        </p:nvSpPr>
        <p:spPr bwMode="auto">
          <a:xfrm>
            <a:off x="1879600" y="3124200"/>
            <a:ext cx="128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Load-lock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2" name="Text Box 44"/>
          <p:cNvSpPr txBox="1">
            <a:spLocks noChangeAspect="1" noChangeArrowheads="1"/>
          </p:cNvSpPr>
          <p:nvPr/>
        </p:nvSpPr>
        <p:spPr bwMode="auto">
          <a:xfrm>
            <a:off x="3922713" y="1871663"/>
            <a:ext cx="1508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BN 5x10</a:t>
            </a:r>
            <a:r>
              <a:rPr lang="en-US" altLang="en-US" sz="2000">
                <a:latin typeface="Helvetica" pitchFamily="34" charset="0"/>
              </a:rPr>
              <a:t>-11</a:t>
            </a:r>
            <a:r>
              <a:rPr lang="en-US" altLang="en-US" sz="2000" baseline="0">
                <a:latin typeface="Symbol" pitchFamily="18" charset="2"/>
              </a:rPr>
              <a:t>t</a:t>
            </a:r>
            <a:endParaRPr lang="en-US" altLang="en-US" baseline="0">
              <a:latin typeface="Symbol" pitchFamily="18" charset="2"/>
            </a:endParaRPr>
          </a:p>
        </p:txBody>
      </p:sp>
      <p:sp>
        <p:nvSpPr>
          <p:cNvPr id="1630253" name="Text Box 45"/>
          <p:cNvSpPr txBox="1">
            <a:spLocks noChangeAspect="1" noChangeArrowheads="1"/>
          </p:cNvSpPr>
          <p:nvPr/>
        </p:nvSpPr>
        <p:spPr bwMode="auto">
          <a:xfrm>
            <a:off x="6129338" y="2281238"/>
            <a:ext cx="16652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Gas Cell</a:t>
            </a:r>
          </a:p>
          <a:p>
            <a:r>
              <a:rPr lang="en-US" altLang="en-US" sz="2000" baseline="0">
                <a:latin typeface="Helvetica" pitchFamily="34" charset="0"/>
              </a:rPr>
              <a:t>600C, 1 atmosphere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4" name="Text Box 46"/>
          <p:cNvSpPr txBox="1">
            <a:spLocks noChangeAspect="1" noChangeArrowheads="1"/>
          </p:cNvSpPr>
          <p:nvPr/>
        </p:nvSpPr>
        <p:spPr bwMode="auto">
          <a:xfrm>
            <a:off x="6989763" y="3736975"/>
            <a:ext cx="1273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Analytical</a:t>
            </a:r>
          </a:p>
          <a:p>
            <a:r>
              <a:rPr lang="en-US" altLang="en-US" sz="2000" baseline="0">
                <a:latin typeface="Helvetica" pitchFamily="34" charset="0"/>
              </a:rPr>
              <a:t>Chamber</a:t>
            </a:r>
          </a:p>
          <a:p>
            <a:r>
              <a:rPr lang="en-US" altLang="en-US" sz="2000" baseline="0">
                <a:latin typeface="Helvetica" pitchFamily="34" charset="0"/>
              </a:rPr>
              <a:t>5x10</a:t>
            </a:r>
            <a:r>
              <a:rPr lang="en-US" altLang="en-US" sz="2000">
                <a:latin typeface="Helvetica" pitchFamily="34" charset="0"/>
              </a:rPr>
              <a:t>-11</a:t>
            </a:r>
            <a:r>
              <a:rPr lang="en-US" altLang="en-US" sz="2000" baseline="0">
                <a:latin typeface="Symbol" pitchFamily="18" charset="2"/>
              </a:rPr>
              <a:t>t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5" name="Text Box 47"/>
          <p:cNvSpPr txBox="1">
            <a:spLocks noChangeAspect="1" noChangeArrowheads="1"/>
          </p:cNvSpPr>
          <p:nvPr/>
        </p:nvSpPr>
        <p:spPr bwMode="auto">
          <a:xfrm>
            <a:off x="5476875" y="5740400"/>
            <a:ext cx="1682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aseline="0">
                <a:latin typeface="Helvetica" pitchFamily="34" charset="0"/>
              </a:rPr>
              <a:t>MIBE 1x10</a:t>
            </a:r>
            <a:r>
              <a:rPr lang="en-US" altLang="en-US" sz="2000">
                <a:latin typeface="Helvetica" pitchFamily="34" charset="0"/>
              </a:rPr>
              <a:t>-9</a:t>
            </a:r>
            <a:r>
              <a:rPr lang="en-US" altLang="en-US" sz="2000" baseline="0">
                <a:latin typeface="Symbol" pitchFamily="18" charset="2"/>
              </a:rPr>
              <a:t>t</a:t>
            </a:r>
          </a:p>
          <a:p>
            <a:r>
              <a:rPr lang="en-US" altLang="en-US" sz="2000" baseline="0">
                <a:latin typeface="Helvetica" pitchFamily="34" charset="0"/>
              </a:rPr>
              <a:t>CN growth</a:t>
            </a:r>
            <a:endParaRPr lang="en-US" altLang="en-US" baseline="0">
              <a:latin typeface="Helvetica" pitchFamily="34" charset="0"/>
            </a:endParaRPr>
          </a:p>
        </p:txBody>
      </p:sp>
      <p:sp>
        <p:nvSpPr>
          <p:cNvPr id="1630256" name="Text Box 48"/>
          <p:cNvSpPr txBox="1">
            <a:spLocks noChangeAspect="1" noChangeArrowheads="1"/>
          </p:cNvSpPr>
          <p:nvPr/>
        </p:nvSpPr>
        <p:spPr bwMode="auto">
          <a:xfrm>
            <a:off x="3717925" y="3595688"/>
            <a:ext cx="18748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aseline="0">
                <a:solidFill>
                  <a:schemeClr val="bg1"/>
                </a:solidFill>
                <a:latin typeface="Helvetica" pitchFamily="34" charset="0"/>
              </a:rPr>
              <a:t>Transfer </a:t>
            </a:r>
          </a:p>
          <a:p>
            <a:pPr algn="ctr"/>
            <a:r>
              <a:rPr lang="en-US" altLang="en-US" sz="2000" baseline="0">
                <a:solidFill>
                  <a:schemeClr val="bg1"/>
                </a:solidFill>
                <a:latin typeface="Helvetica" pitchFamily="34" charset="0"/>
              </a:rPr>
              <a:t>Chamber 1x10</a:t>
            </a:r>
            <a:r>
              <a:rPr lang="en-US" altLang="en-US" sz="2000">
                <a:solidFill>
                  <a:schemeClr val="bg1"/>
                </a:solidFill>
                <a:latin typeface="Helvetica" pitchFamily="34" charset="0"/>
              </a:rPr>
              <a:t>-</a:t>
            </a:r>
            <a:r>
              <a:rPr lang="en-US" altLang="en-US" sz="2000">
                <a:solidFill>
                  <a:schemeClr val="bg1"/>
                </a:solidFill>
                <a:latin typeface="Symbol" pitchFamily="18" charset="2"/>
              </a:rPr>
              <a:t>11 </a:t>
            </a:r>
            <a:r>
              <a:rPr lang="en-US" altLang="en-US" sz="2000" baseline="0">
                <a:solidFill>
                  <a:schemeClr val="bg1"/>
                </a:solidFill>
                <a:latin typeface="Symbol" pitchFamily="18" charset="2"/>
              </a:rPr>
              <a:t>t</a:t>
            </a:r>
            <a:endParaRPr lang="en-US" altLang="en-US" baseline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630257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Configuration &amp; Operation</a:t>
            </a:r>
          </a:p>
        </p:txBody>
      </p:sp>
      <p:grpSp>
        <p:nvGrpSpPr>
          <p:cNvPr id="1630258" name="Group 50"/>
          <p:cNvGrpSpPr>
            <a:grpSpLocks/>
          </p:cNvGrpSpPr>
          <p:nvPr/>
        </p:nvGrpSpPr>
        <p:grpSpPr bwMode="auto">
          <a:xfrm>
            <a:off x="698500" y="2070100"/>
            <a:ext cx="3175000" cy="1397000"/>
            <a:chOff x="440" y="1304"/>
            <a:chExt cx="2000" cy="880"/>
          </a:xfrm>
        </p:grpSpPr>
        <p:sp>
          <p:nvSpPr>
            <p:cNvPr id="1630259" name="Text Box 51"/>
            <p:cNvSpPr txBox="1">
              <a:spLocks noChangeArrowheads="1"/>
            </p:cNvSpPr>
            <p:nvPr/>
          </p:nvSpPr>
          <p:spPr bwMode="auto">
            <a:xfrm>
              <a:off x="2120" y="1896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baseline="0">
                  <a:solidFill>
                    <a:schemeClr val="accent2"/>
                  </a:solidFill>
                </a:rPr>
                <a:t>X</a:t>
              </a:r>
            </a:p>
          </p:txBody>
        </p:sp>
        <p:sp>
          <p:nvSpPr>
            <p:cNvPr id="1630260" name="Text Box 52"/>
            <p:cNvSpPr txBox="1">
              <a:spLocks noChangeArrowheads="1"/>
            </p:cNvSpPr>
            <p:nvPr/>
          </p:nvSpPr>
          <p:spPr bwMode="auto">
            <a:xfrm>
              <a:off x="440" y="1304"/>
              <a:ext cx="12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baseline="0">
                  <a:solidFill>
                    <a:schemeClr val="accent2"/>
                  </a:solidFill>
                </a:rPr>
                <a:t>Load Sample</a:t>
              </a:r>
            </a:p>
          </p:txBody>
        </p:sp>
      </p:grpSp>
      <p:grpSp>
        <p:nvGrpSpPr>
          <p:cNvPr id="1630261" name="Group 53"/>
          <p:cNvGrpSpPr>
            <a:grpSpLocks/>
          </p:cNvGrpSpPr>
          <p:nvPr/>
        </p:nvGrpSpPr>
        <p:grpSpPr bwMode="auto">
          <a:xfrm>
            <a:off x="749300" y="2070100"/>
            <a:ext cx="5918200" cy="2286000"/>
            <a:chOff x="376" y="1320"/>
            <a:chExt cx="3728" cy="1440"/>
          </a:xfrm>
        </p:grpSpPr>
        <p:grpSp>
          <p:nvGrpSpPr>
            <p:cNvPr id="1630262" name="Group 54"/>
            <p:cNvGrpSpPr>
              <a:grpSpLocks/>
            </p:cNvGrpSpPr>
            <p:nvPr/>
          </p:nvGrpSpPr>
          <p:grpSpPr bwMode="auto">
            <a:xfrm>
              <a:off x="376" y="1320"/>
              <a:ext cx="3728" cy="1440"/>
              <a:chOff x="456" y="1320"/>
              <a:chExt cx="3728" cy="1440"/>
            </a:xfrm>
          </p:grpSpPr>
          <p:sp>
            <p:nvSpPr>
              <p:cNvPr id="1630263" name="Text Box 55"/>
              <p:cNvSpPr txBox="1">
                <a:spLocks noChangeArrowheads="1"/>
              </p:cNvSpPr>
              <p:nvPr/>
            </p:nvSpPr>
            <p:spPr bwMode="auto">
              <a:xfrm>
                <a:off x="3864" y="2472"/>
                <a:ext cx="32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1630264" name="Text Box 56"/>
              <p:cNvSpPr txBox="1">
                <a:spLocks noChangeArrowheads="1"/>
              </p:cNvSpPr>
              <p:nvPr/>
            </p:nvSpPr>
            <p:spPr bwMode="auto">
              <a:xfrm>
                <a:off x="456" y="1320"/>
                <a:ext cx="12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Clean</a:t>
                </a:r>
              </a:p>
            </p:txBody>
          </p:sp>
        </p:grpSp>
        <p:sp>
          <p:nvSpPr>
            <p:cNvPr id="1630265" name="Line 57"/>
            <p:cNvSpPr>
              <a:spLocks noChangeShapeType="1"/>
            </p:cNvSpPr>
            <p:nvPr/>
          </p:nvSpPr>
          <p:spPr bwMode="auto">
            <a:xfrm>
              <a:off x="2360" y="2064"/>
              <a:ext cx="1424" cy="49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0266" name="Group 58"/>
          <p:cNvGrpSpPr>
            <a:grpSpLocks/>
          </p:cNvGrpSpPr>
          <p:nvPr/>
        </p:nvGrpSpPr>
        <p:grpSpPr bwMode="auto">
          <a:xfrm>
            <a:off x="596900" y="2095500"/>
            <a:ext cx="5435600" cy="3381375"/>
            <a:chOff x="344" y="1304"/>
            <a:chExt cx="3424" cy="2130"/>
          </a:xfrm>
        </p:grpSpPr>
        <p:grpSp>
          <p:nvGrpSpPr>
            <p:cNvPr id="1630267" name="Group 59"/>
            <p:cNvGrpSpPr>
              <a:grpSpLocks/>
            </p:cNvGrpSpPr>
            <p:nvPr/>
          </p:nvGrpSpPr>
          <p:grpSpPr bwMode="auto">
            <a:xfrm>
              <a:off x="344" y="1304"/>
              <a:ext cx="1312" cy="2130"/>
              <a:chOff x="2696" y="1224"/>
              <a:chExt cx="1392" cy="2146"/>
            </a:xfrm>
          </p:grpSpPr>
          <p:sp>
            <p:nvSpPr>
              <p:cNvPr id="1630268" name="Text Box 60"/>
              <p:cNvSpPr txBox="1">
                <a:spLocks noChangeArrowheads="1"/>
              </p:cNvSpPr>
              <p:nvPr/>
            </p:nvSpPr>
            <p:spPr bwMode="auto">
              <a:xfrm>
                <a:off x="2696" y="1224"/>
                <a:ext cx="1392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Check Sample</a:t>
                </a:r>
              </a:p>
            </p:txBody>
          </p:sp>
          <p:sp>
            <p:nvSpPr>
              <p:cNvPr id="1630269" name="Text Box 61"/>
              <p:cNvSpPr txBox="1">
                <a:spLocks noChangeArrowheads="1"/>
              </p:cNvSpPr>
              <p:nvPr/>
            </p:nvSpPr>
            <p:spPr bwMode="auto">
              <a:xfrm>
                <a:off x="3448" y="3080"/>
                <a:ext cx="320" cy="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X</a:t>
                </a:r>
              </a:p>
            </p:txBody>
          </p:sp>
        </p:grpSp>
        <p:sp>
          <p:nvSpPr>
            <p:cNvPr id="1630270" name="Line 62"/>
            <p:cNvSpPr>
              <a:spLocks noChangeShapeType="1"/>
            </p:cNvSpPr>
            <p:nvPr/>
          </p:nvSpPr>
          <p:spPr bwMode="auto">
            <a:xfrm flipH="1">
              <a:off x="1320" y="2672"/>
              <a:ext cx="2448" cy="60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0271" name="Group 63"/>
          <p:cNvGrpSpPr>
            <a:grpSpLocks/>
          </p:cNvGrpSpPr>
          <p:nvPr/>
        </p:nvGrpSpPr>
        <p:grpSpPr bwMode="auto">
          <a:xfrm>
            <a:off x="571500" y="2095500"/>
            <a:ext cx="4267200" cy="3060700"/>
            <a:chOff x="392" y="1320"/>
            <a:chExt cx="2688" cy="1928"/>
          </a:xfrm>
        </p:grpSpPr>
        <p:grpSp>
          <p:nvGrpSpPr>
            <p:cNvPr id="1630272" name="Group 64"/>
            <p:cNvGrpSpPr>
              <a:grpSpLocks/>
            </p:cNvGrpSpPr>
            <p:nvPr/>
          </p:nvGrpSpPr>
          <p:grpSpPr bwMode="auto">
            <a:xfrm>
              <a:off x="392" y="1320"/>
              <a:ext cx="2688" cy="496"/>
              <a:chOff x="440" y="1320"/>
              <a:chExt cx="2688" cy="496"/>
            </a:xfrm>
          </p:grpSpPr>
          <p:sp>
            <p:nvSpPr>
              <p:cNvPr id="1630273" name="Text Box 65"/>
              <p:cNvSpPr txBox="1">
                <a:spLocks noChangeArrowheads="1"/>
              </p:cNvSpPr>
              <p:nvPr/>
            </p:nvSpPr>
            <p:spPr bwMode="auto">
              <a:xfrm>
                <a:off x="2808" y="1528"/>
                <a:ext cx="32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1630274" name="Text Box 66"/>
              <p:cNvSpPr txBox="1">
                <a:spLocks noChangeArrowheads="1"/>
              </p:cNvSpPr>
              <p:nvPr/>
            </p:nvSpPr>
            <p:spPr bwMode="auto">
              <a:xfrm>
                <a:off x="440" y="1320"/>
                <a:ext cx="1264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Deposit BN</a:t>
                </a:r>
              </a:p>
            </p:txBody>
          </p:sp>
        </p:grpSp>
        <p:sp>
          <p:nvSpPr>
            <p:cNvPr id="1630275" name="Line 67"/>
            <p:cNvSpPr>
              <a:spLocks noChangeShapeType="1"/>
            </p:cNvSpPr>
            <p:nvPr/>
          </p:nvSpPr>
          <p:spPr bwMode="auto">
            <a:xfrm flipV="1">
              <a:off x="1304" y="1728"/>
              <a:ext cx="1504" cy="15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0276" name="Group 68"/>
          <p:cNvGrpSpPr>
            <a:grpSpLocks/>
          </p:cNvGrpSpPr>
          <p:nvPr/>
        </p:nvGrpSpPr>
        <p:grpSpPr bwMode="auto">
          <a:xfrm>
            <a:off x="596900" y="2070100"/>
            <a:ext cx="3937000" cy="3403600"/>
            <a:chOff x="376" y="1304"/>
            <a:chExt cx="2480" cy="2144"/>
          </a:xfrm>
        </p:grpSpPr>
        <p:grpSp>
          <p:nvGrpSpPr>
            <p:cNvPr id="1630277" name="Group 69"/>
            <p:cNvGrpSpPr>
              <a:grpSpLocks/>
            </p:cNvGrpSpPr>
            <p:nvPr/>
          </p:nvGrpSpPr>
          <p:grpSpPr bwMode="auto">
            <a:xfrm>
              <a:off x="376" y="1304"/>
              <a:ext cx="1264" cy="2144"/>
              <a:chOff x="360" y="1304"/>
              <a:chExt cx="1264" cy="2144"/>
            </a:xfrm>
          </p:grpSpPr>
          <p:sp>
            <p:nvSpPr>
              <p:cNvPr id="1630278" name="Text Box 70"/>
              <p:cNvSpPr txBox="1">
                <a:spLocks noChangeArrowheads="1"/>
              </p:cNvSpPr>
              <p:nvPr/>
            </p:nvSpPr>
            <p:spPr bwMode="auto">
              <a:xfrm>
                <a:off x="1064" y="3160"/>
                <a:ext cx="32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X</a:t>
                </a:r>
              </a:p>
            </p:txBody>
          </p:sp>
          <p:sp>
            <p:nvSpPr>
              <p:cNvPr id="1630279" name="Text Box 71"/>
              <p:cNvSpPr txBox="1">
                <a:spLocks noChangeArrowheads="1"/>
              </p:cNvSpPr>
              <p:nvPr/>
            </p:nvSpPr>
            <p:spPr bwMode="auto">
              <a:xfrm>
                <a:off x="360" y="1304"/>
                <a:ext cx="12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b="1" baseline="0">
                    <a:solidFill>
                      <a:schemeClr val="accent2"/>
                    </a:solidFill>
                  </a:rPr>
                  <a:t>HREM</a:t>
                </a:r>
              </a:p>
            </p:txBody>
          </p:sp>
        </p:grpSp>
        <p:sp>
          <p:nvSpPr>
            <p:cNvPr id="1630280" name="Line 72"/>
            <p:cNvSpPr>
              <a:spLocks noChangeShapeType="1"/>
            </p:cNvSpPr>
            <p:nvPr/>
          </p:nvSpPr>
          <p:spPr bwMode="auto">
            <a:xfrm flipH="1">
              <a:off x="1304" y="1712"/>
              <a:ext cx="1552" cy="150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77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5000" y="21717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Cut 3mm disc or mount sample</a:t>
            </a:r>
          </a:p>
          <a:p>
            <a:pPr>
              <a:lnSpc>
                <a:spcPct val="8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Dimple thin to 10 </a:t>
            </a:r>
            <a:r>
              <a:rPr lang="en-US" sz="2800">
                <a:latin typeface="Symbol" pitchFamily="18" charset="2"/>
              </a:rPr>
              <a:t>m</a:t>
            </a:r>
            <a:r>
              <a:rPr lang="en-US" sz="2800"/>
              <a:t>m</a:t>
            </a:r>
          </a:p>
          <a:p>
            <a:pPr>
              <a:lnSpc>
                <a:spcPct val="8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Thin to &lt; 0.1 </a:t>
            </a:r>
            <a:r>
              <a:rPr lang="en-US" sz="2800">
                <a:latin typeface="Symbol" pitchFamily="18" charset="2"/>
              </a:rPr>
              <a:t>m</a:t>
            </a:r>
            <a:r>
              <a:rPr lang="en-US" sz="2800"/>
              <a:t>m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Ion beam (damage)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Chemical (?)</a:t>
            </a:r>
          </a:p>
          <a:p>
            <a:pPr>
              <a:lnSpc>
                <a:spcPct val="8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Anneal damage (</a:t>
            </a:r>
            <a:r>
              <a:rPr lang="en-US" sz="2800" i="1">
                <a:solidFill>
                  <a:schemeClr val="accent2"/>
                </a:solidFill>
              </a:rPr>
              <a:t>carefully!)</a:t>
            </a:r>
          </a:p>
          <a:p>
            <a:pPr>
              <a:lnSpc>
                <a:spcPct val="80000"/>
              </a:lnSpc>
              <a:buSzPct val="125000"/>
              <a:buFont typeface="Wingdings" pitchFamily="2" charset="2"/>
              <a:buChar char="§"/>
            </a:pPr>
            <a:r>
              <a:rPr lang="en-US" sz="2800"/>
              <a:t>Last step similar to making new oxides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Try a time/temperature: if it works, celebrate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If it does not, try again…..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All you need are enough slaves grads/undergrads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preparation (an art)</a:t>
            </a:r>
          </a:p>
        </p:txBody>
      </p:sp>
      <p:sp>
        <p:nvSpPr>
          <p:cNvPr id="1717252" name="Text Box 4"/>
          <p:cNvSpPr txBox="1">
            <a:spLocks noChangeArrowheads="1"/>
          </p:cNvSpPr>
          <p:nvPr/>
        </p:nvSpPr>
        <p:spPr bwMode="auto">
          <a:xfrm>
            <a:off x="6819900" y="1781175"/>
            <a:ext cx="1600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Dimple Wheel</a:t>
            </a:r>
          </a:p>
        </p:txBody>
      </p:sp>
      <p:sp>
        <p:nvSpPr>
          <p:cNvPr id="1717253" name="Line 5"/>
          <p:cNvSpPr>
            <a:spLocks noChangeShapeType="1"/>
          </p:cNvSpPr>
          <p:nvPr/>
        </p:nvSpPr>
        <p:spPr bwMode="auto">
          <a:xfrm flipV="1">
            <a:off x="4635500" y="5803900"/>
            <a:ext cx="635000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17254" name="Group 6"/>
          <p:cNvGrpSpPr>
            <a:grpSpLocks/>
          </p:cNvGrpSpPr>
          <p:nvPr/>
        </p:nvGrpSpPr>
        <p:grpSpPr bwMode="auto">
          <a:xfrm>
            <a:off x="5229225" y="3494088"/>
            <a:ext cx="3479800" cy="1160462"/>
            <a:chOff x="2864" y="2544"/>
            <a:chExt cx="1256" cy="568"/>
          </a:xfrm>
        </p:grpSpPr>
        <p:sp>
          <p:nvSpPr>
            <p:cNvPr id="1717255" name="Rectangle 7"/>
            <p:cNvSpPr>
              <a:spLocks noChangeArrowheads="1"/>
            </p:cNvSpPr>
            <p:nvPr/>
          </p:nvSpPr>
          <p:spPr bwMode="auto">
            <a:xfrm>
              <a:off x="2880" y="2704"/>
              <a:ext cx="120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256" name="Oval 8"/>
            <p:cNvSpPr>
              <a:spLocks noChangeArrowheads="1"/>
            </p:cNvSpPr>
            <p:nvPr/>
          </p:nvSpPr>
          <p:spPr bwMode="auto">
            <a:xfrm>
              <a:off x="3008" y="2568"/>
              <a:ext cx="93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257" name="Oval 9"/>
            <p:cNvSpPr>
              <a:spLocks noChangeArrowheads="1"/>
            </p:cNvSpPr>
            <p:nvPr/>
          </p:nvSpPr>
          <p:spPr bwMode="auto">
            <a:xfrm>
              <a:off x="3024" y="2848"/>
              <a:ext cx="93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258" name="Rectangle 10"/>
            <p:cNvSpPr>
              <a:spLocks noChangeArrowheads="1"/>
            </p:cNvSpPr>
            <p:nvPr/>
          </p:nvSpPr>
          <p:spPr bwMode="auto">
            <a:xfrm>
              <a:off x="2864" y="2952"/>
              <a:ext cx="1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259" name="Rectangle 11"/>
            <p:cNvSpPr>
              <a:spLocks noChangeArrowheads="1"/>
            </p:cNvSpPr>
            <p:nvPr/>
          </p:nvSpPr>
          <p:spPr bwMode="auto">
            <a:xfrm>
              <a:off x="2872" y="2952"/>
              <a:ext cx="1208" cy="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7260" name="Rectangle 12"/>
            <p:cNvSpPr>
              <a:spLocks noChangeArrowheads="1"/>
            </p:cNvSpPr>
            <p:nvPr/>
          </p:nvSpPr>
          <p:spPr bwMode="auto">
            <a:xfrm>
              <a:off x="2880" y="2544"/>
              <a:ext cx="1208" cy="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7261" name="Oval 13"/>
          <p:cNvSpPr>
            <a:spLocks noChangeArrowheads="1"/>
          </p:cNvSpPr>
          <p:nvPr/>
        </p:nvSpPr>
        <p:spPr bwMode="auto">
          <a:xfrm>
            <a:off x="6456363" y="2963863"/>
            <a:ext cx="1154112" cy="1004887"/>
          </a:xfrm>
          <a:prstGeom prst="ellipse">
            <a:avLst/>
          </a:prstGeom>
          <a:gradFill rotWithShape="0">
            <a:gsLst>
              <a:gs pos="0">
                <a:srgbClr val="777777"/>
              </a:gs>
              <a:gs pos="100000">
                <a:srgbClr val="777777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2" name="Oval 14"/>
          <p:cNvSpPr>
            <a:spLocks noChangeArrowheads="1"/>
          </p:cNvSpPr>
          <p:nvPr/>
        </p:nvSpPr>
        <p:spPr bwMode="auto">
          <a:xfrm>
            <a:off x="6292850" y="2963863"/>
            <a:ext cx="1150938" cy="1004887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3" name="Line 15"/>
          <p:cNvSpPr>
            <a:spLocks noChangeShapeType="1"/>
          </p:cNvSpPr>
          <p:nvPr/>
        </p:nvSpPr>
        <p:spPr bwMode="auto">
          <a:xfrm>
            <a:off x="6878638" y="2317750"/>
            <a:ext cx="0" cy="1163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4" name="Oval 16"/>
          <p:cNvSpPr>
            <a:spLocks noChangeArrowheads="1"/>
          </p:cNvSpPr>
          <p:nvPr/>
        </p:nvSpPr>
        <p:spPr bwMode="auto">
          <a:xfrm>
            <a:off x="6805613" y="3409950"/>
            <a:ext cx="107950" cy="809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5" name="Arc 17"/>
          <p:cNvSpPr>
            <a:spLocks/>
          </p:cNvSpPr>
          <p:nvPr/>
        </p:nvSpPr>
        <p:spPr bwMode="auto">
          <a:xfrm>
            <a:off x="7261225" y="2820988"/>
            <a:ext cx="693738" cy="6381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7416"/>
              <a:gd name="T2" fmla="*/ 20802 w 21600"/>
              <a:gd name="T3" fmla="*/ 27416 h 27416"/>
              <a:gd name="T4" fmla="*/ 0 w 21600"/>
              <a:gd name="T5" fmla="*/ 21600 h 27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7416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5"/>
                  <a:pt x="21331" y="25522"/>
                  <a:pt x="20802" y="27416"/>
                </a:cubicBezTo>
              </a:path>
              <a:path w="21600" h="27416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5"/>
                  <a:pt x="21331" y="25522"/>
                  <a:pt x="20802" y="27416"/>
                </a:cubicBezTo>
                <a:lnTo>
                  <a:pt x="0" y="2160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6" name="Text Box 18"/>
          <p:cNvSpPr txBox="1">
            <a:spLocks noChangeArrowheads="1"/>
          </p:cNvSpPr>
          <p:nvPr/>
        </p:nvSpPr>
        <p:spPr bwMode="auto">
          <a:xfrm>
            <a:off x="6310313" y="4246563"/>
            <a:ext cx="109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/>
              <a:t>Sample</a:t>
            </a:r>
          </a:p>
        </p:txBody>
      </p:sp>
      <p:sp>
        <p:nvSpPr>
          <p:cNvPr id="1717267" name="Line 19"/>
          <p:cNvSpPr>
            <a:spLocks noChangeShapeType="1"/>
          </p:cNvSpPr>
          <p:nvPr/>
        </p:nvSpPr>
        <p:spPr bwMode="auto">
          <a:xfrm flipH="1" flipV="1">
            <a:off x="5673725" y="4098925"/>
            <a:ext cx="885825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7268" name="Line 20"/>
          <p:cNvSpPr>
            <a:spLocks noChangeShapeType="1"/>
          </p:cNvSpPr>
          <p:nvPr/>
        </p:nvSpPr>
        <p:spPr bwMode="auto">
          <a:xfrm flipV="1">
            <a:off x="5283200" y="3810000"/>
            <a:ext cx="34925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7269" name="Line 21"/>
          <p:cNvSpPr>
            <a:spLocks noChangeShapeType="1"/>
          </p:cNvSpPr>
          <p:nvPr/>
        </p:nvSpPr>
        <p:spPr bwMode="auto">
          <a:xfrm>
            <a:off x="8204200" y="381635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SrTiO</a:t>
            </a:r>
            <a:r>
              <a:rPr lang="en-US" baseline="-25000"/>
              <a:t>3</a:t>
            </a:r>
            <a:r>
              <a:rPr lang="en-US"/>
              <a:t> (111): Pre-annealing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SzTx/>
              <a:buFont typeface="Wingdings" pitchFamily="2" charset="2"/>
              <a:buNone/>
            </a:pPr>
            <a:r>
              <a:rPr lang="en-US" sz="2400"/>
              <a:t>Sample is under stress, disordered, and non-stoichiometric</a:t>
            </a:r>
          </a:p>
        </p:txBody>
      </p:sp>
      <p:grpSp>
        <p:nvGrpSpPr>
          <p:cNvPr id="1719300" name="Group 4"/>
          <p:cNvGrpSpPr>
            <a:grpSpLocks/>
          </p:cNvGrpSpPr>
          <p:nvPr/>
        </p:nvGrpSpPr>
        <p:grpSpPr bwMode="auto">
          <a:xfrm>
            <a:off x="685800" y="2489200"/>
            <a:ext cx="3316288" cy="3443288"/>
            <a:chOff x="288" y="1824"/>
            <a:chExt cx="2033" cy="2033"/>
          </a:xfrm>
        </p:grpSpPr>
        <p:pic>
          <p:nvPicPr>
            <p:cNvPr id="1719301" name="Picture 5" descr="180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2033" cy="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9302" name="Text Box 6"/>
            <p:cNvSpPr txBox="1">
              <a:spLocks noChangeArrowheads="1"/>
            </p:cNvSpPr>
            <p:nvPr/>
          </p:nvSpPr>
          <p:spPr bwMode="auto">
            <a:xfrm>
              <a:off x="1488" y="2110"/>
              <a:ext cx="44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>
                  <a:solidFill>
                    <a:schemeClr val="bg1"/>
                  </a:solidFill>
                  <a:latin typeface="Arial" charset="0"/>
                  <a:ea typeface="ＭＳ Ｐゴシック" pitchFamily="-112" charset="-128"/>
                </a:rPr>
                <a:t>(110)</a:t>
              </a:r>
            </a:p>
          </p:txBody>
        </p:sp>
      </p:grpSp>
      <p:grpSp>
        <p:nvGrpSpPr>
          <p:cNvPr id="1719303" name="Group 7"/>
          <p:cNvGrpSpPr>
            <a:grpSpLocks/>
          </p:cNvGrpSpPr>
          <p:nvPr/>
        </p:nvGrpSpPr>
        <p:grpSpPr bwMode="auto">
          <a:xfrm>
            <a:off x="4038600" y="2479675"/>
            <a:ext cx="2981325" cy="3451225"/>
            <a:chOff x="3360" y="1728"/>
            <a:chExt cx="2118" cy="2118"/>
          </a:xfrm>
        </p:grpSpPr>
        <p:pic>
          <p:nvPicPr>
            <p:cNvPr id="1719304" name="Picture 8" descr="180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728"/>
              <a:ext cx="2118" cy="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9305" name="Line 9"/>
            <p:cNvSpPr>
              <a:spLocks noChangeShapeType="1"/>
            </p:cNvSpPr>
            <p:nvPr/>
          </p:nvSpPr>
          <p:spPr bwMode="auto">
            <a:xfrm>
              <a:off x="3504" y="36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9306" name="Text Box 10"/>
            <p:cNvSpPr txBox="1">
              <a:spLocks noChangeArrowheads="1"/>
            </p:cNvSpPr>
            <p:nvPr/>
          </p:nvSpPr>
          <p:spPr bwMode="auto">
            <a:xfrm>
              <a:off x="3398" y="3607"/>
              <a:ext cx="55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aseline="0">
                  <a:latin typeface="Arial" charset="0"/>
                  <a:ea typeface="ＭＳ Ｐゴシック" pitchFamily="-112" charset="-128"/>
                </a:rPr>
                <a:t>100 nm</a:t>
              </a:r>
            </a:p>
          </p:txBody>
        </p:sp>
      </p:grpSp>
      <p:sp>
        <p:nvSpPr>
          <p:cNvPr id="1719307" name="Line 11"/>
          <p:cNvSpPr>
            <a:spLocks noChangeShapeType="1"/>
          </p:cNvSpPr>
          <p:nvPr/>
        </p:nvSpPr>
        <p:spPr bwMode="auto">
          <a:xfrm flipV="1">
            <a:off x="1816100" y="4991100"/>
            <a:ext cx="504825" cy="1120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9308" name="Text Box 12"/>
          <p:cNvSpPr txBox="1">
            <a:spLocks noChangeArrowheads="1"/>
          </p:cNvSpPr>
          <p:nvPr/>
        </p:nvSpPr>
        <p:spPr bwMode="auto">
          <a:xfrm>
            <a:off x="1219200" y="6045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aseline="0">
                <a:latin typeface="Arial" charset="0"/>
                <a:ea typeface="ＭＳ Ｐゴシック" pitchFamily="-112" charset="-128"/>
              </a:rPr>
              <a:t>diffuse ring</a:t>
            </a:r>
          </a:p>
        </p:txBody>
      </p:sp>
      <p:grpSp>
        <p:nvGrpSpPr>
          <p:cNvPr id="1719309" name="Group 13"/>
          <p:cNvGrpSpPr>
            <a:grpSpLocks/>
          </p:cNvGrpSpPr>
          <p:nvPr/>
        </p:nvGrpSpPr>
        <p:grpSpPr bwMode="auto">
          <a:xfrm>
            <a:off x="6618288" y="4178300"/>
            <a:ext cx="2081212" cy="2413000"/>
            <a:chOff x="3984" y="1056"/>
            <a:chExt cx="1311" cy="1520"/>
          </a:xfrm>
        </p:grpSpPr>
        <p:grpSp>
          <p:nvGrpSpPr>
            <p:cNvPr id="1719310" name="Group 14"/>
            <p:cNvGrpSpPr>
              <a:grpSpLocks/>
            </p:cNvGrpSpPr>
            <p:nvPr/>
          </p:nvGrpSpPr>
          <p:grpSpPr bwMode="auto">
            <a:xfrm>
              <a:off x="3984" y="1344"/>
              <a:ext cx="1311" cy="1232"/>
              <a:chOff x="3936" y="2016"/>
              <a:chExt cx="1311" cy="1232"/>
            </a:xfrm>
          </p:grpSpPr>
          <p:grpSp>
            <p:nvGrpSpPr>
              <p:cNvPr id="1719311" name="Group 15"/>
              <p:cNvGrpSpPr>
                <a:grpSpLocks/>
              </p:cNvGrpSpPr>
              <p:nvPr/>
            </p:nvGrpSpPr>
            <p:grpSpPr bwMode="auto">
              <a:xfrm>
                <a:off x="3936" y="2016"/>
                <a:ext cx="1311" cy="1232"/>
                <a:chOff x="3792" y="1730"/>
                <a:chExt cx="1647" cy="1476"/>
              </a:xfrm>
            </p:grpSpPr>
            <p:pic>
              <p:nvPicPr>
                <p:cNvPr id="1719312" name="Picture 16" descr="wedge sample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4" y="1730"/>
                  <a:ext cx="1455" cy="10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1931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080" y="2736"/>
                  <a:ext cx="1" cy="24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9314" name="Line 18"/>
                <p:cNvSpPr>
                  <a:spLocks noChangeShapeType="1"/>
                </p:cNvSpPr>
                <p:nvPr/>
              </p:nvSpPr>
              <p:spPr bwMode="auto">
                <a:xfrm>
                  <a:off x="4080" y="2448"/>
                  <a:ext cx="1" cy="192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93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792" y="2976"/>
                  <a:ext cx="1104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1400" baseline="0">
                      <a:latin typeface="Verdana" pitchFamily="34" charset="0"/>
                    </a:rPr>
                    <a:t>~100 </a:t>
                  </a:r>
                  <a:r>
                    <a:rPr lang="en-US" sz="1200" b="1" baseline="0">
                      <a:latin typeface="Verdana" pitchFamily="34" charset="0"/>
                    </a:rPr>
                    <a:t>Å</a:t>
                  </a:r>
                  <a:endParaRPr lang="en-US" sz="2000" baseline="0">
                    <a:latin typeface="Verdana" pitchFamily="34" charset="0"/>
                  </a:endParaRPr>
                </a:p>
              </p:txBody>
            </p:sp>
          </p:grpSp>
          <p:sp>
            <p:nvSpPr>
              <p:cNvPr id="1719316" name="Oval 20"/>
              <p:cNvSpPr>
                <a:spLocks noChangeAspect="1" noChangeArrowheads="1"/>
              </p:cNvSpPr>
              <p:nvPr/>
            </p:nvSpPr>
            <p:spPr bwMode="auto">
              <a:xfrm>
                <a:off x="4368" y="3072"/>
                <a:ext cx="29" cy="29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19317" name="Text Box 21"/>
            <p:cNvSpPr txBox="1">
              <a:spLocks noChangeArrowheads="1"/>
            </p:cNvSpPr>
            <p:nvPr/>
          </p:nvSpPr>
          <p:spPr bwMode="auto">
            <a:xfrm>
              <a:off x="4800" y="1056"/>
              <a:ext cx="3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aseline="0">
                  <a:latin typeface="Verdana" pitchFamily="34" charset="0"/>
                </a:rPr>
                <a:t>[111]</a:t>
              </a:r>
              <a:endParaRPr lang="en-US" sz="2000" baseline="0">
                <a:latin typeface="Verdana" pitchFamily="34" charset="0"/>
              </a:endParaRPr>
            </a:p>
          </p:txBody>
        </p:sp>
        <p:sp>
          <p:nvSpPr>
            <p:cNvPr id="1719318" name="Line 22"/>
            <p:cNvSpPr>
              <a:spLocks noChangeShapeType="1"/>
            </p:cNvSpPr>
            <p:nvPr/>
          </p:nvSpPr>
          <p:spPr bwMode="auto">
            <a:xfrm flipV="1">
              <a:off x="5040" y="120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9319" name="Line 23"/>
            <p:cNvSpPr>
              <a:spLocks noChangeShapeType="1"/>
            </p:cNvSpPr>
            <p:nvPr/>
          </p:nvSpPr>
          <p:spPr bwMode="auto">
            <a:xfrm flipV="1">
              <a:off x="4224" y="21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9320" name="Line 24"/>
            <p:cNvSpPr>
              <a:spLocks noChangeShapeType="1"/>
            </p:cNvSpPr>
            <p:nvPr/>
          </p:nvSpPr>
          <p:spPr bwMode="auto">
            <a:xfrm>
              <a:off x="4224" y="19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9321" name="Text Box 25"/>
          <p:cNvSpPr txBox="1">
            <a:spLocks noChangeArrowheads="1"/>
          </p:cNvSpPr>
          <p:nvPr/>
        </p:nvSpPr>
        <p:spPr bwMode="auto">
          <a:xfrm>
            <a:off x="584200" y="6477000"/>
            <a:ext cx="506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ko-KR" sz="1600" baseline="0">
                <a:ea typeface="굴림" charset="-127"/>
              </a:rPr>
              <a:t>A. N. Chiaramonti</a:t>
            </a:r>
            <a:r>
              <a:rPr lang="it-IT" altLang="ko-KR" sz="1600" i="1" baseline="0">
                <a:ea typeface="굴림" charset="-127"/>
              </a:rPr>
              <a:t> et al.</a:t>
            </a:r>
            <a:r>
              <a:rPr lang="it-IT" altLang="ko-KR" sz="1600" baseline="0">
                <a:ea typeface="굴림" charset="-127"/>
              </a:rPr>
              <a:t>, Surf. Sci. </a:t>
            </a:r>
            <a:r>
              <a:rPr lang="it-IT" altLang="ko-KR" sz="1600" b="1" baseline="0">
                <a:ea typeface="굴림" charset="-127"/>
              </a:rPr>
              <a:t>602</a:t>
            </a:r>
            <a:r>
              <a:rPr lang="it-IT" altLang="ko-KR" sz="1600" baseline="0">
                <a:ea typeface="굴림" charset="-127"/>
              </a:rPr>
              <a:t>, 3018 (2008).</a:t>
            </a:r>
            <a:r>
              <a:rPr lang="en-US" altLang="ko-KR">
                <a:ea typeface="굴림" charset="-127"/>
              </a:rPr>
              <a:t> </a:t>
            </a:r>
            <a:endParaRPr lang="en-US"/>
          </a:p>
        </p:txBody>
      </p:sp>
      <p:pic>
        <p:nvPicPr>
          <p:cNvPr id="1719322" name="Picture 26" descr="an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66688"/>
            <a:ext cx="1262062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346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03200"/>
            <a:ext cx="3724275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1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Annealing</a:t>
            </a:r>
          </a:p>
        </p:txBody>
      </p:sp>
      <p:pic>
        <p:nvPicPr>
          <p:cNvPr id="1721348" name="Picture 4" descr="STF%2016-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676400"/>
            <a:ext cx="3022600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1349" name="Picture 5" descr="LOWPR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4279900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1350" name="Text Box 6"/>
          <p:cNvSpPr txBox="1">
            <a:spLocks noChangeArrowheads="1"/>
          </p:cNvSpPr>
          <p:nvPr/>
        </p:nvSpPr>
        <p:spPr bwMode="auto">
          <a:xfrm>
            <a:off x="1435100" y="5346700"/>
            <a:ext cx="168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baseline="0"/>
              <a:t>In-situ</a:t>
            </a:r>
          </a:p>
        </p:txBody>
      </p:sp>
      <p:sp>
        <p:nvSpPr>
          <p:cNvPr id="1721351" name="Text Box 7"/>
          <p:cNvSpPr txBox="1">
            <a:spLocks noChangeArrowheads="1"/>
          </p:cNvSpPr>
          <p:nvPr/>
        </p:nvSpPr>
        <p:spPr bwMode="auto">
          <a:xfrm>
            <a:off x="6883400" y="4406900"/>
            <a:ext cx="1689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baseline="0"/>
              <a:t>Ex-situ</a:t>
            </a:r>
          </a:p>
        </p:txBody>
      </p:sp>
      <p:pic>
        <p:nvPicPr>
          <p:cNvPr id="1721352" name="Picture 8" descr="gascell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679700"/>
            <a:ext cx="3208338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SrTiO</a:t>
            </a:r>
            <a:r>
              <a:rPr lang="en-US" baseline="-25000"/>
              <a:t>3</a:t>
            </a:r>
            <a:r>
              <a:rPr lang="en-US"/>
              <a:t> (111): Annealed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714500"/>
            <a:ext cx="3886200" cy="4530725"/>
          </a:xfrm>
        </p:spPr>
        <p:txBody>
          <a:bodyPr/>
          <a:lstStyle/>
          <a:p>
            <a:pPr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sz="2800"/>
              <a:t>Surfaces are: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ordered, flat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covered in large often triangular terraces and step bunches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sz="2800"/>
              <a:t>Reconstructed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sz="2800"/>
              <a:t>Air stable (months)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sz="2800"/>
              <a:t>Reproducible 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1723396" name="Picture 4" descr="an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460500"/>
            <a:ext cx="472281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23397" name="Line 5"/>
          <p:cNvSpPr>
            <a:spLocks noChangeShapeType="1"/>
          </p:cNvSpPr>
          <p:nvPr/>
        </p:nvSpPr>
        <p:spPr bwMode="auto">
          <a:xfrm>
            <a:off x="4454525" y="5870575"/>
            <a:ext cx="611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4327525" y="5916613"/>
            <a:ext cx="862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aseline="0">
                <a:latin typeface="Arial" charset="0"/>
                <a:ea typeface="ＭＳ Ｐゴシック" pitchFamily="-112" charset="-128"/>
              </a:rPr>
              <a:t>100 nm</a:t>
            </a:r>
          </a:p>
        </p:txBody>
      </p:sp>
      <p:graphicFrame>
        <p:nvGraphicFramePr>
          <p:cNvPr id="1723399" name="Object 7"/>
          <p:cNvGraphicFramePr>
            <a:graphicFrameLocks noChangeAspect="1"/>
          </p:cNvGraphicFramePr>
          <p:nvPr/>
        </p:nvGraphicFramePr>
        <p:xfrm>
          <a:off x="5314950" y="5005388"/>
          <a:ext cx="3105150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446" name="CorelDRAW" r:id="rId5" imgW="9161374" imgH="3839261" progId="CorelDraw.Graphic.8">
                  <p:embed/>
                </p:oleObj>
              </mc:Choice>
              <mc:Fallback>
                <p:oleObj name="CorelDRAW" r:id="rId5" imgW="9161374" imgH="3839261" progId="CorelDraw.Graphic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5005388"/>
                        <a:ext cx="3105150" cy="130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34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967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584200" y="6477000"/>
            <a:ext cx="506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ko-KR" sz="1600" baseline="0">
                <a:ea typeface="굴림" charset="-127"/>
              </a:rPr>
              <a:t>A. N. Chiaramonti</a:t>
            </a:r>
            <a:r>
              <a:rPr lang="it-IT" altLang="ko-KR" sz="1600" i="1" baseline="0">
                <a:ea typeface="굴림" charset="-127"/>
              </a:rPr>
              <a:t> et al.</a:t>
            </a:r>
            <a:r>
              <a:rPr lang="it-IT" altLang="ko-KR" sz="1600" baseline="0">
                <a:ea typeface="굴림" charset="-127"/>
              </a:rPr>
              <a:t>, Surf. Sci. </a:t>
            </a:r>
            <a:r>
              <a:rPr lang="it-IT" altLang="ko-KR" sz="1600" b="1" baseline="0">
                <a:ea typeface="굴림" charset="-127"/>
              </a:rPr>
              <a:t>602</a:t>
            </a:r>
            <a:r>
              <a:rPr lang="it-IT" altLang="ko-KR" sz="1600" baseline="0">
                <a:ea typeface="굴림" charset="-127"/>
              </a:rPr>
              <a:t>, 3018 (2008).</a:t>
            </a:r>
            <a:r>
              <a:rPr lang="en-US" altLang="ko-KR">
                <a:ea typeface="굴림" charset="-127"/>
              </a:rPr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Measured Intensities</a:t>
            </a:r>
          </a:p>
        </p:txBody>
      </p:sp>
      <p:pic>
        <p:nvPicPr>
          <p:cNvPr id="1213443" name="Picture 3" descr="e2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7"/>
          <a:stretch>
            <a:fillRect/>
          </a:stretch>
        </p:blipFill>
        <p:spPr bwMode="auto">
          <a:xfrm>
            <a:off x="3389313" y="1835150"/>
            <a:ext cx="50784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3444" name="Line 4"/>
          <p:cNvSpPr>
            <a:spLocks noChangeShapeType="1"/>
          </p:cNvSpPr>
          <p:nvPr/>
        </p:nvSpPr>
        <p:spPr bwMode="auto">
          <a:xfrm flipH="1">
            <a:off x="2827338" y="4581525"/>
            <a:ext cx="1068387" cy="755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3445" name="Line 5"/>
          <p:cNvSpPr>
            <a:spLocks noChangeShapeType="1"/>
          </p:cNvSpPr>
          <p:nvPr/>
        </p:nvSpPr>
        <p:spPr bwMode="auto">
          <a:xfrm rot="1193638" flipH="1">
            <a:off x="2933700" y="5184775"/>
            <a:ext cx="1262063" cy="604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3446" name="Text Box 6"/>
          <p:cNvSpPr txBox="1">
            <a:spLocks noChangeArrowheads="1"/>
          </p:cNvSpPr>
          <p:nvPr/>
        </p:nvSpPr>
        <p:spPr bwMode="auto">
          <a:xfrm>
            <a:off x="809625" y="5226050"/>
            <a:ext cx="2322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aseline="0"/>
              <a:t>Weak dynamical effects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424807" y="112059"/>
          <a:ext cx="2531440" cy="230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-548106" y="2578716"/>
          <a:ext cx="7240138" cy="4320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13449" name="Text Box 9"/>
          <p:cNvSpPr txBox="1">
            <a:spLocks noChangeArrowheads="1"/>
          </p:cNvSpPr>
          <p:nvPr/>
        </p:nvSpPr>
        <p:spPr bwMode="auto">
          <a:xfrm>
            <a:off x="609600" y="4314825"/>
            <a:ext cx="2176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aseline="0"/>
              <a:t>Errors (repeat measurements)</a:t>
            </a:r>
          </a:p>
        </p:txBody>
      </p:sp>
      <p:sp>
        <p:nvSpPr>
          <p:cNvPr id="1213450" name="Text Box 10"/>
          <p:cNvSpPr txBox="1">
            <a:spLocks noChangeArrowheads="1"/>
          </p:cNvSpPr>
          <p:nvPr/>
        </p:nvSpPr>
        <p:spPr bwMode="auto">
          <a:xfrm>
            <a:off x="638175" y="2295525"/>
            <a:ext cx="22796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aseline="0"/>
              <a:t>EELS, thickness</a:t>
            </a:r>
          </a:p>
        </p:txBody>
      </p:sp>
    </p:spTree>
    <p:extLst>
      <p:ext uri="{BB962C8B-B14F-4D97-AF65-F5344CB8AC3E}">
        <p14:creationId xmlns:p14="http://schemas.microsoft.com/office/powerpoint/2010/main" val="4527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How to solve </a:t>
            </a:r>
            <a:r>
              <a:rPr lang="en-US" altLang="en-US" dirty="0"/>
              <a:t>a structure?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86700" cy="4356100"/>
          </a:xfrm>
        </p:spPr>
        <p:txBody>
          <a:bodyPr/>
          <a:lstStyle/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en-US" sz="2400"/>
              <a:t>Guess, then refine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Will always give something, but if the guess is wrong GIGO</a:t>
            </a:r>
          </a:p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en-US" sz="2400"/>
              <a:t>Use Patterson function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Difficult for complicated structures</a:t>
            </a:r>
          </a:p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en-US" sz="2400"/>
              <a:t>Get an image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STM is hard to interpret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HREM is difficult for surfaces (and not always possible)</a:t>
            </a:r>
          </a:p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en-US" sz="2400"/>
              <a:t>Use DFT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If the original guess is wrong, GIGO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Functionals can be (very) inaccurate for oxides</a:t>
            </a:r>
          </a:p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altLang="en-US" sz="2400"/>
              <a:t>Try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34107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218" name="Line 2"/>
          <p:cNvSpPr>
            <a:spLocks noChangeShapeType="1"/>
          </p:cNvSpPr>
          <p:nvPr/>
        </p:nvSpPr>
        <p:spPr bwMode="auto">
          <a:xfrm flipH="1">
            <a:off x="3492500" y="2527300"/>
            <a:ext cx="1473200" cy="1117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1219" name="Rectangle 3"/>
          <p:cNvSpPr>
            <a:spLocks noChangeArrowheads="1"/>
          </p:cNvSpPr>
          <p:nvPr/>
        </p:nvSpPr>
        <p:spPr bwMode="auto">
          <a:xfrm>
            <a:off x="3871913" y="2119313"/>
            <a:ext cx="33639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aseline="0"/>
              <a:t>F(</a:t>
            </a:r>
            <a:r>
              <a:rPr lang="en-US" altLang="en-US" b="1" baseline="0"/>
              <a:t>h</a:t>
            </a:r>
            <a:r>
              <a:rPr lang="en-US" altLang="en-US" baseline="0"/>
              <a:t>) = </a:t>
            </a:r>
            <a:r>
              <a:rPr lang="en-US" altLang="en-US" baseline="0">
                <a:solidFill>
                  <a:schemeClr val="accent2"/>
                </a:solidFill>
              </a:rPr>
              <a:t>|F(</a:t>
            </a:r>
            <a:r>
              <a:rPr lang="en-US" altLang="en-US" b="1" baseline="0">
                <a:solidFill>
                  <a:schemeClr val="accent2"/>
                </a:solidFill>
              </a:rPr>
              <a:t>h</a:t>
            </a:r>
            <a:r>
              <a:rPr lang="en-US" altLang="en-US" baseline="0">
                <a:solidFill>
                  <a:schemeClr val="accent2"/>
                </a:solidFill>
              </a:rPr>
              <a:t>)|</a:t>
            </a:r>
            <a:r>
              <a:rPr lang="en-US" altLang="en-US" baseline="0"/>
              <a:t>exp[2</a:t>
            </a:r>
            <a:r>
              <a:rPr lang="en-US" altLang="en-US" baseline="0">
                <a:latin typeface="Symbol" pitchFamily="18" charset="2"/>
              </a:rPr>
              <a:t></a:t>
            </a:r>
            <a:r>
              <a:rPr lang="en-US" altLang="en-US" baseline="0"/>
              <a:t>i</a:t>
            </a:r>
            <a:r>
              <a:rPr lang="en-US" altLang="en-US" baseline="0">
                <a:solidFill>
                  <a:srgbClr val="FC0128"/>
                </a:solidFill>
                <a:latin typeface="Symbol" pitchFamily="18" charset="2"/>
              </a:rPr>
              <a:t></a:t>
            </a:r>
            <a:r>
              <a:rPr lang="en-US" altLang="en-US" baseline="0">
                <a:solidFill>
                  <a:srgbClr val="FC0128"/>
                </a:solidFill>
              </a:rPr>
              <a:t>(</a:t>
            </a:r>
            <a:r>
              <a:rPr lang="en-US" altLang="en-US" b="1" baseline="0">
                <a:solidFill>
                  <a:srgbClr val="FC0128"/>
                </a:solidFill>
              </a:rPr>
              <a:t>h</a:t>
            </a:r>
            <a:r>
              <a:rPr lang="en-US" altLang="en-US" baseline="0">
                <a:solidFill>
                  <a:srgbClr val="FC0128"/>
                </a:solidFill>
              </a:rPr>
              <a:t>)</a:t>
            </a:r>
            <a:r>
              <a:rPr lang="en-US" altLang="en-US" baseline="0"/>
              <a:t>]</a:t>
            </a:r>
          </a:p>
        </p:txBody>
      </p:sp>
      <p:grpSp>
        <p:nvGrpSpPr>
          <p:cNvPr id="1801220" name="Group 4"/>
          <p:cNvGrpSpPr>
            <a:grpSpLocks/>
          </p:cNvGrpSpPr>
          <p:nvPr/>
        </p:nvGrpSpPr>
        <p:grpSpPr bwMode="auto">
          <a:xfrm>
            <a:off x="4244975" y="2187575"/>
            <a:ext cx="130175" cy="22225"/>
            <a:chOff x="2674" y="1378"/>
            <a:chExt cx="82" cy="14"/>
          </a:xfrm>
        </p:grpSpPr>
        <p:sp>
          <p:nvSpPr>
            <p:cNvPr id="1801221" name="Line 5"/>
            <p:cNvSpPr>
              <a:spLocks noChangeShapeType="1"/>
            </p:cNvSpPr>
            <p:nvPr/>
          </p:nvSpPr>
          <p:spPr bwMode="auto">
            <a:xfrm>
              <a:off x="2674" y="1392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1222" name="Line 6"/>
            <p:cNvSpPr>
              <a:spLocks noChangeShapeType="1"/>
            </p:cNvSpPr>
            <p:nvPr/>
          </p:nvSpPr>
          <p:spPr bwMode="auto">
            <a:xfrm>
              <a:off x="2728" y="1378"/>
              <a:ext cx="28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01223" name="Group 7"/>
          <p:cNvGrpSpPr>
            <a:grpSpLocks/>
          </p:cNvGrpSpPr>
          <p:nvPr/>
        </p:nvGrpSpPr>
        <p:grpSpPr bwMode="auto">
          <a:xfrm>
            <a:off x="5178425" y="2187575"/>
            <a:ext cx="130175" cy="22225"/>
            <a:chOff x="3262" y="1378"/>
            <a:chExt cx="82" cy="14"/>
          </a:xfrm>
        </p:grpSpPr>
        <p:sp>
          <p:nvSpPr>
            <p:cNvPr id="1801224" name="Line 8"/>
            <p:cNvSpPr>
              <a:spLocks noChangeShapeType="1"/>
            </p:cNvSpPr>
            <p:nvPr/>
          </p:nvSpPr>
          <p:spPr bwMode="auto">
            <a:xfrm>
              <a:off x="3262" y="1392"/>
              <a:ext cx="8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1225" name="Line 9"/>
            <p:cNvSpPr>
              <a:spLocks noChangeShapeType="1"/>
            </p:cNvSpPr>
            <p:nvPr/>
          </p:nvSpPr>
          <p:spPr bwMode="auto">
            <a:xfrm>
              <a:off x="3316" y="1378"/>
              <a:ext cx="28" cy="1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01226" name="Group 10"/>
          <p:cNvGrpSpPr>
            <a:grpSpLocks/>
          </p:cNvGrpSpPr>
          <p:nvPr/>
        </p:nvGrpSpPr>
        <p:grpSpPr bwMode="auto">
          <a:xfrm>
            <a:off x="6797675" y="2187575"/>
            <a:ext cx="130175" cy="22225"/>
            <a:chOff x="4282" y="1378"/>
            <a:chExt cx="82" cy="14"/>
          </a:xfrm>
        </p:grpSpPr>
        <p:sp>
          <p:nvSpPr>
            <p:cNvPr id="1801227" name="Line 11"/>
            <p:cNvSpPr>
              <a:spLocks noChangeShapeType="1"/>
            </p:cNvSpPr>
            <p:nvPr/>
          </p:nvSpPr>
          <p:spPr bwMode="auto">
            <a:xfrm>
              <a:off x="4282" y="1392"/>
              <a:ext cx="82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1228" name="Line 12"/>
            <p:cNvSpPr>
              <a:spLocks noChangeShapeType="1"/>
            </p:cNvSpPr>
            <p:nvPr/>
          </p:nvSpPr>
          <p:spPr bwMode="auto">
            <a:xfrm>
              <a:off x="4336" y="1378"/>
              <a:ext cx="28" cy="1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01229" name="AutoShape 13"/>
          <p:cNvSpPr>
            <a:spLocks noChangeArrowheads="1"/>
          </p:cNvSpPr>
          <p:nvPr/>
        </p:nvSpPr>
        <p:spPr bwMode="auto">
          <a:xfrm>
            <a:off x="3149600" y="2085975"/>
            <a:ext cx="736600" cy="530225"/>
          </a:xfrm>
          <a:prstGeom prst="rightArrow">
            <a:avLst>
              <a:gd name="adj1" fmla="val 50000"/>
              <a:gd name="adj2" fmla="val 69468"/>
            </a:avLst>
          </a:prstGeom>
          <a:solidFill>
            <a:schemeClr val="tx2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1230" name="Rectangle 14"/>
          <p:cNvSpPr>
            <a:spLocks noChangeArrowheads="1"/>
          </p:cNvSpPr>
          <p:nvPr/>
        </p:nvSpPr>
        <p:spPr bwMode="auto">
          <a:xfrm>
            <a:off x="3173413" y="2174875"/>
            <a:ext cx="5746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sz="1800" baseline="0"/>
              <a:t>FFT</a:t>
            </a:r>
          </a:p>
        </p:txBody>
      </p:sp>
      <p:grpSp>
        <p:nvGrpSpPr>
          <p:cNvPr id="1801231" name="Group 15"/>
          <p:cNvGrpSpPr>
            <a:grpSpLocks/>
          </p:cNvGrpSpPr>
          <p:nvPr/>
        </p:nvGrpSpPr>
        <p:grpSpPr bwMode="auto">
          <a:xfrm>
            <a:off x="1357313" y="2119313"/>
            <a:ext cx="1844675" cy="454025"/>
            <a:chOff x="855" y="1335"/>
            <a:chExt cx="1162" cy="286"/>
          </a:xfrm>
        </p:grpSpPr>
        <p:grpSp>
          <p:nvGrpSpPr>
            <p:cNvPr id="1801232" name="Group 16"/>
            <p:cNvGrpSpPr>
              <a:grpSpLocks/>
            </p:cNvGrpSpPr>
            <p:nvPr/>
          </p:nvGrpSpPr>
          <p:grpSpPr bwMode="auto">
            <a:xfrm>
              <a:off x="855" y="1335"/>
              <a:ext cx="1162" cy="286"/>
              <a:chOff x="855" y="1335"/>
              <a:chExt cx="1162" cy="286"/>
            </a:xfrm>
          </p:grpSpPr>
          <p:sp>
            <p:nvSpPr>
              <p:cNvPr id="1801233" name="Rectangle 17"/>
              <p:cNvSpPr>
                <a:spLocks noChangeArrowheads="1"/>
              </p:cNvSpPr>
              <p:nvPr/>
            </p:nvSpPr>
            <p:spPr bwMode="auto">
              <a:xfrm>
                <a:off x="855" y="1335"/>
                <a:ext cx="1162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altLang="en-US" baseline="0"/>
                  <a:t>Surface   </a:t>
                </a:r>
                <a:r>
                  <a:rPr lang="en-US" altLang="en-US" baseline="0">
                    <a:latin typeface="Symbol" pitchFamily="18" charset="2"/>
                  </a:rPr>
                  <a:t>r</a:t>
                </a:r>
                <a:r>
                  <a:rPr lang="en-US" altLang="en-US" baseline="0"/>
                  <a:t>(</a:t>
                </a:r>
                <a:r>
                  <a:rPr lang="en-US" altLang="en-US" b="1" baseline="0"/>
                  <a:t>r</a:t>
                </a:r>
                <a:r>
                  <a:rPr lang="en-US" altLang="en-US" baseline="0"/>
                  <a:t>)</a:t>
                </a:r>
              </a:p>
            </p:txBody>
          </p:sp>
          <p:grpSp>
            <p:nvGrpSpPr>
              <p:cNvPr id="1801234" name="Group 18"/>
              <p:cNvGrpSpPr>
                <a:grpSpLocks/>
              </p:cNvGrpSpPr>
              <p:nvPr/>
            </p:nvGrpSpPr>
            <p:grpSpPr bwMode="auto">
              <a:xfrm>
                <a:off x="1534" y="1440"/>
                <a:ext cx="82" cy="64"/>
                <a:chOff x="1534" y="1440"/>
                <a:chExt cx="82" cy="64"/>
              </a:xfrm>
            </p:grpSpPr>
            <p:sp>
              <p:nvSpPr>
                <p:cNvPr id="1801235" name="Line 19"/>
                <p:cNvSpPr>
                  <a:spLocks noChangeShapeType="1"/>
                </p:cNvSpPr>
                <p:nvPr/>
              </p:nvSpPr>
              <p:spPr bwMode="auto">
                <a:xfrm>
                  <a:off x="1534" y="1440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1236" name="Line 20"/>
                <p:cNvSpPr>
                  <a:spLocks noChangeShapeType="1"/>
                </p:cNvSpPr>
                <p:nvPr/>
              </p:nvSpPr>
              <p:spPr bwMode="auto">
                <a:xfrm>
                  <a:off x="1534" y="1472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1237" name="Line 21"/>
                <p:cNvSpPr>
                  <a:spLocks noChangeShapeType="1"/>
                </p:cNvSpPr>
                <p:nvPr/>
              </p:nvSpPr>
              <p:spPr bwMode="auto">
                <a:xfrm>
                  <a:off x="1534" y="1504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01238" name="Group 22"/>
            <p:cNvGrpSpPr>
              <a:grpSpLocks/>
            </p:cNvGrpSpPr>
            <p:nvPr/>
          </p:nvGrpSpPr>
          <p:grpSpPr bwMode="auto">
            <a:xfrm>
              <a:off x="1780" y="1420"/>
              <a:ext cx="82" cy="14"/>
              <a:chOff x="1780" y="1420"/>
              <a:chExt cx="82" cy="14"/>
            </a:xfrm>
          </p:grpSpPr>
          <p:sp>
            <p:nvSpPr>
              <p:cNvPr id="1801239" name="Line 23"/>
              <p:cNvSpPr>
                <a:spLocks noChangeShapeType="1"/>
              </p:cNvSpPr>
              <p:nvPr/>
            </p:nvSpPr>
            <p:spPr bwMode="auto">
              <a:xfrm>
                <a:off x="1780" y="143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1240" name="Line 24"/>
              <p:cNvSpPr>
                <a:spLocks noChangeShapeType="1"/>
              </p:cNvSpPr>
              <p:nvPr/>
            </p:nvSpPr>
            <p:spPr bwMode="auto">
              <a:xfrm>
                <a:off x="1834" y="1420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01241" name="Line 25"/>
          <p:cNvSpPr>
            <a:spLocks noChangeShapeType="1"/>
          </p:cNvSpPr>
          <p:nvPr/>
        </p:nvSpPr>
        <p:spPr bwMode="auto">
          <a:xfrm>
            <a:off x="6642100" y="2527300"/>
            <a:ext cx="431800" cy="187960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1242" name="Rectangle 26"/>
          <p:cNvSpPr>
            <a:spLocks noChangeArrowheads="1"/>
          </p:cNvSpPr>
          <p:nvPr/>
        </p:nvSpPr>
        <p:spPr bwMode="auto">
          <a:xfrm>
            <a:off x="6284913" y="4418013"/>
            <a:ext cx="1746250" cy="479425"/>
          </a:xfrm>
          <a:prstGeom prst="rect">
            <a:avLst/>
          </a:prstGeom>
          <a:noFill/>
          <a:ln w="25400">
            <a:solidFill>
              <a:srgbClr val="FC012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aseline="0"/>
              <a:t>Unmeasured</a:t>
            </a:r>
          </a:p>
        </p:txBody>
      </p:sp>
      <p:sp>
        <p:nvSpPr>
          <p:cNvPr id="1801243" name="Rectangle 27"/>
          <p:cNvSpPr>
            <a:spLocks noChangeArrowheads="1"/>
          </p:cNvSpPr>
          <p:nvPr/>
        </p:nvSpPr>
        <p:spPr bwMode="auto">
          <a:xfrm>
            <a:off x="1509713" y="3719513"/>
            <a:ext cx="40528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aseline="0"/>
              <a:t>Measured diffraction intensities</a:t>
            </a:r>
          </a:p>
        </p:txBody>
      </p:sp>
      <p:sp>
        <p:nvSpPr>
          <p:cNvPr id="1801244" name="Rectangle 28"/>
          <p:cNvSpPr>
            <a:spLocks noChangeArrowheads="1"/>
          </p:cNvSpPr>
          <p:nvPr/>
        </p:nvSpPr>
        <p:spPr bwMode="auto">
          <a:xfrm>
            <a:off x="1498600" y="3670300"/>
            <a:ext cx="4089400" cy="965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01245" name="Group 29"/>
          <p:cNvGrpSpPr>
            <a:grpSpLocks/>
          </p:cNvGrpSpPr>
          <p:nvPr/>
        </p:nvGrpSpPr>
        <p:grpSpPr bwMode="auto">
          <a:xfrm>
            <a:off x="2513013" y="4176713"/>
            <a:ext cx="2106612" cy="454025"/>
            <a:chOff x="1583" y="2631"/>
            <a:chExt cx="1327" cy="286"/>
          </a:xfrm>
        </p:grpSpPr>
        <p:grpSp>
          <p:nvGrpSpPr>
            <p:cNvPr id="1801246" name="Group 30"/>
            <p:cNvGrpSpPr>
              <a:grpSpLocks/>
            </p:cNvGrpSpPr>
            <p:nvPr/>
          </p:nvGrpSpPr>
          <p:grpSpPr bwMode="auto">
            <a:xfrm>
              <a:off x="1583" y="2631"/>
              <a:ext cx="1327" cy="286"/>
              <a:chOff x="1583" y="2631"/>
              <a:chExt cx="1327" cy="286"/>
            </a:xfrm>
          </p:grpSpPr>
          <p:sp>
            <p:nvSpPr>
              <p:cNvPr id="1801247" name="Rectangle 31"/>
              <p:cNvSpPr>
                <a:spLocks noChangeArrowheads="1"/>
              </p:cNvSpPr>
              <p:nvPr/>
            </p:nvSpPr>
            <p:spPr bwMode="auto">
              <a:xfrm>
                <a:off x="1583" y="2631"/>
                <a:ext cx="1327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altLang="en-US" baseline="0">
                    <a:solidFill>
                      <a:schemeClr val="accent2"/>
                    </a:solidFill>
                  </a:rPr>
                  <a:t>|F(</a:t>
                </a:r>
                <a:r>
                  <a:rPr lang="en-US" altLang="en-US" b="1" baseline="0">
                    <a:solidFill>
                      <a:schemeClr val="accent2"/>
                    </a:solidFill>
                  </a:rPr>
                  <a:t>h</a:t>
                </a:r>
                <a:r>
                  <a:rPr lang="en-US" altLang="en-US" baseline="0">
                    <a:solidFill>
                      <a:schemeClr val="accent2"/>
                    </a:solidFill>
                  </a:rPr>
                  <a:t>)| </a:t>
                </a:r>
                <a:r>
                  <a:rPr lang="en-US" altLang="en-US" baseline="0"/>
                  <a:t>= [I(</a:t>
                </a:r>
                <a:r>
                  <a:rPr lang="en-US" altLang="en-US" b="1" baseline="0"/>
                  <a:t>h</a:t>
                </a:r>
                <a:r>
                  <a:rPr lang="en-US" altLang="en-US" baseline="0"/>
                  <a:t>)]</a:t>
                </a:r>
                <a:r>
                  <a:rPr lang="en-US" altLang="en-US"/>
                  <a:t>1/2</a:t>
                </a:r>
              </a:p>
            </p:txBody>
          </p:sp>
          <p:grpSp>
            <p:nvGrpSpPr>
              <p:cNvPr id="1801248" name="Group 32"/>
              <p:cNvGrpSpPr>
                <a:grpSpLocks/>
              </p:cNvGrpSpPr>
              <p:nvPr/>
            </p:nvGrpSpPr>
            <p:grpSpPr bwMode="auto">
              <a:xfrm>
                <a:off x="1866" y="2670"/>
                <a:ext cx="90" cy="18"/>
                <a:chOff x="1866" y="2670"/>
                <a:chExt cx="90" cy="18"/>
              </a:xfrm>
            </p:grpSpPr>
            <p:sp>
              <p:nvSpPr>
                <p:cNvPr id="1801249" name="Line 33"/>
                <p:cNvSpPr>
                  <a:spLocks noChangeShapeType="1"/>
                </p:cNvSpPr>
                <p:nvPr/>
              </p:nvSpPr>
              <p:spPr bwMode="auto">
                <a:xfrm>
                  <a:off x="1866" y="2688"/>
                  <a:ext cx="90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1250" name="Line 34"/>
                <p:cNvSpPr>
                  <a:spLocks noChangeShapeType="1"/>
                </p:cNvSpPr>
                <p:nvPr/>
              </p:nvSpPr>
              <p:spPr bwMode="auto">
                <a:xfrm>
                  <a:off x="1920" y="2670"/>
                  <a:ext cx="36" cy="18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01251" name="Group 35"/>
              <p:cNvGrpSpPr>
                <a:grpSpLocks/>
              </p:cNvGrpSpPr>
              <p:nvPr/>
            </p:nvGrpSpPr>
            <p:grpSpPr bwMode="auto">
              <a:xfrm>
                <a:off x="2464" y="2672"/>
                <a:ext cx="90" cy="18"/>
                <a:chOff x="2464" y="2672"/>
                <a:chExt cx="90" cy="18"/>
              </a:xfrm>
            </p:grpSpPr>
            <p:sp>
              <p:nvSpPr>
                <p:cNvPr id="1801252" name="Line 36"/>
                <p:cNvSpPr>
                  <a:spLocks noChangeShapeType="1"/>
                </p:cNvSpPr>
                <p:nvPr/>
              </p:nvSpPr>
              <p:spPr bwMode="auto">
                <a:xfrm>
                  <a:off x="2464" y="2690"/>
                  <a:ext cx="90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1253" name="Line 37"/>
                <p:cNvSpPr>
                  <a:spLocks noChangeShapeType="1"/>
                </p:cNvSpPr>
                <p:nvPr/>
              </p:nvSpPr>
              <p:spPr bwMode="auto">
                <a:xfrm>
                  <a:off x="2518" y="2672"/>
                  <a:ext cx="36" cy="18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01254" name="Group 38"/>
            <p:cNvGrpSpPr>
              <a:grpSpLocks/>
            </p:cNvGrpSpPr>
            <p:nvPr/>
          </p:nvGrpSpPr>
          <p:grpSpPr bwMode="auto">
            <a:xfrm>
              <a:off x="1860" y="2668"/>
              <a:ext cx="82" cy="14"/>
              <a:chOff x="1860" y="2668"/>
              <a:chExt cx="82" cy="14"/>
            </a:xfrm>
          </p:grpSpPr>
          <p:sp>
            <p:nvSpPr>
              <p:cNvPr id="1801255" name="Line 39"/>
              <p:cNvSpPr>
                <a:spLocks noChangeShapeType="1"/>
              </p:cNvSpPr>
              <p:nvPr/>
            </p:nvSpPr>
            <p:spPr bwMode="auto">
              <a:xfrm>
                <a:off x="1860" y="2682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1256" name="Line 40"/>
              <p:cNvSpPr>
                <a:spLocks noChangeShapeType="1"/>
              </p:cNvSpPr>
              <p:nvPr/>
            </p:nvSpPr>
            <p:spPr bwMode="auto">
              <a:xfrm>
                <a:off x="1914" y="2668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01257" name="Group 41"/>
            <p:cNvGrpSpPr>
              <a:grpSpLocks/>
            </p:cNvGrpSpPr>
            <p:nvPr/>
          </p:nvGrpSpPr>
          <p:grpSpPr bwMode="auto">
            <a:xfrm>
              <a:off x="2468" y="2668"/>
              <a:ext cx="82" cy="14"/>
              <a:chOff x="2468" y="2668"/>
              <a:chExt cx="82" cy="14"/>
            </a:xfrm>
          </p:grpSpPr>
          <p:sp>
            <p:nvSpPr>
              <p:cNvPr id="1801258" name="Line 42"/>
              <p:cNvSpPr>
                <a:spLocks noChangeShapeType="1"/>
              </p:cNvSpPr>
              <p:nvPr/>
            </p:nvSpPr>
            <p:spPr bwMode="auto">
              <a:xfrm>
                <a:off x="2468" y="2682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1259" name="Line 43"/>
              <p:cNvSpPr>
                <a:spLocks noChangeShapeType="1"/>
              </p:cNvSpPr>
              <p:nvPr/>
            </p:nvSpPr>
            <p:spPr bwMode="auto">
              <a:xfrm>
                <a:off x="2522" y="2668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01260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Diffraction Phase Problem</a:t>
            </a:r>
          </a:p>
        </p:txBody>
      </p:sp>
      <p:sp>
        <p:nvSpPr>
          <p:cNvPr id="1801261" name="Text Box 45"/>
          <p:cNvSpPr txBox="1">
            <a:spLocks noChangeArrowheads="1"/>
          </p:cNvSpPr>
          <p:nvPr/>
        </p:nvSpPr>
        <p:spPr bwMode="auto">
          <a:xfrm>
            <a:off x="1282700" y="5359400"/>
            <a:ext cx="698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0"/>
              <a:t>An equal opportunity problem – true for x-ray and electron diffraction</a:t>
            </a:r>
          </a:p>
        </p:txBody>
      </p:sp>
    </p:spTree>
    <p:extLst>
      <p:ext uri="{BB962C8B-B14F-4D97-AF65-F5344CB8AC3E}">
        <p14:creationId xmlns:p14="http://schemas.microsoft.com/office/powerpoint/2010/main" val="2980467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40025"/>
            <a:ext cx="7772400" cy="1470025"/>
          </a:xfrm>
        </p:spPr>
        <p:txBody>
          <a:bodyPr/>
          <a:lstStyle/>
          <a:p>
            <a:pPr algn="ctr"/>
            <a:r>
              <a:rPr lang="en-US" sz="4000" b="1" dirty="0"/>
              <a:t>Oxide Surfaces</a:t>
            </a:r>
            <a:br>
              <a:rPr lang="en-US" sz="4000" b="1" dirty="0"/>
            </a:br>
            <a:r>
              <a:rPr lang="en-US" sz="4000" dirty="0"/>
              <a:t> </a:t>
            </a:r>
            <a:r>
              <a:rPr lang="en-US" sz="4000" dirty="0" smtClean="0"/>
              <a:t>Opening the Pandora’s Box for SrTiO</a:t>
            </a:r>
            <a:r>
              <a:rPr lang="en-US" sz="4000" baseline="-25000" dirty="0" smtClean="0"/>
              <a:t>3</a:t>
            </a:r>
            <a:r>
              <a:rPr lang="en-US" sz="4000" b="1" i="1" dirty="0"/>
              <a:t/>
            </a:r>
            <a:br>
              <a:rPr lang="en-US" sz="4000" b="1" i="1" dirty="0"/>
            </a:br>
            <a:endParaRPr lang="en-US" sz="4000" b="1" i="1" dirty="0"/>
          </a:p>
        </p:txBody>
      </p:sp>
      <p:sp>
        <p:nvSpPr>
          <p:cNvPr id="1681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56000"/>
            <a:ext cx="6400800" cy="1752600"/>
          </a:xfrm>
        </p:spPr>
        <p:txBody>
          <a:bodyPr/>
          <a:lstStyle/>
          <a:p>
            <a:r>
              <a:rPr lang="en-US"/>
              <a:t>L. D. Marks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681412" name="Picture 4" descr="E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/>
          <a:stretch>
            <a:fillRect/>
          </a:stretch>
        </p:blipFill>
        <p:spPr bwMode="auto">
          <a:xfrm>
            <a:off x="3678258" y="4798335"/>
            <a:ext cx="19653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1413" name="Picture 5" descr="tem-sch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1" y="4256998"/>
            <a:ext cx="1744663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1415" name="Text Box 7"/>
          <p:cNvSpPr txBox="1">
            <a:spLocks noChangeArrowheads="1"/>
          </p:cNvSpPr>
          <p:nvPr/>
        </p:nvSpPr>
        <p:spPr bwMode="auto">
          <a:xfrm>
            <a:off x="814626" y="5679398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>
                <a:solidFill>
                  <a:schemeClr val="accent2"/>
                </a:solidFill>
              </a:rPr>
              <a:t>Surfaces</a:t>
            </a:r>
          </a:p>
        </p:txBody>
      </p:sp>
      <p:sp>
        <p:nvSpPr>
          <p:cNvPr id="1681417" name="Text Box 9"/>
          <p:cNvSpPr txBox="1">
            <a:spLocks noChangeArrowheads="1"/>
          </p:cNvSpPr>
          <p:nvPr/>
        </p:nvSpPr>
        <p:spPr bwMode="auto">
          <a:xfrm>
            <a:off x="4535726" y="5196798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>
                <a:solidFill>
                  <a:schemeClr val="accent2"/>
                </a:solidFill>
              </a:rPr>
              <a:t>DFT</a:t>
            </a:r>
          </a:p>
        </p:txBody>
      </p:sp>
      <p:pic>
        <p:nvPicPr>
          <p:cNvPr id="1681418" name="Picture 3" descr="C:\Documents and Settings\Jimbo\Desktop\STO110_pics_for_LDM\3x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67" y="4352248"/>
            <a:ext cx="1912937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1419" name="Text Box 11"/>
          <p:cNvSpPr txBox="1">
            <a:spLocks noChangeArrowheads="1"/>
          </p:cNvSpPr>
          <p:nvPr/>
        </p:nvSpPr>
        <p:spPr bwMode="auto">
          <a:xfrm>
            <a:off x="2331829" y="5568273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 dirty="0">
                <a:solidFill>
                  <a:schemeClr val="accent2"/>
                </a:solidFill>
              </a:rPr>
              <a:t>Structure</a:t>
            </a:r>
          </a:p>
        </p:txBody>
      </p:sp>
      <p:pic>
        <p:nvPicPr>
          <p:cNvPr id="1681420" name="Picture 12" descr="wien2k_logo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58" y="4412573"/>
            <a:ext cx="604837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81421" name="Group 154"/>
          <p:cNvGrpSpPr>
            <a:grpSpLocks noChangeAspect="1"/>
          </p:cNvGrpSpPr>
          <p:nvPr/>
        </p:nvGrpSpPr>
        <p:grpSpPr bwMode="auto">
          <a:xfrm>
            <a:off x="5688486" y="4347257"/>
            <a:ext cx="1619250" cy="1617662"/>
            <a:chOff x="6400800" y="1219332"/>
            <a:chExt cx="1676400" cy="1676267"/>
          </a:xfrm>
        </p:grpSpPr>
        <p:pic>
          <p:nvPicPr>
            <p:cNvPr id="1681422" name="Picture 5" descr="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219332"/>
              <a:ext cx="1675293" cy="167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1423" name="Text Box 6"/>
            <p:cNvSpPr txBox="1">
              <a:spLocks noChangeAspect="1" noChangeArrowheads="1"/>
            </p:cNvSpPr>
            <p:nvPr/>
          </p:nvSpPr>
          <p:spPr bwMode="auto">
            <a:xfrm>
              <a:off x="7314602" y="2515601"/>
              <a:ext cx="762598" cy="2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 baseline="0">
                  <a:solidFill>
                    <a:schemeClr val="bg1"/>
                  </a:solidFill>
                  <a:cs typeface="Arial" charset="0"/>
                </a:rPr>
                <a:t>10 nm</a:t>
              </a:r>
            </a:p>
          </p:txBody>
        </p:sp>
        <p:sp>
          <p:nvSpPr>
            <p:cNvPr id="1681424" name="Rectangle 7"/>
            <p:cNvSpPr>
              <a:spLocks noChangeAspect="1" noChangeArrowheads="1"/>
            </p:cNvSpPr>
            <p:nvPr/>
          </p:nvSpPr>
          <p:spPr bwMode="auto">
            <a:xfrm>
              <a:off x="7620000" y="2743200"/>
              <a:ext cx="174246" cy="4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baseline="0">
                <a:latin typeface="Arial" charset="0"/>
                <a:cs typeface="Arial" charset="0"/>
              </a:endParaRPr>
            </a:p>
          </p:txBody>
        </p:sp>
      </p:grpSp>
      <p:sp>
        <p:nvSpPr>
          <p:cNvPr id="1681425" name="Text Box 17"/>
          <p:cNvSpPr txBox="1">
            <a:spLocks noChangeArrowheads="1"/>
          </p:cNvSpPr>
          <p:nvPr/>
        </p:nvSpPr>
        <p:spPr bwMode="auto">
          <a:xfrm>
            <a:off x="5669436" y="5933169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 dirty="0" err="1">
                <a:solidFill>
                  <a:schemeClr val="accent2"/>
                </a:solidFill>
              </a:rPr>
              <a:t>NanoCatalysts</a:t>
            </a:r>
            <a:endParaRPr lang="en-US" sz="2000" baseline="0" dirty="0">
              <a:solidFill>
                <a:schemeClr val="accent2"/>
              </a:solidFill>
            </a:endParaRPr>
          </a:p>
        </p:txBody>
      </p:sp>
      <p:pic>
        <p:nvPicPr>
          <p:cNvPr id="1795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51" y="4397828"/>
            <a:ext cx="1557581" cy="166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497556" y="5952446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 dirty="0" smtClean="0">
                <a:solidFill>
                  <a:schemeClr val="accent2"/>
                </a:solidFill>
              </a:rPr>
              <a:t>Catalysis</a:t>
            </a:r>
            <a:endParaRPr lang="en-US" sz="2000" baseline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Phase: Apples &amp; Oranges</a:t>
            </a:r>
          </a:p>
        </p:txBody>
      </p:sp>
      <p:pic>
        <p:nvPicPr>
          <p:cNvPr id="1803267" name="Picture 3" descr="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1430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3268" name="Picture 4" descr="or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11430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2133600" y="2235200"/>
            <a:ext cx="3330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aseline="0">
                <a:solidFill>
                  <a:schemeClr val="accent2"/>
                </a:solidFill>
              </a:rPr>
              <a:t>FT  	</a:t>
            </a:r>
            <a:r>
              <a:rPr lang="en-US" altLang="en-US" sz="3200" baseline="0">
                <a:solidFill>
                  <a:srgbClr val="008000"/>
                </a:solidFill>
              </a:rPr>
              <a:t> A</a:t>
            </a:r>
            <a:r>
              <a:rPr lang="en-US" altLang="en-US" sz="3200" baseline="-25000">
                <a:solidFill>
                  <a:srgbClr val="008000"/>
                </a:solidFill>
              </a:rPr>
              <a:t>a </a:t>
            </a:r>
            <a:r>
              <a:rPr lang="en-US" altLang="en-US" sz="3200" baseline="0">
                <a:solidFill>
                  <a:srgbClr val="008000"/>
                </a:solidFill>
              </a:rPr>
              <a:t>exp(-i </a:t>
            </a:r>
            <a:r>
              <a:rPr lang="en-US" altLang="en-US" sz="3200" baseline="0">
                <a:solidFill>
                  <a:srgbClr val="008000"/>
                </a:solidFill>
                <a:sym typeface="Symbol" pitchFamily="18" charset="2"/>
              </a:rPr>
              <a:t></a:t>
            </a:r>
            <a:r>
              <a:rPr lang="en-US" altLang="en-US" sz="3200" baseline="-25000">
                <a:solidFill>
                  <a:srgbClr val="008000"/>
                </a:solidFill>
                <a:sym typeface="Symbol" pitchFamily="18" charset="2"/>
              </a:rPr>
              <a:t>a</a:t>
            </a:r>
            <a:r>
              <a:rPr lang="en-US" altLang="en-US" sz="3200" baseline="0">
                <a:solidFill>
                  <a:srgbClr val="008000"/>
                </a:solidFill>
                <a:sym typeface="Symbol" pitchFamily="18" charset="2"/>
              </a:rPr>
              <a:t>)</a:t>
            </a:r>
            <a:r>
              <a:rPr lang="en-US" altLang="en-US" sz="3600" b="1" baseline="0"/>
              <a:t> </a:t>
            </a:r>
            <a:endParaRPr lang="en-US" altLang="en-US" sz="2800" baseline="0"/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3124200" y="4648200"/>
            <a:ext cx="3432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aseline="0">
                <a:solidFill>
                  <a:srgbClr val="FF0000"/>
                </a:solidFill>
              </a:rPr>
              <a:t>A</a:t>
            </a:r>
            <a:r>
              <a:rPr lang="en-US" altLang="en-US" sz="3200" baseline="-25000">
                <a:solidFill>
                  <a:srgbClr val="FF0000"/>
                </a:solidFill>
              </a:rPr>
              <a:t>o </a:t>
            </a:r>
            <a:r>
              <a:rPr lang="en-US" altLang="en-US" sz="3200" baseline="0">
                <a:solidFill>
                  <a:srgbClr val="008000"/>
                </a:solidFill>
              </a:rPr>
              <a:t>exp(-i </a:t>
            </a:r>
            <a:r>
              <a:rPr lang="en-US" altLang="en-US" sz="3200" baseline="0">
                <a:solidFill>
                  <a:srgbClr val="008000"/>
                </a:solidFill>
                <a:sym typeface="Symbol" pitchFamily="18" charset="2"/>
              </a:rPr>
              <a:t></a:t>
            </a:r>
            <a:r>
              <a:rPr lang="en-US" altLang="en-US" sz="3200" baseline="-25000">
                <a:solidFill>
                  <a:srgbClr val="008000"/>
                </a:solidFill>
                <a:sym typeface="Symbol" pitchFamily="18" charset="2"/>
              </a:rPr>
              <a:t>a</a:t>
            </a:r>
            <a:r>
              <a:rPr lang="en-US" altLang="en-US" sz="3200" baseline="0">
                <a:solidFill>
                  <a:srgbClr val="008000"/>
                </a:solidFill>
                <a:sym typeface="Symbol" pitchFamily="18" charset="2"/>
              </a:rPr>
              <a:t>)</a:t>
            </a:r>
            <a:r>
              <a:rPr lang="en-US" altLang="en-US" sz="3200" baseline="0">
                <a:sym typeface="Symbol" pitchFamily="18" charset="2"/>
              </a:rPr>
              <a:t>      </a:t>
            </a:r>
            <a:r>
              <a:rPr lang="en-US" altLang="en-US" sz="3200" baseline="0">
                <a:solidFill>
                  <a:schemeClr val="accent2"/>
                </a:solidFill>
                <a:sym typeface="Symbol" pitchFamily="18" charset="2"/>
              </a:rPr>
              <a:t>IFT</a:t>
            </a:r>
            <a:endParaRPr lang="en-US" altLang="en-US" baseline="0"/>
          </a:p>
        </p:txBody>
      </p:sp>
      <p:sp>
        <p:nvSpPr>
          <p:cNvPr id="1803271" name="Text Box 7"/>
          <p:cNvSpPr txBox="1">
            <a:spLocks noChangeArrowheads="1"/>
          </p:cNvSpPr>
          <p:nvPr/>
        </p:nvSpPr>
        <p:spPr bwMode="auto">
          <a:xfrm>
            <a:off x="2133600" y="3573463"/>
            <a:ext cx="3346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aseline="0">
                <a:solidFill>
                  <a:schemeClr val="accent2"/>
                </a:solidFill>
              </a:rPr>
              <a:t>FT 	 </a:t>
            </a:r>
            <a:r>
              <a:rPr lang="en-US" altLang="en-US" sz="3200" baseline="0">
                <a:solidFill>
                  <a:srgbClr val="FF0000"/>
                </a:solidFill>
              </a:rPr>
              <a:t>A</a:t>
            </a:r>
            <a:r>
              <a:rPr lang="en-US" altLang="en-US" sz="3200" baseline="-25000">
                <a:solidFill>
                  <a:srgbClr val="FF0000"/>
                </a:solidFill>
              </a:rPr>
              <a:t>o </a:t>
            </a:r>
            <a:r>
              <a:rPr lang="en-US" altLang="en-US" sz="3200" baseline="0">
                <a:solidFill>
                  <a:srgbClr val="FF0000"/>
                </a:solidFill>
              </a:rPr>
              <a:t>exp(-i </a:t>
            </a:r>
            <a:r>
              <a:rPr lang="en-US" altLang="en-US" sz="3200" baseline="0">
                <a:solidFill>
                  <a:srgbClr val="FF0000"/>
                </a:solidFill>
                <a:sym typeface="Symbol" pitchFamily="18" charset="2"/>
              </a:rPr>
              <a:t></a:t>
            </a:r>
            <a:r>
              <a:rPr lang="en-US" altLang="en-US" sz="3200" baseline="-25000">
                <a:solidFill>
                  <a:srgbClr val="FF0000"/>
                </a:solidFill>
                <a:sym typeface="Symbol" pitchFamily="18" charset="2"/>
              </a:rPr>
              <a:t>o</a:t>
            </a:r>
            <a:r>
              <a:rPr lang="en-US" altLang="en-US" sz="3200" baseline="0">
                <a:solidFill>
                  <a:srgbClr val="FF0000"/>
                </a:solidFill>
                <a:sym typeface="Symbol" pitchFamily="18" charset="2"/>
              </a:rPr>
              <a:t>)</a:t>
            </a:r>
            <a:r>
              <a:rPr lang="en-US" altLang="en-US" sz="3200" b="1" baseline="0"/>
              <a:t> </a:t>
            </a:r>
            <a:endParaRPr lang="en-US" altLang="en-US" baseline="0"/>
          </a:p>
        </p:txBody>
      </p:sp>
      <p:sp>
        <p:nvSpPr>
          <p:cNvPr id="1803272" name="AutoShape 8"/>
          <p:cNvSpPr>
            <a:spLocks noChangeArrowheads="1"/>
          </p:cNvSpPr>
          <p:nvPr/>
        </p:nvSpPr>
        <p:spPr bwMode="auto">
          <a:xfrm>
            <a:off x="2743200" y="25146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3" name="AutoShape 9"/>
          <p:cNvSpPr>
            <a:spLocks noChangeArrowheads="1"/>
          </p:cNvSpPr>
          <p:nvPr/>
        </p:nvSpPr>
        <p:spPr bwMode="auto">
          <a:xfrm>
            <a:off x="2743200" y="38100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4" name="Line 10"/>
          <p:cNvSpPr>
            <a:spLocks noChangeShapeType="1"/>
          </p:cNvSpPr>
          <p:nvPr/>
        </p:nvSpPr>
        <p:spPr bwMode="auto">
          <a:xfrm flipH="1">
            <a:off x="3505200" y="2895600"/>
            <a:ext cx="7620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5" name="Line 11"/>
          <p:cNvSpPr>
            <a:spLocks noChangeShapeType="1"/>
          </p:cNvSpPr>
          <p:nvPr/>
        </p:nvSpPr>
        <p:spPr bwMode="auto">
          <a:xfrm>
            <a:off x="3124200" y="4495800"/>
            <a:ext cx="2133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6" name="Text Box 12"/>
          <p:cNvSpPr txBox="1">
            <a:spLocks noChangeArrowheads="1"/>
          </p:cNvSpPr>
          <p:nvPr/>
        </p:nvSpPr>
        <p:spPr bwMode="auto">
          <a:xfrm>
            <a:off x="2971800" y="4114800"/>
            <a:ext cx="35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baseline="0">
                <a:solidFill>
                  <a:schemeClr val="accent2"/>
                </a:solidFill>
              </a:rPr>
              <a:t>+</a:t>
            </a:r>
            <a:endParaRPr lang="en-US" altLang="en-US" baseline="0"/>
          </a:p>
        </p:txBody>
      </p:sp>
      <p:sp>
        <p:nvSpPr>
          <p:cNvPr id="1803277" name="AutoShape 13"/>
          <p:cNvSpPr>
            <a:spLocks noChangeArrowheads="1"/>
          </p:cNvSpPr>
          <p:nvPr/>
        </p:nvSpPr>
        <p:spPr bwMode="auto">
          <a:xfrm>
            <a:off x="6477000" y="4876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8" name="AutoShape 14"/>
          <p:cNvSpPr>
            <a:spLocks noChangeArrowheads="1"/>
          </p:cNvSpPr>
          <p:nvPr/>
        </p:nvSpPr>
        <p:spPr bwMode="auto">
          <a:xfrm>
            <a:off x="5334000" y="4876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3279" name="Text Box 15"/>
          <p:cNvSpPr txBox="1">
            <a:spLocks noChangeArrowheads="1"/>
          </p:cNvSpPr>
          <p:nvPr/>
        </p:nvSpPr>
        <p:spPr bwMode="auto">
          <a:xfrm>
            <a:off x="6934200" y="4495800"/>
            <a:ext cx="4762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 baseline="0">
                <a:solidFill>
                  <a:schemeClr val="accent2"/>
                </a:solidFill>
              </a:rPr>
              <a:t>{</a:t>
            </a:r>
            <a:endParaRPr lang="en-US" altLang="en-US" baseline="0"/>
          </a:p>
        </p:txBody>
      </p:sp>
      <p:sp>
        <p:nvSpPr>
          <p:cNvPr id="1803280" name="Text Box 16"/>
          <p:cNvSpPr txBox="1">
            <a:spLocks noChangeArrowheads="1"/>
          </p:cNvSpPr>
          <p:nvPr/>
        </p:nvSpPr>
        <p:spPr bwMode="auto">
          <a:xfrm>
            <a:off x="7315200" y="4495800"/>
            <a:ext cx="1223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aseline="0">
                <a:solidFill>
                  <a:srgbClr val="FF0000"/>
                </a:solidFill>
              </a:rPr>
              <a:t>Oran</a:t>
            </a:r>
            <a:r>
              <a:rPr lang="en-US" altLang="en-US" baseline="0">
                <a:solidFill>
                  <a:srgbClr val="008000"/>
                </a:solidFill>
              </a:rPr>
              <a:t>le</a:t>
            </a:r>
            <a:r>
              <a:rPr lang="en-US" altLang="en-US" baseline="0">
                <a:solidFill>
                  <a:schemeClr val="accent2"/>
                </a:solidFill>
              </a:rPr>
              <a:t> ?</a:t>
            </a:r>
            <a:endParaRPr lang="en-US" altLang="en-US" baseline="0"/>
          </a:p>
          <a:p>
            <a:r>
              <a:rPr lang="en-US" altLang="en-US" baseline="0">
                <a:solidFill>
                  <a:srgbClr val="008000"/>
                </a:solidFill>
              </a:rPr>
              <a:t>App</a:t>
            </a:r>
            <a:r>
              <a:rPr lang="en-US" altLang="en-US" baseline="0">
                <a:solidFill>
                  <a:srgbClr val="FF0000"/>
                </a:solidFill>
              </a:rPr>
              <a:t>ge</a:t>
            </a:r>
            <a:r>
              <a:rPr lang="en-US" altLang="en-US" baseline="0"/>
              <a:t> </a:t>
            </a:r>
            <a:r>
              <a:rPr lang="en-US" altLang="en-US" baseline="0">
                <a:solidFill>
                  <a:schemeClr val="accent2"/>
                </a:solidFill>
              </a:rPr>
              <a:t>?</a:t>
            </a:r>
            <a:endParaRPr lang="en-US" altLang="en-US" baseline="0"/>
          </a:p>
        </p:txBody>
      </p:sp>
      <p:sp>
        <p:nvSpPr>
          <p:cNvPr id="1803281" name="Text Box 17"/>
          <p:cNvSpPr txBox="1">
            <a:spLocks noChangeArrowheads="1"/>
          </p:cNvSpPr>
          <p:nvPr/>
        </p:nvSpPr>
        <p:spPr bwMode="auto">
          <a:xfrm>
            <a:off x="914400" y="56388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baseline="0">
                <a:solidFill>
                  <a:schemeClr val="tx2"/>
                </a:solidFill>
              </a:rPr>
              <a:t>Phase of Apple + Amplitude of Orange = ?</a:t>
            </a:r>
          </a:p>
        </p:txBody>
      </p:sp>
    </p:spTree>
    <p:extLst>
      <p:ext uri="{BB962C8B-B14F-4D97-AF65-F5344CB8AC3E}">
        <p14:creationId xmlns:p14="http://schemas.microsoft.com/office/powerpoint/2010/main" val="230867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Phase of Apple = Apple</a:t>
            </a:r>
          </a:p>
        </p:txBody>
      </p:sp>
      <p:grpSp>
        <p:nvGrpSpPr>
          <p:cNvPr id="1805315" name="Group 3"/>
          <p:cNvGrpSpPr>
            <a:grpSpLocks/>
          </p:cNvGrpSpPr>
          <p:nvPr/>
        </p:nvGrpSpPr>
        <p:grpSpPr bwMode="auto">
          <a:xfrm>
            <a:off x="1295400" y="1858963"/>
            <a:ext cx="6172200" cy="3779837"/>
            <a:chOff x="816" y="1392"/>
            <a:chExt cx="3888" cy="2381"/>
          </a:xfrm>
        </p:grpSpPr>
        <p:pic>
          <p:nvPicPr>
            <p:cNvPr id="1805316" name="Picture 4" descr="ap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392"/>
              <a:ext cx="1755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05317" name="Text Box 5"/>
            <p:cNvSpPr txBox="1">
              <a:spLocks noChangeArrowheads="1"/>
            </p:cNvSpPr>
            <p:nvPr/>
          </p:nvSpPr>
          <p:spPr bwMode="auto">
            <a:xfrm>
              <a:off x="816" y="3408"/>
              <a:ext cx="23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3200" baseline="0">
                  <a:solidFill>
                    <a:schemeClr val="accent2"/>
                  </a:solidFill>
                </a:rPr>
                <a:t>FT</a:t>
              </a:r>
              <a:r>
                <a:rPr lang="en-US" altLang="en-US" sz="3200">
                  <a:solidFill>
                    <a:schemeClr val="accent2"/>
                  </a:solidFill>
                </a:rPr>
                <a:t>-1</a:t>
              </a:r>
              <a:r>
                <a:rPr lang="en-US" altLang="en-US" sz="3200" baseline="0">
                  <a:solidFill>
                    <a:schemeClr val="accent2"/>
                  </a:solidFill>
                </a:rPr>
                <a:t> {</a:t>
              </a:r>
              <a:r>
                <a:rPr lang="en-US" altLang="en-US" sz="3200" baseline="0">
                  <a:solidFill>
                    <a:srgbClr val="FF0000"/>
                  </a:solidFill>
                </a:rPr>
                <a:t>A</a:t>
              </a:r>
              <a:r>
                <a:rPr lang="en-US" altLang="en-US" sz="3200" baseline="-25000">
                  <a:solidFill>
                    <a:srgbClr val="FF0000"/>
                  </a:solidFill>
                </a:rPr>
                <a:t>o </a:t>
              </a:r>
              <a:r>
                <a:rPr lang="en-US" altLang="en-US" sz="3200" baseline="0">
                  <a:solidFill>
                    <a:srgbClr val="008000"/>
                  </a:solidFill>
                </a:rPr>
                <a:t>exp(-i </a:t>
              </a:r>
              <a:r>
                <a:rPr lang="en-US" altLang="en-US" sz="3200" baseline="0">
                  <a:solidFill>
                    <a:srgbClr val="008000"/>
                  </a:solidFill>
                  <a:sym typeface="Symbol" pitchFamily="18" charset="2"/>
                </a:rPr>
                <a:t></a:t>
              </a:r>
              <a:r>
                <a:rPr lang="en-US" altLang="en-US" sz="3200" baseline="-25000">
                  <a:solidFill>
                    <a:srgbClr val="008000"/>
                  </a:solidFill>
                  <a:sym typeface="Symbol" pitchFamily="18" charset="2"/>
                </a:rPr>
                <a:t>a</a:t>
              </a:r>
              <a:r>
                <a:rPr lang="en-US" altLang="en-US" sz="3200" baseline="0">
                  <a:solidFill>
                    <a:srgbClr val="008000"/>
                  </a:solidFill>
                  <a:sym typeface="Symbol" pitchFamily="18" charset="2"/>
                </a:rPr>
                <a:t>)</a:t>
              </a:r>
              <a:r>
                <a:rPr lang="en-US" altLang="en-US" sz="3200" baseline="0">
                  <a:solidFill>
                    <a:schemeClr val="accent2"/>
                  </a:solidFill>
                  <a:sym typeface="Symbol" pitchFamily="18" charset="2"/>
                </a:rPr>
                <a:t> }</a:t>
              </a:r>
              <a:endParaRPr lang="en-US" altLang="en-US" baseline="0"/>
            </a:p>
          </p:txBody>
        </p:sp>
        <p:grpSp>
          <p:nvGrpSpPr>
            <p:cNvPr id="1805318" name="Group 6"/>
            <p:cNvGrpSpPr>
              <a:grpSpLocks/>
            </p:cNvGrpSpPr>
            <p:nvPr/>
          </p:nvGrpSpPr>
          <p:grpSpPr bwMode="auto">
            <a:xfrm>
              <a:off x="2949" y="1392"/>
              <a:ext cx="1755" cy="2352"/>
              <a:chOff x="2949" y="1392"/>
              <a:chExt cx="1755" cy="2352"/>
            </a:xfrm>
          </p:grpSpPr>
          <p:pic>
            <p:nvPicPr>
              <p:cNvPr id="1805319" name="Picture 7" descr="RESULT"/>
              <p:cNvPicPr>
                <a:picLocks noChangeAspect="1" noChangeArrowheads="1"/>
              </p:cNvPicPr>
              <p:nvPr/>
            </p:nvPicPr>
            <p:blipFill>
              <a:blip r:embed="rId4">
                <a:lum bright="56000" contras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9" y="1392"/>
                <a:ext cx="1755" cy="1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05320" name="AutoShape 8"/>
              <p:cNvSpPr>
                <a:spLocks noChangeArrowheads="1"/>
              </p:cNvSpPr>
              <p:nvPr/>
            </p:nvSpPr>
            <p:spPr bwMode="auto">
              <a:xfrm>
                <a:off x="3024" y="3552"/>
                <a:ext cx="384" cy="144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5321" name="Text Box 9"/>
              <p:cNvSpPr txBox="1">
                <a:spLocks noChangeArrowheads="1"/>
              </p:cNvSpPr>
              <p:nvPr/>
            </p:nvSpPr>
            <p:spPr bwMode="auto">
              <a:xfrm>
                <a:off x="3456" y="3456"/>
                <a:ext cx="58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aseline="0">
                    <a:solidFill>
                      <a:srgbClr val="FF0000"/>
                    </a:solidFill>
                  </a:rPr>
                  <a:t>Apple</a:t>
                </a:r>
                <a:endParaRPr lang="en-US" altLang="en-US" baseline="0"/>
              </a:p>
            </p:txBody>
          </p:sp>
        </p:grpSp>
      </p:grpSp>
      <p:sp>
        <p:nvSpPr>
          <p:cNvPr id="1805322" name="Line 10"/>
          <p:cNvSpPr>
            <a:spLocks noChangeShapeType="1"/>
          </p:cNvSpPr>
          <p:nvPr/>
        </p:nvSpPr>
        <p:spPr bwMode="auto">
          <a:xfrm>
            <a:off x="2895600" y="5638800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5323" name="Text Box 11"/>
          <p:cNvSpPr txBox="1">
            <a:spLocks noChangeArrowheads="1"/>
          </p:cNvSpPr>
          <p:nvPr/>
        </p:nvSpPr>
        <p:spPr bwMode="auto">
          <a:xfrm>
            <a:off x="1295400" y="5880100"/>
            <a:ext cx="544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0"/>
              <a:t>Phase is </a:t>
            </a:r>
            <a:r>
              <a:rPr lang="en-US" altLang="en-US" u="sng" baseline="0">
                <a:solidFill>
                  <a:schemeClr val="accent2"/>
                </a:solidFill>
              </a:rPr>
              <a:t>more</a:t>
            </a:r>
            <a:r>
              <a:rPr lang="en-US" altLang="en-US" baseline="0"/>
              <a:t> important than amplitude</a:t>
            </a:r>
          </a:p>
        </p:txBody>
      </p:sp>
    </p:spTree>
    <p:extLst>
      <p:ext uri="{BB962C8B-B14F-4D97-AF65-F5344CB8AC3E}">
        <p14:creationId xmlns:p14="http://schemas.microsoft.com/office/powerpoint/2010/main" val="183579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257175"/>
            <a:ext cx="7772400" cy="1328738"/>
          </a:xfrm>
          <a:noFill/>
          <a:ln/>
        </p:spPr>
        <p:txBody>
          <a:bodyPr/>
          <a:lstStyle/>
          <a:p>
            <a:r>
              <a:rPr lang="en-US" altLang="en-US"/>
              <a:t>Direct Methods vs. </a:t>
            </a:r>
            <a:br>
              <a:rPr lang="en-US" altLang="en-US"/>
            </a:br>
            <a:r>
              <a:rPr lang="en-US" altLang="en-US"/>
              <a:t>Indirect Methods</a:t>
            </a:r>
          </a:p>
        </p:txBody>
      </p:sp>
      <p:grpSp>
        <p:nvGrpSpPr>
          <p:cNvPr id="1807363" name="Group 3"/>
          <p:cNvGrpSpPr>
            <a:grpSpLocks/>
          </p:cNvGrpSpPr>
          <p:nvPr/>
        </p:nvGrpSpPr>
        <p:grpSpPr bwMode="auto">
          <a:xfrm>
            <a:off x="304800" y="1724025"/>
            <a:ext cx="3595688" cy="4735513"/>
            <a:chOff x="192" y="1086"/>
            <a:chExt cx="2265" cy="2983"/>
          </a:xfrm>
        </p:grpSpPr>
        <p:grpSp>
          <p:nvGrpSpPr>
            <p:cNvPr id="1807364" name="Group 4"/>
            <p:cNvGrpSpPr>
              <a:grpSpLocks/>
            </p:cNvGrpSpPr>
            <p:nvPr/>
          </p:nvGrpSpPr>
          <p:grpSpPr bwMode="auto">
            <a:xfrm>
              <a:off x="192" y="1935"/>
              <a:ext cx="2265" cy="2134"/>
              <a:chOff x="192" y="1935"/>
              <a:chExt cx="2265" cy="2134"/>
            </a:xfrm>
          </p:grpSpPr>
          <p:sp>
            <p:nvSpPr>
              <p:cNvPr id="1807365" name="Rectangle 5"/>
              <p:cNvSpPr>
                <a:spLocks noChangeArrowheads="1"/>
              </p:cNvSpPr>
              <p:nvPr/>
            </p:nvSpPr>
            <p:spPr bwMode="auto">
              <a:xfrm>
                <a:off x="192" y="1935"/>
                <a:ext cx="1398" cy="1307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07366" name="Group 6"/>
              <p:cNvGrpSpPr>
                <a:grpSpLocks/>
              </p:cNvGrpSpPr>
              <p:nvPr/>
            </p:nvGrpSpPr>
            <p:grpSpPr bwMode="auto">
              <a:xfrm>
                <a:off x="1408" y="2050"/>
                <a:ext cx="1049" cy="2019"/>
                <a:chOff x="1408" y="2050"/>
                <a:chExt cx="1049" cy="2019"/>
              </a:xfrm>
            </p:grpSpPr>
            <p:grpSp>
              <p:nvGrpSpPr>
                <p:cNvPr id="1807367" name="Group 7"/>
                <p:cNvGrpSpPr>
                  <a:grpSpLocks/>
                </p:cNvGrpSpPr>
                <p:nvPr/>
              </p:nvGrpSpPr>
              <p:grpSpPr bwMode="auto">
                <a:xfrm>
                  <a:off x="1412" y="2810"/>
                  <a:ext cx="187" cy="491"/>
                  <a:chOff x="1412" y="2810"/>
                  <a:chExt cx="187" cy="491"/>
                </a:xfrm>
              </p:grpSpPr>
              <p:grpSp>
                <p:nvGrpSpPr>
                  <p:cNvPr id="180736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412" y="2865"/>
                    <a:ext cx="146" cy="436"/>
                    <a:chOff x="1412" y="2865"/>
                    <a:chExt cx="146" cy="436"/>
                  </a:xfrm>
                </p:grpSpPr>
                <p:sp>
                  <p:nvSpPr>
                    <p:cNvPr id="1807369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1412" y="2865"/>
                      <a:ext cx="136" cy="298"/>
                    </a:xfrm>
                    <a:custGeom>
                      <a:avLst/>
                      <a:gdLst>
                        <a:gd name="T0" fmla="*/ 66 w 136"/>
                        <a:gd name="T1" fmla="*/ 42 h 298"/>
                        <a:gd name="T2" fmla="*/ 82 w 136"/>
                        <a:gd name="T3" fmla="*/ 68 h 298"/>
                        <a:gd name="T4" fmla="*/ 93 w 136"/>
                        <a:gd name="T5" fmla="*/ 88 h 298"/>
                        <a:gd name="T6" fmla="*/ 100 w 136"/>
                        <a:gd name="T7" fmla="*/ 103 h 298"/>
                        <a:gd name="T8" fmla="*/ 103 w 136"/>
                        <a:gd name="T9" fmla="*/ 118 h 298"/>
                        <a:gd name="T10" fmla="*/ 104 w 136"/>
                        <a:gd name="T11" fmla="*/ 128 h 298"/>
                        <a:gd name="T12" fmla="*/ 102 w 136"/>
                        <a:gd name="T13" fmla="*/ 137 h 298"/>
                        <a:gd name="T14" fmla="*/ 97 w 136"/>
                        <a:gd name="T15" fmla="*/ 141 h 298"/>
                        <a:gd name="T16" fmla="*/ 76 w 136"/>
                        <a:gd name="T17" fmla="*/ 153 h 298"/>
                        <a:gd name="T18" fmla="*/ 59 w 136"/>
                        <a:gd name="T19" fmla="*/ 155 h 298"/>
                        <a:gd name="T20" fmla="*/ 43 w 136"/>
                        <a:gd name="T21" fmla="*/ 160 h 298"/>
                        <a:gd name="T22" fmla="*/ 20 w 136"/>
                        <a:gd name="T23" fmla="*/ 168 h 298"/>
                        <a:gd name="T24" fmla="*/ 7 w 136"/>
                        <a:gd name="T25" fmla="*/ 177 h 298"/>
                        <a:gd name="T26" fmla="*/ 1 w 136"/>
                        <a:gd name="T27" fmla="*/ 189 h 298"/>
                        <a:gd name="T28" fmla="*/ 0 w 136"/>
                        <a:gd name="T29" fmla="*/ 205 h 298"/>
                        <a:gd name="T30" fmla="*/ 2 w 136"/>
                        <a:gd name="T31" fmla="*/ 224 h 298"/>
                        <a:gd name="T32" fmla="*/ 13 w 136"/>
                        <a:gd name="T33" fmla="*/ 260 h 298"/>
                        <a:gd name="T34" fmla="*/ 21 w 136"/>
                        <a:gd name="T35" fmla="*/ 286 h 298"/>
                        <a:gd name="T36" fmla="*/ 29 w 136"/>
                        <a:gd name="T37" fmla="*/ 297 h 298"/>
                        <a:gd name="T38" fmla="*/ 58 w 136"/>
                        <a:gd name="T39" fmla="*/ 284 h 298"/>
                        <a:gd name="T40" fmla="*/ 39 w 136"/>
                        <a:gd name="T41" fmla="*/ 241 h 298"/>
                        <a:gd name="T42" fmla="*/ 32 w 136"/>
                        <a:gd name="T43" fmla="*/ 216 h 298"/>
                        <a:gd name="T44" fmla="*/ 35 w 136"/>
                        <a:gd name="T45" fmla="*/ 196 h 298"/>
                        <a:gd name="T46" fmla="*/ 47 w 136"/>
                        <a:gd name="T47" fmla="*/ 185 h 298"/>
                        <a:gd name="T48" fmla="*/ 69 w 136"/>
                        <a:gd name="T49" fmla="*/ 184 h 298"/>
                        <a:gd name="T50" fmla="*/ 98 w 136"/>
                        <a:gd name="T51" fmla="*/ 178 h 298"/>
                        <a:gd name="T52" fmla="*/ 120 w 136"/>
                        <a:gd name="T53" fmla="*/ 162 h 298"/>
                        <a:gd name="T54" fmla="*/ 130 w 136"/>
                        <a:gd name="T55" fmla="*/ 153 h 298"/>
                        <a:gd name="T56" fmla="*/ 134 w 136"/>
                        <a:gd name="T57" fmla="*/ 142 h 298"/>
                        <a:gd name="T58" fmla="*/ 135 w 136"/>
                        <a:gd name="T59" fmla="*/ 127 h 298"/>
                        <a:gd name="T60" fmla="*/ 134 w 136"/>
                        <a:gd name="T61" fmla="*/ 111 h 298"/>
                        <a:gd name="T62" fmla="*/ 120 w 136"/>
                        <a:gd name="T63" fmla="*/ 74 h 298"/>
                        <a:gd name="T64" fmla="*/ 104 w 136"/>
                        <a:gd name="T65" fmla="*/ 42 h 298"/>
                        <a:gd name="T66" fmla="*/ 90 w 136"/>
                        <a:gd name="T67" fmla="*/ 17 h 298"/>
                        <a:gd name="T68" fmla="*/ 78 w 136"/>
                        <a:gd name="T69" fmla="*/ 0 h 298"/>
                        <a:gd name="T70" fmla="*/ 66 w 136"/>
                        <a:gd name="T71" fmla="*/ 42 h 29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36" h="298">
                          <a:moveTo>
                            <a:pt x="66" y="42"/>
                          </a:moveTo>
                          <a:lnTo>
                            <a:pt x="82" y="68"/>
                          </a:lnTo>
                          <a:lnTo>
                            <a:pt x="93" y="88"/>
                          </a:lnTo>
                          <a:lnTo>
                            <a:pt x="100" y="103"/>
                          </a:lnTo>
                          <a:lnTo>
                            <a:pt x="103" y="118"/>
                          </a:lnTo>
                          <a:lnTo>
                            <a:pt x="104" y="128"/>
                          </a:lnTo>
                          <a:lnTo>
                            <a:pt x="102" y="137"/>
                          </a:lnTo>
                          <a:lnTo>
                            <a:pt x="97" y="141"/>
                          </a:lnTo>
                          <a:lnTo>
                            <a:pt x="76" y="153"/>
                          </a:lnTo>
                          <a:lnTo>
                            <a:pt x="59" y="155"/>
                          </a:lnTo>
                          <a:lnTo>
                            <a:pt x="43" y="160"/>
                          </a:lnTo>
                          <a:lnTo>
                            <a:pt x="20" y="168"/>
                          </a:lnTo>
                          <a:lnTo>
                            <a:pt x="7" y="177"/>
                          </a:lnTo>
                          <a:lnTo>
                            <a:pt x="1" y="189"/>
                          </a:lnTo>
                          <a:lnTo>
                            <a:pt x="0" y="205"/>
                          </a:lnTo>
                          <a:lnTo>
                            <a:pt x="2" y="224"/>
                          </a:lnTo>
                          <a:lnTo>
                            <a:pt x="13" y="260"/>
                          </a:lnTo>
                          <a:lnTo>
                            <a:pt x="21" y="286"/>
                          </a:lnTo>
                          <a:lnTo>
                            <a:pt x="29" y="297"/>
                          </a:lnTo>
                          <a:lnTo>
                            <a:pt x="58" y="284"/>
                          </a:lnTo>
                          <a:lnTo>
                            <a:pt x="39" y="241"/>
                          </a:lnTo>
                          <a:lnTo>
                            <a:pt x="32" y="216"/>
                          </a:lnTo>
                          <a:lnTo>
                            <a:pt x="35" y="196"/>
                          </a:lnTo>
                          <a:lnTo>
                            <a:pt x="47" y="185"/>
                          </a:lnTo>
                          <a:lnTo>
                            <a:pt x="69" y="184"/>
                          </a:lnTo>
                          <a:lnTo>
                            <a:pt x="98" y="178"/>
                          </a:lnTo>
                          <a:lnTo>
                            <a:pt x="120" y="162"/>
                          </a:lnTo>
                          <a:lnTo>
                            <a:pt x="130" y="153"/>
                          </a:lnTo>
                          <a:lnTo>
                            <a:pt x="134" y="142"/>
                          </a:lnTo>
                          <a:lnTo>
                            <a:pt x="135" y="127"/>
                          </a:lnTo>
                          <a:lnTo>
                            <a:pt x="134" y="111"/>
                          </a:lnTo>
                          <a:lnTo>
                            <a:pt x="120" y="74"/>
                          </a:lnTo>
                          <a:lnTo>
                            <a:pt x="104" y="42"/>
                          </a:lnTo>
                          <a:lnTo>
                            <a:pt x="90" y="17"/>
                          </a:lnTo>
                          <a:lnTo>
                            <a:pt x="78" y="0"/>
                          </a:lnTo>
                          <a:lnTo>
                            <a:pt x="66" y="42"/>
                          </a:lnTo>
                        </a:path>
                      </a:pathLst>
                    </a:custGeom>
                    <a:solidFill>
                      <a:srgbClr val="9F3F00"/>
                    </a:solidFill>
                    <a:ln w="12699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737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1426" y="3142"/>
                      <a:ext cx="132" cy="159"/>
                    </a:xfrm>
                    <a:custGeom>
                      <a:avLst/>
                      <a:gdLst>
                        <a:gd name="T0" fmla="*/ 14 w 132"/>
                        <a:gd name="T1" fmla="*/ 5 h 159"/>
                        <a:gd name="T2" fmla="*/ 6 w 132"/>
                        <a:gd name="T3" fmla="*/ 13 h 159"/>
                        <a:gd name="T4" fmla="*/ 0 w 132"/>
                        <a:gd name="T5" fmla="*/ 22 h 159"/>
                        <a:gd name="T6" fmla="*/ 0 w 132"/>
                        <a:gd name="T7" fmla="*/ 34 h 159"/>
                        <a:gd name="T8" fmla="*/ 0 w 132"/>
                        <a:gd name="T9" fmla="*/ 45 h 159"/>
                        <a:gd name="T10" fmla="*/ 3 w 132"/>
                        <a:gd name="T11" fmla="*/ 58 h 159"/>
                        <a:gd name="T12" fmla="*/ 10 w 132"/>
                        <a:gd name="T13" fmla="*/ 71 h 159"/>
                        <a:gd name="T14" fmla="*/ 18 w 132"/>
                        <a:gd name="T15" fmla="*/ 79 h 159"/>
                        <a:gd name="T16" fmla="*/ 28 w 132"/>
                        <a:gd name="T17" fmla="*/ 85 h 159"/>
                        <a:gd name="T18" fmla="*/ 39 w 132"/>
                        <a:gd name="T19" fmla="*/ 87 h 159"/>
                        <a:gd name="T20" fmla="*/ 54 w 132"/>
                        <a:gd name="T21" fmla="*/ 87 h 159"/>
                        <a:gd name="T22" fmla="*/ 71 w 132"/>
                        <a:gd name="T23" fmla="*/ 92 h 159"/>
                        <a:gd name="T24" fmla="*/ 82 w 132"/>
                        <a:gd name="T25" fmla="*/ 97 h 159"/>
                        <a:gd name="T26" fmla="*/ 92 w 132"/>
                        <a:gd name="T27" fmla="*/ 104 h 159"/>
                        <a:gd name="T28" fmla="*/ 97 w 132"/>
                        <a:gd name="T29" fmla="*/ 119 h 159"/>
                        <a:gd name="T30" fmla="*/ 99 w 132"/>
                        <a:gd name="T31" fmla="*/ 140 h 159"/>
                        <a:gd name="T32" fmla="*/ 97 w 132"/>
                        <a:gd name="T33" fmla="*/ 158 h 159"/>
                        <a:gd name="T34" fmla="*/ 111 w 132"/>
                        <a:gd name="T35" fmla="*/ 148 h 159"/>
                        <a:gd name="T36" fmla="*/ 121 w 132"/>
                        <a:gd name="T37" fmla="*/ 135 h 159"/>
                        <a:gd name="T38" fmla="*/ 127 w 132"/>
                        <a:gd name="T39" fmla="*/ 127 h 159"/>
                        <a:gd name="T40" fmla="*/ 129 w 132"/>
                        <a:gd name="T41" fmla="*/ 116 h 159"/>
                        <a:gd name="T42" fmla="*/ 131 w 132"/>
                        <a:gd name="T43" fmla="*/ 103 h 159"/>
                        <a:gd name="T44" fmla="*/ 126 w 132"/>
                        <a:gd name="T45" fmla="*/ 88 h 159"/>
                        <a:gd name="T46" fmla="*/ 117 w 132"/>
                        <a:gd name="T47" fmla="*/ 70 h 159"/>
                        <a:gd name="T48" fmla="*/ 105 w 132"/>
                        <a:gd name="T49" fmla="*/ 55 h 159"/>
                        <a:gd name="T50" fmla="*/ 92 w 132"/>
                        <a:gd name="T51" fmla="*/ 41 h 159"/>
                        <a:gd name="T52" fmla="*/ 65 w 132"/>
                        <a:gd name="T53" fmla="*/ 19 h 159"/>
                        <a:gd name="T54" fmla="*/ 49 w 132"/>
                        <a:gd name="T55" fmla="*/ 6 h 159"/>
                        <a:gd name="T56" fmla="*/ 38 w 132"/>
                        <a:gd name="T57" fmla="*/ 0 h 159"/>
                        <a:gd name="T58" fmla="*/ 23 w 132"/>
                        <a:gd name="T59" fmla="*/ 0 h 159"/>
                        <a:gd name="T60" fmla="*/ 14 w 132"/>
                        <a:gd name="T61" fmla="*/ 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132" h="159">
                          <a:moveTo>
                            <a:pt x="14" y="5"/>
                          </a:moveTo>
                          <a:lnTo>
                            <a:pt x="6" y="13"/>
                          </a:lnTo>
                          <a:lnTo>
                            <a:pt x="0" y="22"/>
                          </a:lnTo>
                          <a:lnTo>
                            <a:pt x="0" y="34"/>
                          </a:lnTo>
                          <a:lnTo>
                            <a:pt x="0" y="45"/>
                          </a:lnTo>
                          <a:lnTo>
                            <a:pt x="3" y="58"/>
                          </a:lnTo>
                          <a:lnTo>
                            <a:pt x="10" y="71"/>
                          </a:lnTo>
                          <a:lnTo>
                            <a:pt x="18" y="79"/>
                          </a:lnTo>
                          <a:lnTo>
                            <a:pt x="28" y="85"/>
                          </a:lnTo>
                          <a:lnTo>
                            <a:pt x="39" y="87"/>
                          </a:lnTo>
                          <a:lnTo>
                            <a:pt x="54" y="87"/>
                          </a:lnTo>
                          <a:lnTo>
                            <a:pt x="71" y="92"/>
                          </a:lnTo>
                          <a:lnTo>
                            <a:pt x="82" y="97"/>
                          </a:lnTo>
                          <a:lnTo>
                            <a:pt x="92" y="104"/>
                          </a:lnTo>
                          <a:lnTo>
                            <a:pt x="97" y="119"/>
                          </a:lnTo>
                          <a:lnTo>
                            <a:pt x="99" y="140"/>
                          </a:lnTo>
                          <a:lnTo>
                            <a:pt x="97" y="158"/>
                          </a:lnTo>
                          <a:lnTo>
                            <a:pt x="111" y="148"/>
                          </a:lnTo>
                          <a:lnTo>
                            <a:pt x="121" y="135"/>
                          </a:lnTo>
                          <a:lnTo>
                            <a:pt x="127" y="127"/>
                          </a:lnTo>
                          <a:lnTo>
                            <a:pt x="129" y="116"/>
                          </a:lnTo>
                          <a:lnTo>
                            <a:pt x="131" y="103"/>
                          </a:lnTo>
                          <a:lnTo>
                            <a:pt x="126" y="88"/>
                          </a:lnTo>
                          <a:lnTo>
                            <a:pt x="117" y="70"/>
                          </a:lnTo>
                          <a:lnTo>
                            <a:pt x="105" y="55"/>
                          </a:lnTo>
                          <a:lnTo>
                            <a:pt x="92" y="41"/>
                          </a:lnTo>
                          <a:lnTo>
                            <a:pt x="65" y="19"/>
                          </a:lnTo>
                          <a:lnTo>
                            <a:pt x="49" y="6"/>
                          </a:lnTo>
                          <a:lnTo>
                            <a:pt x="38" y="0"/>
                          </a:lnTo>
                          <a:lnTo>
                            <a:pt x="23" y="0"/>
                          </a:lnTo>
                          <a:lnTo>
                            <a:pt x="14" y="5"/>
                          </a:lnTo>
                        </a:path>
                      </a:pathLst>
                    </a:custGeom>
                    <a:solidFill>
                      <a:srgbClr val="3F1F00"/>
                    </a:solidFill>
                    <a:ln w="12699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07371" name="Freeform 11"/>
                  <p:cNvSpPr>
                    <a:spLocks/>
                  </p:cNvSpPr>
                  <p:nvPr/>
                </p:nvSpPr>
                <p:spPr bwMode="auto">
                  <a:xfrm>
                    <a:off x="1493" y="2810"/>
                    <a:ext cx="106" cy="84"/>
                  </a:xfrm>
                  <a:custGeom>
                    <a:avLst/>
                    <a:gdLst>
                      <a:gd name="T0" fmla="*/ 0 w 106"/>
                      <a:gd name="T1" fmla="*/ 83 h 84"/>
                      <a:gd name="T2" fmla="*/ 84 w 106"/>
                      <a:gd name="T3" fmla="*/ 0 h 84"/>
                      <a:gd name="T4" fmla="*/ 105 w 106"/>
                      <a:gd name="T5" fmla="*/ 29 h 84"/>
                      <a:gd name="T6" fmla="*/ 0 w 106"/>
                      <a:gd name="T7" fmla="*/ 8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6" h="84">
                        <a:moveTo>
                          <a:pt x="0" y="83"/>
                        </a:moveTo>
                        <a:lnTo>
                          <a:pt x="84" y="0"/>
                        </a:lnTo>
                        <a:lnTo>
                          <a:pt x="105" y="29"/>
                        </a:lnTo>
                        <a:lnTo>
                          <a:pt x="0" y="83"/>
                        </a:lnTo>
                      </a:path>
                    </a:pathLst>
                  </a:custGeom>
                  <a:solidFill>
                    <a:schemeClr val="tx1"/>
                  </a:solidFill>
                  <a:ln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07372" name="Group 12"/>
                <p:cNvGrpSpPr>
                  <a:grpSpLocks/>
                </p:cNvGrpSpPr>
                <p:nvPr/>
              </p:nvGrpSpPr>
              <p:grpSpPr bwMode="auto">
                <a:xfrm>
                  <a:off x="1408" y="2050"/>
                  <a:ext cx="1049" cy="2019"/>
                  <a:chOff x="1408" y="2050"/>
                  <a:chExt cx="1049" cy="2019"/>
                </a:xfrm>
              </p:grpSpPr>
              <p:graphicFrame>
                <p:nvGraphicFramePr>
                  <p:cNvPr id="1807373" name="Object 13">
                    <a:hlinkClick r:id="" action="ppaction://ole?verb=0"/>
                  </p:cNvPr>
                  <p:cNvGraphicFramePr>
                    <a:graphicFrameLocks/>
                  </p:cNvGraphicFramePr>
                  <p:nvPr/>
                </p:nvGraphicFramePr>
                <p:xfrm>
                  <a:off x="1408" y="2050"/>
                  <a:ext cx="1049" cy="201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792058" name="Microsoft ClipArt Gallery" r:id="rId4" imgW="1674720" imgH="3214440" progId="MS_ClipArt_Gallery">
                          <p:embed/>
                        </p:oleObj>
                      </mc:Choice>
                      <mc:Fallback>
                        <p:oleObj name="Microsoft ClipArt Gallery" r:id="rId4" imgW="1674720" imgH="3214440" progId="MS_ClipArt_Gallery">
                          <p:embed/>
                          <p:pic>
                            <p:nvPicPr>
                              <p:cNvPr id="0" name=""/>
                              <p:cNvPicPr>
                                <a:picLocks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08" y="2050"/>
                                <a:ext cx="1049" cy="201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699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80737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971" y="2189"/>
                    <a:ext cx="451" cy="811"/>
                    <a:chOff x="1971" y="2189"/>
                    <a:chExt cx="451" cy="811"/>
                  </a:xfrm>
                </p:grpSpPr>
                <p:sp>
                  <p:nvSpPr>
                    <p:cNvPr id="1807375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277" y="2477"/>
                      <a:ext cx="145" cy="523"/>
                    </a:xfrm>
                    <a:custGeom>
                      <a:avLst/>
                      <a:gdLst>
                        <a:gd name="T0" fmla="*/ 55 w 145"/>
                        <a:gd name="T1" fmla="*/ 0 h 523"/>
                        <a:gd name="T2" fmla="*/ 0 w 145"/>
                        <a:gd name="T3" fmla="*/ 392 h 523"/>
                        <a:gd name="T4" fmla="*/ 0 w 145"/>
                        <a:gd name="T5" fmla="*/ 482 h 523"/>
                        <a:gd name="T6" fmla="*/ 33 w 145"/>
                        <a:gd name="T7" fmla="*/ 482 h 523"/>
                        <a:gd name="T8" fmla="*/ 55 w 145"/>
                        <a:gd name="T9" fmla="*/ 452 h 523"/>
                        <a:gd name="T10" fmla="*/ 89 w 145"/>
                        <a:gd name="T11" fmla="*/ 432 h 523"/>
                        <a:gd name="T12" fmla="*/ 122 w 145"/>
                        <a:gd name="T13" fmla="*/ 462 h 523"/>
                        <a:gd name="T14" fmla="*/ 133 w 145"/>
                        <a:gd name="T15" fmla="*/ 492 h 523"/>
                        <a:gd name="T16" fmla="*/ 144 w 145"/>
                        <a:gd name="T17" fmla="*/ 522 h 523"/>
                        <a:gd name="T18" fmla="*/ 55 w 145"/>
                        <a:gd name="T19" fmla="*/ 0 h 5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45" h="523">
                          <a:moveTo>
                            <a:pt x="55" y="0"/>
                          </a:moveTo>
                          <a:lnTo>
                            <a:pt x="0" y="392"/>
                          </a:lnTo>
                          <a:lnTo>
                            <a:pt x="0" y="482"/>
                          </a:lnTo>
                          <a:lnTo>
                            <a:pt x="33" y="482"/>
                          </a:lnTo>
                          <a:lnTo>
                            <a:pt x="55" y="452"/>
                          </a:lnTo>
                          <a:lnTo>
                            <a:pt x="89" y="432"/>
                          </a:lnTo>
                          <a:lnTo>
                            <a:pt x="122" y="462"/>
                          </a:lnTo>
                          <a:lnTo>
                            <a:pt x="133" y="492"/>
                          </a:lnTo>
                          <a:lnTo>
                            <a:pt x="144" y="522"/>
                          </a:lnTo>
                          <a:lnTo>
                            <a:pt x="55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7376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971" y="2189"/>
                      <a:ext cx="433" cy="361"/>
                    </a:xfrm>
                    <a:custGeom>
                      <a:avLst/>
                      <a:gdLst>
                        <a:gd name="T0" fmla="*/ 45 w 433"/>
                        <a:gd name="T1" fmla="*/ 0 h 361"/>
                        <a:gd name="T2" fmla="*/ 198 w 433"/>
                        <a:gd name="T3" fmla="*/ 81 h 361"/>
                        <a:gd name="T4" fmla="*/ 261 w 433"/>
                        <a:gd name="T5" fmla="*/ 135 h 361"/>
                        <a:gd name="T6" fmla="*/ 369 w 433"/>
                        <a:gd name="T7" fmla="*/ 198 h 361"/>
                        <a:gd name="T8" fmla="*/ 432 w 433"/>
                        <a:gd name="T9" fmla="*/ 243 h 361"/>
                        <a:gd name="T10" fmla="*/ 387 w 433"/>
                        <a:gd name="T11" fmla="*/ 261 h 361"/>
                        <a:gd name="T12" fmla="*/ 360 w 433"/>
                        <a:gd name="T13" fmla="*/ 324 h 361"/>
                        <a:gd name="T14" fmla="*/ 306 w 433"/>
                        <a:gd name="T15" fmla="*/ 360 h 361"/>
                        <a:gd name="T16" fmla="*/ 234 w 433"/>
                        <a:gd name="T17" fmla="*/ 297 h 361"/>
                        <a:gd name="T18" fmla="*/ 243 w 433"/>
                        <a:gd name="T19" fmla="*/ 297 h 361"/>
                        <a:gd name="T20" fmla="*/ 243 w 433"/>
                        <a:gd name="T21" fmla="*/ 270 h 361"/>
                        <a:gd name="T22" fmla="*/ 234 w 433"/>
                        <a:gd name="T23" fmla="*/ 243 h 361"/>
                        <a:gd name="T24" fmla="*/ 207 w 433"/>
                        <a:gd name="T25" fmla="*/ 234 h 361"/>
                        <a:gd name="T26" fmla="*/ 180 w 433"/>
                        <a:gd name="T27" fmla="*/ 234 h 361"/>
                        <a:gd name="T28" fmla="*/ 99 w 433"/>
                        <a:gd name="T29" fmla="*/ 171 h 361"/>
                        <a:gd name="T30" fmla="*/ 27 w 433"/>
                        <a:gd name="T31" fmla="*/ 135 h 361"/>
                        <a:gd name="T32" fmla="*/ 0 w 433"/>
                        <a:gd name="T33" fmla="*/ 90 h 361"/>
                        <a:gd name="T34" fmla="*/ 45 w 433"/>
                        <a:gd name="T35" fmla="*/ 0 h 3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33" h="361">
                          <a:moveTo>
                            <a:pt x="45" y="0"/>
                          </a:moveTo>
                          <a:lnTo>
                            <a:pt x="198" y="81"/>
                          </a:lnTo>
                          <a:lnTo>
                            <a:pt x="261" y="135"/>
                          </a:lnTo>
                          <a:lnTo>
                            <a:pt x="369" y="198"/>
                          </a:lnTo>
                          <a:lnTo>
                            <a:pt x="432" y="243"/>
                          </a:lnTo>
                          <a:lnTo>
                            <a:pt x="387" y="261"/>
                          </a:lnTo>
                          <a:lnTo>
                            <a:pt x="360" y="324"/>
                          </a:lnTo>
                          <a:lnTo>
                            <a:pt x="306" y="360"/>
                          </a:lnTo>
                          <a:lnTo>
                            <a:pt x="234" y="297"/>
                          </a:lnTo>
                          <a:lnTo>
                            <a:pt x="243" y="297"/>
                          </a:lnTo>
                          <a:lnTo>
                            <a:pt x="243" y="270"/>
                          </a:lnTo>
                          <a:lnTo>
                            <a:pt x="234" y="243"/>
                          </a:lnTo>
                          <a:lnTo>
                            <a:pt x="207" y="234"/>
                          </a:lnTo>
                          <a:lnTo>
                            <a:pt x="180" y="234"/>
                          </a:lnTo>
                          <a:lnTo>
                            <a:pt x="99" y="171"/>
                          </a:lnTo>
                          <a:lnTo>
                            <a:pt x="27" y="135"/>
                          </a:lnTo>
                          <a:lnTo>
                            <a:pt x="0" y="90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7377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277" y="2432"/>
                      <a:ext cx="127" cy="100"/>
                    </a:xfrm>
                    <a:custGeom>
                      <a:avLst/>
                      <a:gdLst>
                        <a:gd name="T0" fmla="*/ 18 w 127"/>
                        <a:gd name="T1" fmla="*/ 27 h 100"/>
                        <a:gd name="T2" fmla="*/ 0 w 127"/>
                        <a:gd name="T3" fmla="*/ 99 h 100"/>
                        <a:gd name="T4" fmla="*/ 45 w 127"/>
                        <a:gd name="T5" fmla="*/ 90 h 100"/>
                        <a:gd name="T6" fmla="*/ 81 w 127"/>
                        <a:gd name="T7" fmla="*/ 90 h 100"/>
                        <a:gd name="T8" fmla="*/ 108 w 127"/>
                        <a:gd name="T9" fmla="*/ 63 h 100"/>
                        <a:gd name="T10" fmla="*/ 126 w 127"/>
                        <a:gd name="T11" fmla="*/ 36 h 100"/>
                        <a:gd name="T12" fmla="*/ 99 w 127"/>
                        <a:gd name="T13" fmla="*/ 36 h 100"/>
                        <a:gd name="T14" fmla="*/ 72 w 127"/>
                        <a:gd name="T15" fmla="*/ 36 h 100"/>
                        <a:gd name="T16" fmla="*/ 54 w 127"/>
                        <a:gd name="T17" fmla="*/ 9 h 100"/>
                        <a:gd name="T18" fmla="*/ 27 w 127"/>
                        <a:gd name="T19" fmla="*/ 0 h 100"/>
                        <a:gd name="T20" fmla="*/ 18 w 127"/>
                        <a:gd name="T21" fmla="*/ 27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27" h="100">
                          <a:moveTo>
                            <a:pt x="18" y="27"/>
                          </a:moveTo>
                          <a:lnTo>
                            <a:pt x="0" y="99"/>
                          </a:lnTo>
                          <a:lnTo>
                            <a:pt x="45" y="90"/>
                          </a:lnTo>
                          <a:lnTo>
                            <a:pt x="81" y="90"/>
                          </a:lnTo>
                          <a:lnTo>
                            <a:pt x="108" y="63"/>
                          </a:lnTo>
                          <a:lnTo>
                            <a:pt x="126" y="36"/>
                          </a:lnTo>
                          <a:lnTo>
                            <a:pt x="99" y="36"/>
                          </a:lnTo>
                          <a:lnTo>
                            <a:pt x="72" y="36"/>
                          </a:lnTo>
                          <a:lnTo>
                            <a:pt x="54" y="9"/>
                          </a:lnTo>
                          <a:lnTo>
                            <a:pt x="27" y="0"/>
                          </a:lnTo>
                          <a:lnTo>
                            <a:pt x="18" y="27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7378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322" y="2477"/>
                      <a:ext cx="100" cy="253"/>
                    </a:xfrm>
                    <a:custGeom>
                      <a:avLst/>
                      <a:gdLst>
                        <a:gd name="T0" fmla="*/ 0 w 100"/>
                        <a:gd name="T1" fmla="*/ 36 h 253"/>
                        <a:gd name="T2" fmla="*/ 9 w 100"/>
                        <a:gd name="T3" fmla="*/ 252 h 253"/>
                        <a:gd name="T4" fmla="*/ 36 w 100"/>
                        <a:gd name="T5" fmla="*/ 252 h 253"/>
                        <a:gd name="T6" fmla="*/ 54 w 100"/>
                        <a:gd name="T7" fmla="*/ 225 h 253"/>
                        <a:gd name="T8" fmla="*/ 81 w 100"/>
                        <a:gd name="T9" fmla="*/ 225 h 253"/>
                        <a:gd name="T10" fmla="*/ 99 w 100"/>
                        <a:gd name="T11" fmla="*/ 252 h 253"/>
                        <a:gd name="T12" fmla="*/ 54 w 100"/>
                        <a:gd name="T13" fmla="*/ 0 h 253"/>
                        <a:gd name="T14" fmla="*/ 0 w 100"/>
                        <a:gd name="T15" fmla="*/ 36 h 2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00" h="253">
                          <a:moveTo>
                            <a:pt x="0" y="36"/>
                          </a:moveTo>
                          <a:lnTo>
                            <a:pt x="9" y="252"/>
                          </a:lnTo>
                          <a:lnTo>
                            <a:pt x="36" y="252"/>
                          </a:lnTo>
                          <a:lnTo>
                            <a:pt x="54" y="225"/>
                          </a:lnTo>
                          <a:lnTo>
                            <a:pt x="81" y="225"/>
                          </a:lnTo>
                          <a:lnTo>
                            <a:pt x="99" y="252"/>
                          </a:lnTo>
                          <a:lnTo>
                            <a:pt x="54" y="0"/>
                          </a:lnTo>
                          <a:lnTo>
                            <a:pt x="0" y="36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807379" name="Freeform 19"/>
              <p:cNvSpPr>
                <a:spLocks/>
              </p:cNvSpPr>
              <p:nvPr/>
            </p:nvSpPr>
            <p:spPr bwMode="auto">
              <a:xfrm>
                <a:off x="474" y="2212"/>
                <a:ext cx="267" cy="129"/>
              </a:xfrm>
              <a:custGeom>
                <a:avLst/>
                <a:gdLst>
                  <a:gd name="T0" fmla="*/ 254 w 267"/>
                  <a:gd name="T1" fmla="*/ 95 h 129"/>
                  <a:gd name="T2" fmla="*/ 235 w 267"/>
                  <a:gd name="T3" fmla="*/ 79 h 129"/>
                  <a:gd name="T4" fmla="*/ 211 w 267"/>
                  <a:gd name="T5" fmla="*/ 60 h 129"/>
                  <a:gd name="T6" fmla="*/ 191 w 267"/>
                  <a:gd name="T7" fmla="*/ 45 h 129"/>
                  <a:gd name="T8" fmla="*/ 152 w 267"/>
                  <a:gd name="T9" fmla="*/ 32 h 129"/>
                  <a:gd name="T10" fmla="*/ 103 w 267"/>
                  <a:gd name="T11" fmla="*/ 19 h 129"/>
                  <a:gd name="T12" fmla="*/ 62 w 267"/>
                  <a:gd name="T13" fmla="*/ 6 h 129"/>
                  <a:gd name="T14" fmla="*/ 49 w 267"/>
                  <a:gd name="T15" fmla="*/ 2 h 129"/>
                  <a:gd name="T16" fmla="*/ 19 w 267"/>
                  <a:gd name="T17" fmla="*/ 0 h 129"/>
                  <a:gd name="T18" fmla="*/ 0 w 267"/>
                  <a:gd name="T19" fmla="*/ 1 h 129"/>
                  <a:gd name="T20" fmla="*/ 12 w 267"/>
                  <a:gd name="T21" fmla="*/ 20 h 129"/>
                  <a:gd name="T22" fmla="*/ 21 w 267"/>
                  <a:gd name="T23" fmla="*/ 36 h 129"/>
                  <a:gd name="T24" fmla="*/ 34 w 267"/>
                  <a:gd name="T25" fmla="*/ 56 h 129"/>
                  <a:gd name="T26" fmla="*/ 52 w 267"/>
                  <a:gd name="T27" fmla="*/ 75 h 129"/>
                  <a:gd name="T28" fmla="*/ 62 w 267"/>
                  <a:gd name="T29" fmla="*/ 85 h 129"/>
                  <a:gd name="T30" fmla="*/ 79 w 267"/>
                  <a:gd name="T31" fmla="*/ 95 h 129"/>
                  <a:gd name="T32" fmla="*/ 98 w 267"/>
                  <a:gd name="T33" fmla="*/ 100 h 129"/>
                  <a:gd name="T34" fmla="*/ 116 w 267"/>
                  <a:gd name="T35" fmla="*/ 106 h 129"/>
                  <a:gd name="T36" fmla="*/ 133 w 267"/>
                  <a:gd name="T37" fmla="*/ 106 h 129"/>
                  <a:gd name="T38" fmla="*/ 152 w 267"/>
                  <a:gd name="T39" fmla="*/ 106 h 129"/>
                  <a:gd name="T40" fmla="*/ 166 w 267"/>
                  <a:gd name="T41" fmla="*/ 107 h 129"/>
                  <a:gd name="T42" fmla="*/ 187 w 267"/>
                  <a:gd name="T43" fmla="*/ 112 h 129"/>
                  <a:gd name="T44" fmla="*/ 201 w 267"/>
                  <a:gd name="T45" fmla="*/ 121 h 129"/>
                  <a:gd name="T46" fmla="*/ 208 w 267"/>
                  <a:gd name="T47" fmla="*/ 128 h 129"/>
                  <a:gd name="T48" fmla="*/ 224 w 267"/>
                  <a:gd name="T49" fmla="*/ 116 h 129"/>
                  <a:gd name="T50" fmla="*/ 248 w 267"/>
                  <a:gd name="T51" fmla="*/ 106 h 129"/>
                  <a:gd name="T52" fmla="*/ 266 w 267"/>
                  <a:gd name="T53" fmla="*/ 102 h 129"/>
                  <a:gd name="T54" fmla="*/ 254 w 267"/>
                  <a:gd name="T55" fmla="*/ 9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7" h="129">
                    <a:moveTo>
                      <a:pt x="254" y="95"/>
                    </a:moveTo>
                    <a:lnTo>
                      <a:pt x="235" y="79"/>
                    </a:lnTo>
                    <a:lnTo>
                      <a:pt x="211" y="60"/>
                    </a:lnTo>
                    <a:lnTo>
                      <a:pt x="191" y="45"/>
                    </a:lnTo>
                    <a:lnTo>
                      <a:pt x="152" y="32"/>
                    </a:lnTo>
                    <a:lnTo>
                      <a:pt x="103" y="19"/>
                    </a:lnTo>
                    <a:lnTo>
                      <a:pt x="62" y="6"/>
                    </a:lnTo>
                    <a:lnTo>
                      <a:pt x="49" y="2"/>
                    </a:lnTo>
                    <a:lnTo>
                      <a:pt x="19" y="0"/>
                    </a:lnTo>
                    <a:lnTo>
                      <a:pt x="0" y="1"/>
                    </a:lnTo>
                    <a:lnTo>
                      <a:pt x="12" y="20"/>
                    </a:lnTo>
                    <a:lnTo>
                      <a:pt x="21" y="36"/>
                    </a:lnTo>
                    <a:lnTo>
                      <a:pt x="34" y="56"/>
                    </a:lnTo>
                    <a:lnTo>
                      <a:pt x="52" y="75"/>
                    </a:lnTo>
                    <a:lnTo>
                      <a:pt x="62" y="85"/>
                    </a:lnTo>
                    <a:lnTo>
                      <a:pt x="79" y="95"/>
                    </a:lnTo>
                    <a:lnTo>
                      <a:pt x="98" y="100"/>
                    </a:lnTo>
                    <a:lnTo>
                      <a:pt x="116" y="106"/>
                    </a:lnTo>
                    <a:lnTo>
                      <a:pt x="133" y="106"/>
                    </a:lnTo>
                    <a:lnTo>
                      <a:pt x="152" y="106"/>
                    </a:lnTo>
                    <a:lnTo>
                      <a:pt x="166" y="107"/>
                    </a:lnTo>
                    <a:lnTo>
                      <a:pt x="187" y="112"/>
                    </a:lnTo>
                    <a:lnTo>
                      <a:pt x="201" y="121"/>
                    </a:lnTo>
                    <a:lnTo>
                      <a:pt x="208" y="128"/>
                    </a:lnTo>
                    <a:lnTo>
                      <a:pt x="224" y="116"/>
                    </a:lnTo>
                    <a:lnTo>
                      <a:pt x="248" y="106"/>
                    </a:lnTo>
                    <a:lnTo>
                      <a:pt x="266" y="102"/>
                    </a:lnTo>
                    <a:lnTo>
                      <a:pt x="254" y="95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0" name="Freeform 20"/>
              <p:cNvSpPr>
                <a:spLocks/>
              </p:cNvSpPr>
              <p:nvPr/>
            </p:nvSpPr>
            <p:spPr bwMode="auto">
              <a:xfrm>
                <a:off x="574" y="2040"/>
                <a:ext cx="770" cy="1045"/>
              </a:xfrm>
              <a:custGeom>
                <a:avLst/>
                <a:gdLst>
                  <a:gd name="T0" fmla="*/ 273 w 770"/>
                  <a:gd name="T1" fmla="*/ 273 h 1045"/>
                  <a:gd name="T2" fmla="*/ 370 w 770"/>
                  <a:gd name="T3" fmla="*/ 359 h 1045"/>
                  <a:gd name="T4" fmla="*/ 491 w 770"/>
                  <a:gd name="T5" fmla="*/ 456 h 1045"/>
                  <a:gd name="T6" fmla="*/ 580 w 770"/>
                  <a:gd name="T7" fmla="*/ 559 h 1045"/>
                  <a:gd name="T8" fmla="*/ 686 w 770"/>
                  <a:gd name="T9" fmla="*/ 709 h 1045"/>
                  <a:gd name="T10" fmla="*/ 749 w 770"/>
                  <a:gd name="T11" fmla="*/ 775 h 1045"/>
                  <a:gd name="T12" fmla="*/ 769 w 770"/>
                  <a:gd name="T13" fmla="*/ 876 h 1045"/>
                  <a:gd name="T14" fmla="*/ 760 w 770"/>
                  <a:gd name="T15" fmla="*/ 932 h 1045"/>
                  <a:gd name="T16" fmla="*/ 711 w 770"/>
                  <a:gd name="T17" fmla="*/ 986 h 1045"/>
                  <a:gd name="T18" fmla="*/ 625 w 770"/>
                  <a:gd name="T19" fmla="*/ 1007 h 1045"/>
                  <a:gd name="T20" fmla="*/ 512 w 770"/>
                  <a:gd name="T21" fmla="*/ 1036 h 1045"/>
                  <a:gd name="T22" fmla="*/ 347 w 770"/>
                  <a:gd name="T23" fmla="*/ 1015 h 1045"/>
                  <a:gd name="T24" fmla="*/ 262 w 770"/>
                  <a:gd name="T25" fmla="*/ 1001 h 1045"/>
                  <a:gd name="T26" fmla="*/ 457 w 770"/>
                  <a:gd name="T27" fmla="*/ 990 h 1045"/>
                  <a:gd name="T28" fmla="*/ 370 w 770"/>
                  <a:gd name="T29" fmla="*/ 961 h 1045"/>
                  <a:gd name="T30" fmla="*/ 393 w 770"/>
                  <a:gd name="T31" fmla="*/ 930 h 1045"/>
                  <a:gd name="T32" fmla="*/ 484 w 770"/>
                  <a:gd name="T33" fmla="*/ 895 h 1045"/>
                  <a:gd name="T34" fmla="*/ 373 w 770"/>
                  <a:gd name="T35" fmla="*/ 829 h 1045"/>
                  <a:gd name="T36" fmla="*/ 304 w 770"/>
                  <a:gd name="T37" fmla="*/ 835 h 1045"/>
                  <a:gd name="T38" fmla="*/ 204 w 770"/>
                  <a:gd name="T39" fmla="*/ 959 h 1045"/>
                  <a:gd name="T40" fmla="*/ 157 w 770"/>
                  <a:gd name="T41" fmla="*/ 1033 h 1045"/>
                  <a:gd name="T42" fmla="*/ 83 w 770"/>
                  <a:gd name="T43" fmla="*/ 1033 h 1045"/>
                  <a:gd name="T44" fmla="*/ 215 w 770"/>
                  <a:gd name="T45" fmla="*/ 844 h 1045"/>
                  <a:gd name="T46" fmla="*/ 221 w 770"/>
                  <a:gd name="T47" fmla="*/ 804 h 1045"/>
                  <a:gd name="T48" fmla="*/ 94 w 770"/>
                  <a:gd name="T49" fmla="*/ 955 h 1045"/>
                  <a:gd name="T50" fmla="*/ 54 w 770"/>
                  <a:gd name="T51" fmla="*/ 1015 h 1045"/>
                  <a:gd name="T52" fmla="*/ 0 w 770"/>
                  <a:gd name="T53" fmla="*/ 1007 h 1045"/>
                  <a:gd name="T54" fmla="*/ 112 w 770"/>
                  <a:gd name="T55" fmla="*/ 861 h 1045"/>
                  <a:gd name="T56" fmla="*/ 178 w 770"/>
                  <a:gd name="T57" fmla="*/ 694 h 1045"/>
                  <a:gd name="T58" fmla="*/ 195 w 770"/>
                  <a:gd name="T59" fmla="*/ 571 h 1045"/>
                  <a:gd name="T60" fmla="*/ 205 w 770"/>
                  <a:gd name="T61" fmla="*/ 516 h 1045"/>
                  <a:gd name="T62" fmla="*/ 166 w 770"/>
                  <a:gd name="T63" fmla="*/ 487 h 1045"/>
                  <a:gd name="T64" fmla="*/ 141 w 770"/>
                  <a:gd name="T65" fmla="*/ 511 h 1045"/>
                  <a:gd name="T66" fmla="*/ 123 w 770"/>
                  <a:gd name="T67" fmla="*/ 513 h 1045"/>
                  <a:gd name="T68" fmla="*/ 121 w 770"/>
                  <a:gd name="T69" fmla="*/ 490 h 1045"/>
                  <a:gd name="T70" fmla="*/ 105 w 770"/>
                  <a:gd name="T71" fmla="*/ 472 h 1045"/>
                  <a:gd name="T72" fmla="*/ 79 w 770"/>
                  <a:gd name="T73" fmla="*/ 467 h 1045"/>
                  <a:gd name="T74" fmla="*/ 59 w 770"/>
                  <a:gd name="T75" fmla="*/ 482 h 1045"/>
                  <a:gd name="T76" fmla="*/ 37 w 770"/>
                  <a:gd name="T77" fmla="*/ 498 h 1045"/>
                  <a:gd name="T78" fmla="*/ 24 w 770"/>
                  <a:gd name="T79" fmla="*/ 483 h 1045"/>
                  <a:gd name="T80" fmla="*/ 14 w 770"/>
                  <a:gd name="T81" fmla="*/ 464 h 1045"/>
                  <a:gd name="T82" fmla="*/ 29 w 770"/>
                  <a:gd name="T83" fmla="*/ 427 h 1045"/>
                  <a:gd name="T84" fmla="*/ 43 w 770"/>
                  <a:gd name="T85" fmla="*/ 361 h 1045"/>
                  <a:gd name="T86" fmla="*/ 54 w 770"/>
                  <a:gd name="T87" fmla="*/ 304 h 1045"/>
                  <a:gd name="T88" fmla="*/ 112 w 770"/>
                  <a:gd name="T89" fmla="*/ 244 h 1045"/>
                  <a:gd name="T90" fmla="*/ 54 w 770"/>
                  <a:gd name="T91" fmla="*/ 89 h 1045"/>
                  <a:gd name="T92" fmla="*/ 91 w 770"/>
                  <a:gd name="T93" fmla="*/ 34 h 1045"/>
                  <a:gd name="T94" fmla="*/ 163 w 770"/>
                  <a:gd name="T95" fmla="*/ 189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70" h="1045">
                    <a:moveTo>
                      <a:pt x="174" y="249"/>
                    </a:moveTo>
                    <a:lnTo>
                      <a:pt x="224" y="258"/>
                    </a:lnTo>
                    <a:lnTo>
                      <a:pt x="273" y="273"/>
                    </a:lnTo>
                    <a:lnTo>
                      <a:pt x="310" y="288"/>
                    </a:lnTo>
                    <a:lnTo>
                      <a:pt x="336" y="313"/>
                    </a:lnTo>
                    <a:lnTo>
                      <a:pt x="370" y="359"/>
                    </a:lnTo>
                    <a:lnTo>
                      <a:pt x="401" y="404"/>
                    </a:lnTo>
                    <a:lnTo>
                      <a:pt x="439" y="436"/>
                    </a:lnTo>
                    <a:lnTo>
                      <a:pt x="491" y="456"/>
                    </a:lnTo>
                    <a:lnTo>
                      <a:pt x="525" y="483"/>
                    </a:lnTo>
                    <a:lnTo>
                      <a:pt x="551" y="516"/>
                    </a:lnTo>
                    <a:lnTo>
                      <a:pt x="580" y="559"/>
                    </a:lnTo>
                    <a:lnTo>
                      <a:pt x="608" y="608"/>
                    </a:lnTo>
                    <a:lnTo>
                      <a:pt x="654" y="669"/>
                    </a:lnTo>
                    <a:lnTo>
                      <a:pt x="686" y="709"/>
                    </a:lnTo>
                    <a:lnTo>
                      <a:pt x="715" y="735"/>
                    </a:lnTo>
                    <a:lnTo>
                      <a:pt x="734" y="754"/>
                    </a:lnTo>
                    <a:lnTo>
                      <a:pt x="749" y="775"/>
                    </a:lnTo>
                    <a:lnTo>
                      <a:pt x="763" y="813"/>
                    </a:lnTo>
                    <a:lnTo>
                      <a:pt x="769" y="855"/>
                    </a:lnTo>
                    <a:lnTo>
                      <a:pt x="769" y="876"/>
                    </a:lnTo>
                    <a:lnTo>
                      <a:pt x="769" y="895"/>
                    </a:lnTo>
                    <a:lnTo>
                      <a:pt x="765" y="913"/>
                    </a:lnTo>
                    <a:lnTo>
                      <a:pt x="760" y="932"/>
                    </a:lnTo>
                    <a:lnTo>
                      <a:pt x="750" y="949"/>
                    </a:lnTo>
                    <a:lnTo>
                      <a:pt x="737" y="967"/>
                    </a:lnTo>
                    <a:lnTo>
                      <a:pt x="711" y="986"/>
                    </a:lnTo>
                    <a:lnTo>
                      <a:pt x="690" y="995"/>
                    </a:lnTo>
                    <a:lnTo>
                      <a:pt x="664" y="1002"/>
                    </a:lnTo>
                    <a:lnTo>
                      <a:pt x="625" y="1007"/>
                    </a:lnTo>
                    <a:lnTo>
                      <a:pt x="585" y="1007"/>
                    </a:lnTo>
                    <a:lnTo>
                      <a:pt x="563" y="1004"/>
                    </a:lnTo>
                    <a:lnTo>
                      <a:pt x="512" y="1036"/>
                    </a:lnTo>
                    <a:lnTo>
                      <a:pt x="457" y="1015"/>
                    </a:lnTo>
                    <a:lnTo>
                      <a:pt x="381" y="1033"/>
                    </a:lnTo>
                    <a:lnTo>
                      <a:pt x="347" y="1015"/>
                    </a:lnTo>
                    <a:lnTo>
                      <a:pt x="301" y="1036"/>
                    </a:lnTo>
                    <a:lnTo>
                      <a:pt x="281" y="1044"/>
                    </a:lnTo>
                    <a:lnTo>
                      <a:pt x="262" y="1001"/>
                    </a:lnTo>
                    <a:lnTo>
                      <a:pt x="330" y="990"/>
                    </a:lnTo>
                    <a:lnTo>
                      <a:pt x="401" y="992"/>
                    </a:lnTo>
                    <a:lnTo>
                      <a:pt x="457" y="990"/>
                    </a:lnTo>
                    <a:lnTo>
                      <a:pt x="505" y="953"/>
                    </a:lnTo>
                    <a:lnTo>
                      <a:pt x="433" y="961"/>
                    </a:lnTo>
                    <a:lnTo>
                      <a:pt x="370" y="961"/>
                    </a:lnTo>
                    <a:lnTo>
                      <a:pt x="312" y="950"/>
                    </a:lnTo>
                    <a:lnTo>
                      <a:pt x="347" y="910"/>
                    </a:lnTo>
                    <a:lnTo>
                      <a:pt x="393" y="930"/>
                    </a:lnTo>
                    <a:lnTo>
                      <a:pt x="433" y="936"/>
                    </a:lnTo>
                    <a:lnTo>
                      <a:pt x="476" y="927"/>
                    </a:lnTo>
                    <a:lnTo>
                      <a:pt x="484" y="895"/>
                    </a:lnTo>
                    <a:lnTo>
                      <a:pt x="482" y="872"/>
                    </a:lnTo>
                    <a:lnTo>
                      <a:pt x="437" y="858"/>
                    </a:lnTo>
                    <a:lnTo>
                      <a:pt x="373" y="829"/>
                    </a:lnTo>
                    <a:lnTo>
                      <a:pt x="341" y="813"/>
                    </a:lnTo>
                    <a:lnTo>
                      <a:pt x="324" y="800"/>
                    </a:lnTo>
                    <a:lnTo>
                      <a:pt x="304" y="835"/>
                    </a:lnTo>
                    <a:lnTo>
                      <a:pt x="278" y="883"/>
                    </a:lnTo>
                    <a:lnTo>
                      <a:pt x="235" y="924"/>
                    </a:lnTo>
                    <a:lnTo>
                      <a:pt x="204" y="959"/>
                    </a:lnTo>
                    <a:lnTo>
                      <a:pt x="178" y="995"/>
                    </a:lnTo>
                    <a:lnTo>
                      <a:pt x="174" y="1019"/>
                    </a:lnTo>
                    <a:lnTo>
                      <a:pt x="157" y="1033"/>
                    </a:lnTo>
                    <a:lnTo>
                      <a:pt x="132" y="1042"/>
                    </a:lnTo>
                    <a:lnTo>
                      <a:pt x="105" y="1042"/>
                    </a:lnTo>
                    <a:lnTo>
                      <a:pt x="83" y="1033"/>
                    </a:lnTo>
                    <a:lnTo>
                      <a:pt x="143" y="984"/>
                    </a:lnTo>
                    <a:lnTo>
                      <a:pt x="189" y="898"/>
                    </a:lnTo>
                    <a:lnTo>
                      <a:pt x="215" y="844"/>
                    </a:lnTo>
                    <a:lnTo>
                      <a:pt x="233" y="795"/>
                    </a:lnTo>
                    <a:lnTo>
                      <a:pt x="238" y="746"/>
                    </a:lnTo>
                    <a:lnTo>
                      <a:pt x="221" y="804"/>
                    </a:lnTo>
                    <a:lnTo>
                      <a:pt x="184" y="867"/>
                    </a:lnTo>
                    <a:lnTo>
                      <a:pt x="163" y="898"/>
                    </a:lnTo>
                    <a:lnTo>
                      <a:pt x="94" y="955"/>
                    </a:lnTo>
                    <a:lnTo>
                      <a:pt x="65" y="979"/>
                    </a:lnTo>
                    <a:lnTo>
                      <a:pt x="63" y="1001"/>
                    </a:lnTo>
                    <a:lnTo>
                      <a:pt x="54" y="1015"/>
                    </a:lnTo>
                    <a:lnTo>
                      <a:pt x="20" y="1024"/>
                    </a:lnTo>
                    <a:lnTo>
                      <a:pt x="0" y="1024"/>
                    </a:lnTo>
                    <a:lnTo>
                      <a:pt x="0" y="1007"/>
                    </a:lnTo>
                    <a:lnTo>
                      <a:pt x="20" y="990"/>
                    </a:lnTo>
                    <a:lnTo>
                      <a:pt x="54" y="961"/>
                    </a:lnTo>
                    <a:lnTo>
                      <a:pt x="112" y="861"/>
                    </a:lnTo>
                    <a:lnTo>
                      <a:pt x="157" y="797"/>
                    </a:lnTo>
                    <a:lnTo>
                      <a:pt x="181" y="746"/>
                    </a:lnTo>
                    <a:lnTo>
                      <a:pt x="178" y="694"/>
                    </a:lnTo>
                    <a:lnTo>
                      <a:pt x="184" y="631"/>
                    </a:lnTo>
                    <a:lnTo>
                      <a:pt x="188" y="606"/>
                    </a:lnTo>
                    <a:lnTo>
                      <a:pt x="195" y="571"/>
                    </a:lnTo>
                    <a:lnTo>
                      <a:pt x="203" y="551"/>
                    </a:lnTo>
                    <a:lnTo>
                      <a:pt x="205" y="533"/>
                    </a:lnTo>
                    <a:lnTo>
                      <a:pt x="205" y="516"/>
                    </a:lnTo>
                    <a:lnTo>
                      <a:pt x="195" y="500"/>
                    </a:lnTo>
                    <a:lnTo>
                      <a:pt x="181" y="495"/>
                    </a:lnTo>
                    <a:lnTo>
                      <a:pt x="166" y="487"/>
                    </a:lnTo>
                    <a:lnTo>
                      <a:pt x="158" y="496"/>
                    </a:lnTo>
                    <a:lnTo>
                      <a:pt x="148" y="508"/>
                    </a:lnTo>
                    <a:lnTo>
                      <a:pt x="141" y="511"/>
                    </a:lnTo>
                    <a:lnTo>
                      <a:pt x="132" y="517"/>
                    </a:lnTo>
                    <a:lnTo>
                      <a:pt x="123" y="519"/>
                    </a:lnTo>
                    <a:lnTo>
                      <a:pt x="123" y="513"/>
                    </a:lnTo>
                    <a:lnTo>
                      <a:pt x="123" y="506"/>
                    </a:lnTo>
                    <a:lnTo>
                      <a:pt x="122" y="497"/>
                    </a:lnTo>
                    <a:lnTo>
                      <a:pt x="121" y="490"/>
                    </a:lnTo>
                    <a:lnTo>
                      <a:pt x="116" y="484"/>
                    </a:lnTo>
                    <a:lnTo>
                      <a:pt x="112" y="476"/>
                    </a:lnTo>
                    <a:lnTo>
                      <a:pt x="105" y="472"/>
                    </a:lnTo>
                    <a:lnTo>
                      <a:pt x="98" y="468"/>
                    </a:lnTo>
                    <a:lnTo>
                      <a:pt x="89" y="466"/>
                    </a:lnTo>
                    <a:lnTo>
                      <a:pt x="79" y="467"/>
                    </a:lnTo>
                    <a:lnTo>
                      <a:pt x="69" y="471"/>
                    </a:lnTo>
                    <a:lnTo>
                      <a:pt x="62" y="476"/>
                    </a:lnTo>
                    <a:lnTo>
                      <a:pt x="59" y="482"/>
                    </a:lnTo>
                    <a:lnTo>
                      <a:pt x="55" y="488"/>
                    </a:lnTo>
                    <a:lnTo>
                      <a:pt x="47" y="494"/>
                    </a:lnTo>
                    <a:lnTo>
                      <a:pt x="37" y="498"/>
                    </a:lnTo>
                    <a:lnTo>
                      <a:pt x="30" y="497"/>
                    </a:lnTo>
                    <a:lnTo>
                      <a:pt x="25" y="493"/>
                    </a:lnTo>
                    <a:lnTo>
                      <a:pt x="24" y="483"/>
                    </a:lnTo>
                    <a:lnTo>
                      <a:pt x="23" y="476"/>
                    </a:lnTo>
                    <a:lnTo>
                      <a:pt x="20" y="469"/>
                    </a:lnTo>
                    <a:lnTo>
                      <a:pt x="14" y="464"/>
                    </a:lnTo>
                    <a:lnTo>
                      <a:pt x="9" y="458"/>
                    </a:lnTo>
                    <a:lnTo>
                      <a:pt x="3" y="453"/>
                    </a:lnTo>
                    <a:lnTo>
                      <a:pt x="29" y="427"/>
                    </a:lnTo>
                    <a:lnTo>
                      <a:pt x="39" y="406"/>
                    </a:lnTo>
                    <a:lnTo>
                      <a:pt x="43" y="391"/>
                    </a:lnTo>
                    <a:lnTo>
                      <a:pt x="43" y="361"/>
                    </a:lnTo>
                    <a:lnTo>
                      <a:pt x="44" y="342"/>
                    </a:lnTo>
                    <a:lnTo>
                      <a:pt x="49" y="319"/>
                    </a:lnTo>
                    <a:lnTo>
                      <a:pt x="54" y="304"/>
                    </a:lnTo>
                    <a:lnTo>
                      <a:pt x="63" y="276"/>
                    </a:lnTo>
                    <a:lnTo>
                      <a:pt x="85" y="252"/>
                    </a:lnTo>
                    <a:lnTo>
                      <a:pt x="112" y="244"/>
                    </a:lnTo>
                    <a:lnTo>
                      <a:pt x="85" y="186"/>
                    </a:lnTo>
                    <a:lnTo>
                      <a:pt x="60" y="126"/>
                    </a:lnTo>
                    <a:lnTo>
                      <a:pt x="54" y="89"/>
                    </a:lnTo>
                    <a:lnTo>
                      <a:pt x="51" y="45"/>
                    </a:lnTo>
                    <a:lnTo>
                      <a:pt x="54" y="0"/>
                    </a:lnTo>
                    <a:lnTo>
                      <a:pt x="91" y="34"/>
                    </a:lnTo>
                    <a:lnTo>
                      <a:pt x="120" y="74"/>
                    </a:lnTo>
                    <a:lnTo>
                      <a:pt x="141" y="124"/>
                    </a:lnTo>
                    <a:lnTo>
                      <a:pt x="163" y="189"/>
                    </a:lnTo>
                    <a:lnTo>
                      <a:pt x="174" y="249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1" name="Freeform 21"/>
              <p:cNvSpPr>
                <a:spLocks/>
              </p:cNvSpPr>
              <p:nvPr/>
            </p:nvSpPr>
            <p:spPr bwMode="auto">
              <a:xfrm>
                <a:off x="650" y="2341"/>
                <a:ext cx="123" cy="131"/>
              </a:xfrm>
              <a:custGeom>
                <a:avLst/>
                <a:gdLst>
                  <a:gd name="T0" fmla="*/ 89 w 123"/>
                  <a:gd name="T1" fmla="*/ 1 h 131"/>
                  <a:gd name="T2" fmla="*/ 77 w 123"/>
                  <a:gd name="T3" fmla="*/ 7 h 131"/>
                  <a:gd name="T4" fmla="*/ 65 w 123"/>
                  <a:gd name="T5" fmla="*/ 14 h 131"/>
                  <a:gd name="T6" fmla="*/ 57 w 123"/>
                  <a:gd name="T7" fmla="*/ 28 h 131"/>
                  <a:gd name="T8" fmla="*/ 50 w 123"/>
                  <a:gd name="T9" fmla="*/ 41 h 131"/>
                  <a:gd name="T10" fmla="*/ 44 w 123"/>
                  <a:gd name="T11" fmla="*/ 58 h 131"/>
                  <a:gd name="T12" fmla="*/ 41 w 123"/>
                  <a:gd name="T13" fmla="*/ 73 h 131"/>
                  <a:gd name="T14" fmla="*/ 39 w 123"/>
                  <a:gd name="T15" fmla="*/ 86 h 131"/>
                  <a:gd name="T16" fmla="*/ 31 w 123"/>
                  <a:gd name="T17" fmla="*/ 106 h 131"/>
                  <a:gd name="T18" fmla="*/ 23 w 123"/>
                  <a:gd name="T19" fmla="*/ 116 h 131"/>
                  <a:gd name="T20" fmla="*/ 10 w 123"/>
                  <a:gd name="T21" fmla="*/ 123 h 131"/>
                  <a:gd name="T22" fmla="*/ 0 w 123"/>
                  <a:gd name="T23" fmla="*/ 130 h 131"/>
                  <a:gd name="T24" fmla="*/ 19 w 123"/>
                  <a:gd name="T25" fmla="*/ 127 h 131"/>
                  <a:gd name="T26" fmla="*/ 30 w 123"/>
                  <a:gd name="T27" fmla="*/ 124 h 131"/>
                  <a:gd name="T28" fmla="*/ 43 w 123"/>
                  <a:gd name="T29" fmla="*/ 117 h 131"/>
                  <a:gd name="T30" fmla="*/ 50 w 123"/>
                  <a:gd name="T31" fmla="*/ 99 h 131"/>
                  <a:gd name="T32" fmla="*/ 58 w 123"/>
                  <a:gd name="T33" fmla="*/ 74 h 131"/>
                  <a:gd name="T34" fmla="*/ 63 w 123"/>
                  <a:gd name="T35" fmla="*/ 52 h 131"/>
                  <a:gd name="T36" fmla="*/ 68 w 123"/>
                  <a:gd name="T37" fmla="*/ 43 h 131"/>
                  <a:gd name="T38" fmla="*/ 78 w 123"/>
                  <a:gd name="T39" fmla="*/ 34 h 131"/>
                  <a:gd name="T40" fmla="*/ 90 w 123"/>
                  <a:gd name="T41" fmla="*/ 33 h 131"/>
                  <a:gd name="T42" fmla="*/ 98 w 123"/>
                  <a:gd name="T43" fmla="*/ 33 h 131"/>
                  <a:gd name="T44" fmla="*/ 104 w 123"/>
                  <a:gd name="T45" fmla="*/ 33 h 131"/>
                  <a:gd name="T46" fmla="*/ 113 w 123"/>
                  <a:gd name="T47" fmla="*/ 31 h 131"/>
                  <a:gd name="T48" fmla="*/ 118 w 123"/>
                  <a:gd name="T49" fmla="*/ 28 h 131"/>
                  <a:gd name="T50" fmla="*/ 122 w 123"/>
                  <a:gd name="T51" fmla="*/ 20 h 131"/>
                  <a:gd name="T52" fmla="*/ 121 w 123"/>
                  <a:gd name="T53" fmla="*/ 9 h 131"/>
                  <a:gd name="T54" fmla="*/ 115 w 123"/>
                  <a:gd name="T55" fmla="*/ 4 h 131"/>
                  <a:gd name="T56" fmla="*/ 103 w 123"/>
                  <a:gd name="T57" fmla="*/ 0 h 131"/>
                  <a:gd name="T58" fmla="*/ 89 w 123"/>
                  <a:gd name="T59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131">
                    <a:moveTo>
                      <a:pt x="89" y="1"/>
                    </a:moveTo>
                    <a:lnTo>
                      <a:pt x="77" y="7"/>
                    </a:lnTo>
                    <a:lnTo>
                      <a:pt x="65" y="14"/>
                    </a:lnTo>
                    <a:lnTo>
                      <a:pt x="57" y="28"/>
                    </a:lnTo>
                    <a:lnTo>
                      <a:pt x="50" y="41"/>
                    </a:lnTo>
                    <a:lnTo>
                      <a:pt x="44" y="58"/>
                    </a:lnTo>
                    <a:lnTo>
                      <a:pt x="41" y="73"/>
                    </a:lnTo>
                    <a:lnTo>
                      <a:pt x="39" y="86"/>
                    </a:lnTo>
                    <a:lnTo>
                      <a:pt x="31" y="106"/>
                    </a:lnTo>
                    <a:lnTo>
                      <a:pt x="23" y="116"/>
                    </a:lnTo>
                    <a:lnTo>
                      <a:pt x="10" y="123"/>
                    </a:lnTo>
                    <a:lnTo>
                      <a:pt x="0" y="130"/>
                    </a:lnTo>
                    <a:lnTo>
                      <a:pt x="19" y="127"/>
                    </a:lnTo>
                    <a:lnTo>
                      <a:pt x="30" y="124"/>
                    </a:lnTo>
                    <a:lnTo>
                      <a:pt x="43" y="117"/>
                    </a:lnTo>
                    <a:lnTo>
                      <a:pt x="50" y="99"/>
                    </a:lnTo>
                    <a:lnTo>
                      <a:pt x="58" y="74"/>
                    </a:lnTo>
                    <a:lnTo>
                      <a:pt x="63" y="52"/>
                    </a:lnTo>
                    <a:lnTo>
                      <a:pt x="68" y="43"/>
                    </a:lnTo>
                    <a:lnTo>
                      <a:pt x="78" y="34"/>
                    </a:lnTo>
                    <a:lnTo>
                      <a:pt x="90" y="33"/>
                    </a:lnTo>
                    <a:lnTo>
                      <a:pt x="98" y="33"/>
                    </a:lnTo>
                    <a:lnTo>
                      <a:pt x="104" y="33"/>
                    </a:lnTo>
                    <a:lnTo>
                      <a:pt x="113" y="31"/>
                    </a:lnTo>
                    <a:lnTo>
                      <a:pt x="118" y="28"/>
                    </a:lnTo>
                    <a:lnTo>
                      <a:pt x="122" y="20"/>
                    </a:lnTo>
                    <a:lnTo>
                      <a:pt x="121" y="9"/>
                    </a:lnTo>
                    <a:lnTo>
                      <a:pt x="115" y="4"/>
                    </a:lnTo>
                    <a:lnTo>
                      <a:pt x="103" y="0"/>
                    </a:lnTo>
                    <a:lnTo>
                      <a:pt x="89" y="1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2" name="Freeform 22"/>
              <p:cNvSpPr>
                <a:spLocks/>
              </p:cNvSpPr>
              <p:nvPr/>
            </p:nvSpPr>
            <p:spPr bwMode="auto">
              <a:xfrm>
                <a:off x="574" y="2489"/>
                <a:ext cx="159" cy="151"/>
              </a:xfrm>
              <a:custGeom>
                <a:avLst/>
                <a:gdLst>
                  <a:gd name="T0" fmla="*/ 39 w 159"/>
                  <a:gd name="T1" fmla="*/ 0 h 151"/>
                  <a:gd name="T2" fmla="*/ 45 w 159"/>
                  <a:gd name="T3" fmla="*/ 7 h 151"/>
                  <a:gd name="T4" fmla="*/ 51 w 159"/>
                  <a:gd name="T5" fmla="*/ 12 h 151"/>
                  <a:gd name="T6" fmla="*/ 55 w 159"/>
                  <a:gd name="T7" fmla="*/ 17 h 151"/>
                  <a:gd name="T8" fmla="*/ 57 w 159"/>
                  <a:gd name="T9" fmla="*/ 21 h 151"/>
                  <a:gd name="T10" fmla="*/ 60 w 159"/>
                  <a:gd name="T11" fmla="*/ 28 h 151"/>
                  <a:gd name="T12" fmla="*/ 60 w 159"/>
                  <a:gd name="T13" fmla="*/ 32 h 151"/>
                  <a:gd name="T14" fmla="*/ 61 w 159"/>
                  <a:gd name="T15" fmla="*/ 37 h 151"/>
                  <a:gd name="T16" fmla="*/ 61 w 159"/>
                  <a:gd name="T17" fmla="*/ 40 h 151"/>
                  <a:gd name="T18" fmla="*/ 64 w 159"/>
                  <a:gd name="T19" fmla="*/ 44 h 151"/>
                  <a:gd name="T20" fmla="*/ 70 w 159"/>
                  <a:gd name="T21" fmla="*/ 46 h 151"/>
                  <a:gd name="T22" fmla="*/ 77 w 159"/>
                  <a:gd name="T23" fmla="*/ 43 h 151"/>
                  <a:gd name="T24" fmla="*/ 85 w 159"/>
                  <a:gd name="T25" fmla="*/ 39 h 151"/>
                  <a:gd name="T26" fmla="*/ 91 w 159"/>
                  <a:gd name="T27" fmla="*/ 33 h 151"/>
                  <a:gd name="T28" fmla="*/ 96 w 159"/>
                  <a:gd name="T29" fmla="*/ 26 h 151"/>
                  <a:gd name="T30" fmla="*/ 102 w 159"/>
                  <a:gd name="T31" fmla="*/ 19 h 151"/>
                  <a:gd name="T32" fmla="*/ 109 w 159"/>
                  <a:gd name="T33" fmla="*/ 16 h 151"/>
                  <a:gd name="T34" fmla="*/ 116 w 159"/>
                  <a:gd name="T35" fmla="*/ 13 h 151"/>
                  <a:gd name="T36" fmla="*/ 126 w 159"/>
                  <a:gd name="T37" fmla="*/ 14 h 151"/>
                  <a:gd name="T38" fmla="*/ 135 w 159"/>
                  <a:gd name="T39" fmla="*/ 16 h 151"/>
                  <a:gd name="T40" fmla="*/ 144 w 159"/>
                  <a:gd name="T41" fmla="*/ 21 h 151"/>
                  <a:gd name="T42" fmla="*/ 149 w 159"/>
                  <a:gd name="T43" fmla="*/ 28 h 151"/>
                  <a:gd name="T44" fmla="*/ 152 w 159"/>
                  <a:gd name="T45" fmla="*/ 32 h 151"/>
                  <a:gd name="T46" fmla="*/ 156 w 159"/>
                  <a:gd name="T47" fmla="*/ 41 h 151"/>
                  <a:gd name="T48" fmla="*/ 157 w 159"/>
                  <a:gd name="T49" fmla="*/ 50 h 151"/>
                  <a:gd name="T50" fmla="*/ 158 w 159"/>
                  <a:gd name="T51" fmla="*/ 58 h 151"/>
                  <a:gd name="T52" fmla="*/ 158 w 159"/>
                  <a:gd name="T53" fmla="*/ 66 h 151"/>
                  <a:gd name="T54" fmla="*/ 146 w 159"/>
                  <a:gd name="T55" fmla="*/ 77 h 151"/>
                  <a:gd name="T56" fmla="*/ 124 w 159"/>
                  <a:gd name="T57" fmla="*/ 90 h 151"/>
                  <a:gd name="T58" fmla="*/ 112 w 159"/>
                  <a:gd name="T59" fmla="*/ 103 h 151"/>
                  <a:gd name="T60" fmla="*/ 104 w 159"/>
                  <a:gd name="T61" fmla="*/ 122 h 151"/>
                  <a:gd name="T62" fmla="*/ 99 w 159"/>
                  <a:gd name="T63" fmla="*/ 140 h 151"/>
                  <a:gd name="T64" fmla="*/ 94 w 159"/>
                  <a:gd name="T65" fmla="*/ 146 h 151"/>
                  <a:gd name="T66" fmla="*/ 87 w 159"/>
                  <a:gd name="T67" fmla="*/ 147 h 151"/>
                  <a:gd name="T68" fmla="*/ 76 w 159"/>
                  <a:gd name="T69" fmla="*/ 141 h 151"/>
                  <a:gd name="T70" fmla="*/ 69 w 159"/>
                  <a:gd name="T71" fmla="*/ 132 h 151"/>
                  <a:gd name="T72" fmla="*/ 64 w 159"/>
                  <a:gd name="T73" fmla="*/ 133 h 151"/>
                  <a:gd name="T74" fmla="*/ 57 w 159"/>
                  <a:gd name="T75" fmla="*/ 141 h 151"/>
                  <a:gd name="T76" fmla="*/ 51 w 159"/>
                  <a:gd name="T77" fmla="*/ 148 h 151"/>
                  <a:gd name="T78" fmla="*/ 44 w 159"/>
                  <a:gd name="T79" fmla="*/ 150 h 151"/>
                  <a:gd name="T80" fmla="*/ 39 w 159"/>
                  <a:gd name="T81" fmla="*/ 150 h 151"/>
                  <a:gd name="T82" fmla="*/ 32 w 159"/>
                  <a:gd name="T83" fmla="*/ 146 h 151"/>
                  <a:gd name="T84" fmla="*/ 29 w 159"/>
                  <a:gd name="T85" fmla="*/ 138 h 151"/>
                  <a:gd name="T86" fmla="*/ 20 w 159"/>
                  <a:gd name="T87" fmla="*/ 138 h 151"/>
                  <a:gd name="T88" fmla="*/ 12 w 159"/>
                  <a:gd name="T89" fmla="*/ 138 h 151"/>
                  <a:gd name="T90" fmla="*/ 7 w 159"/>
                  <a:gd name="T91" fmla="*/ 134 h 151"/>
                  <a:gd name="T92" fmla="*/ 3 w 159"/>
                  <a:gd name="T93" fmla="*/ 130 h 151"/>
                  <a:gd name="T94" fmla="*/ 1 w 159"/>
                  <a:gd name="T95" fmla="*/ 123 h 151"/>
                  <a:gd name="T96" fmla="*/ 0 w 159"/>
                  <a:gd name="T97" fmla="*/ 116 h 151"/>
                  <a:gd name="T98" fmla="*/ 2 w 159"/>
                  <a:gd name="T99" fmla="*/ 110 h 151"/>
                  <a:gd name="T100" fmla="*/ 4 w 159"/>
                  <a:gd name="T101" fmla="*/ 106 h 151"/>
                  <a:gd name="T102" fmla="*/ 9 w 159"/>
                  <a:gd name="T103" fmla="*/ 100 h 151"/>
                  <a:gd name="T104" fmla="*/ 12 w 159"/>
                  <a:gd name="T105" fmla="*/ 91 h 151"/>
                  <a:gd name="T106" fmla="*/ 13 w 159"/>
                  <a:gd name="T107" fmla="*/ 86 h 151"/>
                  <a:gd name="T108" fmla="*/ 14 w 159"/>
                  <a:gd name="T109" fmla="*/ 78 h 151"/>
                  <a:gd name="T110" fmla="*/ 14 w 159"/>
                  <a:gd name="T111" fmla="*/ 70 h 151"/>
                  <a:gd name="T112" fmla="*/ 12 w 159"/>
                  <a:gd name="T113" fmla="*/ 61 h 151"/>
                  <a:gd name="T114" fmla="*/ 6 w 159"/>
                  <a:gd name="T115" fmla="*/ 56 h 151"/>
                  <a:gd name="T116" fmla="*/ 3 w 159"/>
                  <a:gd name="T117" fmla="*/ 46 h 151"/>
                  <a:gd name="T118" fmla="*/ 6 w 159"/>
                  <a:gd name="T119" fmla="*/ 34 h 151"/>
                  <a:gd name="T120" fmla="*/ 19 w 159"/>
                  <a:gd name="T121" fmla="*/ 19 h 151"/>
                  <a:gd name="T122" fmla="*/ 39 w 159"/>
                  <a:gd name="T123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9" h="151">
                    <a:moveTo>
                      <a:pt x="39" y="0"/>
                    </a:moveTo>
                    <a:lnTo>
                      <a:pt x="45" y="7"/>
                    </a:lnTo>
                    <a:lnTo>
                      <a:pt x="51" y="12"/>
                    </a:lnTo>
                    <a:lnTo>
                      <a:pt x="55" y="17"/>
                    </a:lnTo>
                    <a:lnTo>
                      <a:pt x="57" y="21"/>
                    </a:lnTo>
                    <a:lnTo>
                      <a:pt x="60" y="28"/>
                    </a:lnTo>
                    <a:lnTo>
                      <a:pt x="60" y="32"/>
                    </a:lnTo>
                    <a:lnTo>
                      <a:pt x="61" y="37"/>
                    </a:lnTo>
                    <a:lnTo>
                      <a:pt x="61" y="40"/>
                    </a:lnTo>
                    <a:lnTo>
                      <a:pt x="64" y="44"/>
                    </a:lnTo>
                    <a:lnTo>
                      <a:pt x="70" y="46"/>
                    </a:lnTo>
                    <a:lnTo>
                      <a:pt x="77" y="43"/>
                    </a:lnTo>
                    <a:lnTo>
                      <a:pt x="85" y="39"/>
                    </a:lnTo>
                    <a:lnTo>
                      <a:pt x="91" y="33"/>
                    </a:lnTo>
                    <a:lnTo>
                      <a:pt x="96" y="26"/>
                    </a:lnTo>
                    <a:lnTo>
                      <a:pt x="102" y="19"/>
                    </a:lnTo>
                    <a:lnTo>
                      <a:pt x="109" y="16"/>
                    </a:lnTo>
                    <a:lnTo>
                      <a:pt x="116" y="13"/>
                    </a:lnTo>
                    <a:lnTo>
                      <a:pt x="126" y="14"/>
                    </a:lnTo>
                    <a:lnTo>
                      <a:pt x="135" y="16"/>
                    </a:lnTo>
                    <a:lnTo>
                      <a:pt x="144" y="21"/>
                    </a:lnTo>
                    <a:lnTo>
                      <a:pt x="149" y="28"/>
                    </a:lnTo>
                    <a:lnTo>
                      <a:pt x="152" y="32"/>
                    </a:lnTo>
                    <a:lnTo>
                      <a:pt x="156" y="41"/>
                    </a:lnTo>
                    <a:lnTo>
                      <a:pt x="157" y="50"/>
                    </a:lnTo>
                    <a:lnTo>
                      <a:pt x="158" y="58"/>
                    </a:lnTo>
                    <a:lnTo>
                      <a:pt x="158" y="66"/>
                    </a:lnTo>
                    <a:lnTo>
                      <a:pt x="146" y="77"/>
                    </a:lnTo>
                    <a:lnTo>
                      <a:pt x="124" y="90"/>
                    </a:lnTo>
                    <a:lnTo>
                      <a:pt x="112" y="103"/>
                    </a:lnTo>
                    <a:lnTo>
                      <a:pt x="104" y="122"/>
                    </a:lnTo>
                    <a:lnTo>
                      <a:pt x="99" y="140"/>
                    </a:lnTo>
                    <a:lnTo>
                      <a:pt x="94" y="146"/>
                    </a:lnTo>
                    <a:lnTo>
                      <a:pt x="87" y="147"/>
                    </a:lnTo>
                    <a:lnTo>
                      <a:pt x="76" y="141"/>
                    </a:lnTo>
                    <a:lnTo>
                      <a:pt x="69" y="132"/>
                    </a:lnTo>
                    <a:lnTo>
                      <a:pt x="64" y="133"/>
                    </a:lnTo>
                    <a:lnTo>
                      <a:pt x="57" y="141"/>
                    </a:lnTo>
                    <a:lnTo>
                      <a:pt x="51" y="148"/>
                    </a:lnTo>
                    <a:lnTo>
                      <a:pt x="44" y="150"/>
                    </a:lnTo>
                    <a:lnTo>
                      <a:pt x="39" y="150"/>
                    </a:lnTo>
                    <a:lnTo>
                      <a:pt x="32" y="146"/>
                    </a:lnTo>
                    <a:lnTo>
                      <a:pt x="29" y="138"/>
                    </a:lnTo>
                    <a:lnTo>
                      <a:pt x="20" y="138"/>
                    </a:lnTo>
                    <a:lnTo>
                      <a:pt x="12" y="138"/>
                    </a:lnTo>
                    <a:lnTo>
                      <a:pt x="7" y="134"/>
                    </a:lnTo>
                    <a:lnTo>
                      <a:pt x="3" y="130"/>
                    </a:lnTo>
                    <a:lnTo>
                      <a:pt x="1" y="123"/>
                    </a:lnTo>
                    <a:lnTo>
                      <a:pt x="0" y="116"/>
                    </a:lnTo>
                    <a:lnTo>
                      <a:pt x="2" y="110"/>
                    </a:lnTo>
                    <a:lnTo>
                      <a:pt x="4" y="106"/>
                    </a:lnTo>
                    <a:lnTo>
                      <a:pt x="9" y="100"/>
                    </a:lnTo>
                    <a:lnTo>
                      <a:pt x="12" y="91"/>
                    </a:lnTo>
                    <a:lnTo>
                      <a:pt x="13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2" y="61"/>
                    </a:lnTo>
                    <a:lnTo>
                      <a:pt x="6" y="56"/>
                    </a:lnTo>
                    <a:lnTo>
                      <a:pt x="3" y="46"/>
                    </a:lnTo>
                    <a:lnTo>
                      <a:pt x="6" y="34"/>
                    </a:lnTo>
                    <a:lnTo>
                      <a:pt x="19" y="19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3" name="Freeform 23"/>
              <p:cNvSpPr>
                <a:spLocks/>
              </p:cNvSpPr>
              <p:nvPr/>
            </p:nvSpPr>
            <p:spPr bwMode="auto">
              <a:xfrm>
                <a:off x="603" y="2532"/>
                <a:ext cx="19" cy="27"/>
              </a:xfrm>
              <a:custGeom>
                <a:avLst/>
                <a:gdLst>
                  <a:gd name="T0" fmla="*/ 0 w 19"/>
                  <a:gd name="T1" fmla="*/ 0 h 27"/>
                  <a:gd name="T2" fmla="*/ 8 w 19"/>
                  <a:gd name="T3" fmla="*/ 1 h 27"/>
                  <a:gd name="T4" fmla="*/ 13 w 19"/>
                  <a:gd name="T5" fmla="*/ 4 h 27"/>
                  <a:gd name="T6" fmla="*/ 18 w 19"/>
                  <a:gd name="T7" fmla="*/ 9 h 27"/>
                  <a:gd name="T8" fmla="*/ 18 w 19"/>
                  <a:gd name="T9" fmla="*/ 12 h 27"/>
                  <a:gd name="T10" fmla="*/ 18 w 19"/>
                  <a:gd name="T11" fmla="*/ 16 h 27"/>
                  <a:gd name="T12" fmla="*/ 15 w 19"/>
                  <a:gd name="T13" fmla="*/ 21 h 27"/>
                  <a:gd name="T14" fmla="*/ 3 w 19"/>
                  <a:gd name="T15" fmla="*/ 26 h 27"/>
                  <a:gd name="T16" fmla="*/ 10 w 19"/>
                  <a:gd name="T1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7">
                    <a:moveTo>
                      <a:pt x="0" y="0"/>
                    </a:moveTo>
                    <a:lnTo>
                      <a:pt x="8" y="1"/>
                    </a:lnTo>
                    <a:lnTo>
                      <a:pt x="13" y="4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5" y="21"/>
                    </a:lnTo>
                    <a:lnTo>
                      <a:pt x="3" y="26"/>
                    </a:lnTo>
                    <a:lnTo>
                      <a:pt x="10" y="22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4" name="Freeform 24"/>
              <p:cNvSpPr>
                <a:spLocks/>
              </p:cNvSpPr>
              <p:nvPr/>
            </p:nvSpPr>
            <p:spPr bwMode="auto">
              <a:xfrm>
                <a:off x="602" y="2546"/>
                <a:ext cx="97" cy="78"/>
              </a:xfrm>
              <a:custGeom>
                <a:avLst/>
                <a:gdLst>
                  <a:gd name="T0" fmla="*/ 0 w 97"/>
                  <a:gd name="T1" fmla="*/ 77 h 78"/>
                  <a:gd name="T2" fmla="*/ 9 w 97"/>
                  <a:gd name="T3" fmla="*/ 73 h 78"/>
                  <a:gd name="T4" fmla="*/ 16 w 97"/>
                  <a:gd name="T5" fmla="*/ 66 h 78"/>
                  <a:gd name="T6" fmla="*/ 21 w 97"/>
                  <a:gd name="T7" fmla="*/ 59 h 78"/>
                  <a:gd name="T8" fmla="*/ 32 w 97"/>
                  <a:gd name="T9" fmla="*/ 50 h 78"/>
                  <a:gd name="T10" fmla="*/ 39 w 97"/>
                  <a:gd name="T11" fmla="*/ 46 h 78"/>
                  <a:gd name="T12" fmla="*/ 47 w 97"/>
                  <a:gd name="T13" fmla="*/ 42 h 78"/>
                  <a:gd name="T14" fmla="*/ 56 w 97"/>
                  <a:gd name="T15" fmla="*/ 36 h 78"/>
                  <a:gd name="T16" fmla="*/ 63 w 97"/>
                  <a:gd name="T17" fmla="*/ 26 h 78"/>
                  <a:gd name="T18" fmla="*/ 69 w 97"/>
                  <a:gd name="T19" fmla="*/ 15 h 78"/>
                  <a:gd name="T20" fmla="*/ 73 w 97"/>
                  <a:gd name="T21" fmla="*/ 9 h 78"/>
                  <a:gd name="T22" fmla="*/ 81 w 97"/>
                  <a:gd name="T23" fmla="*/ 4 h 78"/>
                  <a:gd name="T24" fmla="*/ 92 w 97"/>
                  <a:gd name="T25" fmla="*/ 1 h 78"/>
                  <a:gd name="T26" fmla="*/ 96 w 97"/>
                  <a:gd name="T2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78">
                    <a:moveTo>
                      <a:pt x="0" y="77"/>
                    </a:moveTo>
                    <a:lnTo>
                      <a:pt x="9" y="73"/>
                    </a:lnTo>
                    <a:lnTo>
                      <a:pt x="16" y="66"/>
                    </a:lnTo>
                    <a:lnTo>
                      <a:pt x="21" y="59"/>
                    </a:lnTo>
                    <a:lnTo>
                      <a:pt x="32" y="50"/>
                    </a:lnTo>
                    <a:lnTo>
                      <a:pt x="39" y="46"/>
                    </a:lnTo>
                    <a:lnTo>
                      <a:pt x="47" y="42"/>
                    </a:lnTo>
                    <a:lnTo>
                      <a:pt x="56" y="36"/>
                    </a:lnTo>
                    <a:lnTo>
                      <a:pt x="63" y="26"/>
                    </a:lnTo>
                    <a:lnTo>
                      <a:pt x="69" y="15"/>
                    </a:lnTo>
                    <a:lnTo>
                      <a:pt x="73" y="9"/>
                    </a:lnTo>
                    <a:lnTo>
                      <a:pt x="81" y="4"/>
                    </a:lnTo>
                    <a:lnTo>
                      <a:pt x="92" y="1"/>
                    </a:lnTo>
                    <a:lnTo>
                      <a:pt x="96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5" name="Freeform 25"/>
              <p:cNvSpPr>
                <a:spLocks/>
              </p:cNvSpPr>
              <p:nvPr/>
            </p:nvSpPr>
            <p:spPr bwMode="auto">
              <a:xfrm>
                <a:off x="642" y="2601"/>
                <a:ext cx="19" cy="19"/>
              </a:xfrm>
              <a:custGeom>
                <a:avLst/>
                <a:gdLst>
                  <a:gd name="T0" fmla="*/ 0 w 19"/>
                  <a:gd name="T1" fmla="*/ 18 h 19"/>
                  <a:gd name="T2" fmla="*/ 2 w 19"/>
                  <a:gd name="T3" fmla="*/ 14 h 19"/>
                  <a:gd name="T4" fmla="*/ 4 w 19"/>
                  <a:gd name="T5" fmla="*/ 10 h 19"/>
                  <a:gd name="T6" fmla="*/ 8 w 19"/>
                  <a:gd name="T7" fmla="*/ 7 h 19"/>
                  <a:gd name="T8" fmla="*/ 12 w 19"/>
                  <a:gd name="T9" fmla="*/ 6 h 19"/>
                  <a:gd name="T10" fmla="*/ 16 w 19"/>
                  <a:gd name="T11" fmla="*/ 4 h 19"/>
                  <a:gd name="T12" fmla="*/ 18 w 19"/>
                  <a:gd name="T13" fmla="*/ 1 h 19"/>
                  <a:gd name="T14" fmla="*/ 18 w 1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0" y="18"/>
                    </a:moveTo>
                    <a:lnTo>
                      <a:pt x="2" y="14"/>
                    </a:lnTo>
                    <a:lnTo>
                      <a:pt x="4" y="10"/>
                    </a:lnTo>
                    <a:lnTo>
                      <a:pt x="8" y="7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18" y="1"/>
                    </a:lnTo>
                    <a:lnTo>
                      <a:pt x="18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6" name="Freeform 26"/>
              <p:cNvSpPr>
                <a:spLocks/>
              </p:cNvSpPr>
              <p:nvPr/>
            </p:nvSpPr>
            <p:spPr bwMode="auto">
              <a:xfrm>
                <a:off x="660" y="2087"/>
                <a:ext cx="89" cy="219"/>
              </a:xfrm>
              <a:custGeom>
                <a:avLst/>
                <a:gdLst>
                  <a:gd name="T0" fmla="*/ 2 w 89"/>
                  <a:gd name="T1" fmla="*/ 0 h 219"/>
                  <a:gd name="T2" fmla="*/ 2 w 89"/>
                  <a:gd name="T3" fmla="*/ 22 h 219"/>
                  <a:gd name="T4" fmla="*/ 0 w 89"/>
                  <a:gd name="T5" fmla="*/ 48 h 219"/>
                  <a:gd name="T6" fmla="*/ 3 w 89"/>
                  <a:gd name="T7" fmla="*/ 77 h 219"/>
                  <a:gd name="T8" fmla="*/ 8 w 89"/>
                  <a:gd name="T9" fmla="*/ 104 h 219"/>
                  <a:gd name="T10" fmla="*/ 18 w 89"/>
                  <a:gd name="T11" fmla="*/ 129 h 219"/>
                  <a:gd name="T12" fmla="*/ 29 w 89"/>
                  <a:gd name="T13" fmla="*/ 153 h 219"/>
                  <a:gd name="T14" fmla="*/ 47 w 89"/>
                  <a:gd name="T15" fmla="*/ 174 h 219"/>
                  <a:gd name="T16" fmla="*/ 66 w 89"/>
                  <a:gd name="T17" fmla="*/ 198 h 219"/>
                  <a:gd name="T18" fmla="*/ 82 w 89"/>
                  <a:gd name="T19" fmla="*/ 218 h 219"/>
                  <a:gd name="T20" fmla="*/ 86 w 89"/>
                  <a:gd name="T21" fmla="*/ 194 h 219"/>
                  <a:gd name="T22" fmla="*/ 88 w 89"/>
                  <a:gd name="T23" fmla="*/ 158 h 219"/>
                  <a:gd name="T24" fmla="*/ 84 w 89"/>
                  <a:gd name="T25" fmla="*/ 133 h 219"/>
                  <a:gd name="T26" fmla="*/ 74 w 89"/>
                  <a:gd name="T27" fmla="*/ 103 h 219"/>
                  <a:gd name="T28" fmla="*/ 60 w 89"/>
                  <a:gd name="T29" fmla="*/ 72 h 219"/>
                  <a:gd name="T30" fmla="*/ 41 w 89"/>
                  <a:gd name="T31" fmla="*/ 43 h 219"/>
                  <a:gd name="T32" fmla="*/ 26 w 89"/>
                  <a:gd name="T33" fmla="*/ 23 h 219"/>
                  <a:gd name="T34" fmla="*/ 2 w 89"/>
                  <a:gd name="T35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9" h="219">
                    <a:moveTo>
                      <a:pt x="2" y="0"/>
                    </a:moveTo>
                    <a:lnTo>
                      <a:pt x="2" y="22"/>
                    </a:lnTo>
                    <a:lnTo>
                      <a:pt x="0" y="48"/>
                    </a:lnTo>
                    <a:lnTo>
                      <a:pt x="3" y="77"/>
                    </a:lnTo>
                    <a:lnTo>
                      <a:pt x="8" y="104"/>
                    </a:lnTo>
                    <a:lnTo>
                      <a:pt x="18" y="129"/>
                    </a:lnTo>
                    <a:lnTo>
                      <a:pt x="29" y="153"/>
                    </a:lnTo>
                    <a:lnTo>
                      <a:pt x="47" y="174"/>
                    </a:lnTo>
                    <a:lnTo>
                      <a:pt x="66" y="198"/>
                    </a:lnTo>
                    <a:lnTo>
                      <a:pt x="82" y="218"/>
                    </a:lnTo>
                    <a:lnTo>
                      <a:pt x="86" y="194"/>
                    </a:lnTo>
                    <a:lnTo>
                      <a:pt x="88" y="158"/>
                    </a:lnTo>
                    <a:lnTo>
                      <a:pt x="84" y="133"/>
                    </a:lnTo>
                    <a:lnTo>
                      <a:pt x="74" y="103"/>
                    </a:lnTo>
                    <a:lnTo>
                      <a:pt x="60" y="72"/>
                    </a:lnTo>
                    <a:lnTo>
                      <a:pt x="41" y="43"/>
                    </a:lnTo>
                    <a:lnTo>
                      <a:pt x="26" y="2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F7F5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7" name="Freeform 27"/>
              <p:cNvSpPr>
                <a:spLocks/>
              </p:cNvSpPr>
              <p:nvPr/>
            </p:nvSpPr>
            <p:spPr bwMode="auto">
              <a:xfrm>
                <a:off x="642" y="2304"/>
                <a:ext cx="81" cy="93"/>
              </a:xfrm>
              <a:custGeom>
                <a:avLst/>
                <a:gdLst>
                  <a:gd name="T0" fmla="*/ 19 w 81"/>
                  <a:gd name="T1" fmla="*/ 92 h 93"/>
                  <a:gd name="T2" fmla="*/ 0 w 81"/>
                  <a:gd name="T3" fmla="*/ 92 h 93"/>
                  <a:gd name="T4" fmla="*/ 22 w 81"/>
                  <a:gd name="T5" fmla="*/ 69 h 93"/>
                  <a:gd name="T6" fmla="*/ 3 w 81"/>
                  <a:gd name="T7" fmla="*/ 77 h 93"/>
                  <a:gd name="T8" fmla="*/ 31 w 81"/>
                  <a:gd name="T9" fmla="*/ 54 h 93"/>
                  <a:gd name="T10" fmla="*/ 7 w 81"/>
                  <a:gd name="T11" fmla="*/ 60 h 93"/>
                  <a:gd name="T12" fmla="*/ 38 w 81"/>
                  <a:gd name="T13" fmla="*/ 37 h 93"/>
                  <a:gd name="T14" fmla="*/ 6 w 81"/>
                  <a:gd name="T15" fmla="*/ 43 h 93"/>
                  <a:gd name="T16" fmla="*/ 18 w 81"/>
                  <a:gd name="T17" fmla="*/ 30 h 93"/>
                  <a:gd name="T18" fmla="*/ 31 w 81"/>
                  <a:gd name="T19" fmla="*/ 16 h 93"/>
                  <a:gd name="T20" fmla="*/ 48 w 81"/>
                  <a:gd name="T21" fmla="*/ 7 h 93"/>
                  <a:gd name="T22" fmla="*/ 70 w 81"/>
                  <a:gd name="T23" fmla="*/ 0 h 93"/>
                  <a:gd name="T24" fmla="*/ 80 w 81"/>
                  <a:gd name="T2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3">
                    <a:moveTo>
                      <a:pt x="19" y="92"/>
                    </a:moveTo>
                    <a:lnTo>
                      <a:pt x="0" y="92"/>
                    </a:lnTo>
                    <a:lnTo>
                      <a:pt x="22" y="69"/>
                    </a:lnTo>
                    <a:lnTo>
                      <a:pt x="3" y="77"/>
                    </a:lnTo>
                    <a:lnTo>
                      <a:pt x="31" y="54"/>
                    </a:lnTo>
                    <a:lnTo>
                      <a:pt x="7" y="60"/>
                    </a:lnTo>
                    <a:lnTo>
                      <a:pt x="38" y="37"/>
                    </a:lnTo>
                    <a:lnTo>
                      <a:pt x="6" y="43"/>
                    </a:lnTo>
                    <a:lnTo>
                      <a:pt x="18" y="30"/>
                    </a:lnTo>
                    <a:lnTo>
                      <a:pt x="31" y="16"/>
                    </a:lnTo>
                    <a:lnTo>
                      <a:pt x="48" y="7"/>
                    </a:lnTo>
                    <a:lnTo>
                      <a:pt x="70" y="0"/>
                    </a:lnTo>
                    <a:lnTo>
                      <a:pt x="80" y="0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8" name="Freeform 28"/>
              <p:cNvSpPr>
                <a:spLocks/>
              </p:cNvSpPr>
              <p:nvPr/>
            </p:nvSpPr>
            <p:spPr bwMode="auto">
              <a:xfrm>
                <a:off x="750" y="2281"/>
                <a:ext cx="344" cy="247"/>
              </a:xfrm>
              <a:custGeom>
                <a:avLst/>
                <a:gdLst>
                  <a:gd name="T0" fmla="*/ 0 w 344"/>
                  <a:gd name="T1" fmla="*/ 9 h 247"/>
                  <a:gd name="T2" fmla="*/ 19 w 344"/>
                  <a:gd name="T3" fmla="*/ 1 h 247"/>
                  <a:gd name="T4" fmla="*/ 32 w 344"/>
                  <a:gd name="T5" fmla="*/ 0 h 247"/>
                  <a:gd name="T6" fmla="*/ 50 w 344"/>
                  <a:gd name="T7" fmla="*/ 4 h 247"/>
                  <a:gd name="T8" fmla="*/ 56 w 344"/>
                  <a:gd name="T9" fmla="*/ 12 h 247"/>
                  <a:gd name="T10" fmla="*/ 41 w 344"/>
                  <a:gd name="T11" fmla="*/ 15 h 247"/>
                  <a:gd name="T12" fmla="*/ 25 w 344"/>
                  <a:gd name="T13" fmla="*/ 26 h 247"/>
                  <a:gd name="T14" fmla="*/ 59 w 344"/>
                  <a:gd name="T15" fmla="*/ 18 h 247"/>
                  <a:gd name="T16" fmla="*/ 82 w 344"/>
                  <a:gd name="T17" fmla="*/ 14 h 247"/>
                  <a:gd name="T18" fmla="*/ 63 w 344"/>
                  <a:gd name="T19" fmla="*/ 29 h 247"/>
                  <a:gd name="T20" fmla="*/ 92 w 344"/>
                  <a:gd name="T21" fmla="*/ 22 h 247"/>
                  <a:gd name="T22" fmla="*/ 110 w 344"/>
                  <a:gd name="T23" fmla="*/ 22 h 247"/>
                  <a:gd name="T24" fmla="*/ 91 w 344"/>
                  <a:gd name="T25" fmla="*/ 32 h 247"/>
                  <a:gd name="T26" fmla="*/ 84 w 344"/>
                  <a:gd name="T27" fmla="*/ 39 h 247"/>
                  <a:gd name="T28" fmla="*/ 117 w 344"/>
                  <a:gd name="T29" fmla="*/ 34 h 247"/>
                  <a:gd name="T30" fmla="*/ 132 w 344"/>
                  <a:gd name="T31" fmla="*/ 34 h 247"/>
                  <a:gd name="T32" fmla="*/ 115 w 344"/>
                  <a:gd name="T33" fmla="*/ 45 h 247"/>
                  <a:gd name="T34" fmla="*/ 112 w 344"/>
                  <a:gd name="T35" fmla="*/ 50 h 247"/>
                  <a:gd name="T36" fmla="*/ 153 w 344"/>
                  <a:gd name="T37" fmla="*/ 47 h 247"/>
                  <a:gd name="T38" fmla="*/ 142 w 344"/>
                  <a:gd name="T39" fmla="*/ 58 h 247"/>
                  <a:gd name="T40" fmla="*/ 175 w 344"/>
                  <a:gd name="T41" fmla="*/ 65 h 247"/>
                  <a:gd name="T42" fmla="*/ 189 w 344"/>
                  <a:gd name="T43" fmla="*/ 73 h 247"/>
                  <a:gd name="T44" fmla="*/ 167 w 344"/>
                  <a:gd name="T45" fmla="*/ 73 h 247"/>
                  <a:gd name="T46" fmla="*/ 198 w 344"/>
                  <a:gd name="T47" fmla="*/ 87 h 247"/>
                  <a:gd name="T48" fmla="*/ 211 w 344"/>
                  <a:gd name="T49" fmla="*/ 101 h 247"/>
                  <a:gd name="T50" fmla="*/ 194 w 344"/>
                  <a:gd name="T51" fmla="*/ 99 h 247"/>
                  <a:gd name="T52" fmla="*/ 179 w 344"/>
                  <a:gd name="T53" fmla="*/ 96 h 247"/>
                  <a:gd name="T54" fmla="*/ 218 w 344"/>
                  <a:gd name="T55" fmla="*/ 118 h 247"/>
                  <a:gd name="T56" fmla="*/ 233 w 344"/>
                  <a:gd name="T57" fmla="*/ 130 h 247"/>
                  <a:gd name="T58" fmla="*/ 206 w 344"/>
                  <a:gd name="T59" fmla="*/ 126 h 247"/>
                  <a:gd name="T60" fmla="*/ 200 w 344"/>
                  <a:gd name="T61" fmla="*/ 128 h 247"/>
                  <a:gd name="T62" fmla="*/ 191 w 344"/>
                  <a:gd name="T63" fmla="*/ 128 h 247"/>
                  <a:gd name="T64" fmla="*/ 241 w 344"/>
                  <a:gd name="T65" fmla="*/ 143 h 247"/>
                  <a:gd name="T66" fmla="*/ 254 w 344"/>
                  <a:gd name="T67" fmla="*/ 151 h 247"/>
                  <a:gd name="T68" fmla="*/ 229 w 344"/>
                  <a:gd name="T69" fmla="*/ 149 h 247"/>
                  <a:gd name="T70" fmla="*/ 210 w 344"/>
                  <a:gd name="T71" fmla="*/ 152 h 247"/>
                  <a:gd name="T72" fmla="*/ 200 w 344"/>
                  <a:gd name="T73" fmla="*/ 158 h 247"/>
                  <a:gd name="T74" fmla="*/ 241 w 344"/>
                  <a:gd name="T75" fmla="*/ 162 h 247"/>
                  <a:gd name="T76" fmla="*/ 260 w 344"/>
                  <a:gd name="T77" fmla="*/ 167 h 247"/>
                  <a:gd name="T78" fmla="*/ 274 w 344"/>
                  <a:gd name="T79" fmla="*/ 172 h 247"/>
                  <a:gd name="T80" fmla="*/ 257 w 344"/>
                  <a:gd name="T81" fmla="*/ 182 h 247"/>
                  <a:gd name="T82" fmla="*/ 251 w 344"/>
                  <a:gd name="T83" fmla="*/ 186 h 247"/>
                  <a:gd name="T84" fmla="*/ 288 w 344"/>
                  <a:gd name="T85" fmla="*/ 192 h 247"/>
                  <a:gd name="T86" fmla="*/ 298 w 344"/>
                  <a:gd name="T87" fmla="*/ 196 h 247"/>
                  <a:gd name="T88" fmla="*/ 287 w 344"/>
                  <a:gd name="T89" fmla="*/ 201 h 247"/>
                  <a:gd name="T90" fmla="*/ 285 w 344"/>
                  <a:gd name="T91" fmla="*/ 205 h 247"/>
                  <a:gd name="T92" fmla="*/ 306 w 344"/>
                  <a:gd name="T93" fmla="*/ 213 h 247"/>
                  <a:gd name="T94" fmla="*/ 325 w 344"/>
                  <a:gd name="T95" fmla="*/ 218 h 247"/>
                  <a:gd name="T96" fmla="*/ 313 w 344"/>
                  <a:gd name="T97" fmla="*/ 224 h 247"/>
                  <a:gd name="T98" fmla="*/ 339 w 344"/>
                  <a:gd name="T99" fmla="*/ 240 h 247"/>
                  <a:gd name="T100" fmla="*/ 343 w 344"/>
                  <a:gd name="T101" fmla="*/ 24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4" h="247">
                    <a:moveTo>
                      <a:pt x="0" y="9"/>
                    </a:moveTo>
                    <a:lnTo>
                      <a:pt x="19" y="1"/>
                    </a:lnTo>
                    <a:lnTo>
                      <a:pt x="32" y="0"/>
                    </a:lnTo>
                    <a:lnTo>
                      <a:pt x="50" y="4"/>
                    </a:lnTo>
                    <a:lnTo>
                      <a:pt x="56" y="12"/>
                    </a:lnTo>
                    <a:lnTo>
                      <a:pt x="41" y="15"/>
                    </a:lnTo>
                    <a:lnTo>
                      <a:pt x="25" y="26"/>
                    </a:lnTo>
                    <a:lnTo>
                      <a:pt x="59" y="18"/>
                    </a:lnTo>
                    <a:lnTo>
                      <a:pt x="82" y="14"/>
                    </a:lnTo>
                    <a:lnTo>
                      <a:pt x="63" y="29"/>
                    </a:lnTo>
                    <a:lnTo>
                      <a:pt x="92" y="22"/>
                    </a:lnTo>
                    <a:lnTo>
                      <a:pt x="110" y="22"/>
                    </a:lnTo>
                    <a:lnTo>
                      <a:pt x="91" y="32"/>
                    </a:lnTo>
                    <a:lnTo>
                      <a:pt x="84" y="39"/>
                    </a:lnTo>
                    <a:lnTo>
                      <a:pt x="117" y="34"/>
                    </a:lnTo>
                    <a:lnTo>
                      <a:pt x="132" y="34"/>
                    </a:lnTo>
                    <a:lnTo>
                      <a:pt x="115" y="45"/>
                    </a:lnTo>
                    <a:lnTo>
                      <a:pt x="112" y="50"/>
                    </a:lnTo>
                    <a:lnTo>
                      <a:pt x="153" y="47"/>
                    </a:lnTo>
                    <a:lnTo>
                      <a:pt x="142" y="58"/>
                    </a:lnTo>
                    <a:lnTo>
                      <a:pt x="175" y="65"/>
                    </a:lnTo>
                    <a:lnTo>
                      <a:pt x="189" y="73"/>
                    </a:lnTo>
                    <a:lnTo>
                      <a:pt x="167" y="73"/>
                    </a:lnTo>
                    <a:lnTo>
                      <a:pt x="198" y="87"/>
                    </a:lnTo>
                    <a:lnTo>
                      <a:pt x="211" y="101"/>
                    </a:lnTo>
                    <a:lnTo>
                      <a:pt x="194" y="99"/>
                    </a:lnTo>
                    <a:lnTo>
                      <a:pt x="179" y="96"/>
                    </a:lnTo>
                    <a:lnTo>
                      <a:pt x="218" y="118"/>
                    </a:lnTo>
                    <a:lnTo>
                      <a:pt x="233" y="130"/>
                    </a:lnTo>
                    <a:lnTo>
                      <a:pt x="206" y="126"/>
                    </a:lnTo>
                    <a:lnTo>
                      <a:pt x="200" y="128"/>
                    </a:lnTo>
                    <a:lnTo>
                      <a:pt x="191" y="128"/>
                    </a:lnTo>
                    <a:lnTo>
                      <a:pt x="241" y="143"/>
                    </a:lnTo>
                    <a:lnTo>
                      <a:pt x="254" y="151"/>
                    </a:lnTo>
                    <a:lnTo>
                      <a:pt x="229" y="149"/>
                    </a:lnTo>
                    <a:lnTo>
                      <a:pt x="210" y="152"/>
                    </a:lnTo>
                    <a:lnTo>
                      <a:pt x="200" y="158"/>
                    </a:lnTo>
                    <a:lnTo>
                      <a:pt x="241" y="162"/>
                    </a:lnTo>
                    <a:lnTo>
                      <a:pt x="260" y="167"/>
                    </a:lnTo>
                    <a:lnTo>
                      <a:pt x="274" y="172"/>
                    </a:lnTo>
                    <a:lnTo>
                      <a:pt x="257" y="182"/>
                    </a:lnTo>
                    <a:lnTo>
                      <a:pt x="251" y="186"/>
                    </a:lnTo>
                    <a:lnTo>
                      <a:pt x="288" y="192"/>
                    </a:lnTo>
                    <a:lnTo>
                      <a:pt x="298" y="196"/>
                    </a:lnTo>
                    <a:lnTo>
                      <a:pt x="287" y="201"/>
                    </a:lnTo>
                    <a:lnTo>
                      <a:pt x="285" y="205"/>
                    </a:lnTo>
                    <a:lnTo>
                      <a:pt x="306" y="213"/>
                    </a:lnTo>
                    <a:lnTo>
                      <a:pt x="325" y="218"/>
                    </a:lnTo>
                    <a:lnTo>
                      <a:pt x="313" y="224"/>
                    </a:lnTo>
                    <a:lnTo>
                      <a:pt x="339" y="240"/>
                    </a:lnTo>
                    <a:lnTo>
                      <a:pt x="343" y="246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07389" name="Group 29"/>
              <p:cNvGrpSpPr>
                <a:grpSpLocks/>
              </p:cNvGrpSpPr>
              <p:nvPr/>
            </p:nvGrpSpPr>
            <p:grpSpPr bwMode="auto">
              <a:xfrm>
                <a:off x="690" y="2363"/>
                <a:ext cx="57" cy="98"/>
                <a:chOff x="690" y="2363"/>
                <a:chExt cx="57" cy="98"/>
              </a:xfrm>
            </p:grpSpPr>
            <p:sp>
              <p:nvSpPr>
                <p:cNvPr id="1807390" name="Freeform 30"/>
                <p:cNvSpPr>
                  <a:spLocks/>
                </p:cNvSpPr>
                <p:nvPr/>
              </p:nvSpPr>
              <p:spPr bwMode="auto">
                <a:xfrm>
                  <a:off x="690" y="2363"/>
                  <a:ext cx="57" cy="98"/>
                </a:xfrm>
                <a:custGeom>
                  <a:avLst/>
                  <a:gdLst>
                    <a:gd name="T0" fmla="*/ 52 w 57"/>
                    <a:gd name="T1" fmla="*/ 0 h 98"/>
                    <a:gd name="T2" fmla="*/ 41 w 57"/>
                    <a:gd name="T3" fmla="*/ 2 h 98"/>
                    <a:gd name="T4" fmla="*/ 30 w 57"/>
                    <a:gd name="T5" fmla="*/ 10 h 98"/>
                    <a:gd name="T6" fmla="*/ 21 w 57"/>
                    <a:gd name="T7" fmla="*/ 21 h 98"/>
                    <a:gd name="T8" fmla="*/ 16 w 57"/>
                    <a:gd name="T9" fmla="*/ 30 h 98"/>
                    <a:gd name="T10" fmla="*/ 7 w 57"/>
                    <a:gd name="T11" fmla="*/ 61 h 98"/>
                    <a:gd name="T12" fmla="*/ 1 w 57"/>
                    <a:gd name="T13" fmla="*/ 80 h 98"/>
                    <a:gd name="T14" fmla="*/ 0 w 57"/>
                    <a:gd name="T15" fmla="*/ 93 h 98"/>
                    <a:gd name="T16" fmla="*/ 2 w 57"/>
                    <a:gd name="T17" fmla="*/ 97 h 98"/>
                    <a:gd name="T18" fmla="*/ 15 w 57"/>
                    <a:gd name="T19" fmla="*/ 97 h 98"/>
                    <a:gd name="T20" fmla="*/ 37 w 57"/>
                    <a:gd name="T21" fmla="*/ 97 h 98"/>
                    <a:gd name="T22" fmla="*/ 46 w 57"/>
                    <a:gd name="T23" fmla="*/ 95 h 98"/>
                    <a:gd name="T24" fmla="*/ 48 w 57"/>
                    <a:gd name="T25" fmla="*/ 83 h 98"/>
                    <a:gd name="T26" fmla="*/ 47 w 57"/>
                    <a:gd name="T27" fmla="*/ 68 h 98"/>
                    <a:gd name="T28" fmla="*/ 46 w 57"/>
                    <a:gd name="T29" fmla="*/ 49 h 98"/>
                    <a:gd name="T30" fmla="*/ 48 w 57"/>
                    <a:gd name="T31" fmla="*/ 32 h 98"/>
                    <a:gd name="T32" fmla="*/ 52 w 57"/>
                    <a:gd name="T33" fmla="*/ 19 h 98"/>
                    <a:gd name="T34" fmla="*/ 56 w 57"/>
                    <a:gd name="T35" fmla="*/ 6 h 98"/>
                    <a:gd name="T36" fmla="*/ 52 w 57"/>
                    <a:gd name="T3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7" h="98">
                      <a:moveTo>
                        <a:pt x="52" y="0"/>
                      </a:moveTo>
                      <a:lnTo>
                        <a:pt x="41" y="2"/>
                      </a:lnTo>
                      <a:lnTo>
                        <a:pt x="30" y="10"/>
                      </a:lnTo>
                      <a:lnTo>
                        <a:pt x="21" y="21"/>
                      </a:lnTo>
                      <a:lnTo>
                        <a:pt x="16" y="30"/>
                      </a:lnTo>
                      <a:lnTo>
                        <a:pt x="7" y="61"/>
                      </a:lnTo>
                      <a:lnTo>
                        <a:pt x="1" y="80"/>
                      </a:lnTo>
                      <a:lnTo>
                        <a:pt x="0" y="93"/>
                      </a:lnTo>
                      <a:lnTo>
                        <a:pt x="2" y="97"/>
                      </a:lnTo>
                      <a:lnTo>
                        <a:pt x="15" y="97"/>
                      </a:lnTo>
                      <a:lnTo>
                        <a:pt x="37" y="97"/>
                      </a:lnTo>
                      <a:lnTo>
                        <a:pt x="46" y="95"/>
                      </a:lnTo>
                      <a:lnTo>
                        <a:pt x="48" y="83"/>
                      </a:lnTo>
                      <a:lnTo>
                        <a:pt x="47" y="68"/>
                      </a:lnTo>
                      <a:lnTo>
                        <a:pt x="46" y="49"/>
                      </a:lnTo>
                      <a:lnTo>
                        <a:pt x="48" y="32"/>
                      </a:lnTo>
                      <a:lnTo>
                        <a:pt x="52" y="19"/>
                      </a:lnTo>
                      <a:lnTo>
                        <a:pt x="56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FFFFFF"/>
                </a:solidFill>
                <a:ln w="12699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807391" name="Group 31"/>
                <p:cNvGrpSpPr>
                  <a:grpSpLocks/>
                </p:cNvGrpSpPr>
                <p:nvPr/>
              </p:nvGrpSpPr>
              <p:grpSpPr bwMode="auto">
                <a:xfrm>
                  <a:off x="691" y="2424"/>
                  <a:ext cx="25" cy="27"/>
                  <a:chOff x="691" y="2424"/>
                  <a:chExt cx="25" cy="27"/>
                </a:xfrm>
              </p:grpSpPr>
              <p:sp>
                <p:nvSpPr>
                  <p:cNvPr id="18073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424"/>
                    <a:ext cx="25" cy="2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7393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698" y="2432"/>
                    <a:ext cx="1" cy="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07394" name="Freeform 34"/>
              <p:cNvSpPr>
                <a:spLocks/>
              </p:cNvSpPr>
              <p:nvPr/>
            </p:nvSpPr>
            <p:spPr bwMode="auto">
              <a:xfrm>
                <a:off x="967" y="2548"/>
                <a:ext cx="45" cy="184"/>
              </a:xfrm>
              <a:custGeom>
                <a:avLst/>
                <a:gdLst>
                  <a:gd name="T0" fmla="*/ 37 w 45"/>
                  <a:gd name="T1" fmla="*/ 0 h 184"/>
                  <a:gd name="T2" fmla="*/ 23 w 45"/>
                  <a:gd name="T3" fmla="*/ 22 h 184"/>
                  <a:gd name="T4" fmla="*/ 14 w 45"/>
                  <a:gd name="T5" fmla="*/ 47 h 184"/>
                  <a:gd name="T6" fmla="*/ 5 w 45"/>
                  <a:gd name="T7" fmla="*/ 78 h 184"/>
                  <a:gd name="T8" fmla="*/ 1 w 45"/>
                  <a:gd name="T9" fmla="*/ 111 h 184"/>
                  <a:gd name="T10" fmla="*/ 0 w 45"/>
                  <a:gd name="T11" fmla="*/ 131 h 184"/>
                  <a:gd name="T12" fmla="*/ 0 w 45"/>
                  <a:gd name="T13" fmla="*/ 157 h 184"/>
                  <a:gd name="T14" fmla="*/ 2 w 45"/>
                  <a:gd name="T15" fmla="*/ 177 h 184"/>
                  <a:gd name="T16" fmla="*/ 6 w 45"/>
                  <a:gd name="T17" fmla="*/ 183 h 184"/>
                  <a:gd name="T18" fmla="*/ 13 w 45"/>
                  <a:gd name="T19" fmla="*/ 182 h 184"/>
                  <a:gd name="T20" fmla="*/ 13 w 45"/>
                  <a:gd name="T21" fmla="*/ 175 h 184"/>
                  <a:gd name="T22" fmla="*/ 12 w 45"/>
                  <a:gd name="T23" fmla="*/ 151 h 184"/>
                  <a:gd name="T24" fmla="*/ 14 w 45"/>
                  <a:gd name="T25" fmla="*/ 122 h 184"/>
                  <a:gd name="T26" fmla="*/ 17 w 45"/>
                  <a:gd name="T27" fmla="*/ 92 h 184"/>
                  <a:gd name="T28" fmla="*/ 22 w 45"/>
                  <a:gd name="T29" fmla="*/ 66 h 184"/>
                  <a:gd name="T30" fmla="*/ 27 w 45"/>
                  <a:gd name="T31" fmla="*/ 47 h 184"/>
                  <a:gd name="T32" fmla="*/ 35 w 45"/>
                  <a:gd name="T33" fmla="*/ 25 h 184"/>
                  <a:gd name="T34" fmla="*/ 44 w 45"/>
                  <a:gd name="T35" fmla="*/ 11 h 184"/>
                  <a:gd name="T36" fmla="*/ 42 w 45"/>
                  <a:gd name="T37" fmla="*/ 1 h 184"/>
                  <a:gd name="T38" fmla="*/ 37 w 45"/>
                  <a:gd name="T3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4">
                    <a:moveTo>
                      <a:pt x="37" y="0"/>
                    </a:moveTo>
                    <a:lnTo>
                      <a:pt x="23" y="22"/>
                    </a:lnTo>
                    <a:lnTo>
                      <a:pt x="14" y="47"/>
                    </a:lnTo>
                    <a:lnTo>
                      <a:pt x="5" y="78"/>
                    </a:lnTo>
                    <a:lnTo>
                      <a:pt x="1" y="111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6" y="183"/>
                    </a:lnTo>
                    <a:lnTo>
                      <a:pt x="13" y="182"/>
                    </a:lnTo>
                    <a:lnTo>
                      <a:pt x="13" y="175"/>
                    </a:lnTo>
                    <a:lnTo>
                      <a:pt x="12" y="151"/>
                    </a:lnTo>
                    <a:lnTo>
                      <a:pt x="14" y="122"/>
                    </a:lnTo>
                    <a:lnTo>
                      <a:pt x="17" y="92"/>
                    </a:lnTo>
                    <a:lnTo>
                      <a:pt x="22" y="66"/>
                    </a:lnTo>
                    <a:lnTo>
                      <a:pt x="27" y="47"/>
                    </a:lnTo>
                    <a:lnTo>
                      <a:pt x="35" y="25"/>
                    </a:lnTo>
                    <a:lnTo>
                      <a:pt x="44" y="11"/>
                    </a:lnTo>
                    <a:lnTo>
                      <a:pt x="42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F1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95" name="Freeform 35"/>
              <p:cNvSpPr>
                <a:spLocks/>
              </p:cNvSpPr>
              <p:nvPr/>
            </p:nvSpPr>
            <p:spPr bwMode="auto">
              <a:xfrm>
                <a:off x="723" y="2391"/>
                <a:ext cx="89" cy="173"/>
              </a:xfrm>
              <a:custGeom>
                <a:avLst/>
                <a:gdLst>
                  <a:gd name="T0" fmla="*/ 0 w 89"/>
                  <a:gd name="T1" fmla="*/ 158 h 173"/>
                  <a:gd name="T2" fmla="*/ 20 w 89"/>
                  <a:gd name="T3" fmla="*/ 172 h 173"/>
                  <a:gd name="T4" fmla="*/ 23 w 89"/>
                  <a:gd name="T5" fmla="*/ 151 h 173"/>
                  <a:gd name="T6" fmla="*/ 36 w 89"/>
                  <a:gd name="T7" fmla="*/ 161 h 173"/>
                  <a:gd name="T8" fmla="*/ 32 w 89"/>
                  <a:gd name="T9" fmla="*/ 138 h 173"/>
                  <a:gd name="T10" fmla="*/ 47 w 89"/>
                  <a:gd name="T11" fmla="*/ 151 h 173"/>
                  <a:gd name="T12" fmla="*/ 49 w 89"/>
                  <a:gd name="T13" fmla="*/ 123 h 173"/>
                  <a:gd name="T14" fmla="*/ 66 w 89"/>
                  <a:gd name="T15" fmla="*/ 131 h 173"/>
                  <a:gd name="T16" fmla="*/ 55 w 89"/>
                  <a:gd name="T17" fmla="*/ 111 h 173"/>
                  <a:gd name="T18" fmla="*/ 76 w 89"/>
                  <a:gd name="T19" fmla="*/ 119 h 173"/>
                  <a:gd name="T20" fmla="*/ 70 w 89"/>
                  <a:gd name="T21" fmla="*/ 101 h 173"/>
                  <a:gd name="T22" fmla="*/ 87 w 89"/>
                  <a:gd name="T23" fmla="*/ 105 h 173"/>
                  <a:gd name="T24" fmla="*/ 76 w 89"/>
                  <a:gd name="T25" fmla="*/ 79 h 173"/>
                  <a:gd name="T26" fmla="*/ 88 w 89"/>
                  <a:gd name="T27" fmla="*/ 81 h 173"/>
                  <a:gd name="T28" fmla="*/ 67 w 89"/>
                  <a:gd name="T29" fmla="*/ 58 h 173"/>
                  <a:gd name="T30" fmla="*/ 80 w 89"/>
                  <a:gd name="T31" fmla="*/ 54 h 173"/>
                  <a:gd name="T32" fmla="*/ 65 w 89"/>
                  <a:gd name="T33" fmla="*/ 16 h 173"/>
                  <a:gd name="T34" fmla="*/ 66 w 89"/>
                  <a:gd name="T35" fmla="*/ 0 h 173"/>
                  <a:gd name="T36" fmla="*/ 88 w 89"/>
                  <a:gd name="T37" fmla="*/ 34 h 173"/>
                  <a:gd name="T38" fmla="*/ 82 w 89"/>
                  <a:gd name="T39" fmla="*/ 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9" h="173">
                    <a:moveTo>
                      <a:pt x="0" y="158"/>
                    </a:moveTo>
                    <a:lnTo>
                      <a:pt x="20" y="172"/>
                    </a:lnTo>
                    <a:lnTo>
                      <a:pt x="23" y="151"/>
                    </a:lnTo>
                    <a:lnTo>
                      <a:pt x="36" y="161"/>
                    </a:lnTo>
                    <a:lnTo>
                      <a:pt x="32" y="138"/>
                    </a:lnTo>
                    <a:lnTo>
                      <a:pt x="47" y="151"/>
                    </a:lnTo>
                    <a:lnTo>
                      <a:pt x="49" y="123"/>
                    </a:lnTo>
                    <a:lnTo>
                      <a:pt x="66" y="131"/>
                    </a:lnTo>
                    <a:lnTo>
                      <a:pt x="55" y="111"/>
                    </a:lnTo>
                    <a:lnTo>
                      <a:pt x="76" y="119"/>
                    </a:lnTo>
                    <a:lnTo>
                      <a:pt x="70" y="101"/>
                    </a:lnTo>
                    <a:lnTo>
                      <a:pt x="87" y="105"/>
                    </a:lnTo>
                    <a:lnTo>
                      <a:pt x="76" y="79"/>
                    </a:lnTo>
                    <a:lnTo>
                      <a:pt x="88" y="81"/>
                    </a:lnTo>
                    <a:lnTo>
                      <a:pt x="67" y="58"/>
                    </a:lnTo>
                    <a:lnTo>
                      <a:pt x="80" y="54"/>
                    </a:lnTo>
                    <a:lnTo>
                      <a:pt x="65" y="16"/>
                    </a:lnTo>
                    <a:lnTo>
                      <a:pt x="66" y="0"/>
                    </a:lnTo>
                    <a:lnTo>
                      <a:pt x="88" y="34"/>
                    </a:lnTo>
                    <a:lnTo>
                      <a:pt x="82" y="1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07396" name="Group 36"/>
              <p:cNvGrpSpPr>
                <a:grpSpLocks/>
              </p:cNvGrpSpPr>
              <p:nvPr/>
            </p:nvGrpSpPr>
            <p:grpSpPr bwMode="auto">
              <a:xfrm>
                <a:off x="1235" y="2057"/>
                <a:ext cx="187" cy="491"/>
                <a:chOff x="1235" y="2057"/>
                <a:chExt cx="187" cy="491"/>
              </a:xfrm>
            </p:grpSpPr>
            <p:grpSp>
              <p:nvGrpSpPr>
                <p:cNvPr id="1807397" name="Group 37"/>
                <p:cNvGrpSpPr>
                  <a:grpSpLocks/>
                </p:cNvGrpSpPr>
                <p:nvPr/>
              </p:nvGrpSpPr>
              <p:grpSpPr bwMode="auto">
                <a:xfrm>
                  <a:off x="1235" y="2112"/>
                  <a:ext cx="146" cy="436"/>
                  <a:chOff x="1235" y="2112"/>
                  <a:chExt cx="146" cy="436"/>
                </a:xfrm>
              </p:grpSpPr>
              <p:sp>
                <p:nvSpPr>
                  <p:cNvPr id="1807398" name="Freeform 38"/>
                  <p:cNvSpPr>
                    <a:spLocks/>
                  </p:cNvSpPr>
                  <p:nvPr/>
                </p:nvSpPr>
                <p:spPr bwMode="auto">
                  <a:xfrm>
                    <a:off x="1235" y="2112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7399" name="Freeform 39"/>
                  <p:cNvSpPr>
                    <a:spLocks/>
                  </p:cNvSpPr>
                  <p:nvPr/>
                </p:nvSpPr>
                <p:spPr bwMode="auto">
                  <a:xfrm>
                    <a:off x="1249" y="2389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07400" name="Freeform 40"/>
                <p:cNvSpPr>
                  <a:spLocks/>
                </p:cNvSpPr>
                <p:nvPr/>
              </p:nvSpPr>
              <p:spPr bwMode="auto">
                <a:xfrm>
                  <a:off x="1316" y="2057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07401" name="Group 41"/>
              <p:cNvGrpSpPr>
                <a:grpSpLocks/>
              </p:cNvGrpSpPr>
              <p:nvPr/>
            </p:nvGrpSpPr>
            <p:grpSpPr bwMode="auto">
              <a:xfrm>
                <a:off x="530" y="2486"/>
                <a:ext cx="187" cy="491"/>
                <a:chOff x="530" y="2486"/>
                <a:chExt cx="187" cy="491"/>
              </a:xfrm>
            </p:grpSpPr>
            <p:grpSp>
              <p:nvGrpSpPr>
                <p:cNvPr id="1807402" name="Group 42"/>
                <p:cNvGrpSpPr>
                  <a:grpSpLocks/>
                </p:cNvGrpSpPr>
                <p:nvPr/>
              </p:nvGrpSpPr>
              <p:grpSpPr bwMode="auto">
                <a:xfrm>
                  <a:off x="530" y="2541"/>
                  <a:ext cx="146" cy="436"/>
                  <a:chOff x="530" y="2541"/>
                  <a:chExt cx="146" cy="436"/>
                </a:xfrm>
              </p:grpSpPr>
              <p:sp>
                <p:nvSpPr>
                  <p:cNvPr id="1807403" name="Freeform 43"/>
                  <p:cNvSpPr>
                    <a:spLocks/>
                  </p:cNvSpPr>
                  <p:nvPr/>
                </p:nvSpPr>
                <p:spPr bwMode="auto">
                  <a:xfrm>
                    <a:off x="530" y="2541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7404" name="Freeform 44"/>
                  <p:cNvSpPr>
                    <a:spLocks/>
                  </p:cNvSpPr>
                  <p:nvPr/>
                </p:nvSpPr>
                <p:spPr bwMode="auto">
                  <a:xfrm>
                    <a:off x="544" y="2818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07405" name="Freeform 45"/>
                <p:cNvSpPr>
                  <a:spLocks/>
                </p:cNvSpPr>
                <p:nvPr/>
              </p:nvSpPr>
              <p:spPr bwMode="auto">
                <a:xfrm>
                  <a:off x="611" y="2486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07406" name="Group 46"/>
              <p:cNvGrpSpPr>
                <a:grpSpLocks/>
              </p:cNvGrpSpPr>
              <p:nvPr/>
            </p:nvGrpSpPr>
            <p:grpSpPr bwMode="auto">
              <a:xfrm>
                <a:off x="323" y="2171"/>
                <a:ext cx="187" cy="491"/>
                <a:chOff x="323" y="2171"/>
                <a:chExt cx="187" cy="491"/>
              </a:xfrm>
            </p:grpSpPr>
            <p:grpSp>
              <p:nvGrpSpPr>
                <p:cNvPr id="1807407" name="Group 47"/>
                <p:cNvGrpSpPr>
                  <a:grpSpLocks/>
                </p:cNvGrpSpPr>
                <p:nvPr/>
              </p:nvGrpSpPr>
              <p:grpSpPr bwMode="auto">
                <a:xfrm>
                  <a:off x="323" y="2226"/>
                  <a:ext cx="146" cy="436"/>
                  <a:chOff x="323" y="2226"/>
                  <a:chExt cx="146" cy="436"/>
                </a:xfrm>
              </p:grpSpPr>
              <p:sp>
                <p:nvSpPr>
                  <p:cNvPr id="1807408" name="Freeform 48"/>
                  <p:cNvSpPr>
                    <a:spLocks/>
                  </p:cNvSpPr>
                  <p:nvPr/>
                </p:nvSpPr>
                <p:spPr bwMode="auto">
                  <a:xfrm>
                    <a:off x="323" y="2226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7409" name="Freeform 49"/>
                  <p:cNvSpPr>
                    <a:spLocks/>
                  </p:cNvSpPr>
                  <p:nvPr/>
                </p:nvSpPr>
                <p:spPr bwMode="auto">
                  <a:xfrm>
                    <a:off x="337" y="2503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07410" name="Freeform 50"/>
                <p:cNvSpPr>
                  <a:spLocks/>
                </p:cNvSpPr>
                <p:nvPr/>
              </p:nvSpPr>
              <p:spPr bwMode="auto">
                <a:xfrm>
                  <a:off x="404" y="2171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807411" name="Rectangle 51"/>
            <p:cNvSpPr>
              <a:spLocks noChangeArrowheads="1"/>
            </p:cNvSpPr>
            <p:nvPr/>
          </p:nvSpPr>
          <p:spPr bwMode="auto">
            <a:xfrm>
              <a:off x="195" y="1086"/>
              <a:ext cx="2010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baseline="0"/>
                <a:t>Indirect Methods:</a:t>
              </a:r>
            </a:p>
            <a:p>
              <a:r>
                <a:rPr lang="en-US" altLang="en-US" baseline="0"/>
                <a:t>	“Trial and Error”</a:t>
              </a:r>
            </a:p>
          </p:txBody>
        </p:sp>
      </p:grpSp>
      <p:grpSp>
        <p:nvGrpSpPr>
          <p:cNvPr id="1807412" name="Group 52"/>
          <p:cNvGrpSpPr>
            <a:grpSpLocks/>
          </p:cNvGrpSpPr>
          <p:nvPr/>
        </p:nvGrpSpPr>
        <p:grpSpPr bwMode="auto">
          <a:xfrm>
            <a:off x="4491038" y="1704975"/>
            <a:ext cx="4510087" cy="4875213"/>
            <a:chOff x="2829" y="1074"/>
            <a:chExt cx="2841" cy="3071"/>
          </a:xfrm>
        </p:grpSpPr>
        <p:grpSp>
          <p:nvGrpSpPr>
            <p:cNvPr id="1807413" name="Group 53"/>
            <p:cNvGrpSpPr>
              <a:grpSpLocks/>
            </p:cNvGrpSpPr>
            <p:nvPr/>
          </p:nvGrpSpPr>
          <p:grpSpPr bwMode="auto">
            <a:xfrm>
              <a:off x="3024" y="1986"/>
              <a:ext cx="2368" cy="2159"/>
              <a:chOff x="3024" y="1986"/>
              <a:chExt cx="2368" cy="2159"/>
            </a:xfrm>
          </p:grpSpPr>
          <p:sp>
            <p:nvSpPr>
              <p:cNvPr id="1807414" name="Rectangle 54"/>
              <p:cNvSpPr>
                <a:spLocks noChangeArrowheads="1"/>
              </p:cNvSpPr>
              <p:nvPr/>
            </p:nvSpPr>
            <p:spPr bwMode="auto">
              <a:xfrm>
                <a:off x="3024" y="1986"/>
                <a:ext cx="1398" cy="1307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7415" name="Freeform 55"/>
              <p:cNvSpPr>
                <a:spLocks/>
              </p:cNvSpPr>
              <p:nvPr/>
            </p:nvSpPr>
            <p:spPr bwMode="auto">
              <a:xfrm>
                <a:off x="3306" y="2263"/>
                <a:ext cx="267" cy="129"/>
              </a:xfrm>
              <a:custGeom>
                <a:avLst/>
                <a:gdLst>
                  <a:gd name="T0" fmla="*/ 254 w 267"/>
                  <a:gd name="T1" fmla="*/ 95 h 129"/>
                  <a:gd name="T2" fmla="*/ 235 w 267"/>
                  <a:gd name="T3" fmla="*/ 79 h 129"/>
                  <a:gd name="T4" fmla="*/ 211 w 267"/>
                  <a:gd name="T5" fmla="*/ 60 h 129"/>
                  <a:gd name="T6" fmla="*/ 191 w 267"/>
                  <a:gd name="T7" fmla="*/ 45 h 129"/>
                  <a:gd name="T8" fmla="*/ 152 w 267"/>
                  <a:gd name="T9" fmla="*/ 32 h 129"/>
                  <a:gd name="T10" fmla="*/ 103 w 267"/>
                  <a:gd name="T11" fmla="*/ 19 h 129"/>
                  <a:gd name="T12" fmla="*/ 62 w 267"/>
                  <a:gd name="T13" fmla="*/ 6 h 129"/>
                  <a:gd name="T14" fmla="*/ 49 w 267"/>
                  <a:gd name="T15" fmla="*/ 2 h 129"/>
                  <a:gd name="T16" fmla="*/ 19 w 267"/>
                  <a:gd name="T17" fmla="*/ 0 h 129"/>
                  <a:gd name="T18" fmla="*/ 0 w 267"/>
                  <a:gd name="T19" fmla="*/ 1 h 129"/>
                  <a:gd name="T20" fmla="*/ 12 w 267"/>
                  <a:gd name="T21" fmla="*/ 20 h 129"/>
                  <a:gd name="T22" fmla="*/ 21 w 267"/>
                  <a:gd name="T23" fmla="*/ 36 h 129"/>
                  <a:gd name="T24" fmla="*/ 34 w 267"/>
                  <a:gd name="T25" fmla="*/ 56 h 129"/>
                  <a:gd name="T26" fmla="*/ 52 w 267"/>
                  <a:gd name="T27" fmla="*/ 75 h 129"/>
                  <a:gd name="T28" fmla="*/ 62 w 267"/>
                  <a:gd name="T29" fmla="*/ 85 h 129"/>
                  <a:gd name="T30" fmla="*/ 79 w 267"/>
                  <a:gd name="T31" fmla="*/ 95 h 129"/>
                  <a:gd name="T32" fmla="*/ 98 w 267"/>
                  <a:gd name="T33" fmla="*/ 100 h 129"/>
                  <a:gd name="T34" fmla="*/ 116 w 267"/>
                  <a:gd name="T35" fmla="*/ 106 h 129"/>
                  <a:gd name="T36" fmla="*/ 133 w 267"/>
                  <a:gd name="T37" fmla="*/ 106 h 129"/>
                  <a:gd name="T38" fmla="*/ 152 w 267"/>
                  <a:gd name="T39" fmla="*/ 106 h 129"/>
                  <a:gd name="T40" fmla="*/ 166 w 267"/>
                  <a:gd name="T41" fmla="*/ 107 h 129"/>
                  <a:gd name="T42" fmla="*/ 187 w 267"/>
                  <a:gd name="T43" fmla="*/ 112 h 129"/>
                  <a:gd name="T44" fmla="*/ 201 w 267"/>
                  <a:gd name="T45" fmla="*/ 121 h 129"/>
                  <a:gd name="T46" fmla="*/ 208 w 267"/>
                  <a:gd name="T47" fmla="*/ 128 h 129"/>
                  <a:gd name="T48" fmla="*/ 224 w 267"/>
                  <a:gd name="T49" fmla="*/ 116 h 129"/>
                  <a:gd name="T50" fmla="*/ 248 w 267"/>
                  <a:gd name="T51" fmla="*/ 106 h 129"/>
                  <a:gd name="T52" fmla="*/ 266 w 267"/>
                  <a:gd name="T53" fmla="*/ 102 h 129"/>
                  <a:gd name="T54" fmla="*/ 254 w 267"/>
                  <a:gd name="T55" fmla="*/ 9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7" h="129">
                    <a:moveTo>
                      <a:pt x="254" y="95"/>
                    </a:moveTo>
                    <a:lnTo>
                      <a:pt x="235" y="79"/>
                    </a:lnTo>
                    <a:lnTo>
                      <a:pt x="211" y="60"/>
                    </a:lnTo>
                    <a:lnTo>
                      <a:pt x="191" y="45"/>
                    </a:lnTo>
                    <a:lnTo>
                      <a:pt x="152" y="32"/>
                    </a:lnTo>
                    <a:lnTo>
                      <a:pt x="103" y="19"/>
                    </a:lnTo>
                    <a:lnTo>
                      <a:pt x="62" y="6"/>
                    </a:lnTo>
                    <a:lnTo>
                      <a:pt x="49" y="2"/>
                    </a:lnTo>
                    <a:lnTo>
                      <a:pt x="19" y="0"/>
                    </a:lnTo>
                    <a:lnTo>
                      <a:pt x="0" y="1"/>
                    </a:lnTo>
                    <a:lnTo>
                      <a:pt x="12" y="20"/>
                    </a:lnTo>
                    <a:lnTo>
                      <a:pt x="21" y="36"/>
                    </a:lnTo>
                    <a:lnTo>
                      <a:pt x="34" y="56"/>
                    </a:lnTo>
                    <a:lnTo>
                      <a:pt x="52" y="75"/>
                    </a:lnTo>
                    <a:lnTo>
                      <a:pt x="62" y="85"/>
                    </a:lnTo>
                    <a:lnTo>
                      <a:pt x="79" y="95"/>
                    </a:lnTo>
                    <a:lnTo>
                      <a:pt x="98" y="100"/>
                    </a:lnTo>
                    <a:lnTo>
                      <a:pt x="116" y="106"/>
                    </a:lnTo>
                    <a:lnTo>
                      <a:pt x="133" y="106"/>
                    </a:lnTo>
                    <a:lnTo>
                      <a:pt x="152" y="106"/>
                    </a:lnTo>
                    <a:lnTo>
                      <a:pt x="166" y="107"/>
                    </a:lnTo>
                    <a:lnTo>
                      <a:pt x="187" y="112"/>
                    </a:lnTo>
                    <a:lnTo>
                      <a:pt x="201" y="121"/>
                    </a:lnTo>
                    <a:lnTo>
                      <a:pt x="208" y="128"/>
                    </a:lnTo>
                    <a:lnTo>
                      <a:pt x="224" y="116"/>
                    </a:lnTo>
                    <a:lnTo>
                      <a:pt x="248" y="106"/>
                    </a:lnTo>
                    <a:lnTo>
                      <a:pt x="266" y="102"/>
                    </a:lnTo>
                    <a:lnTo>
                      <a:pt x="254" y="95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16" name="Freeform 56"/>
              <p:cNvSpPr>
                <a:spLocks/>
              </p:cNvSpPr>
              <p:nvPr/>
            </p:nvSpPr>
            <p:spPr bwMode="auto">
              <a:xfrm>
                <a:off x="3406" y="2091"/>
                <a:ext cx="770" cy="1045"/>
              </a:xfrm>
              <a:custGeom>
                <a:avLst/>
                <a:gdLst>
                  <a:gd name="T0" fmla="*/ 273 w 770"/>
                  <a:gd name="T1" fmla="*/ 273 h 1045"/>
                  <a:gd name="T2" fmla="*/ 370 w 770"/>
                  <a:gd name="T3" fmla="*/ 359 h 1045"/>
                  <a:gd name="T4" fmla="*/ 491 w 770"/>
                  <a:gd name="T5" fmla="*/ 456 h 1045"/>
                  <a:gd name="T6" fmla="*/ 580 w 770"/>
                  <a:gd name="T7" fmla="*/ 559 h 1045"/>
                  <a:gd name="T8" fmla="*/ 686 w 770"/>
                  <a:gd name="T9" fmla="*/ 709 h 1045"/>
                  <a:gd name="T10" fmla="*/ 749 w 770"/>
                  <a:gd name="T11" fmla="*/ 775 h 1045"/>
                  <a:gd name="T12" fmla="*/ 769 w 770"/>
                  <a:gd name="T13" fmla="*/ 876 h 1045"/>
                  <a:gd name="T14" fmla="*/ 760 w 770"/>
                  <a:gd name="T15" fmla="*/ 932 h 1045"/>
                  <a:gd name="T16" fmla="*/ 711 w 770"/>
                  <a:gd name="T17" fmla="*/ 986 h 1045"/>
                  <a:gd name="T18" fmla="*/ 625 w 770"/>
                  <a:gd name="T19" fmla="*/ 1007 h 1045"/>
                  <a:gd name="T20" fmla="*/ 512 w 770"/>
                  <a:gd name="T21" fmla="*/ 1036 h 1045"/>
                  <a:gd name="T22" fmla="*/ 347 w 770"/>
                  <a:gd name="T23" fmla="*/ 1015 h 1045"/>
                  <a:gd name="T24" fmla="*/ 262 w 770"/>
                  <a:gd name="T25" fmla="*/ 1001 h 1045"/>
                  <a:gd name="T26" fmla="*/ 457 w 770"/>
                  <a:gd name="T27" fmla="*/ 990 h 1045"/>
                  <a:gd name="T28" fmla="*/ 370 w 770"/>
                  <a:gd name="T29" fmla="*/ 961 h 1045"/>
                  <a:gd name="T30" fmla="*/ 393 w 770"/>
                  <a:gd name="T31" fmla="*/ 930 h 1045"/>
                  <a:gd name="T32" fmla="*/ 484 w 770"/>
                  <a:gd name="T33" fmla="*/ 895 h 1045"/>
                  <a:gd name="T34" fmla="*/ 373 w 770"/>
                  <a:gd name="T35" fmla="*/ 829 h 1045"/>
                  <a:gd name="T36" fmla="*/ 304 w 770"/>
                  <a:gd name="T37" fmla="*/ 835 h 1045"/>
                  <a:gd name="T38" fmla="*/ 204 w 770"/>
                  <a:gd name="T39" fmla="*/ 959 h 1045"/>
                  <a:gd name="T40" fmla="*/ 157 w 770"/>
                  <a:gd name="T41" fmla="*/ 1033 h 1045"/>
                  <a:gd name="T42" fmla="*/ 83 w 770"/>
                  <a:gd name="T43" fmla="*/ 1033 h 1045"/>
                  <a:gd name="T44" fmla="*/ 215 w 770"/>
                  <a:gd name="T45" fmla="*/ 844 h 1045"/>
                  <a:gd name="T46" fmla="*/ 221 w 770"/>
                  <a:gd name="T47" fmla="*/ 804 h 1045"/>
                  <a:gd name="T48" fmla="*/ 94 w 770"/>
                  <a:gd name="T49" fmla="*/ 955 h 1045"/>
                  <a:gd name="T50" fmla="*/ 54 w 770"/>
                  <a:gd name="T51" fmla="*/ 1015 h 1045"/>
                  <a:gd name="T52" fmla="*/ 0 w 770"/>
                  <a:gd name="T53" fmla="*/ 1007 h 1045"/>
                  <a:gd name="T54" fmla="*/ 112 w 770"/>
                  <a:gd name="T55" fmla="*/ 861 h 1045"/>
                  <a:gd name="T56" fmla="*/ 178 w 770"/>
                  <a:gd name="T57" fmla="*/ 694 h 1045"/>
                  <a:gd name="T58" fmla="*/ 195 w 770"/>
                  <a:gd name="T59" fmla="*/ 571 h 1045"/>
                  <a:gd name="T60" fmla="*/ 205 w 770"/>
                  <a:gd name="T61" fmla="*/ 516 h 1045"/>
                  <a:gd name="T62" fmla="*/ 166 w 770"/>
                  <a:gd name="T63" fmla="*/ 487 h 1045"/>
                  <a:gd name="T64" fmla="*/ 141 w 770"/>
                  <a:gd name="T65" fmla="*/ 511 h 1045"/>
                  <a:gd name="T66" fmla="*/ 123 w 770"/>
                  <a:gd name="T67" fmla="*/ 513 h 1045"/>
                  <a:gd name="T68" fmla="*/ 121 w 770"/>
                  <a:gd name="T69" fmla="*/ 490 h 1045"/>
                  <a:gd name="T70" fmla="*/ 105 w 770"/>
                  <a:gd name="T71" fmla="*/ 472 h 1045"/>
                  <a:gd name="T72" fmla="*/ 79 w 770"/>
                  <a:gd name="T73" fmla="*/ 467 h 1045"/>
                  <a:gd name="T74" fmla="*/ 59 w 770"/>
                  <a:gd name="T75" fmla="*/ 482 h 1045"/>
                  <a:gd name="T76" fmla="*/ 37 w 770"/>
                  <a:gd name="T77" fmla="*/ 498 h 1045"/>
                  <a:gd name="T78" fmla="*/ 24 w 770"/>
                  <a:gd name="T79" fmla="*/ 483 h 1045"/>
                  <a:gd name="T80" fmla="*/ 14 w 770"/>
                  <a:gd name="T81" fmla="*/ 464 h 1045"/>
                  <a:gd name="T82" fmla="*/ 29 w 770"/>
                  <a:gd name="T83" fmla="*/ 427 h 1045"/>
                  <a:gd name="T84" fmla="*/ 43 w 770"/>
                  <a:gd name="T85" fmla="*/ 361 h 1045"/>
                  <a:gd name="T86" fmla="*/ 54 w 770"/>
                  <a:gd name="T87" fmla="*/ 304 h 1045"/>
                  <a:gd name="T88" fmla="*/ 112 w 770"/>
                  <a:gd name="T89" fmla="*/ 244 h 1045"/>
                  <a:gd name="T90" fmla="*/ 54 w 770"/>
                  <a:gd name="T91" fmla="*/ 89 h 1045"/>
                  <a:gd name="T92" fmla="*/ 91 w 770"/>
                  <a:gd name="T93" fmla="*/ 34 h 1045"/>
                  <a:gd name="T94" fmla="*/ 163 w 770"/>
                  <a:gd name="T95" fmla="*/ 189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70" h="1045">
                    <a:moveTo>
                      <a:pt x="174" y="249"/>
                    </a:moveTo>
                    <a:lnTo>
                      <a:pt x="224" y="258"/>
                    </a:lnTo>
                    <a:lnTo>
                      <a:pt x="273" y="273"/>
                    </a:lnTo>
                    <a:lnTo>
                      <a:pt x="310" y="288"/>
                    </a:lnTo>
                    <a:lnTo>
                      <a:pt x="336" y="313"/>
                    </a:lnTo>
                    <a:lnTo>
                      <a:pt x="370" y="359"/>
                    </a:lnTo>
                    <a:lnTo>
                      <a:pt x="401" y="404"/>
                    </a:lnTo>
                    <a:lnTo>
                      <a:pt x="439" y="436"/>
                    </a:lnTo>
                    <a:lnTo>
                      <a:pt x="491" y="456"/>
                    </a:lnTo>
                    <a:lnTo>
                      <a:pt x="525" y="483"/>
                    </a:lnTo>
                    <a:lnTo>
                      <a:pt x="551" y="516"/>
                    </a:lnTo>
                    <a:lnTo>
                      <a:pt x="580" y="559"/>
                    </a:lnTo>
                    <a:lnTo>
                      <a:pt x="608" y="608"/>
                    </a:lnTo>
                    <a:lnTo>
                      <a:pt x="654" y="669"/>
                    </a:lnTo>
                    <a:lnTo>
                      <a:pt x="686" y="709"/>
                    </a:lnTo>
                    <a:lnTo>
                      <a:pt x="715" y="735"/>
                    </a:lnTo>
                    <a:lnTo>
                      <a:pt x="734" y="754"/>
                    </a:lnTo>
                    <a:lnTo>
                      <a:pt x="749" y="775"/>
                    </a:lnTo>
                    <a:lnTo>
                      <a:pt x="763" y="813"/>
                    </a:lnTo>
                    <a:lnTo>
                      <a:pt x="769" y="855"/>
                    </a:lnTo>
                    <a:lnTo>
                      <a:pt x="769" y="876"/>
                    </a:lnTo>
                    <a:lnTo>
                      <a:pt x="769" y="895"/>
                    </a:lnTo>
                    <a:lnTo>
                      <a:pt x="765" y="913"/>
                    </a:lnTo>
                    <a:lnTo>
                      <a:pt x="760" y="932"/>
                    </a:lnTo>
                    <a:lnTo>
                      <a:pt x="750" y="949"/>
                    </a:lnTo>
                    <a:lnTo>
                      <a:pt x="737" y="967"/>
                    </a:lnTo>
                    <a:lnTo>
                      <a:pt x="711" y="986"/>
                    </a:lnTo>
                    <a:lnTo>
                      <a:pt x="690" y="995"/>
                    </a:lnTo>
                    <a:lnTo>
                      <a:pt x="664" y="1002"/>
                    </a:lnTo>
                    <a:lnTo>
                      <a:pt x="625" y="1007"/>
                    </a:lnTo>
                    <a:lnTo>
                      <a:pt x="585" y="1007"/>
                    </a:lnTo>
                    <a:lnTo>
                      <a:pt x="563" y="1004"/>
                    </a:lnTo>
                    <a:lnTo>
                      <a:pt x="512" y="1036"/>
                    </a:lnTo>
                    <a:lnTo>
                      <a:pt x="457" y="1015"/>
                    </a:lnTo>
                    <a:lnTo>
                      <a:pt x="381" y="1033"/>
                    </a:lnTo>
                    <a:lnTo>
                      <a:pt x="347" y="1015"/>
                    </a:lnTo>
                    <a:lnTo>
                      <a:pt x="301" y="1036"/>
                    </a:lnTo>
                    <a:lnTo>
                      <a:pt x="281" y="1044"/>
                    </a:lnTo>
                    <a:lnTo>
                      <a:pt x="262" y="1001"/>
                    </a:lnTo>
                    <a:lnTo>
                      <a:pt x="330" y="990"/>
                    </a:lnTo>
                    <a:lnTo>
                      <a:pt x="401" y="992"/>
                    </a:lnTo>
                    <a:lnTo>
                      <a:pt x="457" y="990"/>
                    </a:lnTo>
                    <a:lnTo>
                      <a:pt x="505" y="953"/>
                    </a:lnTo>
                    <a:lnTo>
                      <a:pt x="433" y="961"/>
                    </a:lnTo>
                    <a:lnTo>
                      <a:pt x="370" y="961"/>
                    </a:lnTo>
                    <a:lnTo>
                      <a:pt x="312" y="950"/>
                    </a:lnTo>
                    <a:lnTo>
                      <a:pt x="347" y="910"/>
                    </a:lnTo>
                    <a:lnTo>
                      <a:pt x="393" y="930"/>
                    </a:lnTo>
                    <a:lnTo>
                      <a:pt x="433" y="936"/>
                    </a:lnTo>
                    <a:lnTo>
                      <a:pt x="476" y="927"/>
                    </a:lnTo>
                    <a:lnTo>
                      <a:pt x="484" y="895"/>
                    </a:lnTo>
                    <a:lnTo>
                      <a:pt x="482" y="872"/>
                    </a:lnTo>
                    <a:lnTo>
                      <a:pt x="437" y="858"/>
                    </a:lnTo>
                    <a:lnTo>
                      <a:pt x="373" y="829"/>
                    </a:lnTo>
                    <a:lnTo>
                      <a:pt x="341" y="813"/>
                    </a:lnTo>
                    <a:lnTo>
                      <a:pt x="324" y="800"/>
                    </a:lnTo>
                    <a:lnTo>
                      <a:pt x="304" y="835"/>
                    </a:lnTo>
                    <a:lnTo>
                      <a:pt x="278" y="883"/>
                    </a:lnTo>
                    <a:lnTo>
                      <a:pt x="235" y="924"/>
                    </a:lnTo>
                    <a:lnTo>
                      <a:pt x="204" y="959"/>
                    </a:lnTo>
                    <a:lnTo>
                      <a:pt x="178" y="995"/>
                    </a:lnTo>
                    <a:lnTo>
                      <a:pt x="174" y="1019"/>
                    </a:lnTo>
                    <a:lnTo>
                      <a:pt x="157" y="1033"/>
                    </a:lnTo>
                    <a:lnTo>
                      <a:pt x="132" y="1042"/>
                    </a:lnTo>
                    <a:lnTo>
                      <a:pt x="105" y="1042"/>
                    </a:lnTo>
                    <a:lnTo>
                      <a:pt x="83" y="1033"/>
                    </a:lnTo>
                    <a:lnTo>
                      <a:pt x="143" y="984"/>
                    </a:lnTo>
                    <a:lnTo>
                      <a:pt x="189" y="898"/>
                    </a:lnTo>
                    <a:lnTo>
                      <a:pt x="215" y="844"/>
                    </a:lnTo>
                    <a:lnTo>
                      <a:pt x="233" y="795"/>
                    </a:lnTo>
                    <a:lnTo>
                      <a:pt x="238" y="746"/>
                    </a:lnTo>
                    <a:lnTo>
                      <a:pt x="221" y="804"/>
                    </a:lnTo>
                    <a:lnTo>
                      <a:pt x="184" y="867"/>
                    </a:lnTo>
                    <a:lnTo>
                      <a:pt x="163" y="898"/>
                    </a:lnTo>
                    <a:lnTo>
                      <a:pt x="94" y="955"/>
                    </a:lnTo>
                    <a:lnTo>
                      <a:pt x="65" y="979"/>
                    </a:lnTo>
                    <a:lnTo>
                      <a:pt x="63" y="1001"/>
                    </a:lnTo>
                    <a:lnTo>
                      <a:pt x="54" y="1015"/>
                    </a:lnTo>
                    <a:lnTo>
                      <a:pt x="20" y="1024"/>
                    </a:lnTo>
                    <a:lnTo>
                      <a:pt x="0" y="1024"/>
                    </a:lnTo>
                    <a:lnTo>
                      <a:pt x="0" y="1007"/>
                    </a:lnTo>
                    <a:lnTo>
                      <a:pt x="20" y="990"/>
                    </a:lnTo>
                    <a:lnTo>
                      <a:pt x="54" y="961"/>
                    </a:lnTo>
                    <a:lnTo>
                      <a:pt x="112" y="861"/>
                    </a:lnTo>
                    <a:lnTo>
                      <a:pt x="157" y="797"/>
                    </a:lnTo>
                    <a:lnTo>
                      <a:pt x="181" y="746"/>
                    </a:lnTo>
                    <a:lnTo>
                      <a:pt x="178" y="694"/>
                    </a:lnTo>
                    <a:lnTo>
                      <a:pt x="184" y="631"/>
                    </a:lnTo>
                    <a:lnTo>
                      <a:pt x="188" y="606"/>
                    </a:lnTo>
                    <a:lnTo>
                      <a:pt x="195" y="571"/>
                    </a:lnTo>
                    <a:lnTo>
                      <a:pt x="203" y="551"/>
                    </a:lnTo>
                    <a:lnTo>
                      <a:pt x="205" y="533"/>
                    </a:lnTo>
                    <a:lnTo>
                      <a:pt x="205" y="516"/>
                    </a:lnTo>
                    <a:lnTo>
                      <a:pt x="195" y="500"/>
                    </a:lnTo>
                    <a:lnTo>
                      <a:pt x="181" y="495"/>
                    </a:lnTo>
                    <a:lnTo>
                      <a:pt x="166" y="487"/>
                    </a:lnTo>
                    <a:lnTo>
                      <a:pt x="158" y="496"/>
                    </a:lnTo>
                    <a:lnTo>
                      <a:pt x="148" y="508"/>
                    </a:lnTo>
                    <a:lnTo>
                      <a:pt x="141" y="511"/>
                    </a:lnTo>
                    <a:lnTo>
                      <a:pt x="132" y="517"/>
                    </a:lnTo>
                    <a:lnTo>
                      <a:pt x="123" y="519"/>
                    </a:lnTo>
                    <a:lnTo>
                      <a:pt x="123" y="513"/>
                    </a:lnTo>
                    <a:lnTo>
                      <a:pt x="123" y="506"/>
                    </a:lnTo>
                    <a:lnTo>
                      <a:pt x="122" y="497"/>
                    </a:lnTo>
                    <a:lnTo>
                      <a:pt x="121" y="490"/>
                    </a:lnTo>
                    <a:lnTo>
                      <a:pt x="116" y="484"/>
                    </a:lnTo>
                    <a:lnTo>
                      <a:pt x="112" y="476"/>
                    </a:lnTo>
                    <a:lnTo>
                      <a:pt x="105" y="472"/>
                    </a:lnTo>
                    <a:lnTo>
                      <a:pt x="98" y="468"/>
                    </a:lnTo>
                    <a:lnTo>
                      <a:pt x="89" y="466"/>
                    </a:lnTo>
                    <a:lnTo>
                      <a:pt x="79" y="467"/>
                    </a:lnTo>
                    <a:lnTo>
                      <a:pt x="69" y="471"/>
                    </a:lnTo>
                    <a:lnTo>
                      <a:pt x="62" y="476"/>
                    </a:lnTo>
                    <a:lnTo>
                      <a:pt x="59" y="482"/>
                    </a:lnTo>
                    <a:lnTo>
                      <a:pt x="55" y="488"/>
                    </a:lnTo>
                    <a:lnTo>
                      <a:pt x="47" y="494"/>
                    </a:lnTo>
                    <a:lnTo>
                      <a:pt x="37" y="498"/>
                    </a:lnTo>
                    <a:lnTo>
                      <a:pt x="30" y="497"/>
                    </a:lnTo>
                    <a:lnTo>
                      <a:pt x="25" y="493"/>
                    </a:lnTo>
                    <a:lnTo>
                      <a:pt x="24" y="483"/>
                    </a:lnTo>
                    <a:lnTo>
                      <a:pt x="23" y="476"/>
                    </a:lnTo>
                    <a:lnTo>
                      <a:pt x="20" y="469"/>
                    </a:lnTo>
                    <a:lnTo>
                      <a:pt x="14" y="464"/>
                    </a:lnTo>
                    <a:lnTo>
                      <a:pt x="9" y="458"/>
                    </a:lnTo>
                    <a:lnTo>
                      <a:pt x="3" y="453"/>
                    </a:lnTo>
                    <a:lnTo>
                      <a:pt x="29" y="427"/>
                    </a:lnTo>
                    <a:lnTo>
                      <a:pt x="39" y="406"/>
                    </a:lnTo>
                    <a:lnTo>
                      <a:pt x="43" y="391"/>
                    </a:lnTo>
                    <a:lnTo>
                      <a:pt x="43" y="361"/>
                    </a:lnTo>
                    <a:lnTo>
                      <a:pt x="44" y="342"/>
                    </a:lnTo>
                    <a:lnTo>
                      <a:pt x="49" y="319"/>
                    </a:lnTo>
                    <a:lnTo>
                      <a:pt x="54" y="304"/>
                    </a:lnTo>
                    <a:lnTo>
                      <a:pt x="63" y="276"/>
                    </a:lnTo>
                    <a:lnTo>
                      <a:pt x="85" y="252"/>
                    </a:lnTo>
                    <a:lnTo>
                      <a:pt x="112" y="244"/>
                    </a:lnTo>
                    <a:lnTo>
                      <a:pt x="85" y="186"/>
                    </a:lnTo>
                    <a:lnTo>
                      <a:pt x="60" y="126"/>
                    </a:lnTo>
                    <a:lnTo>
                      <a:pt x="54" y="89"/>
                    </a:lnTo>
                    <a:lnTo>
                      <a:pt x="51" y="45"/>
                    </a:lnTo>
                    <a:lnTo>
                      <a:pt x="54" y="0"/>
                    </a:lnTo>
                    <a:lnTo>
                      <a:pt x="91" y="34"/>
                    </a:lnTo>
                    <a:lnTo>
                      <a:pt x="120" y="74"/>
                    </a:lnTo>
                    <a:lnTo>
                      <a:pt x="141" y="124"/>
                    </a:lnTo>
                    <a:lnTo>
                      <a:pt x="163" y="189"/>
                    </a:lnTo>
                    <a:lnTo>
                      <a:pt x="174" y="249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17" name="Freeform 57"/>
              <p:cNvSpPr>
                <a:spLocks/>
              </p:cNvSpPr>
              <p:nvPr/>
            </p:nvSpPr>
            <p:spPr bwMode="auto">
              <a:xfrm>
                <a:off x="3482" y="2392"/>
                <a:ext cx="123" cy="131"/>
              </a:xfrm>
              <a:custGeom>
                <a:avLst/>
                <a:gdLst>
                  <a:gd name="T0" fmla="*/ 89 w 123"/>
                  <a:gd name="T1" fmla="*/ 1 h 131"/>
                  <a:gd name="T2" fmla="*/ 77 w 123"/>
                  <a:gd name="T3" fmla="*/ 7 h 131"/>
                  <a:gd name="T4" fmla="*/ 65 w 123"/>
                  <a:gd name="T5" fmla="*/ 14 h 131"/>
                  <a:gd name="T6" fmla="*/ 57 w 123"/>
                  <a:gd name="T7" fmla="*/ 28 h 131"/>
                  <a:gd name="T8" fmla="*/ 50 w 123"/>
                  <a:gd name="T9" fmla="*/ 41 h 131"/>
                  <a:gd name="T10" fmla="*/ 44 w 123"/>
                  <a:gd name="T11" fmla="*/ 58 h 131"/>
                  <a:gd name="T12" fmla="*/ 41 w 123"/>
                  <a:gd name="T13" fmla="*/ 73 h 131"/>
                  <a:gd name="T14" fmla="*/ 39 w 123"/>
                  <a:gd name="T15" fmla="*/ 86 h 131"/>
                  <a:gd name="T16" fmla="*/ 31 w 123"/>
                  <a:gd name="T17" fmla="*/ 106 h 131"/>
                  <a:gd name="T18" fmla="*/ 23 w 123"/>
                  <a:gd name="T19" fmla="*/ 116 h 131"/>
                  <a:gd name="T20" fmla="*/ 10 w 123"/>
                  <a:gd name="T21" fmla="*/ 123 h 131"/>
                  <a:gd name="T22" fmla="*/ 0 w 123"/>
                  <a:gd name="T23" fmla="*/ 130 h 131"/>
                  <a:gd name="T24" fmla="*/ 19 w 123"/>
                  <a:gd name="T25" fmla="*/ 127 h 131"/>
                  <a:gd name="T26" fmla="*/ 30 w 123"/>
                  <a:gd name="T27" fmla="*/ 124 h 131"/>
                  <a:gd name="T28" fmla="*/ 43 w 123"/>
                  <a:gd name="T29" fmla="*/ 117 h 131"/>
                  <a:gd name="T30" fmla="*/ 50 w 123"/>
                  <a:gd name="T31" fmla="*/ 99 h 131"/>
                  <a:gd name="T32" fmla="*/ 58 w 123"/>
                  <a:gd name="T33" fmla="*/ 74 h 131"/>
                  <a:gd name="T34" fmla="*/ 63 w 123"/>
                  <a:gd name="T35" fmla="*/ 52 h 131"/>
                  <a:gd name="T36" fmla="*/ 68 w 123"/>
                  <a:gd name="T37" fmla="*/ 43 h 131"/>
                  <a:gd name="T38" fmla="*/ 78 w 123"/>
                  <a:gd name="T39" fmla="*/ 34 h 131"/>
                  <a:gd name="T40" fmla="*/ 90 w 123"/>
                  <a:gd name="T41" fmla="*/ 33 h 131"/>
                  <a:gd name="T42" fmla="*/ 98 w 123"/>
                  <a:gd name="T43" fmla="*/ 33 h 131"/>
                  <a:gd name="T44" fmla="*/ 104 w 123"/>
                  <a:gd name="T45" fmla="*/ 33 h 131"/>
                  <a:gd name="T46" fmla="*/ 113 w 123"/>
                  <a:gd name="T47" fmla="*/ 31 h 131"/>
                  <a:gd name="T48" fmla="*/ 118 w 123"/>
                  <a:gd name="T49" fmla="*/ 28 h 131"/>
                  <a:gd name="T50" fmla="*/ 122 w 123"/>
                  <a:gd name="T51" fmla="*/ 20 h 131"/>
                  <a:gd name="T52" fmla="*/ 121 w 123"/>
                  <a:gd name="T53" fmla="*/ 9 h 131"/>
                  <a:gd name="T54" fmla="*/ 115 w 123"/>
                  <a:gd name="T55" fmla="*/ 4 h 131"/>
                  <a:gd name="T56" fmla="*/ 103 w 123"/>
                  <a:gd name="T57" fmla="*/ 0 h 131"/>
                  <a:gd name="T58" fmla="*/ 89 w 123"/>
                  <a:gd name="T59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3" h="131">
                    <a:moveTo>
                      <a:pt x="89" y="1"/>
                    </a:moveTo>
                    <a:lnTo>
                      <a:pt x="77" y="7"/>
                    </a:lnTo>
                    <a:lnTo>
                      <a:pt x="65" y="14"/>
                    </a:lnTo>
                    <a:lnTo>
                      <a:pt x="57" y="28"/>
                    </a:lnTo>
                    <a:lnTo>
                      <a:pt x="50" y="41"/>
                    </a:lnTo>
                    <a:lnTo>
                      <a:pt x="44" y="58"/>
                    </a:lnTo>
                    <a:lnTo>
                      <a:pt x="41" y="73"/>
                    </a:lnTo>
                    <a:lnTo>
                      <a:pt x="39" y="86"/>
                    </a:lnTo>
                    <a:lnTo>
                      <a:pt x="31" y="106"/>
                    </a:lnTo>
                    <a:lnTo>
                      <a:pt x="23" y="116"/>
                    </a:lnTo>
                    <a:lnTo>
                      <a:pt x="10" y="123"/>
                    </a:lnTo>
                    <a:lnTo>
                      <a:pt x="0" y="130"/>
                    </a:lnTo>
                    <a:lnTo>
                      <a:pt x="19" y="127"/>
                    </a:lnTo>
                    <a:lnTo>
                      <a:pt x="30" y="124"/>
                    </a:lnTo>
                    <a:lnTo>
                      <a:pt x="43" y="117"/>
                    </a:lnTo>
                    <a:lnTo>
                      <a:pt x="50" y="99"/>
                    </a:lnTo>
                    <a:lnTo>
                      <a:pt x="58" y="74"/>
                    </a:lnTo>
                    <a:lnTo>
                      <a:pt x="63" y="52"/>
                    </a:lnTo>
                    <a:lnTo>
                      <a:pt x="68" y="43"/>
                    </a:lnTo>
                    <a:lnTo>
                      <a:pt x="78" y="34"/>
                    </a:lnTo>
                    <a:lnTo>
                      <a:pt x="90" y="33"/>
                    </a:lnTo>
                    <a:lnTo>
                      <a:pt x="98" y="33"/>
                    </a:lnTo>
                    <a:lnTo>
                      <a:pt x="104" y="33"/>
                    </a:lnTo>
                    <a:lnTo>
                      <a:pt x="113" y="31"/>
                    </a:lnTo>
                    <a:lnTo>
                      <a:pt x="118" y="28"/>
                    </a:lnTo>
                    <a:lnTo>
                      <a:pt x="122" y="20"/>
                    </a:lnTo>
                    <a:lnTo>
                      <a:pt x="121" y="9"/>
                    </a:lnTo>
                    <a:lnTo>
                      <a:pt x="115" y="4"/>
                    </a:lnTo>
                    <a:lnTo>
                      <a:pt x="103" y="0"/>
                    </a:lnTo>
                    <a:lnTo>
                      <a:pt x="89" y="1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18" name="Freeform 58"/>
              <p:cNvSpPr>
                <a:spLocks/>
              </p:cNvSpPr>
              <p:nvPr/>
            </p:nvSpPr>
            <p:spPr bwMode="auto">
              <a:xfrm>
                <a:off x="3406" y="2540"/>
                <a:ext cx="159" cy="151"/>
              </a:xfrm>
              <a:custGeom>
                <a:avLst/>
                <a:gdLst>
                  <a:gd name="T0" fmla="*/ 39 w 159"/>
                  <a:gd name="T1" fmla="*/ 0 h 151"/>
                  <a:gd name="T2" fmla="*/ 45 w 159"/>
                  <a:gd name="T3" fmla="*/ 7 h 151"/>
                  <a:gd name="T4" fmla="*/ 51 w 159"/>
                  <a:gd name="T5" fmla="*/ 12 h 151"/>
                  <a:gd name="T6" fmla="*/ 55 w 159"/>
                  <a:gd name="T7" fmla="*/ 17 h 151"/>
                  <a:gd name="T8" fmla="*/ 57 w 159"/>
                  <a:gd name="T9" fmla="*/ 21 h 151"/>
                  <a:gd name="T10" fmla="*/ 60 w 159"/>
                  <a:gd name="T11" fmla="*/ 28 h 151"/>
                  <a:gd name="T12" fmla="*/ 60 w 159"/>
                  <a:gd name="T13" fmla="*/ 32 h 151"/>
                  <a:gd name="T14" fmla="*/ 61 w 159"/>
                  <a:gd name="T15" fmla="*/ 37 h 151"/>
                  <a:gd name="T16" fmla="*/ 61 w 159"/>
                  <a:gd name="T17" fmla="*/ 40 h 151"/>
                  <a:gd name="T18" fmla="*/ 64 w 159"/>
                  <a:gd name="T19" fmla="*/ 44 h 151"/>
                  <a:gd name="T20" fmla="*/ 70 w 159"/>
                  <a:gd name="T21" fmla="*/ 46 h 151"/>
                  <a:gd name="T22" fmla="*/ 77 w 159"/>
                  <a:gd name="T23" fmla="*/ 43 h 151"/>
                  <a:gd name="T24" fmla="*/ 85 w 159"/>
                  <a:gd name="T25" fmla="*/ 39 h 151"/>
                  <a:gd name="T26" fmla="*/ 91 w 159"/>
                  <a:gd name="T27" fmla="*/ 33 h 151"/>
                  <a:gd name="T28" fmla="*/ 96 w 159"/>
                  <a:gd name="T29" fmla="*/ 26 h 151"/>
                  <a:gd name="T30" fmla="*/ 102 w 159"/>
                  <a:gd name="T31" fmla="*/ 19 h 151"/>
                  <a:gd name="T32" fmla="*/ 109 w 159"/>
                  <a:gd name="T33" fmla="*/ 16 h 151"/>
                  <a:gd name="T34" fmla="*/ 116 w 159"/>
                  <a:gd name="T35" fmla="*/ 13 h 151"/>
                  <a:gd name="T36" fmla="*/ 126 w 159"/>
                  <a:gd name="T37" fmla="*/ 14 h 151"/>
                  <a:gd name="T38" fmla="*/ 135 w 159"/>
                  <a:gd name="T39" fmla="*/ 16 h 151"/>
                  <a:gd name="T40" fmla="*/ 144 w 159"/>
                  <a:gd name="T41" fmla="*/ 21 h 151"/>
                  <a:gd name="T42" fmla="*/ 149 w 159"/>
                  <a:gd name="T43" fmla="*/ 28 h 151"/>
                  <a:gd name="T44" fmla="*/ 152 w 159"/>
                  <a:gd name="T45" fmla="*/ 32 h 151"/>
                  <a:gd name="T46" fmla="*/ 156 w 159"/>
                  <a:gd name="T47" fmla="*/ 41 h 151"/>
                  <a:gd name="T48" fmla="*/ 157 w 159"/>
                  <a:gd name="T49" fmla="*/ 50 h 151"/>
                  <a:gd name="T50" fmla="*/ 158 w 159"/>
                  <a:gd name="T51" fmla="*/ 58 h 151"/>
                  <a:gd name="T52" fmla="*/ 158 w 159"/>
                  <a:gd name="T53" fmla="*/ 66 h 151"/>
                  <a:gd name="T54" fmla="*/ 146 w 159"/>
                  <a:gd name="T55" fmla="*/ 77 h 151"/>
                  <a:gd name="T56" fmla="*/ 124 w 159"/>
                  <a:gd name="T57" fmla="*/ 90 h 151"/>
                  <a:gd name="T58" fmla="*/ 112 w 159"/>
                  <a:gd name="T59" fmla="*/ 103 h 151"/>
                  <a:gd name="T60" fmla="*/ 104 w 159"/>
                  <a:gd name="T61" fmla="*/ 122 h 151"/>
                  <a:gd name="T62" fmla="*/ 99 w 159"/>
                  <a:gd name="T63" fmla="*/ 140 h 151"/>
                  <a:gd name="T64" fmla="*/ 94 w 159"/>
                  <a:gd name="T65" fmla="*/ 146 h 151"/>
                  <a:gd name="T66" fmla="*/ 87 w 159"/>
                  <a:gd name="T67" fmla="*/ 147 h 151"/>
                  <a:gd name="T68" fmla="*/ 76 w 159"/>
                  <a:gd name="T69" fmla="*/ 141 h 151"/>
                  <a:gd name="T70" fmla="*/ 69 w 159"/>
                  <a:gd name="T71" fmla="*/ 132 h 151"/>
                  <a:gd name="T72" fmla="*/ 64 w 159"/>
                  <a:gd name="T73" fmla="*/ 133 h 151"/>
                  <a:gd name="T74" fmla="*/ 57 w 159"/>
                  <a:gd name="T75" fmla="*/ 141 h 151"/>
                  <a:gd name="T76" fmla="*/ 51 w 159"/>
                  <a:gd name="T77" fmla="*/ 148 h 151"/>
                  <a:gd name="T78" fmla="*/ 44 w 159"/>
                  <a:gd name="T79" fmla="*/ 150 h 151"/>
                  <a:gd name="T80" fmla="*/ 39 w 159"/>
                  <a:gd name="T81" fmla="*/ 150 h 151"/>
                  <a:gd name="T82" fmla="*/ 32 w 159"/>
                  <a:gd name="T83" fmla="*/ 146 h 151"/>
                  <a:gd name="T84" fmla="*/ 29 w 159"/>
                  <a:gd name="T85" fmla="*/ 138 h 151"/>
                  <a:gd name="T86" fmla="*/ 20 w 159"/>
                  <a:gd name="T87" fmla="*/ 138 h 151"/>
                  <a:gd name="T88" fmla="*/ 12 w 159"/>
                  <a:gd name="T89" fmla="*/ 138 h 151"/>
                  <a:gd name="T90" fmla="*/ 7 w 159"/>
                  <a:gd name="T91" fmla="*/ 134 h 151"/>
                  <a:gd name="T92" fmla="*/ 3 w 159"/>
                  <a:gd name="T93" fmla="*/ 130 h 151"/>
                  <a:gd name="T94" fmla="*/ 1 w 159"/>
                  <a:gd name="T95" fmla="*/ 123 h 151"/>
                  <a:gd name="T96" fmla="*/ 0 w 159"/>
                  <a:gd name="T97" fmla="*/ 116 h 151"/>
                  <a:gd name="T98" fmla="*/ 2 w 159"/>
                  <a:gd name="T99" fmla="*/ 110 h 151"/>
                  <a:gd name="T100" fmla="*/ 4 w 159"/>
                  <a:gd name="T101" fmla="*/ 106 h 151"/>
                  <a:gd name="T102" fmla="*/ 9 w 159"/>
                  <a:gd name="T103" fmla="*/ 100 h 151"/>
                  <a:gd name="T104" fmla="*/ 12 w 159"/>
                  <a:gd name="T105" fmla="*/ 91 h 151"/>
                  <a:gd name="T106" fmla="*/ 13 w 159"/>
                  <a:gd name="T107" fmla="*/ 86 h 151"/>
                  <a:gd name="T108" fmla="*/ 14 w 159"/>
                  <a:gd name="T109" fmla="*/ 78 h 151"/>
                  <a:gd name="T110" fmla="*/ 14 w 159"/>
                  <a:gd name="T111" fmla="*/ 70 h 151"/>
                  <a:gd name="T112" fmla="*/ 12 w 159"/>
                  <a:gd name="T113" fmla="*/ 61 h 151"/>
                  <a:gd name="T114" fmla="*/ 6 w 159"/>
                  <a:gd name="T115" fmla="*/ 56 h 151"/>
                  <a:gd name="T116" fmla="*/ 3 w 159"/>
                  <a:gd name="T117" fmla="*/ 46 h 151"/>
                  <a:gd name="T118" fmla="*/ 6 w 159"/>
                  <a:gd name="T119" fmla="*/ 34 h 151"/>
                  <a:gd name="T120" fmla="*/ 19 w 159"/>
                  <a:gd name="T121" fmla="*/ 19 h 151"/>
                  <a:gd name="T122" fmla="*/ 39 w 159"/>
                  <a:gd name="T123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9" h="151">
                    <a:moveTo>
                      <a:pt x="39" y="0"/>
                    </a:moveTo>
                    <a:lnTo>
                      <a:pt x="45" y="7"/>
                    </a:lnTo>
                    <a:lnTo>
                      <a:pt x="51" y="12"/>
                    </a:lnTo>
                    <a:lnTo>
                      <a:pt x="55" y="17"/>
                    </a:lnTo>
                    <a:lnTo>
                      <a:pt x="57" y="21"/>
                    </a:lnTo>
                    <a:lnTo>
                      <a:pt x="60" y="28"/>
                    </a:lnTo>
                    <a:lnTo>
                      <a:pt x="60" y="32"/>
                    </a:lnTo>
                    <a:lnTo>
                      <a:pt x="61" y="37"/>
                    </a:lnTo>
                    <a:lnTo>
                      <a:pt x="61" y="40"/>
                    </a:lnTo>
                    <a:lnTo>
                      <a:pt x="64" y="44"/>
                    </a:lnTo>
                    <a:lnTo>
                      <a:pt x="70" y="46"/>
                    </a:lnTo>
                    <a:lnTo>
                      <a:pt x="77" y="43"/>
                    </a:lnTo>
                    <a:lnTo>
                      <a:pt x="85" y="39"/>
                    </a:lnTo>
                    <a:lnTo>
                      <a:pt x="91" y="33"/>
                    </a:lnTo>
                    <a:lnTo>
                      <a:pt x="96" y="26"/>
                    </a:lnTo>
                    <a:lnTo>
                      <a:pt x="102" y="19"/>
                    </a:lnTo>
                    <a:lnTo>
                      <a:pt x="109" y="16"/>
                    </a:lnTo>
                    <a:lnTo>
                      <a:pt x="116" y="13"/>
                    </a:lnTo>
                    <a:lnTo>
                      <a:pt x="126" y="14"/>
                    </a:lnTo>
                    <a:lnTo>
                      <a:pt x="135" y="16"/>
                    </a:lnTo>
                    <a:lnTo>
                      <a:pt x="144" y="21"/>
                    </a:lnTo>
                    <a:lnTo>
                      <a:pt x="149" y="28"/>
                    </a:lnTo>
                    <a:lnTo>
                      <a:pt x="152" y="32"/>
                    </a:lnTo>
                    <a:lnTo>
                      <a:pt x="156" y="41"/>
                    </a:lnTo>
                    <a:lnTo>
                      <a:pt x="157" y="50"/>
                    </a:lnTo>
                    <a:lnTo>
                      <a:pt x="158" y="58"/>
                    </a:lnTo>
                    <a:lnTo>
                      <a:pt x="158" y="66"/>
                    </a:lnTo>
                    <a:lnTo>
                      <a:pt x="146" y="77"/>
                    </a:lnTo>
                    <a:lnTo>
                      <a:pt x="124" y="90"/>
                    </a:lnTo>
                    <a:lnTo>
                      <a:pt x="112" y="103"/>
                    </a:lnTo>
                    <a:lnTo>
                      <a:pt x="104" y="122"/>
                    </a:lnTo>
                    <a:lnTo>
                      <a:pt x="99" y="140"/>
                    </a:lnTo>
                    <a:lnTo>
                      <a:pt x="94" y="146"/>
                    </a:lnTo>
                    <a:lnTo>
                      <a:pt x="87" y="147"/>
                    </a:lnTo>
                    <a:lnTo>
                      <a:pt x="76" y="141"/>
                    </a:lnTo>
                    <a:lnTo>
                      <a:pt x="69" y="132"/>
                    </a:lnTo>
                    <a:lnTo>
                      <a:pt x="64" y="133"/>
                    </a:lnTo>
                    <a:lnTo>
                      <a:pt x="57" y="141"/>
                    </a:lnTo>
                    <a:lnTo>
                      <a:pt x="51" y="148"/>
                    </a:lnTo>
                    <a:lnTo>
                      <a:pt x="44" y="150"/>
                    </a:lnTo>
                    <a:lnTo>
                      <a:pt x="39" y="150"/>
                    </a:lnTo>
                    <a:lnTo>
                      <a:pt x="32" y="146"/>
                    </a:lnTo>
                    <a:lnTo>
                      <a:pt x="29" y="138"/>
                    </a:lnTo>
                    <a:lnTo>
                      <a:pt x="20" y="138"/>
                    </a:lnTo>
                    <a:lnTo>
                      <a:pt x="12" y="138"/>
                    </a:lnTo>
                    <a:lnTo>
                      <a:pt x="7" y="134"/>
                    </a:lnTo>
                    <a:lnTo>
                      <a:pt x="3" y="130"/>
                    </a:lnTo>
                    <a:lnTo>
                      <a:pt x="1" y="123"/>
                    </a:lnTo>
                    <a:lnTo>
                      <a:pt x="0" y="116"/>
                    </a:lnTo>
                    <a:lnTo>
                      <a:pt x="2" y="110"/>
                    </a:lnTo>
                    <a:lnTo>
                      <a:pt x="4" y="106"/>
                    </a:lnTo>
                    <a:lnTo>
                      <a:pt x="9" y="100"/>
                    </a:lnTo>
                    <a:lnTo>
                      <a:pt x="12" y="91"/>
                    </a:lnTo>
                    <a:lnTo>
                      <a:pt x="13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2" y="61"/>
                    </a:lnTo>
                    <a:lnTo>
                      <a:pt x="6" y="56"/>
                    </a:lnTo>
                    <a:lnTo>
                      <a:pt x="3" y="46"/>
                    </a:lnTo>
                    <a:lnTo>
                      <a:pt x="6" y="34"/>
                    </a:lnTo>
                    <a:lnTo>
                      <a:pt x="19" y="19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19" name="Freeform 59"/>
              <p:cNvSpPr>
                <a:spLocks/>
              </p:cNvSpPr>
              <p:nvPr/>
            </p:nvSpPr>
            <p:spPr bwMode="auto">
              <a:xfrm>
                <a:off x="3435" y="2583"/>
                <a:ext cx="19" cy="27"/>
              </a:xfrm>
              <a:custGeom>
                <a:avLst/>
                <a:gdLst>
                  <a:gd name="T0" fmla="*/ 0 w 19"/>
                  <a:gd name="T1" fmla="*/ 0 h 27"/>
                  <a:gd name="T2" fmla="*/ 8 w 19"/>
                  <a:gd name="T3" fmla="*/ 1 h 27"/>
                  <a:gd name="T4" fmla="*/ 13 w 19"/>
                  <a:gd name="T5" fmla="*/ 4 h 27"/>
                  <a:gd name="T6" fmla="*/ 18 w 19"/>
                  <a:gd name="T7" fmla="*/ 9 h 27"/>
                  <a:gd name="T8" fmla="*/ 18 w 19"/>
                  <a:gd name="T9" fmla="*/ 12 h 27"/>
                  <a:gd name="T10" fmla="*/ 18 w 19"/>
                  <a:gd name="T11" fmla="*/ 16 h 27"/>
                  <a:gd name="T12" fmla="*/ 15 w 19"/>
                  <a:gd name="T13" fmla="*/ 21 h 27"/>
                  <a:gd name="T14" fmla="*/ 3 w 19"/>
                  <a:gd name="T15" fmla="*/ 26 h 27"/>
                  <a:gd name="T16" fmla="*/ 10 w 19"/>
                  <a:gd name="T1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7">
                    <a:moveTo>
                      <a:pt x="0" y="0"/>
                    </a:moveTo>
                    <a:lnTo>
                      <a:pt x="8" y="1"/>
                    </a:lnTo>
                    <a:lnTo>
                      <a:pt x="13" y="4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5" y="21"/>
                    </a:lnTo>
                    <a:lnTo>
                      <a:pt x="3" y="26"/>
                    </a:lnTo>
                    <a:lnTo>
                      <a:pt x="10" y="22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0" name="Freeform 60"/>
              <p:cNvSpPr>
                <a:spLocks/>
              </p:cNvSpPr>
              <p:nvPr/>
            </p:nvSpPr>
            <p:spPr bwMode="auto">
              <a:xfrm>
                <a:off x="3434" y="2597"/>
                <a:ext cx="97" cy="78"/>
              </a:xfrm>
              <a:custGeom>
                <a:avLst/>
                <a:gdLst>
                  <a:gd name="T0" fmla="*/ 0 w 97"/>
                  <a:gd name="T1" fmla="*/ 77 h 78"/>
                  <a:gd name="T2" fmla="*/ 9 w 97"/>
                  <a:gd name="T3" fmla="*/ 73 h 78"/>
                  <a:gd name="T4" fmla="*/ 16 w 97"/>
                  <a:gd name="T5" fmla="*/ 66 h 78"/>
                  <a:gd name="T6" fmla="*/ 21 w 97"/>
                  <a:gd name="T7" fmla="*/ 59 h 78"/>
                  <a:gd name="T8" fmla="*/ 32 w 97"/>
                  <a:gd name="T9" fmla="*/ 50 h 78"/>
                  <a:gd name="T10" fmla="*/ 39 w 97"/>
                  <a:gd name="T11" fmla="*/ 46 h 78"/>
                  <a:gd name="T12" fmla="*/ 47 w 97"/>
                  <a:gd name="T13" fmla="*/ 42 h 78"/>
                  <a:gd name="T14" fmla="*/ 56 w 97"/>
                  <a:gd name="T15" fmla="*/ 36 h 78"/>
                  <a:gd name="T16" fmla="*/ 63 w 97"/>
                  <a:gd name="T17" fmla="*/ 26 h 78"/>
                  <a:gd name="T18" fmla="*/ 69 w 97"/>
                  <a:gd name="T19" fmla="*/ 15 h 78"/>
                  <a:gd name="T20" fmla="*/ 73 w 97"/>
                  <a:gd name="T21" fmla="*/ 9 h 78"/>
                  <a:gd name="T22" fmla="*/ 81 w 97"/>
                  <a:gd name="T23" fmla="*/ 4 h 78"/>
                  <a:gd name="T24" fmla="*/ 92 w 97"/>
                  <a:gd name="T25" fmla="*/ 1 h 78"/>
                  <a:gd name="T26" fmla="*/ 96 w 97"/>
                  <a:gd name="T2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78">
                    <a:moveTo>
                      <a:pt x="0" y="77"/>
                    </a:moveTo>
                    <a:lnTo>
                      <a:pt x="9" y="73"/>
                    </a:lnTo>
                    <a:lnTo>
                      <a:pt x="16" y="66"/>
                    </a:lnTo>
                    <a:lnTo>
                      <a:pt x="21" y="59"/>
                    </a:lnTo>
                    <a:lnTo>
                      <a:pt x="32" y="50"/>
                    </a:lnTo>
                    <a:lnTo>
                      <a:pt x="39" y="46"/>
                    </a:lnTo>
                    <a:lnTo>
                      <a:pt x="47" y="42"/>
                    </a:lnTo>
                    <a:lnTo>
                      <a:pt x="56" y="36"/>
                    </a:lnTo>
                    <a:lnTo>
                      <a:pt x="63" y="26"/>
                    </a:lnTo>
                    <a:lnTo>
                      <a:pt x="69" y="15"/>
                    </a:lnTo>
                    <a:lnTo>
                      <a:pt x="73" y="9"/>
                    </a:lnTo>
                    <a:lnTo>
                      <a:pt x="81" y="4"/>
                    </a:lnTo>
                    <a:lnTo>
                      <a:pt x="92" y="1"/>
                    </a:lnTo>
                    <a:lnTo>
                      <a:pt x="96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1" name="Freeform 61"/>
              <p:cNvSpPr>
                <a:spLocks/>
              </p:cNvSpPr>
              <p:nvPr/>
            </p:nvSpPr>
            <p:spPr bwMode="auto">
              <a:xfrm>
                <a:off x="3474" y="2652"/>
                <a:ext cx="19" cy="19"/>
              </a:xfrm>
              <a:custGeom>
                <a:avLst/>
                <a:gdLst>
                  <a:gd name="T0" fmla="*/ 0 w 19"/>
                  <a:gd name="T1" fmla="*/ 18 h 19"/>
                  <a:gd name="T2" fmla="*/ 2 w 19"/>
                  <a:gd name="T3" fmla="*/ 14 h 19"/>
                  <a:gd name="T4" fmla="*/ 4 w 19"/>
                  <a:gd name="T5" fmla="*/ 10 h 19"/>
                  <a:gd name="T6" fmla="*/ 8 w 19"/>
                  <a:gd name="T7" fmla="*/ 7 h 19"/>
                  <a:gd name="T8" fmla="*/ 12 w 19"/>
                  <a:gd name="T9" fmla="*/ 6 h 19"/>
                  <a:gd name="T10" fmla="*/ 16 w 19"/>
                  <a:gd name="T11" fmla="*/ 4 h 19"/>
                  <a:gd name="T12" fmla="*/ 18 w 19"/>
                  <a:gd name="T13" fmla="*/ 1 h 19"/>
                  <a:gd name="T14" fmla="*/ 18 w 1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0" y="18"/>
                    </a:moveTo>
                    <a:lnTo>
                      <a:pt x="2" y="14"/>
                    </a:lnTo>
                    <a:lnTo>
                      <a:pt x="4" y="10"/>
                    </a:lnTo>
                    <a:lnTo>
                      <a:pt x="8" y="7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18" y="1"/>
                    </a:lnTo>
                    <a:lnTo>
                      <a:pt x="18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2" name="Freeform 62"/>
              <p:cNvSpPr>
                <a:spLocks/>
              </p:cNvSpPr>
              <p:nvPr/>
            </p:nvSpPr>
            <p:spPr bwMode="auto">
              <a:xfrm>
                <a:off x="3492" y="2138"/>
                <a:ext cx="89" cy="219"/>
              </a:xfrm>
              <a:custGeom>
                <a:avLst/>
                <a:gdLst>
                  <a:gd name="T0" fmla="*/ 2 w 89"/>
                  <a:gd name="T1" fmla="*/ 0 h 219"/>
                  <a:gd name="T2" fmla="*/ 2 w 89"/>
                  <a:gd name="T3" fmla="*/ 22 h 219"/>
                  <a:gd name="T4" fmla="*/ 0 w 89"/>
                  <a:gd name="T5" fmla="*/ 48 h 219"/>
                  <a:gd name="T6" fmla="*/ 3 w 89"/>
                  <a:gd name="T7" fmla="*/ 77 h 219"/>
                  <a:gd name="T8" fmla="*/ 8 w 89"/>
                  <a:gd name="T9" fmla="*/ 104 h 219"/>
                  <a:gd name="T10" fmla="*/ 18 w 89"/>
                  <a:gd name="T11" fmla="*/ 129 h 219"/>
                  <a:gd name="T12" fmla="*/ 29 w 89"/>
                  <a:gd name="T13" fmla="*/ 153 h 219"/>
                  <a:gd name="T14" fmla="*/ 47 w 89"/>
                  <a:gd name="T15" fmla="*/ 174 h 219"/>
                  <a:gd name="T16" fmla="*/ 66 w 89"/>
                  <a:gd name="T17" fmla="*/ 198 h 219"/>
                  <a:gd name="T18" fmla="*/ 82 w 89"/>
                  <a:gd name="T19" fmla="*/ 218 h 219"/>
                  <a:gd name="T20" fmla="*/ 86 w 89"/>
                  <a:gd name="T21" fmla="*/ 194 h 219"/>
                  <a:gd name="T22" fmla="*/ 88 w 89"/>
                  <a:gd name="T23" fmla="*/ 158 h 219"/>
                  <a:gd name="T24" fmla="*/ 84 w 89"/>
                  <a:gd name="T25" fmla="*/ 133 h 219"/>
                  <a:gd name="T26" fmla="*/ 74 w 89"/>
                  <a:gd name="T27" fmla="*/ 103 h 219"/>
                  <a:gd name="T28" fmla="*/ 60 w 89"/>
                  <a:gd name="T29" fmla="*/ 72 h 219"/>
                  <a:gd name="T30" fmla="*/ 41 w 89"/>
                  <a:gd name="T31" fmla="*/ 43 h 219"/>
                  <a:gd name="T32" fmla="*/ 26 w 89"/>
                  <a:gd name="T33" fmla="*/ 23 h 219"/>
                  <a:gd name="T34" fmla="*/ 2 w 89"/>
                  <a:gd name="T35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9" h="219">
                    <a:moveTo>
                      <a:pt x="2" y="0"/>
                    </a:moveTo>
                    <a:lnTo>
                      <a:pt x="2" y="22"/>
                    </a:lnTo>
                    <a:lnTo>
                      <a:pt x="0" y="48"/>
                    </a:lnTo>
                    <a:lnTo>
                      <a:pt x="3" y="77"/>
                    </a:lnTo>
                    <a:lnTo>
                      <a:pt x="8" y="104"/>
                    </a:lnTo>
                    <a:lnTo>
                      <a:pt x="18" y="129"/>
                    </a:lnTo>
                    <a:lnTo>
                      <a:pt x="29" y="153"/>
                    </a:lnTo>
                    <a:lnTo>
                      <a:pt x="47" y="174"/>
                    </a:lnTo>
                    <a:lnTo>
                      <a:pt x="66" y="198"/>
                    </a:lnTo>
                    <a:lnTo>
                      <a:pt x="82" y="218"/>
                    </a:lnTo>
                    <a:lnTo>
                      <a:pt x="86" y="194"/>
                    </a:lnTo>
                    <a:lnTo>
                      <a:pt x="88" y="158"/>
                    </a:lnTo>
                    <a:lnTo>
                      <a:pt x="84" y="133"/>
                    </a:lnTo>
                    <a:lnTo>
                      <a:pt x="74" y="103"/>
                    </a:lnTo>
                    <a:lnTo>
                      <a:pt x="60" y="72"/>
                    </a:lnTo>
                    <a:lnTo>
                      <a:pt x="41" y="43"/>
                    </a:lnTo>
                    <a:lnTo>
                      <a:pt x="26" y="2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F7F5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3" name="Freeform 63"/>
              <p:cNvSpPr>
                <a:spLocks/>
              </p:cNvSpPr>
              <p:nvPr/>
            </p:nvSpPr>
            <p:spPr bwMode="auto">
              <a:xfrm>
                <a:off x="3474" y="2355"/>
                <a:ext cx="81" cy="93"/>
              </a:xfrm>
              <a:custGeom>
                <a:avLst/>
                <a:gdLst>
                  <a:gd name="T0" fmla="*/ 19 w 81"/>
                  <a:gd name="T1" fmla="*/ 92 h 93"/>
                  <a:gd name="T2" fmla="*/ 0 w 81"/>
                  <a:gd name="T3" fmla="*/ 92 h 93"/>
                  <a:gd name="T4" fmla="*/ 22 w 81"/>
                  <a:gd name="T5" fmla="*/ 69 h 93"/>
                  <a:gd name="T6" fmla="*/ 3 w 81"/>
                  <a:gd name="T7" fmla="*/ 77 h 93"/>
                  <a:gd name="T8" fmla="*/ 31 w 81"/>
                  <a:gd name="T9" fmla="*/ 54 h 93"/>
                  <a:gd name="T10" fmla="*/ 7 w 81"/>
                  <a:gd name="T11" fmla="*/ 60 h 93"/>
                  <a:gd name="T12" fmla="*/ 38 w 81"/>
                  <a:gd name="T13" fmla="*/ 37 h 93"/>
                  <a:gd name="T14" fmla="*/ 6 w 81"/>
                  <a:gd name="T15" fmla="*/ 43 h 93"/>
                  <a:gd name="T16" fmla="*/ 18 w 81"/>
                  <a:gd name="T17" fmla="*/ 30 h 93"/>
                  <a:gd name="T18" fmla="*/ 31 w 81"/>
                  <a:gd name="T19" fmla="*/ 16 h 93"/>
                  <a:gd name="T20" fmla="*/ 48 w 81"/>
                  <a:gd name="T21" fmla="*/ 7 h 93"/>
                  <a:gd name="T22" fmla="*/ 70 w 81"/>
                  <a:gd name="T23" fmla="*/ 0 h 93"/>
                  <a:gd name="T24" fmla="*/ 80 w 81"/>
                  <a:gd name="T2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3">
                    <a:moveTo>
                      <a:pt x="19" y="92"/>
                    </a:moveTo>
                    <a:lnTo>
                      <a:pt x="0" y="92"/>
                    </a:lnTo>
                    <a:lnTo>
                      <a:pt x="22" y="69"/>
                    </a:lnTo>
                    <a:lnTo>
                      <a:pt x="3" y="77"/>
                    </a:lnTo>
                    <a:lnTo>
                      <a:pt x="31" y="54"/>
                    </a:lnTo>
                    <a:lnTo>
                      <a:pt x="7" y="60"/>
                    </a:lnTo>
                    <a:lnTo>
                      <a:pt x="38" y="37"/>
                    </a:lnTo>
                    <a:lnTo>
                      <a:pt x="6" y="43"/>
                    </a:lnTo>
                    <a:lnTo>
                      <a:pt x="18" y="30"/>
                    </a:lnTo>
                    <a:lnTo>
                      <a:pt x="31" y="16"/>
                    </a:lnTo>
                    <a:lnTo>
                      <a:pt x="48" y="7"/>
                    </a:lnTo>
                    <a:lnTo>
                      <a:pt x="70" y="0"/>
                    </a:lnTo>
                    <a:lnTo>
                      <a:pt x="80" y="0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4" name="Freeform 64"/>
              <p:cNvSpPr>
                <a:spLocks/>
              </p:cNvSpPr>
              <p:nvPr/>
            </p:nvSpPr>
            <p:spPr bwMode="auto">
              <a:xfrm>
                <a:off x="3582" y="2332"/>
                <a:ext cx="344" cy="247"/>
              </a:xfrm>
              <a:custGeom>
                <a:avLst/>
                <a:gdLst>
                  <a:gd name="T0" fmla="*/ 0 w 344"/>
                  <a:gd name="T1" fmla="*/ 9 h 247"/>
                  <a:gd name="T2" fmla="*/ 19 w 344"/>
                  <a:gd name="T3" fmla="*/ 1 h 247"/>
                  <a:gd name="T4" fmla="*/ 32 w 344"/>
                  <a:gd name="T5" fmla="*/ 0 h 247"/>
                  <a:gd name="T6" fmla="*/ 50 w 344"/>
                  <a:gd name="T7" fmla="*/ 4 h 247"/>
                  <a:gd name="T8" fmla="*/ 56 w 344"/>
                  <a:gd name="T9" fmla="*/ 12 h 247"/>
                  <a:gd name="T10" fmla="*/ 41 w 344"/>
                  <a:gd name="T11" fmla="*/ 15 h 247"/>
                  <a:gd name="T12" fmla="*/ 25 w 344"/>
                  <a:gd name="T13" fmla="*/ 26 h 247"/>
                  <a:gd name="T14" fmla="*/ 59 w 344"/>
                  <a:gd name="T15" fmla="*/ 18 h 247"/>
                  <a:gd name="T16" fmla="*/ 82 w 344"/>
                  <a:gd name="T17" fmla="*/ 14 h 247"/>
                  <a:gd name="T18" fmla="*/ 63 w 344"/>
                  <a:gd name="T19" fmla="*/ 29 h 247"/>
                  <a:gd name="T20" fmla="*/ 92 w 344"/>
                  <a:gd name="T21" fmla="*/ 22 h 247"/>
                  <a:gd name="T22" fmla="*/ 110 w 344"/>
                  <a:gd name="T23" fmla="*/ 22 h 247"/>
                  <a:gd name="T24" fmla="*/ 91 w 344"/>
                  <a:gd name="T25" fmla="*/ 32 h 247"/>
                  <a:gd name="T26" fmla="*/ 84 w 344"/>
                  <a:gd name="T27" fmla="*/ 39 h 247"/>
                  <a:gd name="T28" fmla="*/ 117 w 344"/>
                  <a:gd name="T29" fmla="*/ 34 h 247"/>
                  <a:gd name="T30" fmla="*/ 132 w 344"/>
                  <a:gd name="T31" fmla="*/ 34 h 247"/>
                  <a:gd name="T32" fmla="*/ 115 w 344"/>
                  <a:gd name="T33" fmla="*/ 45 h 247"/>
                  <a:gd name="T34" fmla="*/ 112 w 344"/>
                  <a:gd name="T35" fmla="*/ 50 h 247"/>
                  <a:gd name="T36" fmla="*/ 153 w 344"/>
                  <a:gd name="T37" fmla="*/ 47 h 247"/>
                  <a:gd name="T38" fmla="*/ 142 w 344"/>
                  <a:gd name="T39" fmla="*/ 58 h 247"/>
                  <a:gd name="T40" fmla="*/ 175 w 344"/>
                  <a:gd name="T41" fmla="*/ 65 h 247"/>
                  <a:gd name="T42" fmla="*/ 189 w 344"/>
                  <a:gd name="T43" fmla="*/ 73 h 247"/>
                  <a:gd name="T44" fmla="*/ 167 w 344"/>
                  <a:gd name="T45" fmla="*/ 73 h 247"/>
                  <a:gd name="T46" fmla="*/ 198 w 344"/>
                  <a:gd name="T47" fmla="*/ 87 h 247"/>
                  <a:gd name="T48" fmla="*/ 211 w 344"/>
                  <a:gd name="T49" fmla="*/ 101 h 247"/>
                  <a:gd name="T50" fmla="*/ 194 w 344"/>
                  <a:gd name="T51" fmla="*/ 99 h 247"/>
                  <a:gd name="T52" fmla="*/ 179 w 344"/>
                  <a:gd name="T53" fmla="*/ 96 h 247"/>
                  <a:gd name="T54" fmla="*/ 218 w 344"/>
                  <a:gd name="T55" fmla="*/ 118 h 247"/>
                  <a:gd name="T56" fmla="*/ 233 w 344"/>
                  <a:gd name="T57" fmla="*/ 130 h 247"/>
                  <a:gd name="T58" fmla="*/ 206 w 344"/>
                  <a:gd name="T59" fmla="*/ 126 h 247"/>
                  <a:gd name="T60" fmla="*/ 200 w 344"/>
                  <a:gd name="T61" fmla="*/ 128 h 247"/>
                  <a:gd name="T62" fmla="*/ 191 w 344"/>
                  <a:gd name="T63" fmla="*/ 128 h 247"/>
                  <a:gd name="T64" fmla="*/ 241 w 344"/>
                  <a:gd name="T65" fmla="*/ 143 h 247"/>
                  <a:gd name="T66" fmla="*/ 254 w 344"/>
                  <a:gd name="T67" fmla="*/ 151 h 247"/>
                  <a:gd name="T68" fmla="*/ 229 w 344"/>
                  <a:gd name="T69" fmla="*/ 149 h 247"/>
                  <a:gd name="T70" fmla="*/ 210 w 344"/>
                  <a:gd name="T71" fmla="*/ 152 h 247"/>
                  <a:gd name="T72" fmla="*/ 200 w 344"/>
                  <a:gd name="T73" fmla="*/ 158 h 247"/>
                  <a:gd name="T74" fmla="*/ 241 w 344"/>
                  <a:gd name="T75" fmla="*/ 162 h 247"/>
                  <a:gd name="T76" fmla="*/ 260 w 344"/>
                  <a:gd name="T77" fmla="*/ 167 h 247"/>
                  <a:gd name="T78" fmla="*/ 274 w 344"/>
                  <a:gd name="T79" fmla="*/ 172 h 247"/>
                  <a:gd name="T80" fmla="*/ 257 w 344"/>
                  <a:gd name="T81" fmla="*/ 182 h 247"/>
                  <a:gd name="T82" fmla="*/ 251 w 344"/>
                  <a:gd name="T83" fmla="*/ 186 h 247"/>
                  <a:gd name="T84" fmla="*/ 288 w 344"/>
                  <a:gd name="T85" fmla="*/ 192 h 247"/>
                  <a:gd name="T86" fmla="*/ 298 w 344"/>
                  <a:gd name="T87" fmla="*/ 196 h 247"/>
                  <a:gd name="T88" fmla="*/ 287 w 344"/>
                  <a:gd name="T89" fmla="*/ 201 h 247"/>
                  <a:gd name="T90" fmla="*/ 285 w 344"/>
                  <a:gd name="T91" fmla="*/ 205 h 247"/>
                  <a:gd name="T92" fmla="*/ 306 w 344"/>
                  <a:gd name="T93" fmla="*/ 213 h 247"/>
                  <a:gd name="T94" fmla="*/ 325 w 344"/>
                  <a:gd name="T95" fmla="*/ 218 h 247"/>
                  <a:gd name="T96" fmla="*/ 313 w 344"/>
                  <a:gd name="T97" fmla="*/ 224 h 247"/>
                  <a:gd name="T98" fmla="*/ 339 w 344"/>
                  <a:gd name="T99" fmla="*/ 240 h 247"/>
                  <a:gd name="T100" fmla="*/ 343 w 344"/>
                  <a:gd name="T101" fmla="*/ 24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4" h="247">
                    <a:moveTo>
                      <a:pt x="0" y="9"/>
                    </a:moveTo>
                    <a:lnTo>
                      <a:pt x="19" y="1"/>
                    </a:lnTo>
                    <a:lnTo>
                      <a:pt x="32" y="0"/>
                    </a:lnTo>
                    <a:lnTo>
                      <a:pt x="50" y="4"/>
                    </a:lnTo>
                    <a:lnTo>
                      <a:pt x="56" y="12"/>
                    </a:lnTo>
                    <a:lnTo>
                      <a:pt x="41" y="15"/>
                    </a:lnTo>
                    <a:lnTo>
                      <a:pt x="25" y="26"/>
                    </a:lnTo>
                    <a:lnTo>
                      <a:pt x="59" y="18"/>
                    </a:lnTo>
                    <a:lnTo>
                      <a:pt x="82" y="14"/>
                    </a:lnTo>
                    <a:lnTo>
                      <a:pt x="63" y="29"/>
                    </a:lnTo>
                    <a:lnTo>
                      <a:pt x="92" y="22"/>
                    </a:lnTo>
                    <a:lnTo>
                      <a:pt x="110" y="22"/>
                    </a:lnTo>
                    <a:lnTo>
                      <a:pt x="91" y="32"/>
                    </a:lnTo>
                    <a:lnTo>
                      <a:pt x="84" y="39"/>
                    </a:lnTo>
                    <a:lnTo>
                      <a:pt x="117" y="34"/>
                    </a:lnTo>
                    <a:lnTo>
                      <a:pt x="132" y="34"/>
                    </a:lnTo>
                    <a:lnTo>
                      <a:pt x="115" y="45"/>
                    </a:lnTo>
                    <a:lnTo>
                      <a:pt x="112" y="50"/>
                    </a:lnTo>
                    <a:lnTo>
                      <a:pt x="153" y="47"/>
                    </a:lnTo>
                    <a:lnTo>
                      <a:pt x="142" y="58"/>
                    </a:lnTo>
                    <a:lnTo>
                      <a:pt x="175" y="65"/>
                    </a:lnTo>
                    <a:lnTo>
                      <a:pt x="189" y="73"/>
                    </a:lnTo>
                    <a:lnTo>
                      <a:pt x="167" y="73"/>
                    </a:lnTo>
                    <a:lnTo>
                      <a:pt x="198" y="87"/>
                    </a:lnTo>
                    <a:lnTo>
                      <a:pt x="211" y="101"/>
                    </a:lnTo>
                    <a:lnTo>
                      <a:pt x="194" y="99"/>
                    </a:lnTo>
                    <a:lnTo>
                      <a:pt x="179" y="96"/>
                    </a:lnTo>
                    <a:lnTo>
                      <a:pt x="218" y="118"/>
                    </a:lnTo>
                    <a:lnTo>
                      <a:pt x="233" y="130"/>
                    </a:lnTo>
                    <a:lnTo>
                      <a:pt x="206" y="126"/>
                    </a:lnTo>
                    <a:lnTo>
                      <a:pt x="200" y="128"/>
                    </a:lnTo>
                    <a:lnTo>
                      <a:pt x="191" y="128"/>
                    </a:lnTo>
                    <a:lnTo>
                      <a:pt x="241" y="143"/>
                    </a:lnTo>
                    <a:lnTo>
                      <a:pt x="254" y="151"/>
                    </a:lnTo>
                    <a:lnTo>
                      <a:pt x="229" y="149"/>
                    </a:lnTo>
                    <a:lnTo>
                      <a:pt x="210" y="152"/>
                    </a:lnTo>
                    <a:lnTo>
                      <a:pt x="200" y="158"/>
                    </a:lnTo>
                    <a:lnTo>
                      <a:pt x="241" y="162"/>
                    </a:lnTo>
                    <a:lnTo>
                      <a:pt x="260" y="167"/>
                    </a:lnTo>
                    <a:lnTo>
                      <a:pt x="274" y="172"/>
                    </a:lnTo>
                    <a:lnTo>
                      <a:pt x="257" y="182"/>
                    </a:lnTo>
                    <a:lnTo>
                      <a:pt x="251" y="186"/>
                    </a:lnTo>
                    <a:lnTo>
                      <a:pt x="288" y="192"/>
                    </a:lnTo>
                    <a:lnTo>
                      <a:pt x="298" y="196"/>
                    </a:lnTo>
                    <a:lnTo>
                      <a:pt x="287" y="201"/>
                    </a:lnTo>
                    <a:lnTo>
                      <a:pt x="285" y="205"/>
                    </a:lnTo>
                    <a:lnTo>
                      <a:pt x="306" y="213"/>
                    </a:lnTo>
                    <a:lnTo>
                      <a:pt x="325" y="218"/>
                    </a:lnTo>
                    <a:lnTo>
                      <a:pt x="313" y="224"/>
                    </a:lnTo>
                    <a:lnTo>
                      <a:pt x="339" y="240"/>
                    </a:lnTo>
                    <a:lnTo>
                      <a:pt x="343" y="246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07425" name="Group 65"/>
              <p:cNvGrpSpPr>
                <a:grpSpLocks/>
              </p:cNvGrpSpPr>
              <p:nvPr/>
            </p:nvGrpSpPr>
            <p:grpSpPr bwMode="auto">
              <a:xfrm>
                <a:off x="3522" y="2414"/>
                <a:ext cx="57" cy="98"/>
                <a:chOff x="3522" y="2414"/>
                <a:chExt cx="57" cy="98"/>
              </a:xfrm>
            </p:grpSpPr>
            <p:sp>
              <p:nvSpPr>
                <p:cNvPr id="1807426" name="Freeform 66"/>
                <p:cNvSpPr>
                  <a:spLocks/>
                </p:cNvSpPr>
                <p:nvPr/>
              </p:nvSpPr>
              <p:spPr bwMode="auto">
                <a:xfrm>
                  <a:off x="3522" y="2414"/>
                  <a:ext cx="57" cy="98"/>
                </a:xfrm>
                <a:custGeom>
                  <a:avLst/>
                  <a:gdLst>
                    <a:gd name="T0" fmla="*/ 52 w 57"/>
                    <a:gd name="T1" fmla="*/ 0 h 98"/>
                    <a:gd name="T2" fmla="*/ 41 w 57"/>
                    <a:gd name="T3" fmla="*/ 2 h 98"/>
                    <a:gd name="T4" fmla="*/ 30 w 57"/>
                    <a:gd name="T5" fmla="*/ 10 h 98"/>
                    <a:gd name="T6" fmla="*/ 21 w 57"/>
                    <a:gd name="T7" fmla="*/ 21 h 98"/>
                    <a:gd name="T8" fmla="*/ 16 w 57"/>
                    <a:gd name="T9" fmla="*/ 30 h 98"/>
                    <a:gd name="T10" fmla="*/ 7 w 57"/>
                    <a:gd name="T11" fmla="*/ 61 h 98"/>
                    <a:gd name="T12" fmla="*/ 1 w 57"/>
                    <a:gd name="T13" fmla="*/ 80 h 98"/>
                    <a:gd name="T14" fmla="*/ 0 w 57"/>
                    <a:gd name="T15" fmla="*/ 93 h 98"/>
                    <a:gd name="T16" fmla="*/ 2 w 57"/>
                    <a:gd name="T17" fmla="*/ 97 h 98"/>
                    <a:gd name="T18" fmla="*/ 15 w 57"/>
                    <a:gd name="T19" fmla="*/ 97 h 98"/>
                    <a:gd name="T20" fmla="*/ 37 w 57"/>
                    <a:gd name="T21" fmla="*/ 97 h 98"/>
                    <a:gd name="T22" fmla="*/ 46 w 57"/>
                    <a:gd name="T23" fmla="*/ 95 h 98"/>
                    <a:gd name="T24" fmla="*/ 48 w 57"/>
                    <a:gd name="T25" fmla="*/ 83 h 98"/>
                    <a:gd name="T26" fmla="*/ 47 w 57"/>
                    <a:gd name="T27" fmla="*/ 68 h 98"/>
                    <a:gd name="T28" fmla="*/ 46 w 57"/>
                    <a:gd name="T29" fmla="*/ 49 h 98"/>
                    <a:gd name="T30" fmla="*/ 48 w 57"/>
                    <a:gd name="T31" fmla="*/ 32 h 98"/>
                    <a:gd name="T32" fmla="*/ 52 w 57"/>
                    <a:gd name="T33" fmla="*/ 19 h 98"/>
                    <a:gd name="T34" fmla="*/ 56 w 57"/>
                    <a:gd name="T35" fmla="*/ 6 h 98"/>
                    <a:gd name="T36" fmla="*/ 52 w 57"/>
                    <a:gd name="T3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7" h="98">
                      <a:moveTo>
                        <a:pt x="52" y="0"/>
                      </a:moveTo>
                      <a:lnTo>
                        <a:pt x="41" y="2"/>
                      </a:lnTo>
                      <a:lnTo>
                        <a:pt x="30" y="10"/>
                      </a:lnTo>
                      <a:lnTo>
                        <a:pt x="21" y="21"/>
                      </a:lnTo>
                      <a:lnTo>
                        <a:pt x="16" y="30"/>
                      </a:lnTo>
                      <a:lnTo>
                        <a:pt x="7" y="61"/>
                      </a:lnTo>
                      <a:lnTo>
                        <a:pt x="1" y="80"/>
                      </a:lnTo>
                      <a:lnTo>
                        <a:pt x="0" y="93"/>
                      </a:lnTo>
                      <a:lnTo>
                        <a:pt x="2" y="97"/>
                      </a:lnTo>
                      <a:lnTo>
                        <a:pt x="15" y="97"/>
                      </a:lnTo>
                      <a:lnTo>
                        <a:pt x="37" y="97"/>
                      </a:lnTo>
                      <a:lnTo>
                        <a:pt x="46" y="95"/>
                      </a:lnTo>
                      <a:lnTo>
                        <a:pt x="48" y="83"/>
                      </a:lnTo>
                      <a:lnTo>
                        <a:pt x="47" y="68"/>
                      </a:lnTo>
                      <a:lnTo>
                        <a:pt x="46" y="49"/>
                      </a:lnTo>
                      <a:lnTo>
                        <a:pt x="48" y="32"/>
                      </a:lnTo>
                      <a:lnTo>
                        <a:pt x="52" y="19"/>
                      </a:lnTo>
                      <a:lnTo>
                        <a:pt x="56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FFFFFF"/>
                </a:solidFill>
                <a:ln w="12699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807427" name="Group 67"/>
                <p:cNvGrpSpPr>
                  <a:grpSpLocks/>
                </p:cNvGrpSpPr>
                <p:nvPr/>
              </p:nvGrpSpPr>
              <p:grpSpPr bwMode="auto">
                <a:xfrm>
                  <a:off x="3523" y="2475"/>
                  <a:ext cx="25" cy="27"/>
                  <a:chOff x="3523" y="2475"/>
                  <a:chExt cx="25" cy="27"/>
                </a:xfrm>
              </p:grpSpPr>
              <p:sp>
                <p:nvSpPr>
                  <p:cNvPr id="180742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475"/>
                    <a:ext cx="25" cy="2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742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2483"/>
                    <a:ext cx="1" cy="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07430" name="Freeform 70"/>
              <p:cNvSpPr>
                <a:spLocks/>
              </p:cNvSpPr>
              <p:nvPr/>
            </p:nvSpPr>
            <p:spPr bwMode="auto">
              <a:xfrm>
                <a:off x="3799" y="2599"/>
                <a:ext cx="45" cy="184"/>
              </a:xfrm>
              <a:custGeom>
                <a:avLst/>
                <a:gdLst>
                  <a:gd name="T0" fmla="*/ 37 w 45"/>
                  <a:gd name="T1" fmla="*/ 0 h 184"/>
                  <a:gd name="T2" fmla="*/ 23 w 45"/>
                  <a:gd name="T3" fmla="*/ 22 h 184"/>
                  <a:gd name="T4" fmla="*/ 14 w 45"/>
                  <a:gd name="T5" fmla="*/ 47 h 184"/>
                  <a:gd name="T6" fmla="*/ 5 w 45"/>
                  <a:gd name="T7" fmla="*/ 78 h 184"/>
                  <a:gd name="T8" fmla="*/ 1 w 45"/>
                  <a:gd name="T9" fmla="*/ 111 h 184"/>
                  <a:gd name="T10" fmla="*/ 0 w 45"/>
                  <a:gd name="T11" fmla="*/ 131 h 184"/>
                  <a:gd name="T12" fmla="*/ 0 w 45"/>
                  <a:gd name="T13" fmla="*/ 157 h 184"/>
                  <a:gd name="T14" fmla="*/ 2 w 45"/>
                  <a:gd name="T15" fmla="*/ 177 h 184"/>
                  <a:gd name="T16" fmla="*/ 6 w 45"/>
                  <a:gd name="T17" fmla="*/ 183 h 184"/>
                  <a:gd name="T18" fmla="*/ 13 w 45"/>
                  <a:gd name="T19" fmla="*/ 182 h 184"/>
                  <a:gd name="T20" fmla="*/ 13 w 45"/>
                  <a:gd name="T21" fmla="*/ 175 h 184"/>
                  <a:gd name="T22" fmla="*/ 12 w 45"/>
                  <a:gd name="T23" fmla="*/ 151 h 184"/>
                  <a:gd name="T24" fmla="*/ 14 w 45"/>
                  <a:gd name="T25" fmla="*/ 122 h 184"/>
                  <a:gd name="T26" fmla="*/ 17 w 45"/>
                  <a:gd name="T27" fmla="*/ 92 h 184"/>
                  <a:gd name="T28" fmla="*/ 22 w 45"/>
                  <a:gd name="T29" fmla="*/ 66 h 184"/>
                  <a:gd name="T30" fmla="*/ 27 w 45"/>
                  <a:gd name="T31" fmla="*/ 47 h 184"/>
                  <a:gd name="T32" fmla="*/ 35 w 45"/>
                  <a:gd name="T33" fmla="*/ 25 h 184"/>
                  <a:gd name="T34" fmla="*/ 44 w 45"/>
                  <a:gd name="T35" fmla="*/ 11 h 184"/>
                  <a:gd name="T36" fmla="*/ 42 w 45"/>
                  <a:gd name="T37" fmla="*/ 1 h 184"/>
                  <a:gd name="T38" fmla="*/ 37 w 45"/>
                  <a:gd name="T3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184">
                    <a:moveTo>
                      <a:pt x="37" y="0"/>
                    </a:moveTo>
                    <a:lnTo>
                      <a:pt x="23" y="22"/>
                    </a:lnTo>
                    <a:lnTo>
                      <a:pt x="14" y="47"/>
                    </a:lnTo>
                    <a:lnTo>
                      <a:pt x="5" y="78"/>
                    </a:lnTo>
                    <a:lnTo>
                      <a:pt x="1" y="111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6" y="183"/>
                    </a:lnTo>
                    <a:lnTo>
                      <a:pt x="13" y="182"/>
                    </a:lnTo>
                    <a:lnTo>
                      <a:pt x="13" y="175"/>
                    </a:lnTo>
                    <a:lnTo>
                      <a:pt x="12" y="151"/>
                    </a:lnTo>
                    <a:lnTo>
                      <a:pt x="14" y="122"/>
                    </a:lnTo>
                    <a:lnTo>
                      <a:pt x="17" y="92"/>
                    </a:lnTo>
                    <a:lnTo>
                      <a:pt x="22" y="66"/>
                    </a:lnTo>
                    <a:lnTo>
                      <a:pt x="27" y="47"/>
                    </a:lnTo>
                    <a:lnTo>
                      <a:pt x="35" y="25"/>
                    </a:lnTo>
                    <a:lnTo>
                      <a:pt x="44" y="11"/>
                    </a:lnTo>
                    <a:lnTo>
                      <a:pt x="42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F1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31" name="Freeform 71"/>
              <p:cNvSpPr>
                <a:spLocks/>
              </p:cNvSpPr>
              <p:nvPr/>
            </p:nvSpPr>
            <p:spPr bwMode="auto">
              <a:xfrm>
                <a:off x="3555" y="2442"/>
                <a:ext cx="89" cy="173"/>
              </a:xfrm>
              <a:custGeom>
                <a:avLst/>
                <a:gdLst>
                  <a:gd name="T0" fmla="*/ 0 w 89"/>
                  <a:gd name="T1" fmla="*/ 158 h 173"/>
                  <a:gd name="T2" fmla="*/ 20 w 89"/>
                  <a:gd name="T3" fmla="*/ 172 h 173"/>
                  <a:gd name="T4" fmla="*/ 23 w 89"/>
                  <a:gd name="T5" fmla="*/ 151 h 173"/>
                  <a:gd name="T6" fmla="*/ 36 w 89"/>
                  <a:gd name="T7" fmla="*/ 161 h 173"/>
                  <a:gd name="T8" fmla="*/ 32 w 89"/>
                  <a:gd name="T9" fmla="*/ 138 h 173"/>
                  <a:gd name="T10" fmla="*/ 47 w 89"/>
                  <a:gd name="T11" fmla="*/ 151 h 173"/>
                  <a:gd name="T12" fmla="*/ 49 w 89"/>
                  <a:gd name="T13" fmla="*/ 123 h 173"/>
                  <a:gd name="T14" fmla="*/ 66 w 89"/>
                  <a:gd name="T15" fmla="*/ 131 h 173"/>
                  <a:gd name="T16" fmla="*/ 55 w 89"/>
                  <a:gd name="T17" fmla="*/ 111 h 173"/>
                  <a:gd name="T18" fmla="*/ 76 w 89"/>
                  <a:gd name="T19" fmla="*/ 119 h 173"/>
                  <a:gd name="T20" fmla="*/ 70 w 89"/>
                  <a:gd name="T21" fmla="*/ 101 h 173"/>
                  <a:gd name="T22" fmla="*/ 87 w 89"/>
                  <a:gd name="T23" fmla="*/ 105 h 173"/>
                  <a:gd name="T24" fmla="*/ 76 w 89"/>
                  <a:gd name="T25" fmla="*/ 79 h 173"/>
                  <a:gd name="T26" fmla="*/ 88 w 89"/>
                  <a:gd name="T27" fmla="*/ 81 h 173"/>
                  <a:gd name="T28" fmla="*/ 67 w 89"/>
                  <a:gd name="T29" fmla="*/ 58 h 173"/>
                  <a:gd name="T30" fmla="*/ 80 w 89"/>
                  <a:gd name="T31" fmla="*/ 54 h 173"/>
                  <a:gd name="T32" fmla="*/ 65 w 89"/>
                  <a:gd name="T33" fmla="*/ 16 h 173"/>
                  <a:gd name="T34" fmla="*/ 66 w 89"/>
                  <a:gd name="T35" fmla="*/ 0 h 173"/>
                  <a:gd name="T36" fmla="*/ 88 w 89"/>
                  <a:gd name="T37" fmla="*/ 34 h 173"/>
                  <a:gd name="T38" fmla="*/ 82 w 89"/>
                  <a:gd name="T39" fmla="*/ 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9" h="173">
                    <a:moveTo>
                      <a:pt x="0" y="158"/>
                    </a:moveTo>
                    <a:lnTo>
                      <a:pt x="20" y="172"/>
                    </a:lnTo>
                    <a:lnTo>
                      <a:pt x="23" y="151"/>
                    </a:lnTo>
                    <a:lnTo>
                      <a:pt x="36" y="161"/>
                    </a:lnTo>
                    <a:lnTo>
                      <a:pt x="32" y="138"/>
                    </a:lnTo>
                    <a:lnTo>
                      <a:pt x="47" y="151"/>
                    </a:lnTo>
                    <a:lnTo>
                      <a:pt x="49" y="123"/>
                    </a:lnTo>
                    <a:lnTo>
                      <a:pt x="66" y="131"/>
                    </a:lnTo>
                    <a:lnTo>
                      <a:pt x="55" y="111"/>
                    </a:lnTo>
                    <a:lnTo>
                      <a:pt x="76" y="119"/>
                    </a:lnTo>
                    <a:lnTo>
                      <a:pt x="70" y="101"/>
                    </a:lnTo>
                    <a:lnTo>
                      <a:pt x="87" y="105"/>
                    </a:lnTo>
                    <a:lnTo>
                      <a:pt x="76" y="79"/>
                    </a:lnTo>
                    <a:lnTo>
                      <a:pt x="88" y="81"/>
                    </a:lnTo>
                    <a:lnTo>
                      <a:pt x="67" y="58"/>
                    </a:lnTo>
                    <a:lnTo>
                      <a:pt x="80" y="54"/>
                    </a:lnTo>
                    <a:lnTo>
                      <a:pt x="65" y="16"/>
                    </a:lnTo>
                    <a:lnTo>
                      <a:pt x="66" y="0"/>
                    </a:lnTo>
                    <a:lnTo>
                      <a:pt x="88" y="34"/>
                    </a:lnTo>
                    <a:lnTo>
                      <a:pt x="82" y="1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07432" name="Group 72"/>
              <p:cNvGrpSpPr>
                <a:grpSpLocks/>
              </p:cNvGrpSpPr>
              <p:nvPr/>
            </p:nvGrpSpPr>
            <p:grpSpPr bwMode="auto">
              <a:xfrm>
                <a:off x="4085" y="2909"/>
                <a:ext cx="187" cy="491"/>
                <a:chOff x="4085" y="2909"/>
                <a:chExt cx="187" cy="491"/>
              </a:xfrm>
            </p:grpSpPr>
            <p:grpSp>
              <p:nvGrpSpPr>
                <p:cNvPr id="1807433" name="Group 73"/>
                <p:cNvGrpSpPr>
                  <a:grpSpLocks/>
                </p:cNvGrpSpPr>
                <p:nvPr/>
              </p:nvGrpSpPr>
              <p:grpSpPr bwMode="auto">
                <a:xfrm>
                  <a:off x="4085" y="2964"/>
                  <a:ext cx="146" cy="436"/>
                  <a:chOff x="4085" y="2964"/>
                  <a:chExt cx="146" cy="436"/>
                </a:xfrm>
              </p:grpSpPr>
              <p:sp>
                <p:nvSpPr>
                  <p:cNvPr id="1807434" name="Freeform 74"/>
                  <p:cNvSpPr>
                    <a:spLocks/>
                  </p:cNvSpPr>
                  <p:nvPr/>
                </p:nvSpPr>
                <p:spPr bwMode="auto">
                  <a:xfrm>
                    <a:off x="4085" y="2964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7435" name="Freeform 75"/>
                  <p:cNvSpPr>
                    <a:spLocks/>
                  </p:cNvSpPr>
                  <p:nvPr/>
                </p:nvSpPr>
                <p:spPr bwMode="auto">
                  <a:xfrm>
                    <a:off x="4099" y="3241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07436" name="Freeform 76"/>
                <p:cNvSpPr>
                  <a:spLocks/>
                </p:cNvSpPr>
                <p:nvPr/>
              </p:nvSpPr>
              <p:spPr bwMode="auto">
                <a:xfrm>
                  <a:off x="4166" y="2909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807437" name="Object 7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343" y="2126"/>
              <a:ext cx="1049" cy="20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2059" name="Microsoft ClipArt Gallery" r:id="rId6" imgW="1674720" imgH="3214440" progId="MS_ClipArt_Gallery">
                      <p:embed/>
                    </p:oleObj>
                  </mc:Choice>
                  <mc:Fallback>
                    <p:oleObj name="Microsoft ClipArt Gallery" r:id="rId6" imgW="1674720" imgH="3214440" progId="MS_ClipArt_Gallery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3" y="2126"/>
                            <a:ext cx="1049" cy="20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699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07438" name="Rectangle 78"/>
            <p:cNvSpPr>
              <a:spLocks noChangeArrowheads="1"/>
            </p:cNvSpPr>
            <p:nvPr/>
          </p:nvSpPr>
          <p:spPr bwMode="auto">
            <a:xfrm>
              <a:off x="2829" y="1074"/>
              <a:ext cx="2841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baseline="0"/>
                <a:t>Direct Methods:</a:t>
              </a:r>
            </a:p>
            <a:p>
              <a:r>
                <a:rPr lang="en-US" altLang="en-US" baseline="0"/>
                <a:t>	Using available information</a:t>
              </a:r>
            </a:p>
            <a:p>
              <a:r>
                <a:rPr lang="en-US" altLang="en-US" baseline="0"/>
                <a:t>	to find solutions</a:t>
              </a:r>
            </a:p>
          </p:txBody>
        </p:sp>
      </p:grpSp>
      <p:sp>
        <p:nvSpPr>
          <p:cNvPr id="1807439" name="Line 79"/>
          <p:cNvSpPr>
            <a:spLocks noChangeShapeType="1"/>
          </p:cNvSpPr>
          <p:nvPr/>
        </p:nvSpPr>
        <p:spPr bwMode="auto">
          <a:xfrm>
            <a:off x="4329113" y="1935163"/>
            <a:ext cx="0" cy="4502150"/>
          </a:xfrm>
          <a:prstGeom prst="line">
            <a:avLst/>
          </a:prstGeom>
          <a:noFill/>
          <a:ln w="12699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03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411" name="Group 3"/>
          <p:cNvGrpSpPr>
            <a:grpSpLocks/>
          </p:cNvGrpSpPr>
          <p:nvPr/>
        </p:nvGrpSpPr>
        <p:grpSpPr bwMode="auto">
          <a:xfrm>
            <a:off x="1670050" y="1863954"/>
            <a:ext cx="5683250" cy="4705350"/>
            <a:chOff x="1268" y="1025"/>
            <a:chExt cx="3365" cy="3169"/>
          </a:xfrm>
        </p:grpSpPr>
        <p:grpSp>
          <p:nvGrpSpPr>
            <p:cNvPr id="1809412" name="Group 4"/>
            <p:cNvGrpSpPr>
              <a:grpSpLocks/>
            </p:cNvGrpSpPr>
            <p:nvPr/>
          </p:nvGrpSpPr>
          <p:grpSpPr bwMode="auto">
            <a:xfrm>
              <a:off x="1268" y="3944"/>
              <a:ext cx="1230" cy="250"/>
              <a:chOff x="576" y="3584"/>
              <a:chExt cx="1120" cy="643"/>
            </a:xfrm>
          </p:grpSpPr>
          <p:sp>
            <p:nvSpPr>
              <p:cNvPr id="1809413" name="Rectangle 5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14" name="Rectangle 6"/>
              <p:cNvSpPr>
                <a:spLocks noChangeArrowheads="1"/>
              </p:cNvSpPr>
              <p:nvPr/>
            </p:nvSpPr>
            <p:spPr bwMode="auto">
              <a:xfrm>
                <a:off x="580" y="3597"/>
                <a:ext cx="1116" cy="6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/>
                <a:r>
                  <a:rPr lang="en-US" sz="1800" b="1" baseline="0">
                    <a:solidFill>
                      <a:srgbClr val="FF0000"/>
                    </a:solidFill>
                  </a:rPr>
                  <a:t>Feasible Solution</a:t>
                </a:r>
                <a:endParaRPr lang="en-US" sz="2000" baseline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09415" name="Line 7"/>
            <p:cNvSpPr>
              <a:spLocks noChangeShapeType="1"/>
            </p:cNvSpPr>
            <p:nvPr/>
          </p:nvSpPr>
          <p:spPr bwMode="auto">
            <a:xfrm>
              <a:off x="1860" y="1403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09416" name="Group 8"/>
            <p:cNvGrpSpPr>
              <a:grpSpLocks/>
            </p:cNvGrpSpPr>
            <p:nvPr/>
          </p:nvGrpSpPr>
          <p:grpSpPr bwMode="auto">
            <a:xfrm>
              <a:off x="1268" y="1102"/>
              <a:ext cx="1135" cy="301"/>
              <a:chOff x="545" y="2432"/>
              <a:chExt cx="1135" cy="301"/>
            </a:xfrm>
          </p:grpSpPr>
          <p:sp>
            <p:nvSpPr>
              <p:cNvPr id="1809417" name="Rectangle 9"/>
              <p:cNvSpPr>
                <a:spLocks noChangeArrowheads="1"/>
              </p:cNvSpPr>
              <p:nvPr/>
            </p:nvSpPr>
            <p:spPr bwMode="auto">
              <a:xfrm>
                <a:off x="576" y="2432"/>
                <a:ext cx="1104" cy="3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18" name="Rectangle 10"/>
              <p:cNvSpPr>
                <a:spLocks noChangeArrowheads="1"/>
              </p:cNvSpPr>
              <p:nvPr/>
            </p:nvSpPr>
            <p:spPr bwMode="auto">
              <a:xfrm>
                <a:off x="545" y="2458"/>
                <a:ext cx="1111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800" baseline="0"/>
                  <a:t>Fourier Transform</a:t>
                </a:r>
                <a:endParaRPr lang="en-US" sz="2000" baseline="0"/>
              </a:p>
            </p:txBody>
          </p:sp>
        </p:grpSp>
        <p:sp>
          <p:nvSpPr>
            <p:cNvPr id="1809419" name="Line 11"/>
            <p:cNvSpPr>
              <a:spLocks noChangeShapeType="1"/>
            </p:cNvSpPr>
            <p:nvPr/>
          </p:nvSpPr>
          <p:spPr bwMode="auto">
            <a:xfrm flipV="1">
              <a:off x="4013" y="1472"/>
              <a:ext cx="0" cy="3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09420" name="Group 12"/>
            <p:cNvGrpSpPr>
              <a:grpSpLocks/>
            </p:cNvGrpSpPr>
            <p:nvPr/>
          </p:nvGrpSpPr>
          <p:grpSpPr bwMode="auto">
            <a:xfrm>
              <a:off x="3463" y="1830"/>
              <a:ext cx="1111" cy="430"/>
              <a:chOff x="2405" y="2746"/>
              <a:chExt cx="1111" cy="430"/>
            </a:xfrm>
          </p:grpSpPr>
          <p:sp>
            <p:nvSpPr>
              <p:cNvPr id="1809421" name="Rectangle 13"/>
              <p:cNvSpPr>
                <a:spLocks noChangeArrowheads="1"/>
              </p:cNvSpPr>
              <p:nvPr/>
            </p:nvSpPr>
            <p:spPr bwMode="auto">
              <a:xfrm>
                <a:off x="2405" y="2748"/>
                <a:ext cx="1104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22" name="Rectangle 14"/>
              <p:cNvSpPr>
                <a:spLocks noChangeArrowheads="1"/>
              </p:cNvSpPr>
              <p:nvPr/>
            </p:nvSpPr>
            <p:spPr bwMode="auto">
              <a:xfrm>
                <a:off x="2405" y="2746"/>
                <a:ext cx="1111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/>
                <a:r>
                  <a:rPr lang="en-US" sz="1800" baseline="0"/>
                  <a:t>Inverse</a:t>
                </a:r>
              </a:p>
              <a:p>
                <a:pPr algn="ctr"/>
                <a:r>
                  <a:rPr lang="en-US" sz="1800" baseline="0"/>
                  <a:t>Fourier Transform</a:t>
                </a:r>
                <a:endParaRPr lang="en-US" sz="2000" baseline="0"/>
              </a:p>
            </p:txBody>
          </p:sp>
        </p:grpSp>
        <p:grpSp>
          <p:nvGrpSpPr>
            <p:cNvPr id="1809423" name="Group 15"/>
            <p:cNvGrpSpPr>
              <a:grpSpLocks/>
            </p:cNvGrpSpPr>
            <p:nvPr/>
          </p:nvGrpSpPr>
          <p:grpSpPr bwMode="auto">
            <a:xfrm>
              <a:off x="1299" y="1721"/>
              <a:ext cx="1120" cy="624"/>
              <a:chOff x="576" y="3584"/>
              <a:chExt cx="1120" cy="624"/>
            </a:xfrm>
          </p:grpSpPr>
          <p:sp>
            <p:nvSpPr>
              <p:cNvPr id="1809424" name="Rectangle 16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25" name="Rectangle 17"/>
              <p:cNvSpPr>
                <a:spLocks noChangeArrowheads="1"/>
              </p:cNvSpPr>
              <p:nvPr/>
            </p:nvSpPr>
            <p:spPr bwMode="auto">
              <a:xfrm>
                <a:off x="579" y="3594"/>
                <a:ext cx="1117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/>
                <a:r>
                  <a:rPr lang="en-US" sz="1800" baseline="0"/>
                  <a:t>Impose Fourier space</a:t>
                </a:r>
              </a:p>
              <a:p>
                <a:pPr algn="ctr"/>
                <a:r>
                  <a:rPr lang="en-US" sz="1800" baseline="0"/>
                  <a:t>constraints (S</a:t>
                </a:r>
                <a:r>
                  <a:rPr lang="en-US" sz="1800" baseline="-25000"/>
                  <a:t>2</a:t>
                </a:r>
                <a:r>
                  <a:rPr lang="en-US" sz="1800" baseline="0"/>
                  <a:t>)</a:t>
                </a:r>
                <a:endParaRPr lang="en-US" sz="2000" baseline="0"/>
              </a:p>
            </p:txBody>
          </p:sp>
        </p:grpSp>
        <p:grpSp>
          <p:nvGrpSpPr>
            <p:cNvPr id="1809426" name="Group 18"/>
            <p:cNvGrpSpPr>
              <a:grpSpLocks/>
            </p:cNvGrpSpPr>
            <p:nvPr/>
          </p:nvGrpSpPr>
          <p:grpSpPr bwMode="auto">
            <a:xfrm>
              <a:off x="3458" y="1025"/>
              <a:ext cx="1104" cy="456"/>
              <a:chOff x="2196" y="2432"/>
              <a:chExt cx="1104" cy="456"/>
            </a:xfrm>
          </p:grpSpPr>
          <p:sp>
            <p:nvSpPr>
              <p:cNvPr id="1809427" name="Rectangle 19"/>
              <p:cNvSpPr>
                <a:spLocks noChangeArrowheads="1"/>
              </p:cNvSpPr>
              <p:nvPr/>
            </p:nvSpPr>
            <p:spPr bwMode="auto">
              <a:xfrm>
                <a:off x="2196" y="2432"/>
                <a:ext cx="1104" cy="456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28" name="Rectangle 20"/>
              <p:cNvSpPr>
                <a:spLocks noChangeArrowheads="1"/>
              </p:cNvSpPr>
              <p:nvPr/>
            </p:nvSpPr>
            <p:spPr bwMode="auto">
              <a:xfrm>
                <a:off x="2218" y="2451"/>
                <a:ext cx="1077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/>
                <a:r>
                  <a:rPr lang="en-US" sz="1800" baseline="0"/>
                  <a:t>Impose real space</a:t>
                </a:r>
              </a:p>
              <a:p>
                <a:pPr algn="ctr"/>
                <a:r>
                  <a:rPr lang="en-US" sz="1800" baseline="0"/>
                  <a:t>constraints (S</a:t>
                </a:r>
                <a:r>
                  <a:rPr lang="en-US" sz="1800" baseline="-25000"/>
                  <a:t>1</a:t>
                </a:r>
                <a:r>
                  <a:rPr lang="en-US" sz="1800" baseline="0"/>
                  <a:t>)</a:t>
                </a:r>
              </a:p>
            </p:txBody>
          </p:sp>
        </p:grpSp>
        <p:sp>
          <p:nvSpPr>
            <p:cNvPr id="1809429" name="Line 21"/>
            <p:cNvSpPr>
              <a:spLocks noChangeShapeType="1"/>
            </p:cNvSpPr>
            <p:nvPr/>
          </p:nvSpPr>
          <p:spPr bwMode="auto">
            <a:xfrm flipH="1" flipV="1">
              <a:off x="2440" y="1265"/>
              <a:ext cx="1004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30" name="Line 22"/>
            <p:cNvSpPr>
              <a:spLocks noChangeShapeType="1"/>
            </p:cNvSpPr>
            <p:nvPr/>
          </p:nvSpPr>
          <p:spPr bwMode="auto">
            <a:xfrm flipV="1">
              <a:off x="4010" y="2210"/>
              <a:ext cx="0" cy="73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09431" name="Group 23"/>
            <p:cNvGrpSpPr>
              <a:grpSpLocks/>
            </p:cNvGrpSpPr>
            <p:nvPr/>
          </p:nvGrpSpPr>
          <p:grpSpPr bwMode="auto">
            <a:xfrm>
              <a:off x="3374" y="2941"/>
              <a:ext cx="1259" cy="616"/>
              <a:chOff x="2160" y="4541"/>
              <a:chExt cx="1140" cy="412"/>
            </a:xfrm>
          </p:grpSpPr>
          <p:sp>
            <p:nvSpPr>
              <p:cNvPr id="1809432" name="Rectangle 24"/>
              <p:cNvSpPr>
                <a:spLocks noChangeArrowheads="1"/>
              </p:cNvSpPr>
              <p:nvPr/>
            </p:nvSpPr>
            <p:spPr bwMode="auto">
              <a:xfrm>
                <a:off x="2160" y="4544"/>
                <a:ext cx="1140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9433" name="Rectangle 25"/>
              <p:cNvSpPr>
                <a:spLocks noChangeArrowheads="1"/>
              </p:cNvSpPr>
              <p:nvPr/>
            </p:nvSpPr>
            <p:spPr bwMode="auto">
              <a:xfrm>
                <a:off x="2176" y="4541"/>
                <a:ext cx="1104" cy="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aseline="0"/>
                  <a:t>Observed Intensities</a:t>
                </a:r>
              </a:p>
              <a:p>
                <a:pPr algn="ctr"/>
                <a:r>
                  <a:rPr lang="en-US" sz="1800" baseline="0"/>
                  <a:t>(assigned phases)</a:t>
                </a:r>
              </a:p>
              <a:p>
                <a:pPr algn="ctr"/>
                <a:r>
                  <a:rPr lang="en-US" sz="1800" baseline="0"/>
                  <a:t>(Global Search)</a:t>
                </a:r>
                <a:endParaRPr lang="en-US" sz="2000" baseline="0"/>
              </a:p>
            </p:txBody>
          </p:sp>
        </p:grpSp>
        <p:sp>
          <p:nvSpPr>
            <p:cNvPr id="1809434" name="Line 26"/>
            <p:cNvSpPr>
              <a:spLocks noChangeShapeType="1"/>
            </p:cNvSpPr>
            <p:nvPr/>
          </p:nvSpPr>
          <p:spPr bwMode="auto">
            <a:xfrm>
              <a:off x="2358" y="3148"/>
              <a:ext cx="3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35" name="Line 27"/>
            <p:cNvSpPr>
              <a:spLocks noChangeShapeType="1"/>
            </p:cNvSpPr>
            <p:nvPr/>
          </p:nvSpPr>
          <p:spPr bwMode="auto">
            <a:xfrm flipV="1">
              <a:off x="2738" y="2229"/>
              <a:ext cx="717" cy="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36" name="AutoShape 28"/>
            <p:cNvSpPr>
              <a:spLocks noChangeAspect="1" noChangeArrowheads="1"/>
            </p:cNvSpPr>
            <p:nvPr/>
          </p:nvSpPr>
          <p:spPr bwMode="auto">
            <a:xfrm>
              <a:off x="1348" y="2635"/>
              <a:ext cx="1018" cy="1024"/>
            </a:xfrm>
            <a:prstGeom prst="flowChartDecision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37" name="Rectangle 29"/>
            <p:cNvSpPr>
              <a:spLocks noChangeArrowheads="1"/>
            </p:cNvSpPr>
            <p:nvPr/>
          </p:nvSpPr>
          <p:spPr bwMode="auto">
            <a:xfrm>
              <a:off x="1507" y="2930"/>
              <a:ext cx="661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aseline="0"/>
                <a:t>Recovery </a:t>
              </a:r>
            </a:p>
            <a:p>
              <a:r>
                <a:rPr lang="en-US" sz="1800" baseline="0"/>
                <a:t>Criterion</a:t>
              </a:r>
            </a:p>
          </p:txBody>
        </p:sp>
        <p:sp>
          <p:nvSpPr>
            <p:cNvPr id="1809438" name="Line 30"/>
            <p:cNvSpPr>
              <a:spLocks noChangeShapeType="1"/>
            </p:cNvSpPr>
            <p:nvPr/>
          </p:nvSpPr>
          <p:spPr bwMode="auto">
            <a:xfrm>
              <a:off x="1864" y="2344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39" name="Line 31"/>
            <p:cNvSpPr>
              <a:spLocks noChangeShapeType="1"/>
            </p:cNvSpPr>
            <p:nvPr/>
          </p:nvSpPr>
          <p:spPr bwMode="auto">
            <a:xfrm>
              <a:off x="1856" y="3635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40" name="Arc 32"/>
            <p:cNvSpPr>
              <a:spLocks/>
            </p:cNvSpPr>
            <p:nvPr/>
          </p:nvSpPr>
          <p:spPr bwMode="auto">
            <a:xfrm rot="10709691" flipH="1">
              <a:off x="2498" y="1487"/>
              <a:ext cx="877" cy="87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20221 w 43200"/>
                <a:gd name="T3" fmla="*/ 44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9441" name="Text Box 33"/>
            <p:cNvSpPr txBox="1">
              <a:spLocks noChangeArrowheads="1"/>
            </p:cNvSpPr>
            <p:nvPr/>
          </p:nvSpPr>
          <p:spPr bwMode="auto">
            <a:xfrm>
              <a:off x="1851" y="3642"/>
              <a:ext cx="40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baseline="0"/>
                <a:t>YES</a:t>
              </a:r>
              <a:endParaRPr lang="en-US" baseline="0"/>
            </a:p>
          </p:txBody>
        </p:sp>
        <p:sp>
          <p:nvSpPr>
            <p:cNvPr id="1809442" name="Text Box 34"/>
            <p:cNvSpPr txBox="1">
              <a:spLocks noChangeArrowheads="1"/>
            </p:cNvSpPr>
            <p:nvPr/>
          </p:nvSpPr>
          <p:spPr bwMode="auto">
            <a:xfrm>
              <a:off x="2307" y="3185"/>
              <a:ext cx="3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baseline="0"/>
                <a:t>NO</a:t>
              </a:r>
              <a:endParaRPr lang="en-US" baseline="0"/>
            </a:p>
          </p:txBody>
        </p:sp>
      </p:grpSp>
      <p:sp>
        <p:nvSpPr>
          <p:cNvPr id="1809443" name="Text Box 35"/>
          <p:cNvSpPr txBox="1">
            <a:spLocks noChangeArrowheads="1"/>
          </p:cNvSpPr>
          <p:nvPr/>
        </p:nvSpPr>
        <p:spPr bwMode="auto">
          <a:xfrm>
            <a:off x="7289800" y="1906816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baseline="0">
                <a:solidFill>
                  <a:schemeClr val="accent2"/>
                </a:solidFill>
              </a:rPr>
              <a:t>Atoms</a:t>
            </a:r>
          </a:p>
        </p:txBody>
      </p:sp>
      <p:sp>
        <p:nvSpPr>
          <p:cNvPr id="1809444" name="Text Box 36"/>
          <p:cNvSpPr txBox="1">
            <a:spLocks noChangeArrowheads="1"/>
          </p:cNvSpPr>
          <p:nvPr/>
        </p:nvSpPr>
        <p:spPr bwMode="auto">
          <a:xfrm>
            <a:off x="241300" y="3087916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baseline="0">
                <a:solidFill>
                  <a:schemeClr val="accent2"/>
                </a:solidFill>
              </a:rPr>
              <a:t>Intensities</a:t>
            </a:r>
          </a:p>
        </p:txBody>
      </p:sp>
      <p:sp>
        <p:nvSpPr>
          <p:cNvPr id="1809445" name="Rectangle 37"/>
          <p:cNvSpPr>
            <a:spLocks noChangeArrowheads="1"/>
          </p:cNvSpPr>
          <p:nvPr/>
        </p:nvSpPr>
        <p:spPr bwMode="auto">
          <a:xfrm>
            <a:off x="3927475" y="5959704"/>
            <a:ext cx="52879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400" baseline="0"/>
              <a:t>L. D. Marks, W. Sinkler, and E. Landree, Acta Cryst A</a:t>
            </a:r>
            <a:r>
              <a:rPr lang="it-IT" sz="1400" b="1" baseline="0"/>
              <a:t>55</a:t>
            </a:r>
            <a:r>
              <a:rPr lang="it-IT" sz="1400" baseline="0"/>
              <a:t>, 601 (1999) L. D. Marks, Phys. Rev. B </a:t>
            </a:r>
            <a:r>
              <a:rPr lang="it-IT" sz="1400" b="1" baseline="0"/>
              <a:t>60</a:t>
            </a:r>
            <a:r>
              <a:rPr lang="it-IT" sz="1400" baseline="0"/>
              <a:t>, 2771 (1999)</a:t>
            </a:r>
          </a:p>
          <a:p>
            <a:r>
              <a:rPr lang="it-IT" sz="1400" baseline="0"/>
              <a:t>L. D. Marks</a:t>
            </a:r>
            <a:r>
              <a:rPr lang="it-IT" sz="1400" i="1" baseline="0"/>
              <a:t> et al.</a:t>
            </a:r>
            <a:r>
              <a:rPr lang="it-IT" sz="1400" baseline="0"/>
              <a:t>, Surf. Rev. Lett. </a:t>
            </a:r>
            <a:r>
              <a:rPr lang="it-IT" sz="1400" b="1" baseline="0"/>
              <a:t>5</a:t>
            </a:r>
            <a:r>
              <a:rPr lang="it-IT" sz="1400" baseline="0"/>
              <a:t>, 1087 (1998).</a:t>
            </a:r>
            <a:endParaRPr lang="en-US" sz="1400" baseline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Core: </a:t>
            </a:r>
            <a:r>
              <a:rPr lang="en-US" dirty="0"/>
              <a:t>Direct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05" name="Group 21"/>
          <p:cNvGrpSpPr>
            <a:grpSpLocks/>
          </p:cNvGrpSpPr>
          <p:nvPr/>
        </p:nvGrpSpPr>
        <p:grpSpPr bwMode="auto">
          <a:xfrm>
            <a:off x="6205538" y="2208213"/>
            <a:ext cx="1174750" cy="974725"/>
            <a:chOff x="901" y="2999"/>
            <a:chExt cx="740" cy="536"/>
          </a:xfrm>
        </p:grpSpPr>
        <p:grpSp>
          <p:nvGrpSpPr>
            <p:cNvPr id="144406" name="Group 22"/>
            <p:cNvGrpSpPr>
              <a:grpSpLocks/>
            </p:cNvGrpSpPr>
            <p:nvPr/>
          </p:nvGrpSpPr>
          <p:grpSpPr bwMode="auto">
            <a:xfrm>
              <a:off x="904" y="3171"/>
              <a:ext cx="389" cy="357"/>
              <a:chOff x="904" y="3171"/>
              <a:chExt cx="389" cy="357"/>
            </a:xfrm>
          </p:grpSpPr>
          <p:sp>
            <p:nvSpPr>
              <p:cNvPr id="144407" name="Line 23"/>
              <p:cNvSpPr>
                <a:spLocks noChangeShapeType="1"/>
              </p:cNvSpPr>
              <p:nvPr/>
            </p:nvSpPr>
            <p:spPr bwMode="auto">
              <a:xfrm>
                <a:off x="912" y="3171"/>
                <a:ext cx="0" cy="34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144408" name="Line 24"/>
              <p:cNvSpPr>
                <a:spLocks noChangeShapeType="1"/>
              </p:cNvSpPr>
              <p:nvPr/>
            </p:nvSpPr>
            <p:spPr bwMode="auto">
              <a:xfrm flipH="1">
                <a:off x="904" y="3528"/>
                <a:ext cx="38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144409" name="Group 25"/>
            <p:cNvGrpSpPr>
              <a:grpSpLocks/>
            </p:cNvGrpSpPr>
            <p:nvPr/>
          </p:nvGrpSpPr>
          <p:grpSpPr bwMode="auto">
            <a:xfrm>
              <a:off x="901" y="2999"/>
              <a:ext cx="460" cy="216"/>
              <a:chOff x="901" y="2999"/>
              <a:chExt cx="460" cy="216"/>
            </a:xfrm>
          </p:grpSpPr>
          <p:sp>
            <p:nvSpPr>
              <p:cNvPr id="144410" name="Rectangle 26"/>
              <p:cNvSpPr>
                <a:spLocks noChangeArrowheads="1"/>
              </p:cNvSpPr>
              <p:nvPr/>
            </p:nvSpPr>
            <p:spPr bwMode="auto">
              <a:xfrm>
                <a:off x="901" y="2999"/>
                <a:ext cx="460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2000" baseline="0" smtClean="0">
                    <a:solidFill>
                      <a:srgbClr val="000000"/>
                    </a:solidFill>
                  </a:rPr>
                  <a:t>[110]</a:t>
                </a:r>
              </a:p>
            </p:txBody>
          </p:sp>
          <p:sp>
            <p:nvSpPr>
              <p:cNvPr id="144411" name="Line 27"/>
              <p:cNvSpPr>
                <a:spLocks noChangeShapeType="1"/>
              </p:cNvSpPr>
              <p:nvPr/>
            </p:nvSpPr>
            <p:spPr bwMode="auto">
              <a:xfrm>
                <a:off x="1028" y="3040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144412" name="Group 28"/>
            <p:cNvGrpSpPr>
              <a:grpSpLocks/>
            </p:cNvGrpSpPr>
            <p:nvPr/>
          </p:nvGrpSpPr>
          <p:grpSpPr bwMode="auto">
            <a:xfrm>
              <a:off x="1181" y="3318"/>
              <a:ext cx="460" cy="217"/>
              <a:chOff x="1181" y="3318"/>
              <a:chExt cx="460" cy="217"/>
            </a:xfrm>
          </p:grpSpPr>
          <p:sp>
            <p:nvSpPr>
              <p:cNvPr id="144413" name="Rectangle 29"/>
              <p:cNvSpPr>
                <a:spLocks noChangeArrowheads="1"/>
              </p:cNvSpPr>
              <p:nvPr/>
            </p:nvSpPr>
            <p:spPr bwMode="auto">
              <a:xfrm>
                <a:off x="1181" y="3318"/>
                <a:ext cx="460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2000" baseline="0" smtClean="0">
                    <a:solidFill>
                      <a:srgbClr val="000000"/>
                    </a:solidFill>
                  </a:rPr>
                  <a:t>[112]</a:t>
                </a:r>
              </a:p>
            </p:txBody>
          </p:sp>
          <p:sp>
            <p:nvSpPr>
              <p:cNvPr id="144414" name="Line 30"/>
              <p:cNvSpPr>
                <a:spLocks noChangeShapeType="1"/>
              </p:cNvSpPr>
              <p:nvPr/>
            </p:nvSpPr>
            <p:spPr bwMode="auto">
              <a:xfrm>
                <a:off x="1459" y="3358"/>
                <a:ext cx="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</p:grpSp>
      <p:pic>
        <p:nvPicPr>
          <p:cNvPr id="144417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2625"/>
            <a:ext cx="4873625" cy="3927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424" name="Line 40"/>
          <p:cNvSpPr>
            <a:spLocks noChangeShapeType="1"/>
          </p:cNvSpPr>
          <p:nvPr/>
        </p:nvSpPr>
        <p:spPr bwMode="auto">
          <a:xfrm flipH="1">
            <a:off x="3249613" y="2049463"/>
            <a:ext cx="142875" cy="1127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Symbol" pitchFamily="18" charset="2"/>
            </a:endParaRPr>
          </a:p>
        </p:txBody>
      </p:sp>
      <p:grpSp>
        <p:nvGrpSpPr>
          <p:cNvPr id="144433" name="Group 49"/>
          <p:cNvGrpSpPr>
            <a:grpSpLocks/>
          </p:cNvGrpSpPr>
          <p:nvPr/>
        </p:nvGrpSpPr>
        <p:grpSpPr bwMode="auto">
          <a:xfrm>
            <a:off x="1227138" y="2339975"/>
            <a:ext cx="4176712" cy="3268663"/>
            <a:chOff x="773" y="1498"/>
            <a:chExt cx="2631" cy="2003"/>
          </a:xfrm>
        </p:grpSpPr>
        <p:pic>
          <p:nvPicPr>
            <p:cNvPr id="144427" name="Picture 4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13893" r="12000" b="11115"/>
            <a:stretch>
              <a:fillRect/>
            </a:stretch>
          </p:blipFill>
          <p:spPr bwMode="auto">
            <a:xfrm>
              <a:off x="773" y="1498"/>
              <a:ext cx="2631" cy="2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4428" name="Group 44"/>
            <p:cNvGrpSpPr>
              <a:grpSpLocks/>
            </p:cNvGrpSpPr>
            <p:nvPr/>
          </p:nvGrpSpPr>
          <p:grpSpPr bwMode="auto">
            <a:xfrm>
              <a:off x="874" y="1692"/>
              <a:ext cx="2411" cy="1549"/>
              <a:chOff x="1100" y="1388"/>
              <a:chExt cx="2528" cy="1440"/>
            </a:xfrm>
          </p:grpSpPr>
          <p:sp>
            <p:nvSpPr>
              <p:cNvPr id="144429" name="Line 45"/>
              <p:cNvSpPr>
                <a:spLocks noChangeShapeType="1"/>
              </p:cNvSpPr>
              <p:nvPr/>
            </p:nvSpPr>
            <p:spPr bwMode="auto">
              <a:xfrm>
                <a:off x="1108" y="2108"/>
                <a:ext cx="1248" cy="72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144430" name="Line 46"/>
              <p:cNvSpPr>
                <a:spLocks noChangeShapeType="1"/>
              </p:cNvSpPr>
              <p:nvPr/>
            </p:nvSpPr>
            <p:spPr bwMode="auto">
              <a:xfrm>
                <a:off x="2364" y="1388"/>
                <a:ext cx="1248" cy="72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144431" name="Line 47"/>
              <p:cNvSpPr>
                <a:spLocks noChangeShapeType="1"/>
              </p:cNvSpPr>
              <p:nvPr/>
            </p:nvSpPr>
            <p:spPr bwMode="auto">
              <a:xfrm flipH="1">
                <a:off x="1100" y="1388"/>
                <a:ext cx="1264" cy="72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144432" name="Line 48"/>
              <p:cNvSpPr>
                <a:spLocks noChangeShapeType="1"/>
              </p:cNvSpPr>
              <p:nvPr/>
            </p:nvSpPr>
            <p:spPr bwMode="auto">
              <a:xfrm flipH="1">
                <a:off x="2364" y="2108"/>
                <a:ext cx="1264" cy="72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144434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 on  Ge (111) 4x4</a:t>
            </a:r>
          </a:p>
        </p:txBody>
      </p:sp>
      <p:sp>
        <p:nvSpPr>
          <p:cNvPr id="144435" name="Text Box 51"/>
          <p:cNvSpPr txBox="1">
            <a:spLocks noChangeArrowheads="1"/>
          </p:cNvSpPr>
          <p:nvPr/>
        </p:nvSpPr>
        <p:spPr bwMode="auto">
          <a:xfrm>
            <a:off x="5930900" y="4318000"/>
            <a:ext cx="30353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0" smtClean="0">
                <a:solidFill>
                  <a:srgbClr val="000000"/>
                </a:solidFill>
                <a:cs typeface="Times New Roman" pitchFamily="18" charset="0"/>
              </a:rPr>
              <a:t>Collazo-Davila et al</a:t>
            </a:r>
            <a:r>
              <a:rPr lang="en-US" altLang="en-US" baseline="0" smtClean="0">
                <a:solidFill>
                  <a:srgbClr val="000000"/>
                </a:solidFill>
                <a:latin typeface="Courier" pitchFamily="49" charset="0"/>
                <a:cs typeface="Times New Roman" pitchFamily="18" charset="0"/>
              </a:rPr>
              <a:t>, </a:t>
            </a:r>
            <a:r>
              <a:rPr lang="en-US" altLang="en-US" baseline="0" smtClean="0">
                <a:solidFill>
                  <a:srgbClr val="000000"/>
                </a:solidFill>
                <a:cs typeface="Times New Roman" pitchFamily="18" charset="0"/>
              </a:rPr>
              <a:t>Surface Science </a:t>
            </a:r>
            <a:r>
              <a:rPr lang="en-US" altLang="en-US" u="sng" baseline="0" smtClean="0">
                <a:solidFill>
                  <a:srgbClr val="000000"/>
                </a:solidFill>
                <a:cs typeface="Times New Roman" pitchFamily="18" charset="0"/>
              </a:rPr>
              <a:t>418</a:t>
            </a:r>
            <a:r>
              <a:rPr lang="en-US" altLang="en-US" baseline="0" smtClean="0">
                <a:solidFill>
                  <a:srgbClr val="000000"/>
                </a:solidFill>
                <a:cs typeface="Times New Roman" pitchFamily="18" charset="0"/>
              </a:rPr>
              <a:t>, 395 (1998)</a:t>
            </a:r>
            <a:endParaRPr lang="en-US" altLang="en-US" baseline="0" smtClean="0">
              <a:solidFill>
                <a:srgbClr val="000000"/>
              </a:solidFill>
              <a:latin typeface="Courier" pitchFamily="49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44436" name="Text Box 52"/>
          <p:cNvSpPr txBox="1">
            <a:spLocks noChangeArrowheads="1"/>
          </p:cNvSpPr>
          <p:nvPr/>
        </p:nvSpPr>
        <p:spPr bwMode="auto">
          <a:xfrm>
            <a:off x="6000750" y="3836988"/>
            <a:ext cx="147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aseline="0" smtClean="0">
                <a:solidFill>
                  <a:srgbClr val="000000"/>
                </a:solidFill>
                <a:cs typeface="Times New Roman" pitchFamily="18" charset="0"/>
              </a:rPr>
              <a:t>X-ray data</a:t>
            </a:r>
            <a:endParaRPr lang="en-US" altLang="en-US" baseline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20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InSb</a:t>
            </a:r>
            <a:br>
              <a:rPr lang="en-US" altLang="en-US"/>
            </a:br>
            <a:r>
              <a:rPr lang="en-US" altLang="en-US"/>
              <a:t>c8x2</a:t>
            </a:r>
          </a:p>
        </p:txBody>
      </p:sp>
      <p:pic>
        <p:nvPicPr>
          <p:cNvPr id="217092" name="Picture 4" descr="C:\Movies\InSb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36538"/>
            <a:ext cx="586581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Sb_B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104" y="2629958"/>
            <a:ext cx="5829699" cy="3157753"/>
          </a:xfrm>
          <a:prstGeom prst="rect">
            <a:avLst/>
          </a:prstGeom>
        </p:spPr>
      </p:pic>
      <p:pic>
        <p:nvPicPr>
          <p:cNvPr id="217093" name="Picture 5" descr="C:\Movies\InSb_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53334"/>
          <a:stretch>
            <a:fillRect/>
          </a:stretch>
        </p:blipFill>
        <p:spPr bwMode="auto">
          <a:xfrm>
            <a:off x="547688" y="4332288"/>
            <a:ext cx="633253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7239000" y="4279900"/>
            <a:ext cx="1447800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0000"/>
                </a:solidFill>
                <a:cs typeface="Times New Roman" pitchFamily="18" charset="0"/>
              </a:rPr>
              <a:t>C. Kumpf, et al,  Physical Review Letters 86, 3586 (2001)</a:t>
            </a:r>
            <a:endParaRPr lang="en-US" altLang="en-US" sz="2800" smtClean="0">
              <a:solidFill>
                <a:srgbClr val="000000"/>
              </a:solidFill>
              <a:latin typeface="Courier" pitchFamily="49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smtClean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39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0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735013"/>
            <a:ext cx="6956425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6211" name="Line 3"/>
          <p:cNvSpPr>
            <a:spLocks noChangeShapeType="1"/>
          </p:cNvSpPr>
          <p:nvPr/>
        </p:nvSpPr>
        <p:spPr bwMode="auto">
          <a:xfrm>
            <a:off x="4514850" y="5305425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46212" name="Rectangle 4"/>
          <p:cNvSpPr>
            <a:spLocks noChangeArrowheads="1"/>
          </p:cNvSpPr>
          <p:nvPr/>
        </p:nvSpPr>
        <p:spPr bwMode="auto">
          <a:xfrm>
            <a:off x="1824038" y="1495425"/>
            <a:ext cx="53371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altLang="en-US" sz="3600" i="1" baseline="0" smtClean="0">
                <a:solidFill>
                  <a:srgbClr val="000000"/>
                </a:solidFill>
              </a:rPr>
              <a:t>Infinite Number of Possible </a:t>
            </a:r>
          </a:p>
          <a:p>
            <a:pPr algn="ctr"/>
            <a:r>
              <a:rPr lang="en-US" altLang="en-US" sz="3600" i="1" baseline="0" smtClean="0">
                <a:solidFill>
                  <a:srgbClr val="000000"/>
                </a:solidFill>
              </a:rPr>
              <a:t>Arrangements of </a:t>
            </a:r>
          </a:p>
          <a:p>
            <a:pPr algn="ctr"/>
            <a:r>
              <a:rPr lang="en-US" altLang="en-US" sz="3600" i="1" baseline="0" smtClean="0">
                <a:solidFill>
                  <a:srgbClr val="000000"/>
                </a:solidFill>
              </a:rPr>
              <a:t>Atoms</a:t>
            </a:r>
          </a:p>
        </p:txBody>
      </p:sp>
      <p:sp>
        <p:nvSpPr>
          <p:cNvPr id="1246213" name="Oval 5"/>
          <p:cNvSpPr>
            <a:spLocks noChangeArrowheads="1"/>
          </p:cNvSpPr>
          <p:nvPr/>
        </p:nvSpPr>
        <p:spPr bwMode="auto">
          <a:xfrm>
            <a:off x="3690938" y="4786313"/>
            <a:ext cx="1571625" cy="5048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46214" name="Rectangle 6"/>
          <p:cNvSpPr>
            <a:spLocks noChangeArrowheads="1"/>
          </p:cNvSpPr>
          <p:nvPr/>
        </p:nvSpPr>
        <p:spPr bwMode="auto">
          <a:xfrm>
            <a:off x="4002088" y="4810125"/>
            <a:ext cx="9413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="1" i="1" baseline="0" smtClean="0">
                <a:solidFill>
                  <a:srgbClr val="000000"/>
                </a:solidFill>
              </a:rPr>
              <a:t>Finite</a:t>
            </a:r>
          </a:p>
        </p:txBody>
      </p:sp>
      <p:sp>
        <p:nvSpPr>
          <p:cNvPr id="1246215" name="AutoShape 7"/>
          <p:cNvSpPr>
            <a:spLocks noChangeArrowheads="1"/>
          </p:cNvSpPr>
          <p:nvPr/>
        </p:nvSpPr>
        <p:spPr bwMode="auto">
          <a:xfrm>
            <a:off x="2897188" y="5605463"/>
            <a:ext cx="3336925" cy="942975"/>
          </a:xfrm>
          <a:prstGeom prst="octagon">
            <a:avLst>
              <a:gd name="adj" fmla="val 2928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46216" name="Rectangle 8"/>
          <p:cNvSpPr>
            <a:spLocks noChangeArrowheads="1"/>
          </p:cNvSpPr>
          <p:nvPr/>
        </p:nvSpPr>
        <p:spPr bwMode="auto">
          <a:xfrm>
            <a:off x="3130550" y="5684838"/>
            <a:ext cx="27257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en-US" baseline="0" smtClean="0">
                <a:solidFill>
                  <a:srgbClr val="000000"/>
                </a:solidFill>
              </a:rPr>
              <a:t>R</a:t>
            </a:r>
            <a:r>
              <a:rPr lang="en-US" altLang="en-US" baseline="0" smtClean="0">
                <a:solidFill>
                  <a:srgbClr val="000000"/>
                </a:solidFill>
                <a:latin typeface="Symbol" pitchFamily="18" charset="2"/>
              </a:rPr>
              <a:t>, </a:t>
            </a:r>
            <a:r>
              <a:rPr lang="en-US" altLang="en-US" smtClean="0">
                <a:solidFill>
                  <a:srgbClr val="000000"/>
                </a:solidFill>
              </a:rPr>
              <a:t>2</a:t>
            </a:r>
            <a:r>
              <a:rPr lang="en-US" altLang="en-US" baseline="0" smtClean="0">
                <a:solidFill>
                  <a:srgbClr val="000000"/>
                </a:solidFill>
              </a:rPr>
              <a:t>, structure, DFT and chemistry</a:t>
            </a:r>
          </a:p>
        </p:txBody>
      </p:sp>
      <p:sp>
        <p:nvSpPr>
          <p:cNvPr id="1246217" name="Rectangle 9"/>
          <p:cNvSpPr>
            <a:spLocks noChangeArrowheads="1"/>
          </p:cNvSpPr>
          <p:nvPr/>
        </p:nvSpPr>
        <p:spPr bwMode="auto">
          <a:xfrm>
            <a:off x="3092450" y="3951288"/>
            <a:ext cx="2768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altLang="en-US" sz="3200" b="1" i="1" baseline="0" smtClean="0">
                <a:solidFill>
                  <a:srgbClr val="FF0000"/>
                </a:solidFill>
              </a:rPr>
              <a:t>Direct Methods</a:t>
            </a:r>
          </a:p>
        </p:txBody>
      </p:sp>
      <p:sp>
        <p:nvSpPr>
          <p:cNvPr id="124621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82713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5014"/>
            <a:ext cx="7772400" cy="1181100"/>
          </a:xfrm>
        </p:spPr>
        <p:txBody>
          <a:bodyPr/>
          <a:lstStyle/>
          <a:p>
            <a:r>
              <a:rPr lang="en-US" dirty="0" smtClean="0"/>
              <a:t>Third </a:t>
            </a:r>
            <a:r>
              <a:rPr lang="en-US" dirty="0"/>
              <a:t>Key </a:t>
            </a:r>
            <a:r>
              <a:rPr lang="en-US" dirty="0" smtClean="0"/>
              <a:t>Tool: </a:t>
            </a:r>
            <a:r>
              <a:rPr lang="en-US" dirty="0" err="1"/>
              <a:t>DFT</a:t>
            </a:r>
            <a:endParaRPr lang="en-US" dirty="0"/>
          </a:p>
        </p:txBody>
      </p:sp>
      <p:sp>
        <p:nvSpPr>
          <p:cNvPr id="173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264224"/>
            <a:ext cx="7935913" cy="40785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Has become (alas?) almost a black-box method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GIGO </a:t>
            </a:r>
            <a:r>
              <a:rPr lang="en-US" sz="2800" dirty="0"/>
              <a:t>– </a:t>
            </a:r>
            <a:r>
              <a:rPr lang="en-US" sz="2800" dirty="0" err="1"/>
              <a:t>DFT</a:t>
            </a:r>
            <a:r>
              <a:rPr lang="en-US" sz="2800" dirty="0"/>
              <a:t> only refines, it is not a search method (which Direct Methods are)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DFT</a:t>
            </a:r>
            <a:r>
              <a:rPr lang="en-US" sz="2800" dirty="0"/>
              <a:t> energies have serious errors for oxides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Need to calibrate errors, and understand them (~</a:t>
            </a:r>
            <a:r>
              <a:rPr lang="en-US" dirty="0" err="1" smtClean="0"/>
              <a:t>0.1eV</a:t>
            </a:r>
            <a:r>
              <a:rPr lang="en-US" dirty="0" smtClean="0"/>
              <a:t>/</a:t>
            </a:r>
            <a:r>
              <a:rPr lang="en-US" dirty="0" err="1" smtClean="0"/>
              <a:t>1x1</a:t>
            </a:r>
            <a:r>
              <a:rPr lang="en-US" dirty="0" smtClean="0"/>
              <a:t> cell)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Need to use higher-order </a:t>
            </a:r>
            <a:r>
              <a:rPr lang="en-US" dirty="0" err="1" smtClean="0"/>
              <a:t>functionals</a:t>
            </a:r>
            <a:r>
              <a:rPr lang="en-US" dirty="0" smtClean="0"/>
              <a:t> (not just </a:t>
            </a:r>
            <a:r>
              <a:rPr lang="en-US" dirty="0" err="1" smtClean="0"/>
              <a:t>PW91</a:t>
            </a:r>
            <a:r>
              <a:rPr lang="en-US" dirty="0" smtClean="0"/>
              <a:t>/</a:t>
            </a:r>
            <a:r>
              <a:rPr lang="en-US" dirty="0" err="1" smtClean="0"/>
              <a:t>PBE</a:t>
            </a:r>
            <a:r>
              <a:rPr lang="en-US" dirty="0" smtClean="0"/>
              <a:t> or even </a:t>
            </a:r>
            <a:r>
              <a:rPr lang="en-US" dirty="0" err="1" smtClean="0"/>
              <a:t>PBEsol</a:t>
            </a:r>
            <a:r>
              <a:rPr lang="en-US" dirty="0" smtClean="0"/>
              <a:t>) such as meta-</a:t>
            </a:r>
            <a:r>
              <a:rPr lang="en-US" dirty="0" err="1" smtClean="0"/>
              <a:t>GGA</a:t>
            </a:r>
            <a:r>
              <a:rPr lang="en-US" dirty="0" smtClean="0"/>
              <a:t> and/or hybrids (exchange corrections)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4257" cy="22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examples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TED, DFT, STM (and chemistry); the SrTiO</a:t>
            </a:r>
            <a:r>
              <a:rPr lang="en-US" baseline="-25000" dirty="0"/>
              <a:t>3</a:t>
            </a:r>
            <a:r>
              <a:rPr lang="en-US" dirty="0"/>
              <a:t> (110) surface</a:t>
            </a:r>
          </a:p>
          <a:p>
            <a:r>
              <a:rPr lang="en-US" dirty="0"/>
              <a:t>What lies beyond order: glass-like </a:t>
            </a:r>
            <a:r>
              <a:rPr lang="en-US" dirty="0" err="1"/>
              <a:t>tilings</a:t>
            </a:r>
            <a:r>
              <a:rPr lang="en-US" dirty="0"/>
              <a:t> on SrTiO</a:t>
            </a:r>
            <a:r>
              <a:rPr lang="en-US" baseline="-25000" dirty="0"/>
              <a:t>3</a:t>
            </a:r>
            <a:r>
              <a:rPr lang="en-US" dirty="0"/>
              <a:t>, the 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13x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</a:t>
            </a:r>
            <a:r>
              <a:rPr lang="en-US" dirty="0"/>
              <a:t> (001) </a:t>
            </a:r>
            <a:r>
              <a:rPr lang="en-US" dirty="0" smtClean="0"/>
              <a:t>reconstruction</a:t>
            </a:r>
          </a:p>
          <a:p>
            <a:r>
              <a:rPr lang="en-US" dirty="0" smtClean="0"/>
              <a:t>Surface Structure of </a:t>
            </a:r>
            <a:r>
              <a:rPr lang="en-US" dirty="0" err="1" smtClean="0"/>
              <a:t>Nanocuboid</a:t>
            </a:r>
            <a:r>
              <a:rPr lang="en-US" dirty="0" smtClean="0"/>
              <a:t> SrTiO</a:t>
            </a:r>
            <a:r>
              <a:rPr lang="en-US" baseline="-25000" dirty="0" smtClean="0"/>
              <a:t>3</a:t>
            </a:r>
            <a:endParaRPr lang="en-US" dirty="0"/>
          </a:p>
          <a:p>
            <a:r>
              <a:rPr lang="en-US" dirty="0" smtClean="0"/>
              <a:t>Some additional complications: SrTiO</a:t>
            </a:r>
            <a:r>
              <a:rPr lang="en-US" baseline="-25000" dirty="0" smtClean="0"/>
              <a:t>3</a:t>
            </a:r>
            <a:r>
              <a:rPr lang="en-US" dirty="0" smtClean="0"/>
              <a:t> (111), water and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examples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Connect TED, DFT, STM (and chemistry); the SrTiO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(110) surface</a:t>
            </a:r>
          </a:p>
          <a:p>
            <a:r>
              <a:rPr lang="en-US" dirty="0"/>
              <a:t>What lies beyond order: glass-like </a:t>
            </a:r>
            <a:r>
              <a:rPr lang="en-US" dirty="0" err="1"/>
              <a:t>tilings</a:t>
            </a:r>
            <a:r>
              <a:rPr lang="en-US" dirty="0"/>
              <a:t> on SrTiO</a:t>
            </a:r>
            <a:r>
              <a:rPr lang="en-US" baseline="-25000" dirty="0"/>
              <a:t>3</a:t>
            </a:r>
            <a:r>
              <a:rPr lang="en-US" dirty="0"/>
              <a:t>, the 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13x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</a:t>
            </a:r>
            <a:r>
              <a:rPr lang="en-US" dirty="0"/>
              <a:t> (001) </a:t>
            </a:r>
            <a:r>
              <a:rPr lang="en-US" dirty="0" smtClean="0"/>
              <a:t>reconstruction</a:t>
            </a:r>
          </a:p>
          <a:p>
            <a:r>
              <a:rPr lang="en-US" dirty="0" smtClean="0"/>
              <a:t>Surface Structure of </a:t>
            </a:r>
            <a:r>
              <a:rPr lang="en-US" dirty="0" err="1" smtClean="0"/>
              <a:t>Nanocuboid</a:t>
            </a:r>
            <a:r>
              <a:rPr lang="en-US" dirty="0" smtClean="0"/>
              <a:t> SrTiO</a:t>
            </a:r>
            <a:r>
              <a:rPr lang="en-US" baseline="-25000" dirty="0" smtClean="0"/>
              <a:t>3</a:t>
            </a:r>
            <a:endParaRPr lang="en-US" dirty="0"/>
          </a:p>
          <a:p>
            <a:r>
              <a:rPr lang="en-US" dirty="0" smtClean="0"/>
              <a:t>Some additional complications: SrTiO</a:t>
            </a:r>
            <a:r>
              <a:rPr lang="en-US" baseline="-25000" dirty="0" smtClean="0"/>
              <a:t>3</a:t>
            </a:r>
            <a:r>
              <a:rPr lang="en-US" dirty="0" smtClean="0"/>
              <a:t> (111), water and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184785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200" dirty="0"/>
              <a:t>TEM: N. Erdman (JEOL), A. Subramanian (Intel), A. </a:t>
            </a:r>
            <a:r>
              <a:rPr lang="en-US" sz="2200" dirty="0" err="1"/>
              <a:t>Chiaramonti</a:t>
            </a:r>
            <a:r>
              <a:rPr lang="en-US" sz="2200" dirty="0"/>
              <a:t> (</a:t>
            </a:r>
            <a:r>
              <a:rPr lang="en-US" sz="2200" dirty="0" err="1"/>
              <a:t>NIST</a:t>
            </a:r>
            <a:r>
              <a:rPr lang="en-US" sz="2200" dirty="0"/>
              <a:t>), A. </a:t>
            </a:r>
            <a:r>
              <a:rPr lang="en-US" sz="2200" dirty="0" smtClean="0"/>
              <a:t>Becerra (Dow), J. </a:t>
            </a:r>
            <a:r>
              <a:rPr lang="en-US" sz="2200" dirty="0" err="1" smtClean="0"/>
              <a:t>Enterkin</a:t>
            </a:r>
            <a:r>
              <a:rPr lang="en-US" sz="2200" dirty="0" smtClean="0"/>
              <a:t> (Philips 66), D</a:t>
            </a:r>
            <a:r>
              <a:rPr lang="en-US" sz="2200" dirty="0"/>
              <a:t>. </a:t>
            </a:r>
            <a:r>
              <a:rPr lang="en-US" sz="2200" dirty="0" err="1" smtClean="0"/>
              <a:t>Keinzle</a:t>
            </a:r>
            <a:r>
              <a:rPr lang="en-US" sz="2200" dirty="0" smtClean="0"/>
              <a:t> (</a:t>
            </a:r>
            <a:r>
              <a:rPr lang="en-US" sz="2200" dirty="0"/>
              <a:t>Premier International)</a:t>
            </a:r>
            <a:r>
              <a:rPr lang="en-US" sz="2200" dirty="0" smtClean="0"/>
              <a:t>, Y. Lin</a:t>
            </a:r>
            <a:endParaRPr lang="en-US" sz="22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200" dirty="0" err="1"/>
              <a:t>DFT</a:t>
            </a:r>
            <a:r>
              <a:rPr lang="en-US" sz="2200" dirty="0"/>
              <a:t>: A. Becerra, J. </a:t>
            </a:r>
            <a:r>
              <a:rPr lang="en-US" sz="2200" dirty="0" err="1"/>
              <a:t>Enterkin</a:t>
            </a:r>
            <a:r>
              <a:rPr lang="en-US" sz="2200" dirty="0"/>
              <a:t>, D. </a:t>
            </a:r>
            <a:r>
              <a:rPr lang="en-US" sz="2200" dirty="0" err="1"/>
              <a:t>Keinzle</a:t>
            </a:r>
            <a:r>
              <a:rPr lang="en-US" sz="2200" dirty="0" smtClean="0"/>
              <a:t>, Y. Lin </a:t>
            </a:r>
            <a:r>
              <a:rPr lang="en-US" sz="2200" dirty="0"/>
              <a:t>&amp; </a:t>
            </a:r>
            <a:r>
              <a:rPr lang="en-US" sz="2200" dirty="0" err="1"/>
              <a:t>LDM</a:t>
            </a:r>
            <a:endParaRPr lang="en-US" sz="22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200" dirty="0"/>
              <a:t>STM Simulations: A. </a:t>
            </a:r>
            <a:r>
              <a:rPr lang="en-US" sz="2200" dirty="0" smtClean="0"/>
              <a:t>Becerra</a:t>
            </a:r>
          </a:p>
          <a:p>
            <a:pPr>
              <a:lnSpc>
                <a:spcPct val="90000"/>
              </a:lnSpc>
              <a:buNone/>
            </a:pPr>
            <a:r>
              <a:rPr lang="en-US" sz="2200" dirty="0"/>
              <a:t>Synthesis: L. Hu, Y. Lin, C. Wang</a:t>
            </a:r>
          </a:p>
          <a:p>
            <a:pPr>
              <a:lnSpc>
                <a:spcPct val="90000"/>
              </a:lnSpc>
              <a:buNone/>
            </a:pPr>
            <a:r>
              <a:rPr lang="en-US" sz="2200" dirty="0"/>
              <a:t>Catalysis:  L. Hu, Y. Lin, C. </a:t>
            </a:r>
            <a:r>
              <a:rPr lang="en-US" sz="2200" dirty="0" smtClean="0"/>
              <a:t>Wang</a:t>
            </a:r>
            <a:endParaRPr lang="en-US" sz="22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200" dirty="0" smtClean="0"/>
              <a:t>Collaborators</a:t>
            </a:r>
            <a:r>
              <a:rPr lang="en-US" sz="2200" dirty="0"/>
              <a:t>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200" dirty="0"/>
              <a:t>	K. </a:t>
            </a:r>
            <a:r>
              <a:rPr lang="en-US" sz="2200" dirty="0" err="1"/>
              <a:t>Poeppelmeier</a:t>
            </a:r>
            <a:r>
              <a:rPr lang="en-US" sz="2200" dirty="0"/>
              <a:t> (NU), P.C. Stair (NU), </a:t>
            </a:r>
            <a:r>
              <a:rPr lang="en-US" sz="2200" dirty="0" smtClean="0"/>
              <a:t>P. </a:t>
            </a:r>
            <a:r>
              <a:rPr lang="en-US" sz="2200" dirty="0" err="1" smtClean="0"/>
              <a:t>Blaha</a:t>
            </a:r>
            <a:r>
              <a:rPr lang="en-US" sz="2200" dirty="0" smtClean="0"/>
              <a:t> (Vienna), M</a:t>
            </a:r>
            <a:r>
              <a:rPr lang="en-US" sz="2200" dirty="0"/>
              <a:t>. Castell (Oxford), O. </a:t>
            </a:r>
            <a:r>
              <a:rPr lang="en-US" sz="2200" dirty="0" err="1"/>
              <a:t>Warschkow</a:t>
            </a:r>
            <a:r>
              <a:rPr lang="en-US" sz="2200" dirty="0"/>
              <a:t> (U. Sydney</a:t>
            </a:r>
            <a:r>
              <a:rPr lang="en-US" sz="2200" dirty="0" smtClean="0"/>
              <a:t>), U Diebold (Vienna)</a:t>
            </a:r>
            <a:endParaRPr lang="en-US" sz="2200" dirty="0"/>
          </a:p>
        </p:txBody>
      </p:sp>
      <p:pic>
        <p:nvPicPr>
          <p:cNvPr id="1538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088063"/>
            <a:ext cx="1679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8053" name="Group 5"/>
          <p:cNvGrpSpPr>
            <a:grpSpLocks noChangeAspect="1"/>
          </p:cNvGrpSpPr>
          <p:nvPr/>
        </p:nvGrpSpPr>
        <p:grpSpPr bwMode="auto">
          <a:xfrm>
            <a:off x="7497763" y="6134100"/>
            <a:ext cx="1339850" cy="490538"/>
            <a:chOff x="220" y="1101"/>
            <a:chExt cx="5418" cy="2100"/>
          </a:xfrm>
        </p:grpSpPr>
        <p:pic>
          <p:nvPicPr>
            <p:cNvPr id="1538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495"/>
              <a:ext cx="3627" cy="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055" name="Rectangle 7"/>
            <p:cNvSpPr>
              <a:spLocks noChangeAspect="1" noChangeArrowheads="1"/>
            </p:cNvSpPr>
            <p:nvPr/>
          </p:nvSpPr>
          <p:spPr bwMode="auto">
            <a:xfrm>
              <a:off x="1902" y="2725"/>
              <a:ext cx="37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56" name="Oval 8"/>
            <p:cNvSpPr>
              <a:spLocks noChangeAspect="1" noChangeArrowheads="1"/>
            </p:cNvSpPr>
            <p:nvPr/>
          </p:nvSpPr>
          <p:spPr bwMode="auto">
            <a:xfrm>
              <a:off x="1996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57" name="Oval 9"/>
            <p:cNvSpPr>
              <a:spLocks noChangeAspect="1" noChangeArrowheads="1"/>
            </p:cNvSpPr>
            <p:nvPr/>
          </p:nvSpPr>
          <p:spPr bwMode="auto">
            <a:xfrm>
              <a:off x="2158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58" name="Oval 10"/>
            <p:cNvSpPr>
              <a:spLocks noChangeAspect="1" noChangeArrowheads="1"/>
            </p:cNvSpPr>
            <p:nvPr/>
          </p:nvSpPr>
          <p:spPr bwMode="auto">
            <a:xfrm>
              <a:off x="1996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59" name="Oval 11"/>
            <p:cNvSpPr>
              <a:spLocks noChangeAspect="1" noChangeArrowheads="1"/>
            </p:cNvSpPr>
            <p:nvPr/>
          </p:nvSpPr>
          <p:spPr bwMode="auto">
            <a:xfrm>
              <a:off x="2158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0" name="Oval 12"/>
            <p:cNvSpPr>
              <a:spLocks noChangeAspect="1" noChangeArrowheads="1"/>
            </p:cNvSpPr>
            <p:nvPr/>
          </p:nvSpPr>
          <p:spPr bwMode="auto">
            <a:xfrm>
              <a:off x="2643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1" name="Oval 13"/>
            <p:cNvSpPr>
              <a:spLocks noChangeAspect="1" noChangeArrowheads="1"/>
            </p:cNvSpPr>
            <p:nvPr/>
          </p:nvSpPr>
          <p:spPr bwMode="auto">
            <a:xfrm>
              <a:off x="2481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2" name="Oval 14"/>
            <p:cNvSpPr>
              <a:spLocks noChangeAspect="1" noChangeArrowheads="1"/>
            </p:cNvSpPr>
            <p:nvPr/>
          </p:nvSpPr>
          <p:spPr bwMode="auto">
            <a:xfrm>
              <a:off x="2320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3" name="Oval 15"/>
            <p:cNvSpPr>
              <a:spLocks noChangeAspect="1" noChangeArrowheads="1"/>
            </p:cNvSpPr>
            <p:nvPr/>
          </p:nvSpPr>
          <p:spPr bwMode="auto">
            <a:xfrm>
              <a:off x="2805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4" name="Oval 16"/>
            <p:cNvSpPr>
              <a:spLocks noChangeAspect="1" noChangeArrowheads="1"/>
            </p:cNvSpPr>
            <p:nvPr/>
          </p:nvSpPr>
          <p:spPr bwMode="auto">
            <a:xfrm>
              <a:off x="2643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5" name="Oval 17"/>
            <p:cNvSpPr>
              <a:spLocks noChangeAspect="1" noChangeArrowheads="1"/>
            </p:cNvSpPr>
            <p:nvPr/>
          </p:nvSpPr>
          <p:spPr bwMode="auto">
            <a:xfrm>
              <a:off x="2481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6" name="Oval 18"/>
            <p:cNvSpPr>
              <a:spLocks noChangeAspect="1" noChangeArrowheads="1"/>
            </p:cNvSpPr>
            <p:nvPr/>
          </p:nvSpPr>
          <p:spPr bwMode="auto">
            <a:xfrm>
              <a:off x="2320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7" name="Oval 19"/>
            <p:cNvSpPr>
              <a:spLocks noChangeAspect="1" noChangeArrowheads="1"/>
            </p:cNvSpPr>
            <p:nvPr/>
          </p:nvSpPr>
          <p:spPr bwMode="auto">
            <a:xfrm>
              <a:off x="2805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8" name="Oval 20"/>
            <p:cNvSpPr>
              <a:spLocks noChangeAspect="1" noChangeArrowheads="1"/>
            </p:cNvSpPr>
            <p:nvPr/>
          </p:nvSpPr>
          <p:spPr bwMode="auto">
            <a:xfrm>
              <a:off x="1996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69" name="Oval 21"/>
            <p:cNvSpPr>
              <a:spLocks noChangeAspect="1" noChangeArrowheads="1"/>
            </p:cNvSpPr>
            <p:nvPr/>
          </p:nvSpPr>
          <p:spPr bwMode="auto">
            <a:xfrm>
              <a:off x="2158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0" name="Oval 22"/>
            <p:cNvSpPr>
              <a:spLocks noChangeAspect="1" noChangeArrowheads="1"/>
            </p:cNvSpPr>
            <p:nvPr/>
          </p:nvSpPr>
          <p:spPr bwMode="auto">
            <a:xfrm>
              <a:off x="1996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1" name="Oval 23"/>
            <p:cNvSpPr>
              <a:spLocks noChangeAspect="1" noChangeArrowheads="1"/>
            </p:cNvSpPr>
            <p:nvPr/>
          </p:nvSpPr>
          <p:spPr bwMode="auto">
            <a:xfrm>
              <a:off x="2158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2" name="Oval 24"/>
            <p:cNvSpPr>
              <a:spLocks noChangeAspect="1" noChangeArrowheads="1"/>
            </p:cNvSpPr>
            <p:nvPr/>
          </p:nvSpPr>
          <p:spPr bwMode="auto">
            <a:xfrm>
              <a:off x="2643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3" name="Oval 25"/>
            <p:cNvSpPr>
              <a:spLocks noChangeAspect="1" noChangeArrowheads="1"/>
            </p:cNvSpPr>
            <p:nvPr/>
          </p:nvSpPr>
          <p:spPr bwMode="auto">
            <a:xfrm>
              <a:off x="2481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4" name="Oval 26"/>
            <p:cNvSpPr>
              <a:spLocks noChangeAspect="1" noChangeArrowheads="1"/>
            </p:cNvSpPr>
            <p:nvPr/>
          </p:nvSpPr>
          <p:spPr bwMode="auto">
            <a:xfrm>
              <a:off x="2320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5" name="Oval 27"/>
            <p:cNvSpPr>
              <a:spLocks noChangeAspect="1" noChangeArrowheads="1"/>
            </p:cNvSpPr>
            <p:nvPr/>
          </p:nvSpPr>
          <p:spPr bwMode="auto">
            <a:xfrm>
              <a:off x="2805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6" name="Oval 28"/>
            <p:cNvSpPr>
              <a:spLocks noChangeAspect="1" noChangeArrowheads="1"/>
            </p:cNvSpPr>
            <p:nvPr/>
          </p:nvSpPr>
          <p:spPr bwMode="auto">
            <a:xfrm>
              <a:off x="2643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7" name="Oval 29"/>
            <p:cNvSpPr>
              <a:spLocks noChangeAspect="1" noChangeArrowheads="1"/>
            </p:cNvSpPr>
            <p:nvPr/>
          </p:nvSpPr>
          <p:spPr bwMode="auto">
            <a:xfrm>
              <a:off x="2481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8" name="Oval 30"/>
            <p:cNvSpPr>
              <a:spLocks noChangeAspect="1" noChangeArrowheads="1"/>
            </p:cNvSpPr>
            <p:nvPr/>
          </p:nvSpPr>
          <p:spPr bwMode="auto">
            <a:xfrm>
              <a:off x="2320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79" name="Oval 31"/>
            <p:cNvSpPr>
              <a:spLocks noChangeAspect="1" noChangeArrowheads="1"/>
            </p:cNvSpPr>
            <p:nvPr/>
          </p:nvSpPr>
          <p:spPr bwMode="auto">
            <a:xfrm>
              <a:off x="2805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0" name="Oval 32"/>
            <p:cNvSpPr>
              <a:spLocks noChangeAspect="1" noChangeArrowheads="1"/>
            </p:cNvSpPr>
            <p:nvPr/>
          </p:nvSpPr>
          <p:spPr bwMode="auto">
            <a:xfrm>
              <a:off x="4601" y="288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1" name="Oval 33"/>
            <p:cNvSpPr>
              <a:spLocks noChangeAspect="1" noChangeArrowheads="1"/>
            </p:cNvSpPr>
            <p:nvPr/>
          </p:nvSpPr>
          <p:spPr bwMode="auto">
            <a:xfrm>
              <a:off x="4440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2" name="Oval 34"/>
            <p:cNvSpPr>
              <a:spLocks noChangeAspect="1" noChangeArrowheads="1"/>
            </p:cNvSpPr>
            <p:nvPr/>
          </p:nvSpPr>
          <p:spPr bwMode="auto">
            <a:xfrm>
              <a:off x="4278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3" name="Oval 35"/>
            <p:cNvSpPr>
              <a:spLocks noChangeAspect="1" noChangeArrowheads="1"/>
            </p:cNvSpPr>
            <p:nvPr/>
          </p:nvSpPr>
          <p:spPr bwMode="auto">
            <a:xfrm>
              <a:off x="4763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4" name="Oval 36"/>
            <p:cNvSpPr>
              <a:spLocks noChangeAspect="1" noChangeArrowheads="1"/>
            </p:cNvSpPr>
            <p:nvPr/>
          </p:nvSpPr>
          <p:spPr bwMode="auto">
            <a:xfrm>
              <a:off x="3305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5" name="Oval 37"/>
            <p:cNvSpPr>
              <a:spLocks noChangeAspect="1" noChangeArrowheads="1"/>
            </p:cNvSpPr>
            <p:nvPr/>
          </p:nvSpPr>
          <p:spPr bwMode="auto">
            <a:xfrm>
              <a:off x="314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6" name="Oval 38"/>
            <p:cNvSpPr>
              <a:spLocks noChangeAspect="1" noChangeArrowheads="1"/>
            </p:cNvSpPr>
            <p:nvPr/>
          </p:nvSpPr>
          <p:spPr bwMode="auto">
            <a:xfrm>
              <a:off x="298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7" name="Oval 39"/>
            <p:cNvSpPr>
              <a:spLocks noChangeAspect="1" noChangeArrowheads="1"/>
            </p:cNvSpPr>
            <p:nvPr/>
          </p:nvSpPr>
          <p:spPr bwMode="auto">
            <a:xfrm>
              <a:off x="3467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8" name="Oval 40"/>
            <p:cNvSpPr>
              <a:spLocks noChangeAspect="1" noChangeArrowheads="1"/>
            </p:cNvSpPr>
            <p:nvPr/>
          </p:nvSpPr>
          <p:spPr bwMode="auto">
            <a:xfrm>
              <a:off x="3305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89" name="Oval 41"/>
            <p:cNvSpPr>
              <a:spLocks noChangeAspect="1" noChangeArrowheads="1"/>
            </p:cNvSpPr>
            <p:nvPr/>
          </p:nvSpPr>
          <p:spPr bwMode="auto">
            <a:xfrm>
              <a:off x="314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0" name="Oval 42"/>
            <p:cNvSpPr>
              <a:spLocks noChangeAspect="1" noChangeArrowheads="1"/>
            </p:cNvSpPr>
            <p:nvPr/>
          </p:nvSpPr>
          <p:spPr bwMode="auto">
            <a:xfrm>
              <a:off x="298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1" name="Oval 43"/>
            <p:cNvSpPr>
              <a:spLocks noChangeAspect="1" noChangeArrowheads="1"/>
            </p:cNvSpPr>
            <p:nvPr/>
          </p:nvSpPr>
          <p:spPr bwMode="auto">
            <a:xfrm>
              <a:off x="3467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2" name="Oval 44"/>
            <p:cNvSpPr>
              <a:spLocks noChangeAspect="1" noChangeArrowheads="1"/>
            </p:cNvSpPr>
            <p:nvPr/>
          </p:nvSpPr>
          <p:spPr bwMode="auto">
            <a:xfrm>
              <a:off x="395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3" name="Oval 45"/>
            <p:cNvSpPr>
              <a:spLocks noChangeAspect="1" noChangeArrowheads="1"/>
            </p:cNvSpPr>
            <p:nvPr/>
          </p:nvSpPr>
          <p:spPr bwMode="auto">
            <a:xfrm>
              <a:off x="3790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4" name="Oval 46"/>
            <p:cNvSpPr>
              <a:spLocks noChangeAspect="1" noChangeArrowheads="1"/>
            </p:cNvSpPr>
            <p:nvPr/>
          </p:nvSpPr>
          <p:spPr bwMode="auto">
            <a:xfrm>
              <a:off x="3629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5" name="Oval 47"/>
            <p:cNvSpPr>
              <a:spLocks noChangeAspect="1" noChangeArrowheads="1"/>
            </p:cNvSpPr>
            <p:nvPr/>
          </p:nvSpPr>
          <p:spPr bwMode="auto">
            <a:xfrm>
              <a:off x="411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6" name="Oval 48"/>
            <p:cNvSpPr>
              <a:spLocks noChangeAspect="1" noChangeArrowheads="1"/>
            </p:cNvSpPr>
            <p:nvPr/>
          </p:nvSpPr>
          <p:spPr bwMode="auto">
            <a:xfrm>
              <a:off x="395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7" name="Oval 49"/>
            <p:cNvSpPr>
              <a:spLocks noChangeAspect="1" noChangeArrowheads="1"/>
            </p:cNvSpPr>
            <p:nvPr/>
          </p:nvSpPr>
          <p:spPr bwMode="auto">
            <a:xfrm>
              <a:off x="3790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8" name="Oval 50"/>
            <p:cNvSpPr>
              <a:spLocks noChangeAspect="1" noChangeArrowheads="1"/>
            </p:cNvSpPr>
            <p:nvPr/>
          </p:nvSpPr>
          <p:spPr bwMode="auto">
            <a:xfrm>
              <a:off x="3629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99" name="Oval 51"/>
            <p:cNvSpPr>
              <a:spLocks noChangeAspect="1" noChangeArrowheads="1"/>
            </p:cNvSpPr>
            <p:nvPr/>
          </p:nvSpPr>
          <p:spPr bwMode="auto">
            <a:xfrm>
              <a:off x="411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0" name="Oval 52"/>
            <p:cNvSpPr>
              <a:spLocks noChangeAspect="1" noChangeArrowheads="1"/>
            </p:cNvSpPr>
            <p:nvPr/>
          </p:nvSpPr>
          <p:spPr bwMode="auto">
            <a:xfrm>
              <a:off x="1999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1" name="Oval 53"/>
            <p:cNvSpPr>
              <a:spLocks noChangeAspect="1" noChangeArrowheads="1"/>
            </p:cNvSpPr>
            <p:nvPr/>
          </p:nvSpPr>
          <p:spPr bwMode="auto">
            <a:xfrm>
              <a:off x="2161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2" name="Oval 54"/>
            <p:cNvSpPr>
              <a:spLocks noChangeAspect="1" noChangeArrowheads="1"/>
            </p:cNvSpPr>
            <p:nvPr/>
          </p:nvSpPr>
          <p:spPr bwMode="auto">
            <a:xfrm>
              <a:off x="2646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3" name="Oval 55"/>
            <p:cNvSpPr>
              <a:spLocks noChangeAspect="1" noChangeArrowheads="1"/>
            </p:cNvSpPr>
            <p:nvPr/>
          </p:nvSpPr>
          <p:spPr bwMode="auto">
            <a:xfrm>
              <a:off x="2484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4" name="Oval 56"/>
            <p:cNvSpPr>
              <a:spLocks noChangeAspect="1" noChangeArrowheads="1"/>
            </p:cNvSpPr>
            <p:nvPr/>
          </p:nvSpPr>
          <p:spPr bwMode="auto">
            <a:xfrm>
              <a:off x="2323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5" name="Oval 57"/>
            <p:cNvSpPr>
              <a:spLocks noChangeAspect="1" noChangeArrowheads="1"/>
            </p:cNvSpPr>
            <p:nvPr/>
          </p:nvSpPr>
          <p:spPr bwMode="auto">
            <a:xfrm>
              <a:off x="2808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6" name="Oval 58"/>
            <p:cNvSpPr>
              <a:spLocks noChangeAspect="1" noChangeArrowheads="1"/>
            </p:cNvSpPr>
            <p:nvPr/>
          </p:nvSpPr>
          <p:spPr bwMode="auto">
            <a:xfrm>
              <a:off x="4604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7" name="Oval 59"/>
            <p:cNvSpPr>
              <a:spLocks noChangeAspect="1" noChangeArrowheads="1"/>
            </p:cNvSpPr>
            <p:nvPr/>
          </p:nvSpPr>
          <p:spPr bwMode="auto">
            <a:xfrm>
              <a:off x="444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8" name="Oval 60"/>
            <p:cNvSpPr>
              <a:spLocks noChangeAspect="1" noChangeArrowheads="1"/>
            </p:cNvSpPr>
            <p:nvPr/>
          </p:nvSpPr>
          <p:spPr bwMode="auto">
            <a:xfrm>
              <a:off x="428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09" name="Oval 61"/>
            <p:cNvSpPr>
              <a:spLocks noChangeAspect="1" noChangeArrowheads="1"/>
            </p:cNvSpPr>
            <p:nvPr/>
          </p:nvSpPr>
          <p:spPr bwMode="auto">
            <a:xfrm>
              <a:off x="4766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0" name="Oval 62"/>
            <p:cNvSpPr>
              <a:spLocks noChangeAspect="1" noChangeArrowheads="1"/>
            </p:cNvSpPr>
            <p:nvPr/>
          </p:nvSpPr>
          <p:spPr bwMode="auto">
            <a:xfrm>
              <a:off x="3308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1" name="Oval 63"/>
            <p:cNvSpPr>
              <a:spLocks noChangeAspect="1" noChangeArrowheads="1"/>
            </p:cNvSpPr>
            <p:nvPr/>
          </p:nvSpPr>
          <p:spPr bwMode="auto">
            <a:xfrm>
              <a:off x="314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2" name="Oval 64"/>
            <p:cNvSpPr>
              <a:spLocks noChangeAspect="1" noChangeArrowheads="1"/>
            </p:cNvSpPr>
            <p:nvPr/>
          </p:nvSpPr>
          <p:spPr bwMode="auto">
            <a:xfrm>
              <a:off x="298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3" name="Oval 65"/>
            <p:cNvSpPr>
              <a:spLocks noChangeAspect="1" noChangeArrowheads="1"/>
            </p:cNvSpPr>
            <p:nvPr/>
          </p:nvSpPr>
          <p:spPr bwMode="auto">
            <a:xfrm>
              <a:off x="3470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4" name="Oval 66"/>
            <p:cNvSpPr>
              <a:spLocks noChangeAspect="1" noChangeArrowheads="1"/>
            </p:cNvSpPr>
            <p:nvPr/>
          </p:nvSpPr>
          <p:spPr bwMode="auto">
            <a:xfrm>
              <a:off x="525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5" name="Oval 67"/>
            <p:cNvSpPr>
              <a:spLocks noChangeAspect="1" noChangeArrowheads="1"/>
            </p:cNvSpPr>
            <p:nvPr/>
          </p:nvSpPr>
          <p:spPr bwMode="auto">
            <a:xfrm>
              <a:off x="5089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6" name="Oval 68"/>
            <p:cNvSpPr>
              <a:spLocks noChangeAspect="1" noChangeArrowheads="1"/>
            </p:cNvSpPr>
            <p:nvPr/>
          </p:nvSpPr>
          <p:spPr bwMode="auto">
            <a:xfrm>
              <a:off x="4928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7" name="Oval 69"/>
            <p:cNvSpPr>
              <a:spLocks noChangeAspect="1" noChangeArrowheads="1"/>
            </p:cNvSpPr>
            <p:nvPr/>
          </p:nvSpPr>
          <p:spPr bwMode="auto">
            <a:xfrm>
              <a:off x="541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8" name="Oval 70"/>
            <p:cNvSpPr>
              <a:spLocks noChangeAspect="1" noChangeArrowheads="1"/>
            </p:cNvSpPr>
            <p:nvPr/>
          </p:nvSpPr>
          <p:spPr bwMode="auto">
            <a:xfrm>
              <a:off x="395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19" name="Oval 71"/>
            <p:cNvSpPr>
              <a:spLocks noChangeAspect="1" noChangeArrowheads="1"/>
            </p:cNvSpPr>
            <p:nvPr/>
          </p:nvSpPr>
          <p:spPr bwMode="auto">
            <a:xfrm>
              <a:off x="3793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20" name="Oval 72"/>
            <p:cNvSpPr>
              <a:spLocks noChangeAspect="1" noChangeArrowheads="1"/>
            </p:cNvSpPr>
            <p:nvPr/>
          </p:nvSpPr>
          <p:spPr bwMode="auto">
            <a:xfrm>
              <a:off x="3632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21" name="Oval 73"/>
            <p:cNvSpPr>
              <a:spLocks noChangeAspect="1" noChangeArrowheads="1"/>
            </p:cNvSpPr>
            <p:nvPr/>
          </p:nvSpPr>
          <p:spPr bwMode="auto">
            <a:xfrm>
              <a:off x="411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8122" name="Group 74"/>
            <p:cNvGrpSpPr>
              <a:grpSpLocks noChangeAspect="1"/>
            </p:cNvGrpSpPr>
            <p:nvPr/>
          </p:nvGrpSpPr>
          <p:grpSpPr bwMode="auto">
            <a:xfrm>
              <a:off x="548" y="1101"/>
              <a:ext cx="132" cy="2097"/>
              <a:chOff x="1675" y="1086"/>
              <a:chExt cx="132" cy="2097"/>
            </a:xfrm>
          </p:grpSpPr>
          <p:sp>
            <p:nvSpPr>
              <p:cNvPr id="1538123" name="Oval 75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4" name="Oval 76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5" name="Oval 77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6" name="Oval 78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7" name="Oval 79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8" name="Oval 80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29" name="Oval 81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0" name="Oval 82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1" name="Oval 83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2" name="Oval 84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3" name="Oval 85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4" name="Oval 86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5" name="Oval 87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136" name="Group 88"/>
            <p:cNvGrpSpPr>
              <a:grpSpLocks noChangeAspect="1"/>
            </p:cNvGrpSpPr>
            <p:nvPr/>
          </p:nvGrpSpPr>
          <p:grpSpPr bwMode="auto">
            <a:xfrm>
              <a:off x="384" y="1103"/>
              <a:ext cx="132" cy="2097"/>
              <a:chOff x="1675" y="1086"/>
              <a:chExt cx="132" cy="2097"/>
            </a:xfrm>
          </p:grpSpPr>
          <p:sp>
            <p:nvSpPr>
              <p:cNvPr id="1538137" name="Oval 89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8" name="Oval 90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39" name="Oval 91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0" name="Oval 92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1" name="Oval 93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2" name="Oval 94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3" name="Oval 95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4" name="Oval 96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5" name="Oval 97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6" name="Oval 98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7" name="Oval 99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8" name="Oval 100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49" name="Oval 101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150" name="Group 102"/>
            <p:cNvGrpSpPr>
              <a:grpSpLocks noChangeAspect="1"/>
            </p:cNvGrpSpPr>
            <p:nvPr/>
          </p:nvGrpSpPr>
          <p:grpSpPr bwMode="auto">
            <a:xfrm>
              <a:off x="220" y="1103"/>
              <a:ext cx="132" cy="2097"/>
              <a:chOff x="1675" y="1086"/>
              <a:chExt cx="132" cy="2097"/>
            </a:xfrm>
          </p:grpSpPr>
          <p:sp>
            <p:nvSpPr>
              <p:cNvPr id="1538151" name="Oval 103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2" name="Oval 104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3" name="Oval 105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4" name="Oval 106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5" name="Oval 107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6" name="Oval 108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7" name="Oval 109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8" name="Oval 110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59" name="Oval 111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0" name="Oval 112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1" name="Oval 113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2" name="Oval 114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3" name="Oval 115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164" name="Group 116"/>
            <p:cNvGrpSpPr>
              <a:grpSpLocks noChangeAspect="1"/>
            </p:cNvGrpSpPr>
            <p:nvPr/>
          </p:nvGrpSpPr>
          <p:grpSpPr bwMode="auto">
            <a:xfrm>
              <a:off x="1836" y="1102"/>
              <a:ext cx="132" cy="2097"/>
              <a:chOff x="1675" y="1086"/>
              <a:chExt cx="132" cy="2097"/>
            </a:xfrm>
          </p:grpSpPr>
          <p:sp>
            <p:nvSpPr>
              <p:cNvPr id="1538165" name="Oval 117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6" name="Oval 118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7" name="Oval 119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8" name="Oval 120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69" name="Oval 121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0" name="Oval 122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1" name="Oval 123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2" name="Oval 124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3" name="Oval 125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4" name="Oval 126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5" name="Oval 127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6" name="Oval 128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77" name="Oval 129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178" name="Group 130"/>
            <p:cNvGrpSpPr>
              <a:grpSpLocks noChangeAspect="1"/>
            </p:cNvGrpSpPr>
            <p:nvPr/>
          </p:nvGrpSpPr>
          <p:grpSpPr bwMode="auto">
            <a:xfrm>
              <a:off x="1676" y="1104"/>
              <a:ext cx="132" cy="2097"/>
              <a:chOff x="1675" y="1086"/>
              <a:chExt cx="132" cy="2097"/>
            </a:xfrm>
          </p:grpSpPr>
          <p:sp>
            <p:nvSpPr>
              <p:cNvPr id="1538179" name="Oval 131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0" name="Oval 132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1" name="Oval 133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2" name="Oval 134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3" name="Oval 135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4" name="Oval 136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5" name="Oval 137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6" name="Oval 138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7" name="Oval 139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8" name="Oval 140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89" name="Oval 141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0" name="Oval 142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1" name="Oval 143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192" name="Group 144"/>
            <p:cNvGrpSpPr>
              <a:grpSpLocks noChangeAspect="1"/>
            </p:cNvGrpSpPr>
            <p:nvPr/>
          </p:nvGrpSpPr>
          <p:grpSpPr bwMode="auto">
            <a:xfrm>
              <a:off x="1520" y="1104"/>
              <a:ext cx="132" cy="2097"/>
              <a:chOff x="1675" y="1086"/>
              <a:chExt cx="132" cy="2097"/>
            </a:xfrm>
          </p:grpSpPr>
          <p:sp>
            <p:nvSpPr>
              <p:cNvPr id="1538193" name="Oval 145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4" name="Oval 146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5" name="Oval 147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6" name="Oval 148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7" name="Oval 149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8" name="Oval 150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99" name="Oval 151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0" name="Oval 152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1" name="Oval 153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2" name="Oval 154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3" name="Oval 155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4" name="Oval 156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5" name="Oval 157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206" name="Group 158"/>
            <p:cNvGrpSpPr>
              <a:grpSpLocks noChangeAspect="1"/>
            </p:cNvGrpSpPr>
            <p:nvPr/>
          </p:nvGrpSpPr>
          <p:grpSpPr bwMode="auto">
            <a:xfrm>
              <a:off x="1352" y="1102"/>
              <a:ext cx="132" cy="2097"/>
              <a:chOff x="1675" y="1086"/>
              <a:chExt cx="132" cy="2097"/>
            </a:xfrm>
          </p:grpSpPr>
          <p:sp>
            <p:nvSpPr>
              <p:cNvPr id="1538207" name="Oval 159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8" name="Oval 160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09" name="Oval 161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0" name="Oval 162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1" name="Oval 163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2" name="Oval 164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3" name="Oval 165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4" name="Oval 166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5" name="Oval 167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6" name="Oval 168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7" name="Oval 169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8" name="Oval 170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19" name="Oval 171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220" name="Group 172"/>
            <p:cNvGrpSpPr>
              <a:grpSpLocks noChangeAspect="1"/>
            </p:cNvGrpSpPr>
            <p:nvPr/>
          </p:nvGrpSpPr>
          <p:grpSpPr bwMode="auto">
            <a:xfrm>
              <a:off x="1184" y="1104"/>
              <a:ext cx="132" cy="2097"/>
              <a:chOff x="1675" y="1086"/>
              <a:chExt cx="132" cy="2097"/>
            </a:xfrm>
          </p:grpSpPr>
          <p:sp>
            <p:nvSpPr>
              <p:cNvPr id="1538221" name="Oval 173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2" name="Oval 174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3" name="Oval 175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4" name="Oval 176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5" name="Oval 177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6" name="Oval 178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7" name="Oval 179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8" name="Oval 180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29" name="Oval 181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0" name="Oval 182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1" name="Oval 183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2" name="Oval 184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3" name="Oval 185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234" name="Group 186"/>
            <p:cNvGrpSpPr>
              <a:grpSpLocks noChangeAspect="1"/>
            </p:cNvGrpSpPr>
            <p:nvPr/>
          </p:nvGrpSpPr>
          <p:grpSpPr bwMode="auto">
            <a:xfrm>
              <a:off x="1028" y="1104"/>
              <a:ext cx="132" cy="2097"/>
              <a:chOff x="1675" y="1086"/>
              <a:chExt cx="132" cy="2097"/>
            </a:xfrm>
          </p:grpSpPr>
          <p:sp>
            <p:nvSpPr>
              <p:cNvPr id="1538235" name="Oval 187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6" name="Oval 188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7" name="Oval 189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8" name="Oval 190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39" name="Oval 191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0" name="Oval 192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1" name="Oval 193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2" name="Oval 194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3" name="Oval 195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4" name="Oval 196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5" name="Oval 197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6" name="Oval 198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47" name="Oval 199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248" name="Group 200"/>
            <p:cNvGrpSpPr>
              <a:grpSpLocks noChangeAspect="1"/>
            </p:cNvGrpSpPr>
            <p:nvPr/>
          </p:nvGrpSpPr>
          <p:grpSpPr bwMode="auto">
            <a:xfrm>
              <a:off x="860" y="1104"/>
              <a:ext cx="132" cy="2097"/>
              <a:chOff x="1675" y="1086"/>
              <a:chExt cx="132" cy="2097"/>
            </a:xfrm>
          </p:grpSpPr>
          <p:sp>
            <p:nvSpPr>
              <p:cNvPr id="1538249" name="Oval 201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0" name="Oval 202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1" name="Oval 203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2" name="Oval 204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3" name="Oval 205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4" name="Oval 206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5" name="Oval 207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6" name="Oval 208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7" name="Oval 209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8" name="Oval 210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59" name="Oval 211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0" name="Oval 212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1" name="Oval 213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262" name="Group 214"/>
            <p:cNvGrpSpPr>
              <a:grpSpLocks noChangeAspect="1"/>
            </p:cNvGrpSpPr>
            <p:nvPr/>
          </p:nvGrpSpPr>
          <p:grpSpPr bwMode="auto">
            <a:xfrm>
              <a:off x="704" y="1104"/>
              <a:ext cx="132" cy="2097"/>
              <a:chOff x="1675" y="1086"/>
              <a:chExt cx="132" cy="2097"/>
            </a:xfrm>
          </p:grpSpPr>
          <p:sp>
            <p:nvSpPr>
              <p:cNvPr id="1538263" name="Oval 215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4" name="Oval 216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5" name="Oval 217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6" name="Oval 218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7" name="Oval 219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8" name="Oval 220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69" name="Oval 221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0" name="Oval 222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1" name="Oval 223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2" name="Oval 224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3" name="Oval 225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4" name="Oval 226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75" name="Oval 227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8276" name="Line 228"/>
            <p:cNvSpPr>
              <a:spLocks noChangeAspect="1" noChangeShapeType="1"/>
            </p:cNvSpPr>
            <p:nvPr/>
          </p:nvSpPr>
          <p:spPr bwMode="auto">
            <a:xfrm>
              <a:off x="1994" y="2624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77" name="Line 229"/>
            <p:cNvSpPr>
              <a:spLocks noChangeAspect="1" noChangeShapeType="1"/>
            </p:cNvSpPr>
            <p:nvPr/>
          </p:nvSpPr>
          <p:spPr bwMode="auto">
            <a:xfrm>
              <a:off x="2090" y="2720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78" name="Line 230"/>
            <p:cNvSpPr>
              <a:spLocks noChangeAspect="1" noChangeShapeType="1"/>
            </p:cNvSpPr>
            <p:nvPr/>
          </p:nvSpPr>
          <p:spPr bwMode="auto">
            <a:xfrm flipH="1">
              <a:off x="3061" y="2624"/>
              <a:ext cx="139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38280" name="Picture 232" descr="NWU_logo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6084888"/>
            <a:ext cx="131127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81" name="Picture 233" descr="doe_logo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5989638"/>
            <a:ext cx="687387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86" name="Picture 238" descr="Oxford Materials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6111875"/>
            <a:ext cx="22193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970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/>
              <a:t>SrTiO</a:t>
            </a:r>
            <a:r>
              <a:rPr lang="en-US" baseline="-25000"/>
              <a:t>3 </a:t>
            </a:r>
            <a:r>
              <a:rPr lang="en-US"/>
              <a:t>(110): 900C in O</a:t>
            </a:r>
            <a:r>
              <a:rPr lang="en-US" baseline="-25000"/>
              <a:t>2</a:t>
            </a:r>
            <a:endParaRPr lang="en-US"/>
          </a:p>
        </p:txBody>
      </p:sp>
      <p:grpSp>
        <p:nvGrpSpPr>
          <p:cNvPr id="1747971" name="Group 9"/>
          <p:cNvGrpSpPr>
            <a:grpSpLocks/>
          </p:cNvGrpSpPr>
          <p:nvPr/>
        </p:nvGrpSpPr>
        <p:grpSpPr bwMode="auto">
          <a:xfrm>
            <a:off x="471488" y="2278063"/>
            <a:ext cx="4176712" cy="3856037"/>
            <a:chOff x="2011363" y="3008313"/>
            <a:chExt cx="4176712" cy="3856037"/>
          </a:xfrm>
        </p:grpSpPr>
        <p:pic>
          <p:nvPicPr>
            <p:cNvPr id="1747972" name="Picture 4" descr="110df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" t="13612" r="3419" b="284"/>
            <a:stretch>
              <a:fillRect/>
            </a:stretch>
          </p:blipFill>
          <p:spPr bwMode="auto">
            <a:xfrm>
              <a:off x="2011363" y="3008313"/>
              <a:ext cx="4176712" cy="385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973" name="Rectangle 5"/>
            <p:cNvSpPr>
              <a:spLocks noChangeAspect="1" noChangeArrowheads="1"/>
            </p:cNvSpPr>
            <p:nvPr/>
          </p:nvSpPr>
          <p:spPr bwMode="auto">
            <a:xfrm>
              <a:off x="5376863" y="6434138"/>
              <a:ext cx="739775" cy="3349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spcAft>
                  <a:spcPts val="1000"/>
                </a:spcAft>
              </a:pPr>
              <a:r>
                <a:rPr lang="en-US" sz="1600" b="1" baseline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40 nm</a:t>
              </a:r>
              <a:endParaRPr lang="en-US" sz="1800" baseline="0">
                <a:latin typeface="Arial" charset="0"/>
                <a:cs typeface="Arial" charset="0"/>
              </a:endParaRPr>
            </a:p>
          </p:txBody>
        </p:sp>
        <p:sp>
          <p:nvSpPr>
            <p:cNvPr id="1747974" name="Line 6"/>
            <p:cNvSpPr>
              <a:spLocks noChangeAspect="1" noChangeShapeType="1"/>
            </p:cNvSpPr>
            <p:nvPr/>
          </p:nvSpPr>
          <p:spPr bwMode="auto">
            <a:xfrm rot="-5400000">
              <a:off x="5749132" y="6469856"/>
              <a:ext cx="6350" cy="5127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334000" y="2520950"/>
            <a:ext cx="3370263" cy="3370263"/>
            <a:chOff x="5773999" y="3486236"/>
            <a:chExt cx="3370001" cy="3371764"/>
          </a:xfrm>
        </p:grpSpPr>
        <p:pic>
          <p:nvPicPr>
            <p:cNvPr id="1747976" name="Picture 7" descr="dp110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3" t="16785" r="16817" b="13805"/>
            <a:stretch>
              <a:fillRect/>
            </a:stretch>
          </p:blipFill>
          <p:spPr bwMode="auto">
            <a:xfrm>
              <a:off x="5773999" y="3486236"/>
              <a:ext cx="3370001" cy="3371764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7977" name="Text Box 8"/>
            <p:cNvSpPr txBox="1">
              <a:spLocks noChangeArrowheads="1"/>
            </p:cNvSpPr>
            <p:nvPr/>
          </p:nvSpPr>
          <p:spPr bwMode="auto">
            <a:xfrm>
              <a:off x="7086600" y="6096000"/>
              <a:ext cx="48895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1000"/>
                </a:spcAft>
              </a:pPr>
              <a:r>
                <a:rPr lang="en-US" sz="1400" b="1" baseline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001</a:t>
              </a:r>
              <a:endParaRPr lang="en-US" sz="1800" baseline="0">
                <a:cs typeface="Arial" charset="0"/>
              </a:endParaRPr>
            </a:p>
          </p:txBody>
        </p:sp>
        <p:sp>
          <p:nvSpPr>
            <p:cNvPr id="1747978" name="Text Box 9"/>
            <p:cNvSpPr txBox="1">
              <a:spLocks noChangeArrowheads="1"/>
            </p:cNvSpPr>
            <p:nvPr/>
          </p:nvSpPr>
          <p:spPr bwMode="auto">
            <a:xfrm>
              <a:off x="8534400" y="4922838"/>
              <a:ext cx="48895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1000"/>
                </a:spcAft>
              </a:pPr>
              <a:r>
                <a:rPr lang="en-US" sz="1400" b="1" baseline="0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1x1</a:t>
              </a:r>
              <a:endParaRPr lang="en-US" sz="1800" baseline="0">
                <a:cs typeface="Arial" charset="0"/>
              </a:endParaRPr>
            </a:p>
          </p:txBody>
        </p:sp>
      </p:grpSp>
      <p:sp>
        <p:nvSpPr>
          <p:cNvPr id="20" name="Slide Number Placeholder 19"/>
          <p:cNvSpPr txBox="1">
            <a:spLocks noGrp="1"/>
          </p:cNvSpPr>
          <p:nvPr/>
        </p:nvSpPr>
        <p:spPr>
          <a:xfrm>
            <a:off x="6553200" y="56324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2CEAC5A-8724-4725-B843-9E563D6E4ED0}" type="slidenum">
              <a:rPr lang="en-US" sz="1200" baseline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1200" baseline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747980" name="Rectangle 12"/>
          <p:cNvSpPr>
            <a:spLocks noChangeArrowheads="1"/>
          </p:cNvSpPr>
          <p:nvPr/>
        </p:nvSpPr>
        <p:spPr bwMode="auto">
          <a:xfrm>
            <a:off x="527050" y="6269981"/>
            <a:ext cx="3880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t-IT" baseline="0" dirty="0"/>
              <a:t>N. Erdman, PhD Thesis, 2002</a:t>
            </a:r>
          </a:p>
        </p:txBody>
      </p:sp>
      <p:sp>
        <p:nvSpPr>
          <p:cNvPr id="1747981" name="Text Box 13"/>
          <p:cNvSpPr txBox="1">
            <a:spLocks noChangeArrowheads="1"/>
          </p:cNvSpPr>
          <p:nvPr/>
        </p:nvSpPr>
        <p:spPr bwMode="auto">
          <a:xfrm>
            <a:off x="2635250" y="1844675"/>
            <a:ext cx="167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Dark Field</a:t>
            </a:r>
          </a:p>
        </p:txBody>
      </p:sp>
      <p:pic>
        <p:nvPicPr>
          <p:cNvPr id="1747982" name="Picture 14" descr="Natasha2,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1288"/>
            <a:ext cx="1260475" cy="14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/>
              <a:t> 1000 °C in flowing O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750019" name="TextBox 7"/>
          <p:cNvSpPr txBox="1">
            <a:spLocks noChangeArrowheads="1"/>
          </p:cNvSpPr>
          <p:nvPr/>
        </p:nvSpPr>
        <p:spPr bwMode="auto">
          <a:xfrm>
            <a:off x="2971800" y="5929313"/>
            <a:ext cx="315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>
                <a:cs typeface="Arial" charset="0"/>
              </a:rPr>
              <a:t>DP’s from Arun Subramanian</a:t>
            </a:r>
          </a:p>
        </p:txBody>
      </p:sp>
      <p:grpSp>
        <p:nvGrpSpPr>
          <p:cNvPr id="1750020" name="Group 12"/>
          <p:cNvGrpSpPr>
            <a:grpSpLocks/>
          </p:cNvGrpSpPr>
          <p:nvPr/>
        </p:nvGrpSpPr>
        <p:grpSpPr bwMode="auto">
          <a:xfrm>
            <a:off x="1054100" y="1617663"/>
            <a:ext cx="6965950" cy="5049837"/>
            <a:chOff x="1371600" y="2366963"/>
            <a:chExt cx="6343650" cy="4491037"/>
          </a:xfrm>
        </p:grpSpPr>
        <p:graphicFrame>
          <p:nvGraphicFramePr>
            <p:cNvPr id="1750021" name="Object 2"/>
            <p:cNvGraphicFramePr>
              <a:graphicFrameLocks noChangeAspect="1"/>
            </p:cNvGraphicFramePr>
            <p:nvPr/>
          </p:nvGraphicFramePr>
          <p:xfrm>
            <a:off x="1371600" y="2366963"/>
            <a:ext cx="6343650" cy="4491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077" name="Image" r:id="rId4" imgW="4215873" imgH="2984127" progId="">
                    <p:embed/>
                  </p:oleObj>
                </mc:Choice>
                <mc:Fallback>
                  <p:oleObj name="Image" r:id="rId4" imgW="4215873" imgH="2984127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2366963"/>
                          <a:ext cx="6343650" cy="4491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0022" name="Text Box 6"/>
            <p:cNvSpPr txBox="1">
              <a:spLocks noChangeAspect="1" noChangeArrowheads="1"/>
            </p:cNvSpPr>
            <p:nvPr/>
          </p:nvSpPr>
          <p:spPr bwMode="auto">
            <a:xfrm>
              <a:off x="5989106" y="3929861"/>
              <a:ext cx="611524" cy="57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 _</a:t>
              </a:r>
            </a:p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(110)</a:t>
              </a:r>
            </a:p>
          </p:txBody>
        </p:sp>
        <p:sp>
          <p:nvSpPr>
            <p:cNvPr id="1750023" name="Text Box 7"/>
            <p:cNvSpPr txBox="1">
              <a:spLocks noChangeAspect="1" noChangeArrowheads="1"/>
            </p:cNvSpPr>
            <p:nvPr/>
          </p:nvSpPr>
          <p:spPr bwMode="auto">
            <a:xfrm>
              <a:off x="4617155" y="5638177"/>
              <a:ext cx="611523" cy="3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(001)</a:t>
              </a:r>
            </a:p>
          </p:txBody>
        </p:sp>
        <p:sp>
          <p:nvSpPr>
            <p:cNvPr id="1750024" name="Text Box 7"/>
            <p:cNvSpPr txBox="1">
              <a:spLocks noChangeAspect="1" noChangeArrowheads="1"/>
            </p:cNvSpPr>
            <p:nvPr/>
          </p:nvSpPr>
          <p:spPr bwMode="auto">
            <a:xfrm>
              <a:off x="5172296" y="4524242"/>
              <a:ext cx="468401" cy="3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1x1</a:t>
              </a:r>
            </a:p>
          </p:txBody>
        </p:sp>
      </p:grpSp>
      <p:sp>
        <p:nvSpPr>
          <p:cNvPr id="1750026" name="Text Box 10"/>
          <p:cNvSpPr txBox="1">
            <a:spLocks noChangeArrowheads="1"/>
          </p:cNvSpPr>
          <p:nvPr/>
        </p:nvSpPr>
        <p:spPr bwMode="auto">
          <a:xfrm>
            <a:off x="3276600" y="33528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50027" name="Line 11"/>
          <p:cNvSpPr>
            <a:spLocks noChangeShapeType="1"/>
          </p:cNvSpPr>
          <p:nvPr/>
        </p:nvSpPr>
        <p:spPr bwMode="auto">
          <a:xfrm>
            <a:off x="3263900" y="3403600"/>
            <a:ext cx="393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28" name="Line 12"/>
          <p:cNvSpPr>
            <a:spLocks noChangeShapeType="1"/>
          </p:cNvSpPr>
          <p:nvPr/>
        </p:nvSpPr>
        <p:spPr bwMode="auto">
          <a:xfrm>
            <a:off x="3263900" y="3771900"/>
            <a:ext cx="393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29" name="Line 13"/>
          <p:cNvSpPr>
            <a:spLocks noChangeShapeType="1"/>
          </p:cNvSpPr>
          <p:nvPr/>
        </p:nvSpPr>
        <p:spPr bwMode="auto">
          <a:xfrm>
            <a:off x="3759200" y="2108200"/>
            <a:ext cx="12700" cy="419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30" name="Line 14"/>
          <p:cNvSpPr>
            <a:spLocks noChangeShapeType="1"/>
          </p:cNvSpPr>
          <p:nvPr/>
        </p:nvSpPr>
        <p:spPr bwMode="auto">
          <a:xfrm>
            <a:off x="2984500" y="2095500"/>
            <a:ext cx="12700" cy="419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213100" y="21082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1750032" name="Picture 16" descr="ar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7800"/>
            <a:ext cx="1365250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066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/>
              <a:t>Direct Methods Solution</a:t>
            </a:r>
          </a:p>
        </p:txBody>
      </p:sp>
      <p:pic>
        <p:nvPicPr>
          <p:cNvPr id="1752067" name="Picture 2" descr="D:\Documents and Settings\Jimbo\My Documents\Research\Papers &amp; Presentations\Seminar\pm_scattering_potential_map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47800"/>
            <a:ext cx="7754938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2069" name="AutoShape 5" descr="?ui=2&amp;ik=d131d9e8e8&amp;view=att&amp;th=12b2f507c8d4f789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52070" name="Picture 6" descr="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1377950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/>
              <a:t>Atomic Positions Refined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447800"/>
            <a:ext cx="7737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BCAA4EE-A3C9-4C21-99A9-83C04CDE0504}" type="slidenum">
              <a:rPr lang="en-US" sz="1200" baseline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sz="1200" baseline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5" name="Picture 2" descr="D:\Documents and Settings\Jimbo\My Documents\Research\Papers &amp; Presentations\Seminar\Surface.BMP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-139700"/>
            <a:ext cx="8340725" cy="82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4118" name="Picture 6" descr="wien2k_logo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39713"/>
            <a:ext cx="70326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/>
              <a:t>SrTiO</a:t>
            </a:r>
            <a:r>
              <a:rPr lang="en-US" baseline="-25000"/>
              <a:t>3</a:t>
            </a:r>
            <a:r>
              <a:rPr lang="en-US"/>
              <a:t> (110) 3x1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3200" y="1905000"/>
            <a:ext cx="6553200" cy="3810000"/>
          </a:xfrm>
        </p:spPr>
        <p:txBody>
          <a:bodyPr lIns="91440" tIns="45720" rIns="91440" bIns="45720"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/>
              <a:t>TiO</a:t>
            </a:r>
            <a:r>
              <a:rPr lang="en-US" sz="2600" baseline="-25000"/>
              <a:t>2</a:t>
            </a:r>
            <a:r>
              <a:rPr lang="en-US" sz="2600"/>
              <a:t> overall surface stoichiometry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/>
              <a:t>Ti</a:t>
            </a:r>
            <a:r>
              <a:rPr lang="en-US" sz="2200" baseline="-25000"/>
              <a:t>5</a:t>
            </a:r>
            <a:r>
              <a:rPr lang="en-US" sz="2200"/>
              <a:t>O</a:t>
            </a:r>
            <a:r>
              <a:rPr lang="en-US" sz="2200" baseline="-25000"/>
              <a:t>7</a:t>
            </a:r>
            <a:r>
              <a:rPr lang="en-US" sz="2200"/>
              <a:t> atop O</a:t>
            </a:r>
            <a:r>
              <a:rPr lang="en-US" sz="2200" baseline="-25000"/>
              <a:t>2</a:t>
            </a:r>
            <a:r>
              <a:rPr lang="en-US" sz="2200"/>
              <a:t> termination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/>
              <a:t>Ti</a:t>
            </a:r>
            <a:r>
              <a:rPr lang="en-US" sz="2200" baseline="-25000"/>
              <a:t>5</a:t>
            </a:r>
            <a:r>
              <a:rPr lang="en-US" sz="2200"/>
              <a:t>O</a:t>
            </a:r>
            <a:r>
              <a:rPr lang="en-US" sz="2200" baseline="-25000"/>
              <a:t>13</a:t>
            </a:r>
            <a:r>
              <a:rPr lang="en-US" sz="2200"/>
              <a:t> atop SrTiO termination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/>
              <a:t>Surface composed of corner sharing TiO</a:t>
            </a:r>
            <a:r>
              <a:rPr lang="en-US" sz="2600" baseline="-25000"/>
              <a:t>4</a:t>
            </a:r>
            <a:r>
              <a:rPr lang="en-US" sz="2600"/>
              <a:t> tetrahedra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/>
              <a:t>Arranged in rings of 6 or 8 tetrahedra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/>
              <a:t>4 corner share with bulk octahedra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/>
              <a:t>1 edge shares with bulk octahedron</a:t>
            </a:r>
          </a:p>
        </p:txBody>
      </p:sp>
      <p:sp>
        <p:nvSpPr>
          <p:cNvPr id="1756164" name="TextBox 3"/>
          <p:cNvSpPr txBox="1">
            <a:spLocks noChangeArrowheads="1"/>
          </p:cNvSpPr>
          <p:nvPr/>
        </p:nvSpPr>
        <p:spPr bwMode="auto">
          <a:xfrm>
            <a:off x="0" y="6611938"/>
            <a:ext cx="220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aseline="0">
                <a:latin typeface="Calibri" pitchFamily="34" charset="0"/>
                <a:cs typeface="Arial" charset="0"/>
              </a:rPr>
              <a:t>Enterkin et. al., Nature Materials, 2010</a:t>
            </a:r>
          </a:p>
        </p:txBody>
      </p:sp>
      <p:pic>
        <p:nvPicPr>
          <p:cNvPr id="1756165" name="Picture 3" descr="C:\Documents and Settings\Jimbo\Desktop\STO110_pics_for_LDM\3x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905000"/>
            <a:ext cx="3203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6166" name="TextBox 7"/>
          <p:cNvSpPr txBox="1">
            <a:spLocks noChangeArrowheads="1"/>
          </p:cNvSpPr>
          <p:nvPr/>
        </p:nvSpPr>
        <p:spPr bwMode="auto">
          <a:xfrm>
            <a:off x="5029200" y="6396038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aseline="0">
                <a:latin typeface="Calibri" pitchFamily="34" charset="0"/>
                <a:cs typeface="Arial" charset="0"/>
              </a:rPr>
              <a:t>Blue polyhedra are surface polyhedra, gold are bulk octahedra, orange spheres Sr, blue spheres Ti, red spheres O</a:t>
            </a:r>
          </a:p>
        </p:txBody>
      </p:sp>
      <p:pic>
        <p:nvPicPr>
          <p:cNvPr id="1756167" name="Picture 8" descr="C:\Documents and Settings\Jimbo\Desktop\STO110_pics_for_LDM\3x1_surface2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4114800"/>
            <a:ext cx="11430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/>
              <a:t>SrTiO</a:t>
            </a:r>
            <a:r>
              <a:rPr lang="en-US" baseline="-25000"/>
              <a:t>3</a:t>
            </a:r>
            <a:r>
              <a:rPr lang="en-US"/>
              <a:t> (110) nx1 </a:t>
            </a:r>
          </a:p>
        </p:txBody>
      </p:sp>
      <p:pic>
        <p:nvPicPr>
          <p:cNvPr id="5" name="Picture 4" descr="D:\Documents and Settings\Jimbo\My Documents\Research\Papers &amp; Presentations\Seminar\Solution_top_view_polyhedra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95400"/>
            <a:ext cx="5561013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8212" name="TextBox 9"/>
          <p:cNvSpPr txBox="1">
            <a:spLocks noChangeArrowheads="1"/>
          </p:cNvSpPr>
          <p:nvPr/>
        </p:nvSpPr>
        <p:spPr bwMode="auto">
          <a:xfrm>
            <a:off x="10363200" y="1447800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3x1</a:t>
            </a:r>
          </a:p>
        </p:txBody>
      </p:sp>
      <p:pic>
        <p:nvPicPr>
          <p:cNvPr id="64516" name="Picture 4" descr="D:\Documents and Settings\Jimbo\My Documents\Research\Papers &amp; Presentations\Seminar\4x1_top_view_polyhedra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3" b="26045"/>
          <a:stretch>
            <a:fillRect/>
          </a:stretch>
        </p:blipFill>
        <p:spPr bwMode="auto">
          <a:xfrm>
            <a:off x="990600" y="2057400"/>
            <a:ext cx="7315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8214" name="TextBox 11"/>
          <p:cNvSpPr txBox="1">
            <a:spLocks noChangeArrowheads="1"/>
          </p:cNvSpPr>
          <p:nvPr/>
        </p:nvSpPr>
        <p:spPr bwMode="auto">
          <a:xfrm>
            <a:off x="9448800" y="2438400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4x1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6692900" y="609600"/>
            <a:ext cx="2451100" cy="2451100"/>
            <a:chOff x="8903203" y="5181600"/>
            <a:chExt cx="2450597" cy="2450597"/>
          </a:xfrm>
        </p:grpSpPr>
        <p:pic>
          <p:nvPicPr>
            <p:cNvPr id="1758216" name="Picture 5" descr="D:\Documents and Settings\Jimbo\My Documents\Research\Papers &amp; Presentations\Seminar\nx1_top_view_polyhedra.B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555555"/>
                </a:clrFrom>
                <a:clrTo>
                  <a:srgbClr val="55555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3203" y="5181600"/>
              <a:ext cx="2450597" cy="245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8217" name="TextBox 12"/>
            <p:cNvSpPr txBox="1">
              <a:spLocks noChangeArrowheads="1"/>
            </p:cNvSpPr>
            <p:nvPr/>
          </p:nvSpPr>
          <p:spPr bwMode="auto">
            <a:xfrm>
              <a:off x="10515600" y="7162800"/>
              <a:ext cx="5934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∞x1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590800" y="2362200"/>
            <a:ext cx="3962400" cy="3276600"/>
            <a:chOff x="2590800" y="2362200"/>
            <a:chExt cx="3962400" cy="3276602"/>
          </a:xfrm>
        </p:grpSpPr>
        <p:grpSp>
          <p:nvGrpSpPr>
            <p:cNvPr id="1758220" name="Group 26"/>
            <p:cNvGrpSpPr>
              <a:grpSpLocks/>
            </p:cNvGrpSpPr>
            <p:nvPr/>
          </p:nvGrpSpPr>
          <p:grpSpPr bwMode="auto">
            <a:xfrm>
              <a:off x="4343400" y="2362200"/>
              <a:ext cx="457200" cy="3276602"/>
              <a:chOff x="4343400" y="2362200"/>
              <a:chExt cx="457200" cy="3276602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6200000" flipH="1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8223" name="Group 27"/>
            <p:cNvGrpSpPr>
              <a:grpSpLocks/>
            </p:cNvGrpSpPr>
            <p:nvPr/>
          </p:nvGrpSpPr>
          <p:grpSpPr bwMode="auto">
            <a:xfrm>
              <a:off x="6096000" y="2362200"/>
              <a:ext cx="457200" cy="3276602"/>
              <a:chOff x="4343400" y="2362200"/>
              <a:chExt cx="457200" cy="327660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16200000" flipH="1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8226" name="Group 30"/>
            <p:cNvGrpSpPr>
              <a:grpSpLocks/>
            </p:cNvGrpSpPr>
            <p:nvPr/>
          </p:nvGrpSpPr>
          <p:grpSpPr bwMode="auto">
            <a:xfrm>
              <a:off x="2590800" y="2362200"/>
              <a:ext cx="457200" cy="3276602"/>
              <a:chOff x="4343400" y="2362200"/>
              <a:chExt cx="457200" cy="327660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6200000" flipH="1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2933699" y="3771901"/>
                <a:ext cx="3276602" cy="4572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515" name="Picture 3" descr="D:\Documents and Settings\Jimbo\My Documents\Research\Papers &amp; Presentations\Seminar\2x1_top_view_polyhedra.BM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55555"/>
              </a:clrFrom>
              <a:clrTo>
                <a:srgbClr val="5555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37322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2514600" y="2209800"/>
            <a:ext cx="4114800" cy="3581400"/>
            <a:chOff x="2514600" y="2209800"/>
            <a:chExt cx="4114800" cy="3581400"/>
          </a:xfrm>
        </p:grpSpPr>
        <p:sp>
          <p:nvSpPr>
            <p:cNvPr id="35" name="Oval 34"/>
            <p:cNvSpPr/>
            <p:nvPr/>
          </p:nvSpPr>
          <p:spPr>
            <a:xfrm>
              <a:off x="4267200" y="2209800"/>
              <a:ext cx="609600" cy="3505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aseline="0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019800" y="2209800"/>
              <a:ext cx="609600" cy="3505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aseline="0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14600" y="2286000"/>
              <a:ext cx="609600" cy="3505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aseline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52400" y="2525713"/>
            <a:ext cx="55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2x1</a:t>
            </a: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0" y="2362200"/>
            <a:ext cx="2779713" cy="2779713"/>
            <a:chOff x="5486400" y="1411219"/>
            <a:chExt cx="2779781" cy="2779781"/>
          </a:xfrm>
        </p:grpSpPr>
        <p:pic>
          <p:nvPicPr>
            <p:cNvPr id="1758236" name="Picture 42" descr="D:\Documents and Settings\Jimbo\My Documents\Research\Papers &amp; Presentations\Seminar\Solution_top_view_polyhedra.BMP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555555"/>
                </a:clrFrom>
                <a:clrTo>
                  <a:srgbClr val="55555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411219"/>
              <a:ext cx="2779781" cy="277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8237" name="TextBox 43"/>
            <p:cNvSpPr txBox="1">
              <a:spLocks noChangeArrowheads="1"/>
            </p:cNvSpPr>
            <p:nvPr/>
          </p:nvSpPr>
          <p:spPr bwMode="auto">
            <a:xfrm>
              <a:off x="5486400" y="3621019"/>
              <a:ext cx="556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3x1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0" y="6488113"/>
            <a:ext cx="55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4x1</a:t>
            </a:r>
          </a:p>
        </p:txBody>
      </p: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743200" y="2438400"/>
            <a:ext cx="3657600" cy="3657600"/>
            <a:chOff x="4818063" y="4449763"/>
            <a:chExt cx="3657600" cy="3657600"/>
          </a:xfrm>
        </p:grpSpPr>
        <p:pic>
          <p:nvPicPr>
            <p:cNvPr id="1758240" name="Picture 1" descr="D:\Documents and Settings\Jimbo\My Documents\Research\Papers &amp; Presentations\Seminar\Images\5x1_top_view_polyhedra.BMP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555555"/>
                </a:clrFrom>
                <a:clrTo>
                  <a:srgbClr val="55555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063" y="4449763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8241" name="TextBox 49"/>
            <p:cNvSpPr txBox="1">
              <a:spLocks noChangeArrowheads="1"/>
            </p:cNvSpPr>
            <p:nvPr/>
          </p:nvSpPr>
          <p:spPr bwMode="auto">
            <a:xfrm>
              <a:off x="7772400" y="6858000"/>
              <a:ext cx="556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5x1</a:t>
              </a:r>
            </a:p>
          </p:txBody>
        </p:sp>
      </p:grp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2743200" y="2133600"/>
            <a:ext cx="3657600" cy="3657600"/>
            <a:chOff x="8153400" y="-685800"/>
            <a:chExt cx="3657600" cy="3657600"/>
          </a:xfrm>
        </p:grpSpPr>
        <p:pic>
          <p:nvPicPr>
            <p:cNvPr id="1758243" name="Picture 2" descr="D:\Documents and Settings\Jimbo\My Documents\Research\Papers &amp; Presentations\Seminar\Images\6x1_top_view_polyhedra.BMP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555555"/>
                </a:clrFrom>
                <a:clrTo>
                  <a:srgbClr val="55555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-685800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8244" name="TextBox 8"/>
            <p:cNvSpPr txBox="1">
              <a:spLocks noChangeArrowheads="1"/>
            </p:cNvSpPr>
            <p:nvPr/>
          </p:nvSpPr>
          <p:spPr bwMode="auto">
            <a:xfrm>
              <a:off x="11049000" y="1600200"/>
              <a:ext cx="556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6x1</a:t>
              </a:r>
            </a:p>
          </p:txBody>
        </p:sp>
      </p:grpSp>
      <p:sp>
        <p:nvSpPr>
          <p:cNvPr id="41" name="Content Placeholder 2"/>
          <p:cNvSpPr>
            <a:spLocks noGrp="1"/>
          </p:cNvSpPr>
          <p:nvPr>
            <p:ph idx="4294967295"/>
          </p:nvPr>
        </p:nvSpPr>
        <p:spPr>
          <a:xfrm>
            <a:off x="685800" y="1663700"/>
            <a:ext cx="7772400" cy="4114800"/>
          </a:xfrm>
        </p:spPr>
        <p:txBody>
          <a:bodyPr lIns="91440" tIns="45720" rIns="91440" bIns="45720"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800"/>
              <a:t>Expansion to other nx1 by changing the number of TiO</a:t>
            </a:r>
            <a:r>
              <a:rPr lang="en-US" sz="2800" baseline="-25000"/>
              <a:t>4</a:t>
            </a:r>
            <a:r>
              <a:rPr lang="en-US" sz="2800"/>
              <a:t> surface tetrahedra per ring</a:t>
            </a:r>
          </a:p>
        </p:txBody>
      </p:sp>
      <p:pic>
        <p:nvPicPr>
          <p:cNvPr id="1758246" name="Picture 38" descr="wien2k_logo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14313"/>
            <a:ext cx="70326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45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10731E-6 L -0.36233 -0.3383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69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45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5837E-6 L -0.31666 0.24422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765E-6 L 0.28333 0.24421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9325E-6 L 0.29167 -3.29325E-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  <p:bldP spid="4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0258" name="Picture 25" descr="D:\Documents and Settings\Jimbo\My Documents\Research\Papers &amp; Presentations\Papers\STO 110 3x1\Figures\Supplementary Figures\SupFig3a_no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397000"/>
            <a:ext cx="37052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0259" name="Title 1"/>
          <p:cNvSpPr>
            <a:spLocks noGrp="1"/>
          </p:cNvSpPr>
          <p:nvPr>
            <p:ph type="title" idx="4294967295"/>
          </p:nvPr>
        </p:nvSpPr>
        <p:spPr>
          <a:xfrm>
            <a:off x="685800" y="177800"/>
            <a:ext cx="7772400" cy="118110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/>
              <a:t>Intergrowths</a:t>
            </a:r>
          </a:p>
        </p:txBody>
      </p:sp>
      <p:sp>
        <p:nvSpPr>
          <p:cNvPr id="1760260" name="Content Placeholder 2"/>
          <p:cNvSpPr>
            <a:spLocks noGrp="1"/>
          </p:cNvSpPr>
          <p:nvPr>
            <p:ph idx="4294967295"/>
          </p:nvPr>
        </p:nvSpPr>
        <p:spPr>
          <a:xfrm>
            <a:off x="0" y="1633538"/>
            <a:ext cx="5016500" cy="4114800"/>
          </a:xfrm>
        </p:spPr>
        <p:txBody>
          <a:bodyPr lIns="91440" tIns="45720" rIns="91440" bIns="45720"/>
          <a:lstStyle/>
          <a:p>
            <a:pPr eaLnBrk="1" hangingPunct="1">
              <a:buFont typeface="Wingdings" pitchFamily="2" charset="2"/>
              <a:buNone/>
            </a:pPr>
            <a:r>
              <a:rPr lang="en-US"/>
              <a:t>STM with simulations (DFT)</a:t>
            </a:r>
          </a:p>
        </p:txBody>
      </p:sp>
      <p:sp>
        <p:nvSpPr>
          <p:cNvPr id="1760261" name="TextBox 10"/>
          <p:cNvSpPr txBox="1">
            <a:spLocks noChangeArrowheads="1"/>
          </p:cNvSpPr>
          <p:nvPr/>
        </p:nvSpPr>
        <p:spPr bwMode="auto">
          <a:xfrm>
            <a:off x="88899" y="6356126"/>
            <a:ext cx="3917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 dirty="0" err="1">
                <a:latin typeface="Calibri" pitchFamily="34" charset="0"/>
                <a:cs typeface="Arial" charset="0"/>
              </a:rPr>
              <a:t>Enterkin</a:t>
            </a:r>
            <a:r>
              <a:rPr lang="en-US" sz="1800" baseline="0" dirty="0">
                <a:latin typeface="Calibri" pitchFamily="34" charset="0"/>
                <a:cs typeface="Arial" charset="0"/>
              </a:rPr>
              <a:t> et. al., Nature Materials, 2010</a:t>
            </a:r>
          </a:p>
        </p:txBody>
      </p:sp>
      <p:pic>
        <p:nvPicPr>
          <p:cNvPr id="1760262" name="Picture 23" descr="D:\Documents and Settings\Jimbo\My Documents\Research\Papers &amp; Presentations\Papers\STO 110 3x1\Figures\Enterkin_Figure4_Notex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55913"/>
            <a:ext cx="46942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0263" name="Group 8"/>
          <p:cNvGrpSpPr>
            <a:grpSpLocks/>
          </p:cNvGrpSpPr>
          <p:nvPr/>
        </p:nvGrpSpPr>
        <p:grpSpPr bwMode="auto">
          <a:xfrm>
            <a:off x="2019300" y="3771900"/>
            <a:ext cx="1736725" cy="1055688"/>
            <a:chOff x="3733800" y="3505200"/>
            <a:chExt cx="1737291" cy="1055132"/>
          </a:xfrm>
        </p:grpSpPr>
        <p:sp>
          <p:nvSpPr>
            <p:cNvPr id="1760264" name="TextBox 5"/>
            <p:cNvSpPr txBox="1">
              <a:spLocks noChangeArrowheads="1"/>
            </p:cNvSpPr>
            <p:nvPr/>
          </p:nvSpPr>
          <p:spPr bwMode="auto">
            <a:xfrm>
              <a:off x="3733800" y="41910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4x1</a:t>
              </a:r>
            </a:p>
          </p:txBody>
        </p:sp>
        <p:sp>
          <p:nvSpPr>
            <p:cNvPr id="1760265" name="TextBox 6"/>
            <p:cNvSpPr txBox="1">
              <a:spLocks noChangeArrowheads="1"/>
            </p:cNvSpPr>
            <p:nvPr/>
          </p:nvSpPr>
          <p:spPr bwMode="auto">
            <a:xfrm>
              <a:off x="4419600" y="35052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3x1</a:t>
              </a:r>
            </a:p>
          </p:txBody>
        </p:sp>
        <p:sp>
          <p:nvSpPr>
            <p:cNvPr id="1760266" name="TextBox 7"/>
            <p:cNvSpPr txBox="1">
              <a:spLocks noChangeArrowheads="1"/>
            </p:cNvSpPr>
            <p:nvPr/>
          </p:nvSpPr>
          <p:spPr bwMode="auto">
            <a:xfrm>
              <a:off x="4953000" y="35052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3x1</a:t>
              </a:r>
            </a:p>
          </p:txBody>
        </p:sp>
      </p:grpSp>
      <p:pic>
        <p:nvPicPr>
          <p:cNvPr id="1760267" name="Picture 24" descr="D:\Documents and Settings\Jimbo\My Documents\Research\Papers &amp; Presentations\Papers\STO 110 3x1\Figures\Supplementary Figures\SupFig3b_notex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4419600"/>
            <a:ext cx="36798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0268" name="Group 19"/>
          <p:cNvGrpSpPr>
            <a:grpSpLocks/>
          </p:cNvGrpSpPr>
          <p:nvPr/>
        </p:nvGrpSpPr>
        <p:grpSpPr bwMode="auto">
          <a:xfrm>
            <a:off x="6577013" y="5424488"/>
            <a:ext cx="2362200" cy="369887"/>
            <a:chOff x="6019800" y="1295400"/>
            <a:chExt cx="2362200" cy="369332"/>
          </a:xfrm>
        </p:grpSpPr>
        <p:sp>
          <p:nvSpPr>
            <p:cNvPr id="1760269" name="TextBox 20"/>
            <p:cNvSpPr txBox="1">
              <a:spLocks noChangeArrowheads="1"/>
            </p:cNvSpPr>
            <p:nvPr/>
          </p:nvSpPr>
          <p:spPr bwMode="auto">
            <a:xfrm>
              <a:off x="7863909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6x1</a:t>
              </a:r>
            </a:p>
          </p:txBody>
        </p:sp>
        <p:sp>
          <p:nvSpPr>
            <p:cNvPr id="1760270" name="TextBox 21"/>
            <p:cNvSpPr txBox="1">
              <a:spLocks noChangeArrowheads="1"/>
            </p:cNvSpPr>
            <p:nvPr/>
          </p:nvSpPr>
          <p:spPr bwMode="auto">
            <a:xfrm>
              <a:off x="6934200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5x1</a:t>
              </a:r>
            </a:p>
          </p:txBody>
        </p:sp>
        <p:sp>
          <p:nvSpPr>
            <p:cNvPr id="1760271" name="TextBox 22"/>
            <p:cNvSpPr txBox="1">
              <a:spLocks noChangeArrowheads="1"/>
            </p:cNvSpPr>
            <p:nvPr/>
          </p:nvSpPr>
          <p:spPr bwMode="auto">
            <a:xfrm>
              <a:off x="6019800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6x1</a:t>
              </a:r>
            </a:p>
          </p:txBody>
        </p:sp>
      </p:grpSp>
      <p:grpSp>
        <p:nvGrpSpPr>
          <p:cNvPr id="1760272" name="Group 17"/>
          <p:cNvGrpSpPr>
            <a:grpSpLocks/>
          </p:cNvGrpSpPr>
          <p:nvPr/>
        </p:nvGrpSpPr>
        <p:grpSpPr bwMode="auto">
          <a:xfrm>
            <a:off x="6426200" y="2195513"/>
            <a:ext cx="1965325" cy="369887"/>
            <a:chOff x="6172200" y="1295400"/>
            <a:chExt cx="1965891" cy="369332"/>
          </a:xfrm>
        </p:grpSpPr>
        <p:sp>
          <p:nvSpPr>
            <p:cNvPr id="1760273" name="TextBox 14"/>
            <p:cNvSpPr txBox="1">
              <a:spLocks noChangeArrowheads="1"/>
            </p:cNvSpPr>
            <p:nvPr/>
          </p:nvSpPr>
          <p:spPr bwMode="auto">
            <a:xfrm>
              <a:off x="7620000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4x1</a:t>
              </a:r>
            </a:p>
          </p:txBody>
        </p:sp>
        <p:sp>
          <p:nvSpPr>
            <p:cNvPr id="1760274" name="TextBox 15"/>
            <p:cNvSpPr txBox="1">
              <a:spLocks noChangeArrowheads="1"/>
            </p:cNvSpPr>
            <p:nvPr/>
          </p:nvSpPr>
          <p:spPr bwMode="auto">
            <a:xfrm>
              <a:off x="6934200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4x1</a:t>
              </a:r>
            </a:p>
          </p:txBody>
        </p:sp>
        <p:sp>
          <p:nvSpPr>
            <p:cNvPr id="1760275" name="TextBox 16"/>
            <p:cNvSpPr txBox="1">
              <a:spLocks noChangeArrowheads="1"/>
            </p:cNvSpPr>
            <p:nvPr/>
          </p:nvSpPr>
          <p:spPr bwMode="auto">
            <a:xfrm>
              <a:off x="6172200" y="1295400"/>
              <a:ext cx="518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5x1</a:t>
              </a:r>
            </a:p>
          </p:txBody>
        </p:sp>
      </p:grpSp>
      <p:pic>
        <p:nvPicPr>
          <p:cNvPr id="1760276" name="Picture 20" descr="Mart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73038"/>
            <a:ext cx="1220787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0277" name="Picture 21" descr="wien2k_logo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178550"/>
            <a:ext cx="604838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47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/>
              <a:t>SrTiO</a:t>
            </a:r>
            <a:r>
              <a:rPr lang="en-US" baseline="-25000"/>
              <a:t>3</a:t>
            </a:r>
            <a:r>
              <a:rPr lang="en-US"/>
              <a:t> (110) 3x1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828800"/>
            <a:ext cx="7772400" cy="3463925"/>
          </a:xfrm>
        </p:spPr>
        <p:txBody>
          <a:bodyPr lIns="91440" tIns="45720" rIns="91440" bIns="45720">
            <a:normAutofit/>
          </a:bodyPr>
          <a:lstStyle/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§"/>
            </a:pPr>
            <a:r>
              <a:rPr lang="en-US" sz="2400"/>
              <a:t>Bond valence sums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Ti1 = 4.04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Ti2 = 4.08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Ti3 = 4.04 </a:t>
            </a:r>
            <a:endParaRPr lang="en-US" sz="2400"/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O1 = 2.03-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O2 = 2.02-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O3 = 2.04-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/>
              <a:t>O4 = 2.19-</a:t>
            </a:r>
          </a:p>
        </p:txBody>
      </p:sp>
      <p:sp>
        <p:nvSpPr>
          <p:cNvPr id="1513476" name="TextBox 3"/>
          <p:cNvSpPr txBox="1">
            <a:spLocks noChangeArrowheads="1"/>
          </p:cNvSpPr>
          <p:nvPr/>
        </p:nvSpPr>
        <p:spPr bwMode="auto">
          <a:xfrm>
            <a:off x="5203825" y="5965371"/>
            <a:ext cx="27935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aseline="0" dirty="0" err="1">
                <a:latin typeface="Calibri" pitchFamily="34" charset="0"/>
                <a:cs typeface="Arial" charset="0"/>
              </a:rPr>
              <a:t>Enterkin</a:t>
            </a:r>
            <a:r>
              <a:rPr lang="en-US" sz="1200" baseline="0" dirty="0">
                <a:latin typeface="Calibri" pitchFamily="34" charset="0"/>
                <a:cs typeface="Arial" charset="0"/>
              </a:rPr>
              <a:t> et. al., Nature Materials, 2010</a:t>
            </a:r>
          </a:p>
        </p:txBody>
      </p:sp>
      <p:sp>
        <p:nvSpPr>
          <p:cNvPr id="1513477" name="TextBox 4"/>
          <p:cNvSpPr txBox="1">
            <a:spLocks noChangeArrowheads="1"/>
          </p:cNvSpPr>
          <p:nvPr/>
        </p:nvSpPr>
        <p:spPr bwMode="auto">
          <a:xfrm>
            <a:off x="4806950" y="5108575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aseline="0" dirty="0">
                <a:latin typeface="Calibri" pitchFamily="34" charset="0"/>
                <a:cs typeface="Arial" charset="0"/>
              </a:rPr>
              <a:t>Blue </a:t>
            </a:r>
            <a:r>
              <a:rPr lang="en-US" sz="1200" baseline="0" dirty="0" err="1">
                <a:latin typeface="Calibri" pitchFamily="34" charset="0"/>
                <a:cs typeface="Arial" charset="0"/>
              </a:rPr>
              <a:t>polyhedra</a:t>
            </a:r>
            <a:r>
              <a:rPr lang="en-US" sz="1200" baseline="0" dirty="0">
                <a:latin typeface="Calibri" pitchFamily="34" charset="0"/>
                <a:cs typeface="Arial" charset="0"/>
              </a:rPr>
              <a:t> are surface </a:t>
            </a:r>
            <a:r>
              <a:rPr lang="en-US" sz="1200" baseline="0" dirty="0" err="1">
                <a:latin typeface="Calibri" pitchFamily="34" charset="0"/>
                <a:cs typeface="Arial" charset="0"/>
              </a:rPr>
              <a:t>polyhedra</a:t>
            </a:r>
            <a:r>
              <a:rPr lang="en-US" sz="1200" baseline="0" dirty="0">
                <a:latin typeface="Calibri" pitchFamily="34" charset="0"/>
                <a:cs typeface="Arial" charset="0"/>
              </a:rPr>
              <a:t>, gold are bulk </a:t>
            </a:r>
            <a:r>
              <a:rPr lang="en-US" sz="1200" baseline="0" dirty="0" err="1">
                <a:latin typeface="Calibri" pitchFamily="34" charset="0"/>
                <a:cs typeface="Arial" charset="0"/>
              </a:rPr>
              <a:t>octahedra</a:t>
            </a:r>
            <a:r>
              <a:rPr lang="en-US" sz="1200" baseline="0" dirty="0">
                <a:latin typeface="Calibri" pitchFamily="34" charset="0"/>
                <a:cs typeface="Arial" charset="0"/>
              </a:rPr>
              <a:t>, orange spheres </a:t>
            </a:r>
            <a:r>
              <a:rPr lang="en-US" sz="1200" baseline="0" dirty="0" err="1">
                <a:latin typeface="Calibri" pitchFamily="34" charset="0"/>
                <a:cs typeface="Arial" charset="0"/>
              </a:rPr>
              <a:t>Sr</a:t>
            </a:r>
            <a:r>
              <a:rPr lang="en-US" sz="1200" baseline="0" dirty="0">
                <a:latin typeface="Calibri" pitchFamily="34" charset="0"/>
                <a:cs typeface="Arial" charset="0"/>
              </a:rPr>
              <a:t>, blue spheres Ti, red spheres O</a:t>
            </a:r>
          </a:p>
        </p:txBody>
      </p:sp>
      <p:pic>
        <p:nvPicPr>
          <p:cNvPr id="1513478" name="Picture 3" descr="C:\Documents and Settings\Jimbo\Desktop\STO110_pics_for_LDM\3x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905000"/>
            <a:ext cx="3203575" cy="3203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3479" name="Group 83"/>
          <p:cNvGrpSpPr>
            <a:grpSpLocks/>
          </p:cNvGrpSpPr>
          <p:nvPr/>
        </p:nvGrpSpPr>
        <p:grpSpPr bwMode="auto">
          <a:xfrm>
            <a:off x="4737100" y="1371600"/>
            <a:ext cx="2736850" cy="3214688"/>
            <a:chOff x="5867400" y="1371600"/>
            <a:chExt cx="2736795" cy="3214691"/>
          </a:xfrm>
        </p:grpSpPr>
        <p:grpSp>
          <p:nvGrpSpPr>
            <p:cNvPr id="1513480" name="Group 37"/>
            <p:cNvGrpSpPr>
              <a:grpSpLocks/>
            </p:cNvGrpSpPr>
            <p:nvPr/>
          </p:nvGrpSpPr>
          <p:grpSpPr bwMode="auto">
            <a:xfrm>
              <a:off x="5867400" y="1371600"/>
              <a:ext cx="2736795" cy="3214691"/>
              <a:chOff x="5867400" y="1371600"/>
              <a:chExt cx="2736795" cy="3214691"/>
            </a:xfrm>
          </p:grpSpPr>
          <p:sp>
            <p:nvSpPr>
              <p:cNvPr id="1513481" name="TextBox 7"/>
              <p:cNvSpPr txBox="1">
                <a:spLocks noChangeArrowheads="1"/>
              </p:cNvSpPr>
              <p:nvPr/>
            </p:nvSpPr>
            <p:spPr bwMode="auto">
              <a:xfrm>
                <a:off x="6324591" y="1371600"/>
                <a:ext cx="46354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Ti1</a:t>
                </a:r>
              </a:p>
            </p:txBody>
          </p:sp>
          <p:sp>
            <p:nvSpPr>
              <p:cNvPr id="1513482" name="TextBox 9"/>
              <p:cNvSpPr txBox="1">
                <a:spLocks noChangeArrowheads="1"/>
              </p:cNvSpPr>
              <p:nvPr/>
            </p:nvSpPr>
            <p:spPr bwMode="auto">
              <a:xfrm>
                <a:off x="5867400" y="2133601"/>
                <a:ext cx="4635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Ti2</a:t>
                </a:r>
              </a:p>
            </p:txBody>
          </p:sp>
          <p:sp>
            <p:nvSpPr>
              <p:cNvPr id="1513483" name="TextBox 10"/>
              <p:cNvSpPr txBox="1">
                <a:spLocks noChangeArrowheads="1"/>
              </p:cNvSpPr>
              <p:nvPr/>
            </p:nvSpPr>
            <p:spPr bwMode="auto">
              <a:xfrm>
                <a:off x="7086575" y="4130678"/>
                <a:ext cx="4635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Ti3</a:t>
                </a:r>
              </a:p>
            </p:txBody>
          </p:sp>
          <p:cxnSp>
            <p:nvCxnSpPr>
              <p:cNvPr id="13" name="Straight Arrow Connector 12"/>
              <p:cNvCxnSpPr>
                <a:stCxn id="1513482" idx="3"/>
              </p:cNvCxnSpPr>
              <p:nvPr/>
            </p:nvCxnSpPr>
            <p:spPr>
              <a:xfrm>
                <a:off x="6334116" y="2317751"/>
                <a:ext cx="466716" cy="587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513481" idx="2"/>
              </p:cNvCxnSpPr>
              <p:nvPr/>
            </p:nvCxnSpPr>
            <p:spPr>
              <a:xfrm rot="16200000" flipH="1">
                <a:off x="6473810" y="1825627"/>
                <a:ext cx="315912" cy="1476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>
                <a:off x="7160390" y="4441036"/>
                <a:ext cx="157163" cy="1333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3487" name="TextBox 21"/>
              <p:cNvSpPr txBox="1">
                <a:spLocks noChangeArrowheads="1"/>
              </p:cNvSpPr>
              <p:nvPr/>
            </p:nvSpPr>
            <p:spPr bwMode="auto">
              <a:xfrm>
                <a:off x="5867400" y="1600200"/>
                <a:ext cx="4508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O1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6248392" y="1905000"/>
                <a:ext cx="423854" cy="3476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3489" name="TextBox 26"/>
              <p:cNvSpPr txBox="1">
                <a:spLocks noChangeArrowheads="1"/>
              </p:cNvSpPr>
              <p:nvPr/>
            </p:nvSpPr>
            <p:spPr bwMode="auto">
              <a:xfrm>
                <a:off x="5867400" y="2514601"/>
                <a:ext cx="4508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O2</a:t>
                </a:r>
              </a:p>
            </p:txBody>
          </p:sp>
          <p:cxnSp>
            <p:nvCxnSpPr>
              <p:cNvPr id="31" name="Straight Arrow Connector 30"/>
              <p:cNvCxnSpPr>
                <a:stCxn id="1513489" idx="3"/>
              </p:cNvCxnSpPr>
              <p:nvPr/>
            </p:nvCxnSpPr>
            <p:spPr>
              <a:xfrm flipV="1">
                <a:off x="6321416" y="2562226"/>
                <a:ext cx="479415" cy="1365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3491" name="TextBox 31"/>
              <p:cNvSpPr txBox="1">
                <a:spLocks noChangeArrowheads="1"/>
              </p:cNvSpPr>
              <p:nvPr/>
            </p:nvSpPr>
            <p:spPr bwMode="auto">
              <a:xfrm>
                <a:off x="8153354" y="4125915"/>
                <a:ext cx="4508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O3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rot="10800000" flipV="1">
                <a:off x="8258127" y="4395791"/>
                <a:ext cx="150810" cy="1000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3493" name="TextBox 34"/>
              <p:cNvSpPr txBox="1">
                <a:spLocks noChangeArrowheads="1"/>
              </p:cNvSpPr>
              <p:nvPr/>
            </p:nvSpPr>
            <p:spPr bwMode="auto">
              <a:xfrm>
                <a:off x="7543766" y="4125915"/>
                <a:ext cx="450841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800" baseline="0">
                    <a:latin typeface="Calibri" pitchFamily="34" charset="0"/>
                    <a:cs typeface="Arial" charset="0"/>
                  </a:rPr>
                  <a:t>O4</a:t>
                </a: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7710449" y="4476753"/>
                <a:ext cx="1524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/>
            <p:cNvCxnSpPr/>
            <p:nvPr/>
          </p:nvCxnSpPr>
          <p:spPr>
            <a:xfrm rot="16200000" flipV="1">
              <a:off x="7565986" y="4008440"/>
              <a:ext cx="441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V="1">
              <a:off x="7177059" y="4090992"/>
              <a:ext cx="142875" cy="1142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405762" y="4395791"/>
              <a:ext cx="150809" cy="1000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6200000" flipV="1">
              <a:off x="8250982" y="4077497"/>
              <a:ext cx="158750" cy="157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8403379" y="4082260"/>
              <a:ext cx="158750" cy="1476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13502" name="Picture 30" descr="j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0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Pau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3" y="5074332"/>
            <a:ext cx="1990272" cy="17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8115" y="4959811"/>
            <a:ext cx="1886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Explanation: Pauling’s Rules (</a:t>
            </a:r>
            <a:r>
              <a:rPr lang="en-US" baseline="0" dirty="0" err="1" smtClean="0"/>
              <a:t>BVS</a:t>
            </a:r>
            <a:r>
              <a:rPr lang="en-US" baseline="0" dirty="0" smtClean="0"/>
              <a:t>)</a:t>
            </a:r>
            <a:endParaRPr lang="en-US" baseline="0" dirty="0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040620" y="6271398"/>
            <a:ext cx="6827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baseline="0" dirty="0"/>
              <a:t>The </a:t>
            </a:r>
            <a:r>
              <a:rPr lang="en-US" sz="1200" i="1" baseline="0" dirty="0"/>
              <a:t>principles determining the structure of complex ionic crystals</a:t>
            </a:r>
            <a:r>
              <a:rPr lang="en-US" sz="1200" baseline="0" dirty="0"/>
              <a:t>. J. Am. Chem. Soc. 51 (4): </a:t>
            </a:r>
            <a:r>
              <a:rPr lang="en-US" sz="1200" baseline="0" dirty="0" smtClean="0"/>
              <a:t>1010 </a:t>
            </a:r>
            <a:r>
              <a:rPr lang="en-US" sz="1200" baseline="0" dirty="0"/>
              <a:t>1929.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2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/>
              <a:t>STO (110) Bond Valence Sums</a:t>
            </a:r>
          </a:p>
        </p:txBody>
      </p:sp>
      <p:graphicFrame>
        <p:nvGraphicFramePr>
          <p:cNvPr id="1515523" name="Group 3"/>
          <p:cNvGraphicFramePr>
            <a:graphicFrameLocks noGrp="1"/>
          </p:cNvGraphicFramePr>
          <p:nvPr>
            <p:ph idx="4294967295"/>
          </p:nvPr>
        </p:nvGraphicFramePr>
        <p:xfrm>
          <a:off x="479425" y="1295400"/>
          <a:ext cx="7866063" cy="2133600"/>
        </p:xfrm>
        <a:graphic>
          <a:graphicData uri="http://schemas.openxmlformats.org/drawingml/2006/table">
            <a:tbl>
              <a:tblPr/>
              <a:tblGrid>
                <a:gridCol w="993775"/>
                <a:gridCol w="658813"/>
                <a:gridCol w="638175"/>
                <a:gridCol w="920750"/>
                <a:gridCol w="776287"/>
                <a:gridCol w="776288"/>
                <a:gridCol w="774700"/>
                <a:gridCol w="776287"/>
                <a:gridCol w="774700"/>
                <a:gridCol w="776288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Bond Valence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Sr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Half-O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¥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2x1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Ti(Sr)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1.88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3.83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3.41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3.87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3.93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3.99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4.06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4.02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1.49-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1.94-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1.21-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1.88-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1.95-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1.99-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2.05-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2.07-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Sub-surf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2.61-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1.88-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2.07-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2.02-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2.04-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2.05-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2.05-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1.94-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515563" name="Group 9"/>
          <p:cNvGrpSpPr>
            <a:grpSpLocks/>
          </p:cNvGrpSpPr>
          <p:nvPr/>
        </p:nvGrpSpPr>
        <p:grpSpPr bwMode="auto">
          <a:xfrm>
            <a:off x="473075" y="3360964"/>
            <a:ext cx="7877175" cy="3365500"/>
            <a:chOff x="-6096" y="3499104"/>
            <a:chExt cx="9156192" cy="3364992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0" y="3505200"/>
            <a:ext cx="9144000" cy="3352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15565" name="TextBox 6"/>
            <p:cNvSpPr txBox="1">
              <a:spLocks noChangeArrowheads="1"/>
            </p:cNvSpPr>
            <p:nvPr/>
          </p:nvSpPr>
          <p:spPr bwMode="auto">
            <a:xfrm>
              <a:off x="3277717" y="3657830"/>
              <a:ext cx="1065560" cy="146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latin typeface="Calibri" pitchFamily="34" charset="0"/>
                  <a:cs typeface="Arial" charset="0"/>
                </a:rPr>
                <a:t>Surface Energy</a:t>
              </a:r>
            </a:p>
            <a:p>
              <a:pPr eaLnBrk="1" hangingPunct="1"/>
              <a:r>
                <a:rPr lang="en-US" sz="1800" baseline="0">
                  <a:latin typeface="Calibri" pitchFamily="34" charset="0"/>
                  <a:cs typeface="Arial" charset="0"/>
                </a:rPr>
                <a:t>(eV per 1x1 unit)</a:t>
              </a:r>
            </a:p>
          </p:txBody>
        </p:sp>
        <p:sp>
          <p:nvSpPr>
            <p:cNvPr id="1515566" name="TextBox 7"/>
            <p:cNvSpPr txBox="1">
              <a:spLocks noChangeArrowheads="1"/>
            </p:cNvSpPr>
            <p:nvPr/>
          </p:nvSpPr>
          <p:spPr bwMode="auto">
            <a:xfrm>
              <a:off x="3809907" y="6211732"/>
              <a:ext cx="2086991" cy="36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aseline="0">
                  <a:latin typeface="Calibri" pitchFamily="34" charset="0"/>
                  <a:cs typeface="Arial" charset="0"/>
                </a:rPr>
                <a:t>X: TiO</a:t>
              </a:r>
              <a:r>
                <a:rPr lang="en-US" sz="1800" baseline="-25000">
                  <a:latin typeface="Calibri" pitchFamily="34" charset="0"/>
                  <a:cs typeface="Arial" charset="0"/>
                </a:rPr>
                <a:t>2</a:t>
              </a:r>
              <a:r>
                <a:rPr lang="en-US" sz="1800" baseline="0">
                  <a:latin typeface="Calibri" pitchFamily="34" charset="0"/>
                  <a:cs typeface="Arial" charset="0"/>
                </a:rPr>
                <a:t> at Surface</a:t>
              </a:r>
            </a:p>
          </p:txBody>
        </p:sp>
        <p:sp>
          <p:nvSpPr>
            <p:cNvPr id="1515567" name="TextBox 8"/>
            <p:cNvSpPr txBox="1">
              <a:spLocks noChangeArrowheads="1"/>
            </p:cNvSpPr>
            <p:nvPr/>
          </p:nvSpPr>
          <p:spPr bwMode="auto">
            <a:xfrm>
              <a:off x="7928532" y="6273635"/>
              <a:ext cx="1214183" cy="33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1600" baseline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515568" name="TextBox 9"/>
            <p:cNvSpPr txBox="1">
              <a:spLocks noChangeArrowheads="1"/>
            </p:cNvSpPr>
            <p:nvPr/>
          </p:nvSpPr>
          <p:spPr bwMode="auto">
            <a:xfrm>
              <a:off x="-560" y="5181600"/>
              <a:ext cx="1653355" cy="58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aseline="0">
                  <a:latin typeface="Calibri" pitchFamily="34" charset="0"/>
                  <a:cs typeface="Arial" charset="0"/>
                </a:rPr>
                <a:t>SrO monolayer</a:t>
              </a:r>
            </a:p>
            <a:p>
              <a:pPr eaLnBrk="1" hangingPunct="1"/>
              <a:r>
                <a:rPr lang="en-US" sz="1600" baseline="0">
                  <a:latin typeface="Calibri" pitchFamily="34" charset="0"/>
                  <a:cs typeface="Arial" charset="0"/>
                </a:rPr>
                <a:t>at Surface</a:t>
              </a:r>
            </a:p>
          </p:txBody>
        </p:sp>
      </p:grpSp>
      <p:sp>
        <p:nvSpPr>
          <p:cNvPr id="1515570" name="Oval 50"/>
          <p:cNvSpPr>
            <a:spLocks noChangeArrowheads="1"/>
          </p:cNvSpPr>
          <p:nvPr/>
        </p:nvSpPr>
        <p:spPr bwMode="auto">
          <a:xfrm>
            <a:off x="5318125" y="1628775"/>
            <a:ext cx="2359025" cy="21447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15571" name="Line 51"/>
          <p:cNvSpPr>
            <a:spLocks noChangeShapeType="1"/>
          </p:cNvSpPr>
          <p:nvPr/>
        </p:nvSpPr>
        <p:spPr bwMode="auto">
          <a:xfrm>
            <a:off x="6307138" y="3759200"/>
            <a:ext cx="355600" cy="21478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15572" name="Picture 52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3535363"/>
            <a:ext cx="703262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73" name="Text Box 53"/>
          <p:cNvSpPr txBox="1">
            <a:spLocks noChangeArrowheads="1"/>
          </p:cNvSpPr>
          <p:nvPr/>
        </p:nvSpPr>
        <p:spPr bwMode="auto">
          <a:xfrm>
            <a:off x="8102600" y="4203700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0"/>
              <a:t>TPSSh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examples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TED, DFT, STM (and chemistry); the SrTiO</a:t>
            </a:r>
            <a:r>
              <a:rPr lang="en-US" baseline="-25000" dirty="0"/>
              <a:t>3</a:t>
            </a:r>
            <a:r>
              <a:rPr lang="en-US" dirty="0"/>
              <a:t> (110) surface</a:t>
            </a:r>
          </a:p>
          <a:p>
            <a:r>
              <a:rPr lang="en-US" dirty="0">
                <a:solidFill>
                  <a:schemeClr val="accent2"/>
                </a:solidFill>
              </a:rPr>
              <a:t>What lies beyond order: glass-like </a:t>
            </a:r>
            <a:r>
              <a:rPr lang="en-US" dirty="0" err="1">
                <a:solidFill>
                  <a:schemeClr val="accent2"/>
                </a:solidFill>
              </a:rPr>
              <a:t>tilings</a:t>
            </a:r>
            <a:r>
              <a:rPr lang="en-US" dirty="0">
                <a:solidFill>
                  <a:schemeClr val="accent2"/>
                </a:solidFill>
              </a:rPr>
              <a:t> on SrTiO</a:t>
            </a:r>
            <a:r>
              <a:rPr lang="en-US" baseline="-25000" dirty="0">
                <a:solidFill>
                  <a:schemeClr val="accent2"/>
                </a:solidFill>
              </a:rPr>
              <a:t>3</a:t>
            </a:r>
            <a:r>
              <a:rPr lang="en-US" dirty="0">
                <a:solidFill>
                  <a:schemeClr val="accent2"/>
                </a:solidFill>
              </a:rPr>
              <a:t>, the </a:t>
            </a:r>
            <a:r>
              <a:rPr lang="en-US" dirty="0" err="1">
                <a:solidFill>
                  <a:schemeClr val="accent2"/>
                </a:solidFill>
                <a:latin typeface="Symbol" pitchFamily="18" charset="2"/>
              </a:rPr>
              <a:t>Ö</a:t>
            </a:r>
            <a:r>
              <a:rPr lang="en-US" dirty="0" err="1">
                <a:solidFill>
                  <a:schemeClr val="accent2"/>
                </a:solidFill>
              </a:rPr>
              <a:t>13x</a:t>
            </a:r>
            <a:r>
              <a:rPr lang="en-US" dirty="0" err="1">
                <a:solidFill>
                  <a:schemeClr val="accent2"/>
                </a:solidFill>
                <a:latin typeface="Symbol" pitchFamily="18" charset="2"/>
              </a:rPr>
              <a:t>Ö</a:t>
            </a:r>
            <a:r>
              <a:rPr lang="en-US" dirty="0" err="1">
                <a:solidFill>
                  <a:schemeClr val="accent2"/>
                </a:solidFill>
              </a:rPr>
              <a:t>13</a:t>
            </a:r>
            <a:r>
              <a:rPr lang="en-US" dirty="0">
                <a:solidFill>
                  <a:schemeClr val="accent2"/>
                </a:solidFill>
              </a:rPr>
              <a:t> (001) </a:t>
            </a:r>
            <a:r>
              <a:rPr lang="en-US" dirty="0" smtClean="0">
                <a:solidFill>
                  <a:schemeClr val="accent2"/>
                </a:solidFill>
              </a:rPr>
              <a:t>reconstruction</a:t>
            </a:r>
          </a:p>
          <a:p>
            <a:r>
              <a:rPr lang="en-US" dirty="0" smtClean="0"/>
              <a:t>Surface Structure of </a:t>
            </a:r>
            <a:r>
              <a:rPr lang="en-US" dirty="0" err="1" smtClean="0"/>
              <a:t>Nanocuboid</a:t>
            </a:r>
            <a:r>
              <a:rPr lang="en-US" dirty="0" smtClean="0"/>
              <a:t> SrTiO</a:t>
            </a:r>
            <a:r>
              <a:rPr lang="en-US" baseline="-25000" dirty="0" smtClean="0"/>
              <a:t>3</a:t>
            </a:r>
            <a:endParaRPr lang="en-US" dirty="0"/>
          </a:p>
          <a:p>
            <a:r>
              <a:rPr lang="en-US" dirty="0" smtClean="0"/>
              <a:t>Some additional complications: SrTiO</a:t>
            </a:r>
            <a:r>
              <a:rPr lang="en-US" baseline="-25000" dirty="0" smtClean="0"/>
              <a:t>3</a:t>
            </a:r>
            <a:r>
              <a:rPr lang="en-US" dirty="0" smtClean="0"/>
              <a:t> (111), water and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46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847850"/>
            <a:ext cx="7772400" cy="4530725"/>
          </a:xfrm>
        </p:spPr>
        <p:txBody>
          <a:bodyPr/>
          <a:lstStyle/>
          <a:p>
            <a:pPr>
              <a:lnSpc>
                <a:spcPct val="90000"/>
              </a:lnSpc>
              <a:buSzPct val="125000"/>
              <a:buFont typeface="Wingdings" pitchFamily="2" charset="2"/>
              <a:buChar char="§"/>
            </a:pPr>
            <a:r>
              <a:rPr lang="en-US" dirty="0"/>
              <a:t>Oxide surfaces are everywhere: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Everything in this room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Active catalysts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Catalytic supports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Photocatalysts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Multiferroic</a:t>
            </a:r>
            <a:r>
              <a:rPr lang="en-US" dirty="0" smtClean="0"/>
              <a:t> Oxides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Solid Oxide Fuel Cells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Corrosion products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Buildings (cement)</a:t>
            </a:r>
          </a:p>
        </p:txBody>
      </p:sp>
      <p:pic>
        <p:nvPicPr>
          <p:cNvPr id="1464324" name="Picture 4" descr="Bahai temple at Wilmette (click here to open a new window with this photo in computer wallpaper forma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2587625"/>
            <a:ext cx="33782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25" name="Text Box 5"/>
          <p:cNvSpPr txBox="1">
            <a:spLocks noChangeArrowheads="1"/>
          </p:cNvSpPr>
          <p:nvPr/>
        </p:nvSpPr>
        <p:spPr bwMode="auto">
          <a:xfrm>
            <a:off x="5346700" y="6045200"/>
            <a:ext cx="349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0"/>
              <a:t>Baha’i Temple, Wilmette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STiO</a:t>
            </a:r>
            <a:r>
              <a:rPr lang="en-US" baseline="-25000"/>
              <a:t>3 </a:t>
            </a:r>
            <a:r>
              <a:rPr lang="en-US"/>
              <a:t>(001) Energies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669823"/>
              </p:ext>
            </p:extLst>
          </p:nvPr>
        </p:nvGraphicFramePr>
        <p:xfrm>
          <a:off x="492969" y="2017617"/>
          <a:ext cx="5379938" cy="397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66404" name="Text Box 4"/>
          <p:cNvSpPr txBox="1">
            <a:spLocks noChangeArrowheads="1"/>
          </p:cNvSpPr>
          <p:nvPr/>
        </p:nvSpPr>
        <p:spPr bwMode="auto">
          <a:xfrm>
            <a:off x="47625" y="43434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SrO</a:t>
            </a:r>
          </a:p>
        </p:txBody>
      </p:sp>
      <p:sp>
        <p:nvSpPr>
          <p:cNvPr id="1766405" name="Text Box 5"/>
          <p:cNvSpPr txBox="1">
            <a:spLocks noChangeArrowheads="1"/>
          </p:cNvSpPr>
          <p:nvPr/>
        </p:nvSpPr>
        <p:spPr bwMode="auto">
          <a:xfrm>
            <a:off x="5629275" y="37814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2</a:t>
            </a:r>
          </a:p>
        </p:txBody>
      </p:sp>
      <p:sp>
        <p:nvSpPr>
          <p:cNvPr id="1766406" name="Text Box 6"/>
          <p:cNvSpPr txBox="1">
            <a:spLocks noChangeArrowheads="1"/>
          </p:cNvSpPr>
          <p:nvPr/>
        </p:nvSpPr>
        <p:spPr bwMode="auto">
          <a:xfrm>
            <a:off x="5019675" y="3009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2x2</a:t>
            </a:r>
          </a:p>
        </p:txBody>
      </p:sp>
      <p:sp>
        <p:nvSpPr>
          <p:cNvPr id="1766407" name="Text Box 7"/>
          <p:cNvSpPr txBox="1">
            <a:spLocks noChangeArrowheads="1"/>
          </p:cNvSpPr>
          <p:nvPr/>
        </p:nvSpPr>
        <p:spPr bwMode="auto">
          <a:xfrm>
            <a:off x="5657850" y="2657475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c4x2</a:t>
            </a:r>
          </a:p>
        </p:txBody>
      </p:sp>
      <p:sp>
        <p:nvSpPr>
          <p:cNvPr id="1766408" name="Text Box 8"/>
          <p:cNvSpPr txBox="1">
            <a:spLocks noChangeArrowheads="1"/>
          </p:cNvSpPr>
          <p:nvPr/>
        </p:nvSpPr>
        <p:spPr bwMode="auto">
          <a:xfrm>
            <a:off x="2409825" y="40386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endParaRPr lang="en-US" baseline="0"/>
          </a:p>
        </p:txBody>
      </p:sp>
      <p:sp>
        <p:nvSpPr>
          <p:cNvPr id="1766409" name="Text Box 9"/>
          <p:cNvSpPr txBox="1">
            <a:spLocks noChangeArrowheads="1"/>
          </p:cNvSpPr>
          <p:nvPr/>
        </p:nvSpPr>
        <p:spPr bwMode="auto">
          <a:xfrm>
            <a:off x="2682875" y="57753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r>
              <a:rPr lang="en-US" baseline="0"/>
              <a:t> per 1x1</a:t>
            </a:r>
          </a:p>
        </p:txBody>
      </p:sp>
      <p:sp>
        <p:nvSpPr>
          <p:cNvPr id="1766410" name="Text Box 10"/>
          <p:cNvSpPr txBox="1">
            <a:spLocks noChangeArrowheads="1"/>
          </p:cNvSpPr>
          <p:nvPr/>
        </p:nvSpPr>
        <p:spPr bwMode="auto">
          <a:xfrm>
            <a:off x="1222375" y="1724025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eV/1x1 cell, revTPSSh</a:t>
            </a:r>
          </a:p>
        </p:txBody>
      </p:sp>
      <p:graphicFrame>
        <p:nvGraphicFramePr>
          <p:cNvPr id="1766411" name="Group 11"/>
          <p:cNvGraphicFramePr>
            <a:graphicFrameLocks noGrp="1"/>
          </p:cNvGraphicFramePr>
          <p:nvPr/>
        </p:nvGraphicFramePr>
        <p:xfrm>
          <a:off x="6642100" y="2324100"/>
          <a:ext cx="1419225" cy="3236278"/>
        </p:xfrm>
        <a:graphic>
          <a:graphicData uri="http://schemas.openxmlformats.org/drawingml/2006/table">
            <a:tbl>
              <a:tblPr/>
              <a:tblGrid>
                <a:gridCol w="1419225"/>
              </a:tblGrid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(001)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7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</a:rPr>
                        <a:t>Ö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</a:rPr>
                        <a:t>Ö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c4x2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c6x2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√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5x√5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√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13x√13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66419" name="Text Box 19"/>
          <p:cNvSpPr txBox="1">
            <a:spLocks noChangeArrowheads="1"/>
          </p:cNvSpPr>
          <p:nvPr/>
        </p:nvSpPr>
        <p:spPr bwMode="auto">
          <a:xfrm>
            <a:off x="493713" y="6254750"/>
            <a:ext cx="5426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ko-KR" sz="1600" baseline="0">
                <a:ea typeface="굴림" charset="-127"/>
              </a:rPr>
              <a:t>For errors, see L. D. Marks</a:t>
            </a:r>
            <a:r>
              <a:rPr lang="it-IT" altLang="ko-KR" sz="1600" i="1" baseline="0">
                <a:ea typeface="굴림" charset="-127"/>
              </a:rPr>
              <a:t> et al.</a:t>
            </a:r>
            <a:r>
              <a:rPr lang="it-IT" altLang="ko-KR" sz="1600" baseline="0">
                <a:ea typeface="굴림" charset="-127"/>
              </a:rPr>
              <a:t>, Surf. Sci. </a:t>
            </a:r>
            <a:r>
              <a:rPr lang="it-IT" altLang="ko-KR" sz="1600" b="1" baseline="0">
                <a:ea typeface="굴림" charset="-127"/>
              </a:rPr>
              <a:t>603</a:t>
            </a:r>
            <a:r>
              <a:rPr lang="it-IT" altLang="ko-KR" sz="1600" baseline="0">
                <a:ea typeface="굴림" charset="-127"/>
              </a:rPr>
              <a:t>, 2179 (2009) For revTSPP </a:t>
            </a:r>
            <a:r>
              <a:rPr lang="en-US" sz="1600" baseline="0"/>
              <a:t>J.P. Perdew, PRL </a:t>
            </a:r>
            <a:r>
              <a:rPr lang="en-US" sz="1600" b="1" baseline="0"/>
              <a:t>103</a:t>
            </a:r>
            <a:r>
              <a:rPr lang="en-US" sz="1600" baseline="0"/>
              <a:t>, 026403 (2009)</a:t>
            </a:r>
          </a:p>
        </p:txBody>
      </p:sp>
      <p:pic>
        <p:nvPicPr>
          <p:cNvPr id="1766420" name="Picture 20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5857875"/>
            <a:ext cx="703262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features: 1x1 Base</a:t>
            </a:r>
          </a:p>
        </p:txBody>
      </p:sp>
      <p:pic>
        <p:nvPicPr>
          <p:cNvPr id="1768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951038"/>
            <a:ext cx="512445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8453" name="Rectangle 5"/>
          <p:cNvSpPr>
            <a:spLocks noChangeArrowheads="1"/>
          </p:cNvSpPr>
          <p:nvPr/>
        </p:nvSpPr>
        <p:spPr bwMode="auto">
          <a:xfrm>
            <a:off x="220663" y="4919663"/>
            <a:ext cx="8645525" cy="1938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828731" y="5405438"/>
            <a:ext cx="362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Building Blocks: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4097338" y="6099175"/>
            <a:ext cx="417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  5-fold Ti                    6-fold Ti</a:t>
            </a:r>
          </a:p>
        </p:txBody>
      </p:sp>
      <p:pic>
        <p:nvPicPr>
          <p:cNvPr id="1768456" name="Picture 8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32393" r="16086" b="37376"/>
          <a:stretch>
            <a:fillRect/>
          </a:stretch>
        </p:blipFill>
        <p:spPr bwMode="auto">
          <a:xfrm>
            <a:off x="4181475" y="4964113"/>
            <a:ext cx="420846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8457" name="Text Box 9"/>
          <p:cNvSpPr txBox="1">
            <a:spLocks noChangeArrowheads="1"/>
          </p:cNvSpPr>
          <p:nvPr/>
        </p:nvSpPr>
        <p:spPr bwMode="auto">
          <a:xfrm>
            <a:off x="2500313" y="1657350"/>
            <a:ext cx="776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Top View                                    Side View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20" y="5998780"/>
            <a:ext cx="27432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39242" y="5951976"/>
            <a:ext cx="362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 err="1" smtClean="0"/>
              <a:t>Sr</a:t>
            </a:r>
            <a:r>
              <a:rPr lang="en-US" baseline="0" dirty="0" smtClean="0"/>
              <a:t> (not critical)</a:t>
            </a:r>
            <a:endParaRPr lang="en-US" baseline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128" y="2076871"/>
            <a:ext cx="283488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2x2 Structure</a:t>
            </a:r>
          </a:p>
        </p:txBody>
      </p:sp>
      <p:pic>
        <p:nvPicPr>
          <p:cNvPr id="1770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951038"/>
            <a:ext cx="512445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0500" name="Picture 4" descr="2x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13297" b="29584"/>
          <a:stretch>
            <a:fillRect/>
          </a:stretch>
        </p:blipFill>
        <p:spPr bwMode="auto">
          <a:xfrm>
            <a:off x="1531938" y="2614613"/>
            <a:ext cx="35083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05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027238"/>
            <a:ext cx="25527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0502" name="Rectangle 6"/>
          <p:cNvSpPr>
            <a:spLocks noChangeArrowheads="1"/>
          </p:cNvSpPr>
          <p:nvPr/>
        </p:nvSpPr>
        <p:spPr bwMode="auto">
          <a:xfrm>
            <a:off x="912813" y="6527770"/>
            <a:ext cx="51993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t-IT" altLang="ko-KR" sz="2000" baseline="0" dirty="0">
                <a:ea typeface="굴림" charset="-127"/>
              </a:rPr>
              <a:t>O. Warschkow</a:t>
            </a:r>
            <a:r>
              <a:rPr lang="it-IT" altLang="ko-KR" sz="2000" i="1" baseline="0" dirty="0">
                <a:ea typeface="굴림" charset="-127"/>
              </a:rPr>
              <a:t> et al.</a:t>
            </a:r>
            <a:r>
              <a:rPr lang="it-IT" altLang="ko-KR" sz="2000" baseline="0" dirty="0">
                <a:ea typeface="굴림" charset="-127"/>
              </a:rPr>
              <a:t>, Surf. Sci. </a:t>
            </a:r>
            <a:r>
              <a:rPr lang="it-IT" altLang="ko-KR" sz="2000" b="1" baseline="0" dirty="0">
                <a:ea typeface="굴림" charset="-127"/>
              </a:rPr>
              <a:t>573</a:t>
            </a:r>
            <a:r>
              <a:rPr lang="it-IT" altLang="ko-KR" sz="2000" baseline="0" dirty="0">
                <a:ea typeface="굴림" charset="-127"/>
              </a:rPr>
              <a:t>, 446 (2004).</a:t>
            </a:r>
            <a:r>
              <a:rPr lang="en-US" altLang="ko-KR" sz="2000" baseline="0" dirty="0">
                <a:ea typeface="굴림" charset="-127"/>
              </a:rPr>
              <a:t> </a:t>
            </a:r>
          </a:p>
        </p:txBody>
      </p:sp>
      <p:sp>
        <p:nvSpPr>
          <p:cNvPr id="1770503" name="Text Box 7"/>
          <p:cNvSpPr txBox="1">
            <a:spLocks noChangeArrowheads="1"/>
          </p:cNvSpPr>
          <p:nvPr/>
        </p:nvSpPr>
        <p:spPr bwMode="auto">
          <a:xfrm>
            <a:off x="2500313" y="1657350"/>
            <a:ext cx="776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Top View                                    Side View</a:t>
            </a:r>
          </a:p>
        </p:txBody>
      </p:sp>
      <p:pic>
        <p:nvPicPr>
          <p:cNvPr id="1770504" name="Picture 8" descr="Oliver Warschk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3025"/>
            <a:ext cx="1714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18" charset="2"/>
              </a:rPr>
              <a:t>Ö</a:t>
            </a:r>
            <a:r>
              <a:rPr lang="en-US"/>
              <a:t>2x</a:t>
            </a:r>
            <a:r>
              <a:rPr lang="en-US">
                <a:latin typeface="Symbol" pitchFamily="18" charset="2"/>
              </a:rPr>
              <a:t>Ö</a:t>
            </a:r>
            <a:r>
              <a:rPr lang="en-US"/>
              <a:t>2 R45</a:t>
            </a:r>
          </a:p>
        </p:txBody>
      </p:sp>
      <p:pic>
        <p:nvPicPr>
          <p:cNvPr id="1772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951038"/>
            <a:ext cx="512445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25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027238"/>
            <a:ext cx="25527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2549" name="Picture 5" descr="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23668" r="15956" b="11833"/>
          <a:stretch>
            <a:fillRect/>
          </a:stretch>
        </p:blipFill>
        <p:spPr bwMode="auto">
          <a:xfrm rot="-2741049">
            <a:off x="2024857" y="3213894"/>
            <a:ext cx="25415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2550" name="Rectangle 6"/>
          <p:cNvSpPr>
            <a:spLocks noChangeArrowheads="1"/>
          </p:cNvSpPr>
          <p:nvPr/>
        </p:nvSpPr>
        <p:spPr bwMode="auto">
          <a:xfrm>
            <a:off x="912813" y="6530945"/>
            <a:ext cx="51993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t-IT" altLang="ko-KR" sz="2000" baseline="0" dirty="0">
                <a:ea typeface="굴림" charset="-127"/>
              </a:rPr>
              <a:t>O. Warschkow</a:t>
            </a:r>
            <a:r>
              <a:rPr lang="it-IT" altLang="ko-KR" sz="2000" i="1" baseline="0" dirty="0">
                <a:ea typeface="굴림" charset="-127"/>
              </a:rPr>
              <a:t> et al.</a:t>
            </a:r>
            <a:r>
              <a:rPr lang="it-IT" altLang="ko-KR" sz="2000" baseline="0" dirty="0">
                <a:ea typeface="굴림" charset="-127"/>
              </a:rPr>
              <a:t>, Surf. Sci. </a:t>
            </a:r>
            <a:r>
              <a:rPr lang="it-IT" altLang="ko-KR" sz="2000" b="1" baseline="0" dirty="0">
                <a:ea typeface="굴림" charset="-127"/>
              </a:rPr>
              <a:t>573</a:t>
            </a:r>
            <a:r>
              <a:rPr lang="it-IT" altLang="ko-KR" sz="2000" baseline="0" dirty="0">
                <a:ea typeface="굴림" charset="-127"/>
              </a:rPr>
              <a:t>, 446 (2004).</a:t>
            </a:r>
            <a:r>
              <a:rPr lang="en-US" altLang="ko-KR" sz="2000" baseline="0" dirty="0">
                <a:ea typeface="굴림" charset="-127"/>
              </a:rPr>
              <a:t> </a:t>
            </a:r>
          </a:p>
        </p:txBody>
      </p:sp>
      <p:sp>
        <p:nvSpPr>
          <p:cNvPr id="1772551" name="Text Box 7"/>
          <p:cNvSpPr txBox="1">
            <a:spLocks noChangeArrowheads="1"/>
          </p:cNvSpPr>
          <p:nvPr/>
        </p:nvSpPr>
        <p:spPr bwMode="auto">
          <a:xfrm>
            <a:off x="2500313" y="1657350"/>
            <a:ext cx="776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Top View                                    Side View</a:t>
            </a:r>
          </a:p>
        </p:txBody>
      </p:sp>
      <p:pic>
        <p:nvPicPr>
          <p:cNvPr id="1772552" name="Picture 8" descr="Oliver Warschk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73025"/>
            <a:ext cx="1714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c(4x2)</a:t>
            </a:r>
          </a:p>
        </p:txBody>
      </p:sp>
      <p:pic>
        <p:nvPicPr>
          <p:cNvPr id="1774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951038"/>
            <a:ext cx="512445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45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027238"/>
            <a:ext cx="25527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4597" name="Picture 5" descr="4x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29584" r="39890" b="29584"/>
          <a:stretch>
            <a:fillRect/>
          </a:stretch>
        </p:blipFill>
        <p:spPr bwMode="auto">
          <a:xfrm>
            <a:off x="933450" y="2166938"/>
            <a:ext cx="4059238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4598" name="Rectangle 6"/>
          <p:cNvSpPr>
            <a:spLocks noChangeArrowheads="1"/>
          </p:cNvSpPr>
          <p:nvPr/>
        </p:nvSpPr>
        <p:spPr bwMode="auto">
          <a:xfrm>
            <a:off x="912813" y="6530945"/>
            <a:ext cx="59589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t-IT" sz="2000" baseline="0" dirty="0"/>
              <a:t>N. Erdman</a:t>
            </a:r>
            <a:r>
              <a:rPr lang="it-IT" sz="2000" i="1" baseline="0" dirty="0"/>
              <a:t> et al.</a:t>
            </a:r>
            <a:r>
              <a:rPr lang="it-IT" sz="2000" baseline="0" dirty="0"/>
              <a:t>, J. Am. Chem. Soc. </a:t>
            </a:r>
            <a:r>
              <a:rPr lang="it-IT" sz="2000" b="1" baseline="0" dirty="0"/>
              <a:t>125</a:t>
            </a:r>
            <a:r>
              <a:rPr lang="it-IT" sz="2000" baseline="0" dirty="0"/>
              <a:t>, 10050 (2003).</a:t>
            </a:r>
          </a:p>
        </p:txBody>
      </p:sp>
      <p:sp>
        <p:nvSpPr>
          <p:cNvPr id="1774599" name="Text Box 7"/>
          <p:cNvSpPr txBox="1">
            <a:spLocks noChangeArrowheads="1"/>
          </p:cNvSpPr>
          <p:nvPr/>
        </p:nvSpPr>
        <p:spPr bwMode="auto">
          <a:xfrm>
            <a:off x="2500313" y="1657350"/>
            <a:ext cx="776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Top View                                    Side View</a:t>
            </a:r>
          </a:p>
        </p:txBody>
      </p:sp>
      <p:pic>
        <p:nvPicPr>
          <p:cNvPr id="1774600" name="Picture 8" descr="Natasha2,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1288"/>
            <a:ext cx="1260475" cy="14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STiO</a:t>
            </a:r>
            <a:r>
              <a:rPr lang="en-US" baseline="-25000"/>
              <a:t>3 </a:t>
            </a:r>
            <a:r>
              <a:rPr lang="en-US"/>
              <a:t>(001) Energies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973559"/>
              </p:ext>
            </p:extLst>
          </p:nvPr>
        </p:nvGraphicFramePr>
        <p:xfrm>
          <a:off x="492969" y="2017617"/>
          <a:ext cx="5379938" cy="397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76644" name="Text Box 4"/>
          <p:cNvSpPr txBox="1">
            <a:spLocks noChangeArrowheads="1"/>
          </p:cNvSpPr>
          <p:nvPr/>
        </p:nvSpPr>
        <p:spPr bwMode="auto">
          <a:xfrm>
            <a:off x="47625" y="43434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SrO</a:t>
            </a:r>
          </a:p>
        </p:txBody>
      </p:sp>
      <p:sp>
        <p:nvSpPr>
          <p:cNvPr id="1776645" name="Text Box 5"/>
          <p:cNvSpPr txBox="1">
            <a:spLocks noChangeArrowheads="1"/>
          </p:cNvSpPr>
          <p:nvPr/>
        </p:nvSpPr>
        <p:spPr bwMode="auto">
          <a:xfrm>
            <a:off x="5629275" y="37814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2</a:t>
            </a:r>
          </a:p>
        </p:txBody>
      </p:sp>
      <p:sp>
        <p:nvSpPr>
          <p:cNvPr id="1776646" name="Text Box 6"/>
          <p:cNvSpPr txBox="1">
            <a:spLocks noChangeArrowheads="1"/>
          </p:cNvSpPr>
          <p:nvPr/>
        </p:nvSpPr>
        <p:spPr bwMode="auto">
          <a:xfrm>
            <a:off x="5019675" y="3009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2x2</a:t>
            </a:r>
          </a:p>
        </p:txBody>
      </p:sp>
      <p:sp>
        <p:nvSpPr>
          <p:cNvPr id="1776647" name="Text Box 7"/>
          <p:cNvSpPr txBox="1">
            <a:spLocks noChangeArrowheads="1"/>
          </p:cNvSpPr>
          <p:nvPr/>
        </p:nvSpPr>
        <p:spPr bwMode="auto">
          <a:xfrm>
            <a:off x="5657850" y="2657475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c4x2</a:t>
            </a:r>
          </a:p>
        </p:txBody>
      </p:sp>
      <p:sp>
        <p:nvSpPr>
          <p:cNvPr id="1776648" name="Text Box 8"/>
          <p:cNvSpPr txBox="1">
            <a:spLocks noChangeArrowheads="1"/>
          </p:cNvSpPr>
          <p:nvPr/>
        </p:nvSpPr>
        <p:spPr bwMode="auto">
          <a:xfrm>
            <a:off x="2409825" y="40386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endParaRPr lang="en-US" baseline="0"/>
          </a:p>
        </p:txBody>
      </p:sp>
      <p:sp>
        <p:nvSpPr>
          <p:cNvPr id="1776649" name="Text Box 9"/>
          <p:cNvSpPr txBox="1">
            <a:spLocks noChangeArrowheads="1"/>
          </p:cNvSpPr>
          <p:nvPr/>
        </p:nvSpPr>
        <p:spPr bwMode="auto">
          <a:xfrm>
            <a:off x="2682875" y="57880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r>
              <a:rPr lang="en-US" baseline="0"/>
              <a:t> per 1x1</a:t>
            </a:r>
          </a:p>
        </p:txBody>
      </p:sp>
      <p:sp>
        <p:nvSpPr>
          <p:cNvPr id="1776650" name="Text Box 10"/>
          <p:cNvSpPr txBox="1">
            <a:spLocks noChangeArrowheads="1"/>
          </p:cNvSpPr>
          <p:nvPr/>
        </p:nvSpPr>
        <p:spPr bwMode="auto">
          <a:xfrm>
            <a:off x="1222375" y="1724025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eV/1x1 cell, revTPSSh</a:t>
            </a:r>
          </a:p>
        </p:txBody>
      </p:sp>
      <p:graphicFrame>
        <p:nvGraphicFramePr>
          <p:cNvPr id="1776651" name="Group 11"/>
          <p:cNvGraphicFramePr>
            <a:graphicFrameLocks noGrp="1"/>
          </p:cNvGraphicFramePr>
          <p:nvPr/>
        </p:nvGraphicFramePr>
        <p:xfrm>
          <a:off x="6642100" y="2324100"/>
          <a:ext cx="1419225" cy="3236278"/>
        </p:xfrm>
        <a:graphic>
          <a:graphicData uri="http://schemas.openxmlformats.org/drawingml/2006/table">
            <a:tbl>
              <a:tblPr/>
              <a:tblGrid>
                <a:gridCol w="1419225"/>
              </a:tblGrid>
              <a:tr h="706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(001)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17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</a:rPr>
                        <a:t>Ö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2x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</a:rPr>
                        <a:t>Ö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c4x2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c6x2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√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5x√5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√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13x√13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76659" name="Text Box 19"/>
          <p:cNvSpPr txBox="1">
            <a:spLocks noChangeArrowheads="1"/>
          </p:cNvSpPr>
          <p:nvPr/>
        </p:nvSpPr>
        <p:spPr bwMode="auto">
          <a:xfrm>
            <a:off x="3505200" y="4572000"/>
            <a:ext cx="198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solidFill>
                  <a:schemeClr val="accent2"/>
                </a:solidFill>
              </a:rPr>
              <a:t>Intermediate compositions?</a:t>
            </a:r>
          </a:p>
        </p:txBody>
      </p:sp>
      <p:sp>
        <p:nvSpPr>
          <p:cNvPr id="1776660" name="Text Box 20"/>
          <p:cNvSpPr txBox="1">
            <a:spLocks noChangeArrowheads="1"/>
          </p:cNvSpPr>
          <p:nvPr/>
        </p:nvSpPr>
        <p:spPr bwMode="auto">
          <a:xfrm>
            <a:off x="493713" y="6196694"/>
            <a:ext cx="5868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ko-KR" sz="1800" baseline="0" dirty="0">
                <a:ea typeface="굴림" charset="-127"/>
              </a:rPr>
              <a:t>For errors, see L. D. Marks</a:t>
            </a:r>
            <a:r>
              <a:rPr lang="it-IT" altLang="ko-KR" sz="1800" i="1" baseline="0" dirty="0">
                <a:ea typeface="굴림" charset="-127"/>
              </a:rPr>
              <a:t> et al.</a:t>
            </a:r>
            <a:r>
              <a:rPr lang="it-IT" altLang="ko-KR" sz="1800" baseline="0" dirty="0">
                <a:ea typeface="굴림" charset="-127"/>
              </a:rPr>
              <a:t>, Surf. Sci. </a:t>
            </a:r>
            <a:r>
              <a:rPr lang="it-IT" altLang="ko-KR" sz="1800" b="1" baseline="0" dirty="0">
                <a:ea typeface="굴림" charset="-127"/>
              </a:rPr>
              <a:t>603</a:t>
            </a:r>
            <a:r>
              <a:rPr lang="it-IT" altLang="ko-KR" sz="1800" baseline="0" dirty="0">
                <a:ea typeface="굴림" charset="-127"/>
              </a:rPr>
              <a:t>, 2179 (2009) For revTSPP </a:t>
            </a:r>
            <a:r>
              <a:rPr lang="en-US" sz="1800" baseline="0" dirty="0"/>
              <a:t>J.P. </a:t>
            </a:r>
            <a:r>
              <a:rPr lang="en-US" sz="1800" baseline="0" dirty="0" err="1"/>
              <a:t>Perdew</a:t>
            </a:r>
            <a:r>
              <a:rPr lang="en-US" sz="1800" baseline="0" dirty="0"/>
              <a:t>, </a:t>
            </a:r>
            <a:r>
              <a:rPr lang="en-US" sz="1800" baseline="0" dirty="0" err="1"/>
              <a:t>PRL</a:t>
            </a:r>
            <a:r>
              <a:rPr lang="en-US" sz="1800" baseline="0" dirty="0"/>
              <a:t> </a:t>
            </a:r>
            <a:r>
              <a:rPr lang="en-US" sz="1800" b="1" baseline="0" dirty="0"/>
              <a:t>103</a:t>
            </a:r>
            <a:r>
              <a:rPr lang="en-US" sz="1800" baseline="0" dirty="0"/>
              <a:t>, 026403 (2009)</a:t>
            </a:r>
          </a:p>
        </p:txBody>
      </p:sp>
      <p:pic>
        <p:nvPicPr>
          <p:cNvPr id="1776661" name="Picture 21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5868988"/>
            <a:ext cx="70326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18" charset="2"/>
              </a:rPr>
              <a:t>Ö</a:t>
            </a:r>
            <a:r>
              <a:rPr lang="en-US"/>
              <a:t>13x</a:t>
            </a:r>
            <a:r>
              <a:rPr lang="en-US">
                <a:latin typeface="Symbol" pitchFamily="18" charset="2"/>
              </a:rPr>
              <a:t>Ö</a:t>
            </a:r>
            <a:r>
              <a:rPr lang="en-US"/>
              <a:t>13 R33.7 SrTiO</a:t>
            </a:r>
            <a:r>
              <a:rPr lang="en-US" baseline="-25000"/>
              <a:t>3</a:t>
            </a:r>
            <a:r>
              <a:rPr lang="en-US"/>
              <a:t> (100)</a:t>
            </a:r>
          </a:p>
        </p:txBody>
      </p:sp>
      <p:pic>
        <p:nvPicPr>
          <p:cNvPr id="1778691" name="Picture 3" descr="Rt13 DP with cells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>
            <a:lum bright="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92338"/>
            <a:ext cx="3810000" cy="3690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8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97100"/>
            <a:ext cx="3810000" cy="3898900"/>
          </a:xfrm>
        </p:spPr>
        <p:txBody>
          <a:bodyPr/>
          <a:lstStyle/>
          <a:p>
            <a:pPr>
              <a:buSzTx/>
              <a:buFont typeface="Wingdings" pitchFamily="2" charset="2"/>
              <a:buChar char="§"/>
            </a:pPr>
            <a:r>
              <a:rPr lang="en-US"/>
              <a:t>Make a “normal” sample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en-US"/>
              <a:t>Buffer-etched </a:t>
            </a:r>
            <a:r>
              <a:rPr lang="en-US" i="1"/>
              <a:t>then</a:t>
            </a:r>
            <a:r>
              <a:rPr lang="en-US"/>
              <a:t> annealed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en-US"/>
              <a:t>Changes surface TiO</a:t>
            </a:r>
            <a:r>
              <a:rPr lang="en-US" baseline="-25000"/>
              <a:t>2</a:t>
            </a:r>
            <a:r>
              <a:rPr lang="en-US"/>
              <a:t> excess</a:t>
            </a:r>
          </a:p>
        </p:txBody>
      </p:sp>
      <p:sp>
        <p:nvSpPr>
          <p:cNvPr id="1778693" name="Text Box 5"/>
          <p:cNvSpPr txBox="1">
            <a:spLocks noChangeArrowheads="1"/>
          </p:cNvSpPr>
          <p:nvPr/>
        </p:nvSpPr>
        <p:spPr bwMode="auto">
          <a:xfrm>
            <a:off x="5626100" y="2794000"/>
            <a:ext cx="2247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78694" name="Text Box 6"/>
          <p:cNvSpPr txBox="1">
            <a:spLocks noChangeArrowheads="1"/>
          </p:cNvSpPr>
          <p:nvPr/>
        </p:nvSpPr>
        <p:spPr bwMode="auto">
          <a:xfrm>
            <a:off x="5207000" y="2565400"/>
            <a:ext cx="3340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778695" name="Picture 7" descr="rt13 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6690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78696" name="Picture 8" descr="da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845050"/>
            <a:ext cx="12700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8697" name="Rectangle 9"/>
          <p:cNvSpPr>
            <a:spLocks noChangeArrowheads="1"/>
          </p:cNvSpPr>
          <p:nvPr/>
        </p:nvSpPr>
        <p:spPr bwMode="auto">
          <a:xfrm>
            <a:off x="582613" y="5995085"/>
            <a:ext cx="5388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it-IT" altLang="ko-KR" sz="1800" baseline="0" dirty="0">
                <a:ea typeface="굴림" charset="-127"/>
              </a:rPr>
              <a:t>D. M. Kienzle,  A. E. Becerra-Toledo, and L. D. Marks, </a:t>
            </a:r>
          </a:p>
          <a:p>
            <a:pPr eaLnBrk="1" hangingPunct="1"/>
            <a:r>
              <a:rPr lang="nb-NO" altLang="ko-KR" sz="1800" baseline="0" dirty="0">
                <a:ea typeface="굴림" charset="-127"/>
              </a:rPr>
              <a:t>Phys. Rev. Lett. 106, 176102 (2011)</a:t>
            </a:r>
            <a:r>
              <a:rPr lang="it-IT" altLang="ko-KR" sz="1800" baseline="0" dirty="0">
                <a:ea typeface="굴림" charset="-127"/>
              </a:rPr>
              <a:t>  </a:t>
            </a:r>
          </a:p>
        </p:txBody>
      </p:sp>
      <p:pic>
        <p:nvPicPr>
          <p:cNvPr id="1778698" name="Picture 10" descr="Andr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814888"/>
            <a:ext cx="13049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0738" name="Picture 2" descr="Uniq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977900" y="1866900"/>
            <a:ext cx="68453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0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18" charset="2"/>
              </a:rPr>
              <a:t>(001) Ö</a:t>
            </a:r>
            <a:r>
              <a:rPr lang="en-US"/>
              <a:t>13x</a:t>
            </a:r>
            <a:r>
              <a:rPr lang="en-US">
                <a:latin typeface="Symbol" pitchFamily="18" charset="2"/>
              </a:rPr>
              <a:t>Ö</a:t>
            </a:r>
            <a:r>
              <a:rPr lang="en-US"/>
              <a:t>13 Initial Map</a:t>
            </a:r>
          </a:p>
        </p:txBody>
      </p:sp>
      <p:pic>
        <p:nvPicPr>
          <p:cNvPr id="1780740" name="Picture 4" descr="Rt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70063"/>
            <a:ext cx="5395913" cy="4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786" name="Picture 2" descr="ED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990600" y="1879600"/>
            <a:ext cx="6832600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2787" name="Picture 3" descr="Rt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70063"/>
            <a:ext cx="5395913" cy="4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278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(001) </a:t>
            </a:r>
            <a:r>
              <a:rPr lang="en-US">
                <a:latin typeface="Symbol" pitchFamily="18" charset="2"/>
              </a:rPr>
              <a:t>Ö</a:t>
            </a:r>
            <a:r>
              <a:rPr lang="en-US"/>
              <a:t>13x</a:t>
            </a:r>
            <a:r>
              <a:rPr lang="en-US">
                <a:latin typeface="Symbol" pitchFamily="18" charset="2"/>
              </a:rPr>
              <a:t>Ö</a:t>
            </a:r>
            <a:r>
              <a:rPr lang="en-US"/>
              <a:t>13 Refined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tilings</a:t>
            </a:r>
            <a:endParaRPr lang="en-US" dirty="0"/>
          </a:p>
        </p:txBody>
      </p:sp>
      <p:pic>
        <p:nvPicPr>
          <p:cNvPr id="1784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747838"/>
            <a:ext cx="4867275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48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4318000"/>
            <a:ext cx="2252662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48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924050"/>
            <a:ext cx="2300288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4838" name="Text Box 6"/>
          <p:cNvSpPr txBox="1">
            <a:spLocks noChangeArrowheads="1"/>
          </p:cNvSpPr>
          <p:nvPr/>
        </p:nvSpPr>
        <p:spPr bwMode="auto">
          <a:xfrm>
            <a:off x="1905000" y="5943600"/>
            <a:ext cx="1892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0">
                <a:latin typeface="Symbol" pitchFamily="18" charset="2"/>
              </a:rPr>
              <a:t>Ö</a:t>
            </a:r>
            <a:r>
              <a:rPr lang="en-US" sz="2800" baseline="0"/>
              <a:t>13x</a:t>
            </a:r>
            <a:r>
              <a:rPr lang="en-US" sz="2800" baseline="0">
                <a:latin typeface="Symbol" pitchFamily="18" charset="2"/>
              </a:rPr>
              <a:t>Ö</a:t>
            </a:r>
            <a:r>
              <a:rPr lang="en-US" sz="2800" baseline="0"/>
              <a:t>13</a:t>
            </a:r>
          </a:p>
        </p:txBody>
      </p:sp>
      <p:sp>
        <p:nvSpPr>
          <p:cNvPr id="1784839" name="Text Box 7"/>
          <p:cNvSpPr txBox="1">
            <a:spLocks noChangeArrowheads="1"/>
          </p:cNvSpPr>
          <p:nvPr/>
        </p:nvSpPr>
        <p:spPr bwMode="auto">
          <a:xfrm>
            <a:off x="7569200" y="2667000"/>
            <a:ext cx="1892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0"/>
              <a:t>3x3</a:t>
            </a:r>
          </a:p>
        </p:txBody>
      </p:sp>
      <p:sp>
        <p:nvSpPr>
          <p:cNvPr id="1784840" name="Text Box 8"/>
          <p:cNvSpPr txBox="1">
            <a:spLocks noChangeArrowheads="1"/>
          </p:cNvSpPr>
          <p:nvPr/>
        </p:nvSpPr>
        <p:spPr bwMode="auto">
          <a:xfrm>
            <a:off x="7518400" y="4953000"/>
            <a:ext cx="1892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0">
                <a:latin typeface="Symbol" pitchFamily="18" charset="2"/>
              </a:rPr>
              <a:t>Ö</a:t>
            </a:r>
            <a:r>
              <a:rPr lang="en-US" sz="2800" baseline="0"/>
              <a:t>5x</a:t>
            </a:r>
            <a:r>
              <a:rPr lang="en-US" sz="2800" baseline="0">
                <a:latin typeface="Symbol" pitchFamily="18" charset="2"/>
              </a:rPr>
              <a:t>Ö</a:t>
            </a:r>
            <a:r>
              <a:rPr lang="en-US" sz="2800" baseline="0"/>
              <a:t>5</a:t>
            </a:r>
          </a:p>
        </p:txBody>
      </p:sp>
      <p:pic>
        <p:nvPicPr>
          <p:cNvPr id="1784841" name="Picture 9" descr="wien2k_logo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87338"/>
            <a:ext cx="703263" cy="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2614" y="6327526"/>
            <a:ext cx="8135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it-IT" altLang="ko-KR" sz="1800" baseline="0" dirty="0">
                <a:ea typeface="굴림" charset="-127"/>
              </a:rPr>
              <a:t>D. M. Kienzle,  A. E. Becerra-Toledo, and L. D. Marks, </a:t>
            </a:r>
            <a:r>
              <a:rPr lang="nb-NO" altLang="ko-KR" sz="1800" baseline="0" dirty="0" smtClean="0">
                <a:ea typeface="굴림" charset="-127"/>
              </a:rPr>
              <a:t>PRL. </a:t>
            </a:r>
            <a:r>
              <a:rPr lang="nb-NO" altLang="ko-KR" sz="1800" baseline="0" dirty="0">
                <a:ea typeface="굴림" charset="-127"/>
              </a:rPr>
              <a:t>106, 176102 (2011)</a:t>
            </a:r>
            <a:r>
              <a:rPr lang="it-IT" altLang="ko-KR" sz="1800" baseline="0" dirty="0">
                <a:ea typeface="굴림" charset="-127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dirty="0"/>
              <a:t>Looking to the future</a:t>
            </a:r>
          </a:p>
        </p:txBody>
      </p:sp>
      <p:pic>
        <p:nvPicPr>
          <p:cNvPr id="1705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350" y="1905000"/>
            <a:ext cx="3395663" cy="3924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05988" name="Text Box 4"/>
          <p:cNvSpPr txBox="1">
            <a:spLocks noChangeArrowheads="1"/>
          </p:cNvSpPr>
          <p:nvPr/>
        </p:nvSpPr>
        <p:spPr bwMode="auto">
          <a:xfrm>
            <a:off x="552450" y="2009775"/>
            <a:ext cx="4238625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0" dirty="0"/>
              <a:t>Need </a:t>
            </a:r>
            <a:r>
              <a:rPr lang="en-US" sz="2800" baseline="0" dirty="0" smtClean="0"/>
              <a:t>to better understand catalysts and oxide surfaces:</a:t>
            </a:r>
            <a:endParaRPr lang="en-US" sz="2800" baseline="0" dirty="0"/>
          </a:p>
          <a:p>
            <a:pPr>
              <a:spcBef>
                <a:spcPct val="50000"/>
              </a:spcBef>
            </a:pPr>
            <a:r>
              <a:rPr lang="en-US" i="1" baseline="0" dirty="0" smtClean="0"/>
              <a:t>Convert </a:t>
            </a:r>
            <a:r>
              <a:rPr lang="en-US" i="1" baseline="0" dirty="0"/>
              <a:t>light petroleum and coal to useful products</a:t>
            </a:r>
          </a:p>
          <a:p>
            <a:pPr>
              <a:spcBef>
                <a:spcPct val="50000"/>
              </a:spcBef>
            </a:pPr>
            <a:r>
              <a:rPr lang="en-US" i="1" baseline="0" dirty="0"/>
              <a:t>Convert biomass to gasoline</a:t>
            </a:r>
          </a:p>
          <a:p>
            <a:pPr>
              <a:spcBef>
                <a:spcPct val="50000"/>
              </a:spcBef>
            </a:pPr>
            <a:r>
              <a:rPr lang="en-US" i="1" baseline="0" dirty="0"/>
              <a:t>Convert carbon dioxide into liquid </a:t>
            </a:r>
            <a:r>
              <a:rPr lang="en-US" i="1" baseline="0" dirty="0" smtClean="0"/>
              <a:t>fuels</a:t>
            </a:r>
          </a:p>
          <a:p>
            <a:pPr>
              <a:spcBef>
                <a:spcPct val="50000"/>
              </a:spcBef>
            </a:pPr>
            <a:r>
              <a:rPr lang="en-US" i="1" baseline="0" dirty="0" smtClean="0"/>
              <a:t>Low-power oxide electronics</a:t>
            </a:r>
            <a:endParaRPr lang="en-US" i="1" baseline="0" dirty="0"/>
          </a:p>
        </p:txBody>
      </p:sp>
      <p:grpSp>
        <p:nvGrpSpPr>
          <p:cNvPr id="1705989" name="Group 5"/>
          <p:cNvGrpSpPr>
            <a:grpSpLocks/>
          </p:cNvGrpSpPr>
          <p:nvPr/>
        </p:nvGrpSpPr>
        <p:grpSpPr bwMode="auto">
          <a:xfrm>
            <a:off x="6184900" y="6019800"/>
            <a:ext cx="2420938" cy="639763"/>
            <a:chOff x="4128" y="3840"/>
            <a:chExt cx="1525" cy="403"/>
          </a:xfrm>
        </p:grpSpPr>
        <p:sp>
          <p:nvSpPr>
            <p:cNvPr id="1705990" name="Text Box 6"/>
            <p:cNvSpPr txBox="1">
              <a:spLocks noChangeArrowheads="1"/>
            </p:cNvSpPr>
            <p:nvPr/>
          </p:nvSpPr>
          <p:spPr bwMode="auto">
            <a:xfrm>
              <a:off x="4128" y="3840"/>
              <a:ext cx="1525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aseline="0" dirty="0">
                  <a:latin typeface="Helvetica" pitchFamily="34" charset="0"/>
                </a:rPr>
                <a:t>Image Source:</a:t>
              </a:r>
            </a:p>
            <a:p>
              <a:r>
                <a:rPr lang="en-US" sz="1200" baseline="0" dirty="0">
                  <a:latin typeface="Helvetica" pitchFamily="34" charset="0"/>
                </a:rPr>
                <a:t>John Stringer</a:t>
              </a:r>
            </a:p>
            <a:p>
              <a:r>
                <a:rPr lang="en-US" sz="1200" baseline="0" dirty="0">
                  <a:latin typeface="Helvetica" pitchFamily="34" charset="0"/>
                </a:rPr>
                <a:t>Electric Power Research Institute</a:t>
              </a:r>
            </a:p>
          </p:txBody>
        </p:sp>
        <p:grpSp>
          <p:nvGrpSpPr>
            <p:cNvPr id="1705991" name="Group 7"/>
            <p:cNvGrpSpPr>
              <a:grpSpLocks/>
            </p:cNvGrpSpPr>
            <p:nvPr/>
          </p:nvGrpSpPr>
          <p:grpSpPr bwMode="auto">
            <a:xfrm>
              <a:off x="4947" y="3924"/>
              <a:ext cx="572" cy="111"/>
              <a:chOff x="5582" y="4009"/>
              <a:chExt cx="573" cy="111"/>
            </a:xfrm>
          </p:grpSpPr>
          <p:sp>
            <p:nvSpPr>
              <p:cNvPr id="1705992" name="Freeform 8"/>
              <p:cNvSpPr>
                <a:spLocks/>
              </p:cNvSpPr>
              <p:nvPr/>
            </p:nvSpPr>
            <p:spPr bwMode="auto">
              <a:xfrm>
                <a:off x="5582" y="4009"/>
                <a:ext cx="160" cy="110"/>
              </a:xfrm>
              <a:custGeom>
                <a:avLst/>
                <a:gdLst>
                  <a:gd name="T0" fmla="*/ 23 w 160"/>
                  <a:gd name="T1" fmla="*/ 109 h 110"/>
                  <a:gd name="T2" fmla="*/ 12 w 160"/>
                  <a:gd name="T3" fmla="*/ 103 h 110"/>
                  <a:gd name="T4" fmla="*/ 4 w 160"/>
                  <a:gd name="T5" fmla="*/ 94 h 110"/>
                  <a:gd name="T6" fmla="*/ 0 w 160"/>
                  <a:gd name="T7" fmla="*/ 83 h 110"/>
                  <a:gd name="T8" fmla="*/ 0 w 160"/>
                  <a:gd name="T9" fmla="*/ 69 h 110"/>
                  <a:gd name="T10" fmla="*/ 0 w 160"/>
                  <a:gd name="T11" fmla="*/ 57 h 110"/>
                  <a:gd name="T12" fmla="*/ 0 w 160"/>
                  <a:gd name="T13" fmla="*/ 45 h 110"/>
                  <a:gd name="T14" fmla="*/ 0 w 160"/>
                  <a:gd name="T15" fmla="*/ 33 h 110"/>
                  <a:gd name="T16" fmla="*/ 1 w 160"/>
                  <a:gd name="T17" fmla="*/ 20 h 110"/>
                  <a:gd name="T18" fmla="*/ 6 w 160"/>
                  <a:gd name="T19" fmla="*/ 10 h 110"/>
                  <a:gd name="T20" fmla="*/ 15 w 160"/>
                  <a:gd name="T21" fmla="*/ 4 h 110"/>
                  <a:gd name="T22" fmla="*/ 27 w 160"/>
                  <a:gd name="T23" fmla="*/ 0 h 110"/>
                  <a:gd name="T24" fmla="*/ 152 w 160"/>
                  <a:gd name="T25" fmla="*/ 0 h 110"/>
                  <a:gd name="T26" fmla="*/ 156 w 160"/>
                  <a:gd name="T27" fmla="*/ 2 h 110"/>
                  <a:gd name="T28" fmla="*/ 159 w 160"/>
                  <a:gd name="T29" fmla="*/ 5 h 110"/>
                  <a:gd name="T30" fmla="*/ 160 w 160"/>
                  <a:gd name="T31" fmla="*/ 9 h 110"/>
                  <a:gd name="T32" fmla="*/ 160 w 160"/>
                  <a:gd name="T33" fmla="*/ 13 h 110"/>
                  <a:gd name="T34" fmla="*/ 159 w 160"/>
                  <a:gd name="T35" fmla="*/ 17 h 110"/>
                  <a:gd name="T36" fmla="*/ 157 w 160"/>
                  <a:gd name="T37" fmla="*/ 20 h 110"/>
                  <a:gd name="T38" fmla="*/ 153 w 160"/>
                  <a:gd name="T39" fmla="*/ 21 h 110"/>
                  <a:gd name="T40" fmla="*/ 140 w 160"/>
                  <a:gd name="T41" fmla="*/ 22 h 110"/>
                  <a:gd name="T42" fmla="*/ 111 w 160"/>
                  <a:gd name="T43" fmla="*/ 22 h 110"/>
                  <a:gd name="T44" fmla="*/ 81 w 160"/>
                  <a:gd name="T45" fmla="*/ 22 h 110"/>
                  <a:gd name="T46" fmla="*/ 52 w 160"/>
                  <a:gd name="T47" fmla="*/ 22 h 110"/>
                  <a:gd name="T48" fmla="*/ 31 w 160"/>
                  <a:gd name="T49" fmla="*/ 22 h 110"/>
                  <a:gd name="T50" fmla="*/ 27 w 160"/>
                  <a:gd name="T51" fmla="*/ 22 h 110"/>
                  <a:gd name="T52" fmla="*/ 25 w 160"/>
                  <a:gd name="T53" fmla="*/ 24 h 110"/>
                  <a:gd name="T54" fmla="*/ 23 w 160"/>
                  <a:gd name="T55" fmla="*/ 27 h 110"/>
                  <a:gd name="T56" fmla="*/ 23 w 160"/>
                  <a:gd name="T57" fmla="*/ 34 h 110"/>
                  <a:gd name="T58" fmla="*/ 23 w 160"/>
                  <a:gd name="T59" fmla="*/ 46 h 110"/>
                  <a:gd name="T60" fmla="*/ 23 w 160"/>
                  <a:gd name="T61" fmla="*/ 58 h 110"/>
                  <a:gd name="T62" fmla="*/ 23 w 160"/>
                  <a:gd name="T63" fmla="*/ 70 h 110"/>
                  <a:gd name="T64" fmla="*/ 23 w 160"/>
                  <a:gd name="T65" fmla="*/ 81 h 110"/>
                  <a:gd name="T66" fmla="*/ 24 w 160"/>
                  <a:gd name="T67" fmla="*/ 84 h 110"/>
                  <a:gd name="T68" fmla="*/ 26 w 160"/>
                  <a:gd name="T69" fmla="*/ 87 h 110"/>
                  <a:gd name="T70" fmla="*/ 29 w 160"/>
                  <a:gd name="T71" fmla="*/ 89 h 110"/>
                  <a:gd name="T72" fmla="*/ 37 w 160"/>
                  <a:gd name="T73" fmla="*/ 90 h 110"/>
                  <a:gd name="T74" fmla="*/ 63 w 160"/>
                  <a:gd name="T75" fmla="*/ 90 h 110"/>
                  <a:gd name="T76" fmla="*/ 95 w 160"/>
                  <a:gd name="T77" fmla="*/ 90 h 110"/>
                  <a:gd name="T78" fmla="*/ 129 w 160"/>
                  <a:gd name="T79" fmla="*/ 90 h 110"/>
                  <a:gd name="T80" fmla="*/ 152 w 160"/>
                  <a:gd name="T81" fmla="*/ 90 h 110"/>
                  <a:gd name="T82" fmla="*/ 156 w 160"/>
                  <a:gd name="T83" fmla="*/ 91 h 110"/>
                  <a:gd name="T84" fmla="*/ 159 w 160"/>
                  <a:gd name="T85" fmla="*/ 93 h 110"/>
                  <a:gd name="T86" fmla="*/ 160 w 160"/>
                  <a:gd name="T87" fmla="*/ 97 h 110"/>
                  <a:gd name="T88" fmla="*/ 160 w 160"/>
                  <a:gd name="T89" fmla="*/ 102 h 110"/>
                  <a:gd name="T90" fmla="*/ 159 w 160"/>
                  <a:gd name="T91" fmla="*/ 106 h 110"/>
                  <a:gd name="T92" fmla="*/ 156 w 160"/>
                  <a:gd name="T93" fmla="*/ 108 h 110"/>
                  <a:gd name="T94" fmla="*/ 153 w 160"/>
                  <a:gd name="T95" fmla="*/ 110 h 110"/>
                  <a:gd name="T96" fmla="*/ 31 w 160"/>
                  <a:gd name="T9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110">
                    <a:moveTo>
                      <a:pt x="31" y="110"/>
                    </a:moveTo>
                    <a:lnTo>
                      <a:pt x="27" y="110"/>
                    </a:lnTo>
                    <a:lnTo>
                      <a:pt x="23" y="109"/>
                    </a:lnTo>
                    <a:lnTo>
                      <a:pt x="19" y="108"/>
                    </a:lnTo>
                    <a:lnTo>
                      <a:pt x="15" y="106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6" y="98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3"/>
                    </a:lnTo>
                    <a:lnTo>
                      <a:pt x="158" y="4"/>
                    </a:lnTo>
                    <a:lnTo>
                      <a:pt x="159" y="5"/>
                    </a:lnTo>
                    <a:lnTo>
                      <a:pt x="159" y="6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0" y="10"/>
                    </a:lnTo>
                    <a:lnTo>
                      <a:pt x="160" y="12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8"/>
                    </a:lnTo>
                    <a:lnTo>
                      <a:pt x="158" y="19"/>
                    </a:lnTo>
                    <a:lnTo>
                      <a:pt x="157" y="20"/>
                    </a:lnTo>
                    <a:lnTo>
                      <a:pt x="156" y="20"/>
                    </a:lnTo>
                    <a:lnTo>
                      <a:pt x="155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0" y="21"/>
                    </a:lnTo>
                    <a:lnTo>
                      <a:pt x="140" y="22"/>
                    </a:lnTo>
                    <a:lnTo>
                      <a:pt x="130" y="22"/>
                    </a:lnTo>
                    <a:lnTo>
                      <a:pt x="121" y="22"/>
                    </a:lnTo>
                    <a:lnTo>
                      <a:pt x="111" y="22"/>
                    </a:lnTo>
                    <a:lnTo>
                      <a:pt x="101" y="2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71" y="22"/>
                    </a:lnTo>
                    <a:lnTo>
                      <a:pt x="62" y="22"/>
                    </a:lnTo>
                    <a:lnTo>
                      <a:pt x="52" y="22"/>
                    </a:lnTo>
                    <a:lnTo>
                      <a:pt x="42" y="22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23" y="28"/>
                    </a:lnTo>
                    <a:lnTo>
                      <a:pt x="23" y="29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3" y="46"/>
                    </a:lnTo>
                    <a:lnTo>
                      <a:pt x="23" y="50"/>
                    </a:lnTo>
                    <a:lnTo>
                      <a:pt x="23" y="54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6"/>
                    </a:lnTo>
                    <a:lnTo>
                      <a:pt x="23" y="70"/>
                    </a:lnTo>
                    <a:lnTo>
                      <a:pt x="23" y="74"/>
                    </a:lnTo>
                    <a:lnTo>
                      <a:pt x="23" y="78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4" y="84"/>
                    </a:lnTo>
                    <a:lnTo>
                      <a:pt x="25" y="85"/>
                    </a:lnTo>
                    <a:lnTo>
                      <a:pt x="25" y="86"/>
                    </a:lnTo>
                    <a:lnTo>
                      <a:pt x="26" y="87"/>
                    </a:lnTo>
                    <a:lnTo>
                      <a:pt x="27" y="88"/>
                    </a:lnTo>
                    <a:lnTo>
                      <a:pt x="28" y="88"/>
                    </a:lnTo>
                    <a:lnTo>
                      <a:pt x="29" y="89"/>
                    </a:lnTo>
                    <a:lnTo>
                      <a:pt x="31" y="89"/>
                    </a:lnTo>
                    <a:lnTo>
                      <a:pt x="31" y="90"/>
                    </a:lnTo>
                    <a:lnTo>
                      <a:pt x="37" y="90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63" y="90"/>
                    </a:lnTo>
                    <a:lnTo>
                      <a:pt x="73" y="90"/>
                    </a:lnTo>
                    <a:lnTo>
                      <a:pt x="84" y="90"/>
                    </a:lnTo>
                    <a:lnTo>
                      <a:pt x="95" y="90"/>
                    </a:lnTo>
                    <a:lnTo>
                      <a:pt x="106" y="90"/>
                    </a:lnTo>
                    <a:lnTo>
                      <a:pt x="118" y="90"/>
                    </a:lnTo>
                    <a:lnTo>
                      <a:pt x="129" y="90"/>
                    </a:lnTo>
                    <a:lnTo>
                      <a:pt x="140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3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7" y="92"/>
                    </a:lnTo>
                    <a:lnTo>
                      <a:pt x="158" y="93"/>
                    </a:lnTo>
                    <a:lnTo>
                      <a:pt x="159" y="93"/>
                    </a:lnTo>
                    <a:lnTo>
                      <a:pt x="159" y="95"/>
                    </a:lnTo>
                    <a:lnTo>
                      <a:pt x="160" y="96"/>
                    </a:lnTo>
                    <a:lnTo>
                      <a:pt x="160" y="97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60" y="102"/>
                    </a:lnTo>
                    <a:lnTo>
                      <a:pt x="160" y="103"/>
                    </a:lnTo>
                    <a:lnTo>
                      <a:pt x="160" y="105"/>
                    </a:lnTo>
                    <a:lnTo>
                      <a:pt x="159" y="106"/>
                    </a:lnTo>
                    <a:lnTo>
                      <a:pt x="158" y="107"/>
                    </a:lnTo>
                    <a:lnTo>
                      <a:pt x="157" y="108"/>
                    </a:lnTo>
                    <a:lnTo>
                      <a:pt x="156" y="108"/>
                    </a:lnTo>
                    <a:lnTo>
                      <a:pt x="155" y="109"/>
                    </a:lnTo>
                    <a:lnTo>
                      <a:pt x="154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0" y="110"/>
                    </a:lnTo>
                    <a:lnTo>
                      <a:pt x="31" y="110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5993" name="Freeform 9"/>
              <p:cNvSpPr>
                <a:spLocks/>
              </p:cNvSpPr>
              <p:nvPr/>
            </p:nvSpPr>
            <p:spPr bwMode="auto">
              <a:xfrm>
                <a:off x="6129" y="4009"/>
                <a:ext cx="26" cy="109"/>
              </a:xfrm>
              <a:custGeom>
                <a:avLst/>
                <a:gdLst>
                  <a:gd name="T0" fmla="*/ 26 w 26"/>
                  <a:gd name="T1" fmla="*/ 10 h 109"/>
                  <a:gd name="T2" fmla="*/ 24 w 26"/>
                  <a:gd name="T3" fmla="*/ 7 h 109"/>
                  <a:gd name="T4" fmla="*/ 23 w 26"/>
                  <a:gd name="T5" fmla="*/ 5 h 109"/>
                  <a:gd name="T6" fmla="*/ 20 w 26"/>
                  <a:gd name="T7" fmla="*/ 3 h 109"/>
                  <a:gd name="T8" fmla="*/ 18 w 26"/>
                  <a:gd name="T9" fmla="*/ 1 h 109"/>
                  <a:gd name="T10" fmla="*/ 15 w 26"/>
                  <a:gd name="T11" fmla="*/ 0 h 109"/>
                  <a:gd name="T12" fmla="*/ 12 w 26"/>
                  <a:gd name="T13" fmla="*/ 0 h 109"/>
                  <a:gd name="T14" fmla="*/ 8 w 26"/>
                  <a:gd name="T15" fmla="*/ 1 h 109"/>
                  <a:gd name="T16" fmla="*/ 5 w 26"/>
                  <a:gd name="T17" fmla="*/ 2 h 109"/>
                  <a:gd name="T18" fmla="*/ 3 w 26"/>
                  <a:gd name="T19" fmla="*/ 4 h 109"/>
                  <a:gd name="T20" fmla="*/ 1 w 26"/>
                  <a:gd name="T21" fmla="*/ 7 h 109"/>
                  <a:gd name="T22" fmla="*/ 0 w 26"/>
                  <a:gd name="T23" fmla="*/ 9 h 109"/>
                  <a:gd name="T24" fmla="*/ 0 w 26"/>
                  <a:gd name="T25" fmla="*/ 18 h 109"/>
                  <a:gd name="T26" fmla="*/ 0 w 26"/>
                  <a:gd name="T27" fmla="*/ 35 h 109"/>
                  <a:gd name="T28" fmla="*/ 0 w 26"/>
                  <a:gd name="T29" fmla="*/ 52 h 109"/>
                  <a:gd name="T30" fmla="*/ 0 w 26"/>
                  <a:gd name="T31" fmla="*/ 68 h 109"/>
                  <a:gd name="T32" fmla="*/ 0 w 26"/>
                  <a:gd name="T33" fmla="*/ 84 h 109"/>
                  <a:gd name="T34" fmla="*/ 0 w 26"/>
                  <a:gd name="T35" fmla="*/ 95 h 109"/>
                  <a:gd name="T36" fmla="*/ 1 w 26"/>
                  <a:gd name="T37" fmla="*/ 101 h 109"/>
                  <a:gd name="T38" fmla="*/ 2 w 26"/>
                  <a:gd name="T39" fmla="*/ 103 h 109"/>
                  <a:gd name="T40" fmla="*/ 3 w 26"/>
                  <a:gd name="T41" fmla="*/ 105 h 109"/>
                  <a:gd name="T42" fmla="*/ 6 w 26"/>
                  <a:gd name="T43" fmla="*/ 107 h 109"/>
                  <a:gd name="T44" fmla="*/ 9 w 26"/>
                  <a:gd name="T45" fmla="*/ 108 h 109"/>
                  <a:gd name="T46" fmla="*/ 12 w 26"/>
                  <a:gd name="T47" fmla="*/ 109 h 109"/>
                  <a:gd name="T48" fmla="*/ 15 w 26"/>
                  <a:gd name="T49" fmla="*/ 109 h 109"/>
                  <a:gd name="T50" fmla="*/ 18 w 26"/>
                  <a:gd name="T51" fmla="*/ 108 h 109"/>
                  <a:gd name="T52" fmla="*/ 20 w 26"/>
                  <a:gd name="T53" fmla="*/ 107 h 109"/>
                  <a:gd name="T54" fmla="*/ 22 w 26"/>
                  <a:gd name="T55" fmla="*/ 105 h 109"/>
                  <a:gd name="T56" fmla="*/ 24 w 26"/>
                  <a:gd name="T57" fmla="*/ 102 h 109"/>
                  <a:gd name="T58" fmla="*/ 25 w 26"/>
                  <a:gd name="T59" fmla="*/ 99 h 109"/>
                  <a:gd name="T60" fmla="*/ 25 w 26"/>
                  <a:gd name="T61" fmla="*/ 91 h 109"/>
                  <a:gd name="T62" fmla="*/ 25 w 26"/>
                  <a:gd name="T63" fmla="*/ 75 h 109"/>
                  <a:gd name="T64" fmla="*/ 25 w 26"/>
                  <a:gd name="T65" fmla="*/ 61 h 109"/>
                  <a:gd name="T66" fmla="*/ 25 w 26"/>
                  <a:gd name="T67" fmla="*/ 47 h 109"/>
                  <a:gd name="T68" fmla="*/ 26 w 26"/>
                  <a:gd name="T69" fmla="*/ 33 h 109"/>
                  <a:gd name="T70" fmla="*/ 26 w 26"/>
                  <a:gd name="T71" fmla="*/ 18 h 109"/>
                  <a:gd name="T72" fmla="*/ 26 w 26"/>
                  <a:gd name="T73" fmla="*/ 1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" h="109">
                    <a:moveTo>
                      <a:pt x="26" y="11"/>
                    </a:moveTo>
                    <a:lnTo>
                      <a:pt x="26" y="10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3" y="105"/>
                    </a:lnTo>
                    <a:lnTo>
                      <a:pt x="5" y="106"/>
                    </a:lnTo>
                    <a:lnTo>
                      <a:pt x="6" y="107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6" y="109"/>
                    </a:lnTo>
                    <a:lnTo>
                      <a:pt x="18" y="108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5"/>
                    </a:lnTo>
                    <a:lnTo>
                      <a:pt x="25" y="68"/>
                    </a:lnTo>
                    <a:lnTo>
                      <a:pt x="25" y="61"/>
                    </a:lnTo>
                    <a:lnTo>
                      <a:pt x="25" y="54"/>
                    </a:lnTo>
                    <a:lnTo>
                      <a:pt x="25" y="47"/>
                    </a:lnTo>
                    <a:lnTo>
                      <a:pt x="26" y="40"/>
                    </a:lnTo>
                    <a:lnTo>
                      <a:pt x="26" y="33"/>
                    </a:lnTo>
                    <a:lnTo>
                      <a:pt x="26" y="26"/>
                    </a:lnTo>
                    <a:lnTo>
                      <a:pt x="26" y="18"/>
                    </a:lnTo>
                    <a:lnTo>
                      <a:pt x="26" y="11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5994" name="Freeform 10"/>
              <p:cNvSpPr>
                <a:spLocks/>
              </p:cNvSpPr>
              <p:nvPr/>
            </p:nvSpPr>
            <p:spPr bwMode="auto">
              <a:xfrm>
                <a:off x="5617" y="4050"/>
                <a:ext cx="117" cy="23"/>
              </a:xfrm>
              <a:custGeom>
                <a:avLst/>
                <a:gdLst>
                  <a:gd name="T0" fmla="*/ 12 w 117"/>
                  <a:gd name="T1" fmla="*/ 23 h 23"/>
                  <a:gd name="T2" fmla="*/ 10 w 117"/>
                  <a:gd name="T3" fmla="*/ 23 h 23"/>
                  <a:gd name="T4" fmla="*/ 9 w 117"/>
                  <a:gd name="T5" fmla="*/ 22 h 23"/>
                  <a:gd name="T6" fmla="*/ 7 w 117"/>
                  <a:gd name="T7" fmla="*/ 22 h 23"/>
                  <a:gd name="T8" fmla="*/ 6 w 117"/>
                  <a:gd name="T9" fmla="*/ 21 h 23"/>
                  <a:gd name="T10" fmla="*/ 5 w 117"/>
                  <a:gd name="T11" fmla="*/ 21 h 23"/>
                  <a:gd name="T12" fmla="*/ 4 w 117"/>
                  <a:gd name="T13" fmla="*/ 20 h 23"/>
                  <a:gd name="T14" fmla="*/ 3 w 117"/>
                  <a:gd name="T15" fmla="*/ 19 h 23"/>
                  <a:gd name="T16" fmla="*/ 2 w 117"/>
                  <a:gd name="T17" fmla="*/ 17 h 23"/>
                  <a:gd name="T18" fmla="*/ 1 w 117"/>
                  <a:gd name="T19" fmla="*/ 16 h 23"/>
                  <a:gd name="T20" fmla="*/ 1 w 117"/>
                  <a:gd name="T21" fmla="*/ 15 h 23"/>
                  <a:gd name="T22" fmla="*/ 0 w 117"/>
                  <a:gd name="T23" fmla="*/ 13 h 23"/>
                  <a:gd name="T24" fmla="*/ 0 w 117"/>
                  <a:gd name="T25" fmla="*/ 12 h 23"/>
                  <a:gd name="T26" fmla="*/ 0 w 117"/>
                  <a:gd name="T27" fmla="*/ 10 h 23"/>
                  <a:gd name="T28" fmla="*/ 1 w 117"/>
                  <a:gd name="T29" fmla="*/ 9 h 23"/>
                  <a:gd name="T30" fmla="*/ 1 w 117"/>
                  <a:gd name="T31" fmla="*/ 7 h 23"/>
                  <a:gd name="T32" fmla="*/ 2 w 117"/>
                  <a:gd name="T33" fmla="*/ 6 h 23"/>
                  <a:gd name="T34" fmla="*/ 2 w 117"/>
                  <a:gd name="T35" fmla="*/ 5 h 23"/>
                  <a:gd name="T36" fmla="*/ 4 w 117"/>
                  <a:gd name="T37" fmla="*/ 4 h 23"/>
                  <a:gd name="T38" fmla="*/ 4 w 117"/>
                  <a:gd name="T39" fmla="*/ 3 h 23"/>
                  <a:gd name="T40" fmla="*/ 5 w 117"/>
                  <a:gd name="T41" fmla="*/ 2 h 23"/>
                  <a:gd name="T42" fmla="*/ 7 w 117"/>
                  <a:gd name="T43" fmla="*/ 1 h 23"/>
                  <a:gd name="T44" fmla="*/ 8 w 117"/>
                  <a:gd name="T45" fmla="*/ 1 h 23"/>
                  <a:gd name="T46" fmla="*/ 9 w 117"/>
                  <a:gd name="T47" fmla="*/ 1 h 23"/>
                  <a:gd name="T48" fmla="*/ 11 w 117"/>
                  <a:gd name="T49" fmla="*/ 0 h 23"/>
                  <a:gd name="T50" fmla="*/ 105 w 117"/>
                  <a:gd name="T51" fmla="*/ 0 h 23"/>
                  <a:gd name="T52" fmla="*/ 107 w 117"/>
                  <a:gd name="T53" fmla="*/ 1 h 23"/>
                  <a:gd name="T54" fmla="*/ 109 w 117"/>
                  <a:gd name="T55" fmla="*/ 1 h 23"/>
                  <a:gd name="T56" fmla="*/ 110 w 117"/>
                  <a:gd name="T57" fmla="*/ 1 h 23"/>
                  <a:gd name="T58" fmla="*/ 112 w 117"/>
                  <a:gd name="T59" fmla="*/ 2 h 23"/>
                  <a:gd name="T60" fmla="*/ 113 w 117"/>
                  <a:gd name="T61" fmla="*/ 3 h 23"/>
                  <a:gd name="T62" fmla="*/ 114 w 117"/>
                  <a:gd name="T63" fmla="*/ 4 h 23"/>
                  <a:gd name="T64" fmla="*/ 115 w 117"/>
                  <a:gd name="T65" fmla="*/ 5 h 23"/>
                  <a:gd name="T66" fmla="*/ 116 w 117"/>
                  <a:gd name="T67" fmla="*/ 6 h 23"/>
                  <a:gd name="T68" fmla="*/ 116 w 117"/>
                  <a:gd name="T69" fmla="*/ 8 h 23"/>
                  <a:gd name="T70" fmla="*/ 117 w 117"/>
                  <a:gd name="T71" fmla="*/ 9 h 23"/>
                  <a:gd name="T72" fmla="*/ 117 w 117"/>
                  <a:gd name="T73" fmla="*/ 11 h 23"/>
                  <a:gd name="T74" fmla="*/ 117 w 117"/>
                  <a:gd name="T75" fmla="*/ 12 h 23"/>
                  <a:gd name="T76" fmla="*/ 117 w 117"/>
                  <a:gd name="T77" fmla="*/ 14 h 23"/>
                  <a:gd name="T78" fmla="*/ 117 w 117"/>
                  <a:gd name="T79" fmla="*/ 15 h 23"/>
                  <a:gd name="T80" fmla="*/ 116 w 117"/>
                  <a:gd name="T81" fmla="*/ 17 h 23"/>
                  <a:gd name="T82" fmla="*/ 116 w 117"/>
                  <a:gd name="T83" fmla="*/ 18 h 23"/>
                  <a:gd name="T84" fmla="*/ 115 w 117"/>
                  <a:gd name="T85" fmla="*/ 19 h 23"/>
                  <a:gd name="T86" fmla="*/ 114 w 117"/>
                  <a:gd name="T87" fmla="*/ 20 h 23"/>
                  <a:gd name="T88" fmla="*/ 113 w 117"/>
                  <a:gd name="T89" fmla="*/ 21 h 23"/>
                  <a:gd name="T90" fmla="*/ 112 w 117"/>
                  <a:gd name="T91" fmla="*/ 22 h 23"/>
                  <a:gd name="T92" fmla="*/ 110 w 117"/>
                  <a:gd name="T93" fmla="*/ 22 h 23"/>
                  <a:gd name="T94" fmla="*/ 109 w 117"/>
                  <a:gd name="T95" fmla="*/ 22 h 23"/>
                  <a:gd name="T96" fmla="*/ 107 w 117"/>
                  <a:gd name="T97" fmla="*/ 23 h 23"/>
                  <a:gd name="T98" fmla="*/ 105 w 117"/>
                  <a:gd name="T99" fmla="*/ 23 h 23"/>
                  <a:gd name="T100" fmla="*/ 12 w 117"/>
                  <a:gd name="T101" fmla="*/ 23 h 23"/>
                  <a:gd name="T102" fmla="*/ 12 w 117"/>
                  <a:gd name="T10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7" h="23">
                    <a:moveTo>
                      <a:pt x="12" y="23"/>
                    </a:move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05" y="0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7" y="12"/>
                    </a:lnTo>
                    <a:lnTo>
                      <a:pt x="117" y="14"/>
                    </a:lnTo>
                    <a:lnTo>
                      <a:pt x="117" y="15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4" y="20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0" y="22"/>
                    </a:lnTo>
                    <a:lnTo>
                      <a:pt x="109" y="22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2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5995" name="Freeform 11"/>
              <p:cNvSpPr>
                <a:spLocks/>
              </p:cNvSpPr>
              <p:nvPr/>
            </p:nvSpPr>
            <p:spPr bwMode="auto">
              <a:xfrm>
                <a:off x="5757" y="4009"/>
                <a:ext cx="173" cy="111"/>
              </a:xfrm>
              <a:custGeom>
                <a:avLst/>
                <a:gdLst>
                  <a:gd name="T0" fmla="*/ 0 w 173"/>
                  <a:gd name="T1" fmla="*/ 18 h 111"/>
                  <a:gd name="T2" fmla="*/ 3 w 173"/>
                  <a:gd name="T3" fmla="*/ 9 h 111"/>
                  <a:gd name="T4" fmla="*/ 9 w 173"/>
                  <a:gd name="T5" fmla="*/ 4 h 111"/>
                  <a:gd name="T6" fmla="*/ 20 w 173"/>
                  <a:gd name="T7" fmla="*/ 0 h 111"/>
                  <a:gd name="T8" fmla="*/ 142 w 173"/>
                  <a:gd name="T9" fmla="*/ 0 h 111"/>
                  <a:gd name="T10" fmla="*/ 155 w 173"/>
                  <a:gd name="T11" fmla="*/ 4 h 111"/>
                  <a:gd name="T12" fmla="*/ 165 w 173"/>
                  <a:gd name="T13" fmla="*/ 12 h 111"/>
                  <a:gd name="T14" fmla="*/ 171 w 173"/>
                  <a:gd name="T15" fmla="*/ 23 h 111"/>
                  <a:gd name="T16" fmla="*/ 172 w 173"/>
                  <a:gd name="T17" fmla="*/ 36 h 111"/>
                  <a:gd name="T18" fmla="*/ 168 w 173"/>
                  <a:gd name="T19" fmla="*/ 49 h 111"/>
                  <a:gd name="T20" fmla="*/ 159 w 173"/>
                  <a:gd name="T21" fmla="*/ 58 h 111"/>
                  <a:gd name="T22" fmla="*/ 147 w 173"/>
                  <a:gd name="T23" fmla="*/ 63 h 111"/>
                  <a:gd name="T24" fmla="*/ 129 w 173"/>
                  <a:gd name="T25" fmla="*/ 64 h 111"/>
                  <a:gd name="T26" fmla="*/ 106 w 173"/>
                  <a:gd name="T27" fmla="*/ 64 h 111"/>
                  <a:gd name="T28" fmla="*/ 83 w 173"/>
                  <a:gd name="T29" fmla="*/ 64 h 111"/>
                  <a:gd name="T30" fmla="*/ 60 w 173"/>
                  <a:gd name="T31" fmla="*/ 64 h 111"/>
                  <a:gd name="T32" fmla="*/ 43 w 173"/>
                  <a:gd name="T33" fmla="*/ 64 h 111"/>
                  <a:gd name="T34" fmla="*/ 38 w 173"/>
                  <a:gd name="T35" fmla="*/ 62 h 111"/>
                  <a:gd name="T36" fmla="*/ 35 w 173"/>
                  <a:gd name="T37" fmla="*/ 60 h 111"/>
                  <a:gd name="T38" fmla="*/ 33 w 173"/>
                  <a:gd name="T39" fmla="*/ 56 h 111"/>
                  <a:gd name="T40" fmla="*/ 33 w 173"/>
                  <a:gd name="T41" fmla="*/ 51 h 111"/>
                  <a:gd name="T42" fmla="*/ 34 w 173"/>
                  <a:gd name="T43" fmla="*/ 47 h 111"/>
                  <a:gd name="T44" fmla="*/ 37 w 173"/>
                  <a:gd name="T45" fmla="*/ 44 h 111"/>
                  <a:gd name="T46" fmla="*/ 41 w 173"/>
                  <a:gd name="T47" fmla="*/ 43 h 111"/>
                  <a:gd name="T48" fmla="*/ 52 w 173"/>
                  <a:gd name="T49" fmla="*/ 43 h 111"/>
                  <a:gd name="T50" fmla="*/ 75 w 173"/>
                  <a:gd name="T51" fmla="*/ 43 h 111"/>
                  <a:gd name="T52" fmla="*/ 99 w 173"/>
                  <a:gd name="T53" fmla="*/ 43 h 111"/>
                  <a:gd name="T54" fmla="*/ 122 w 173"/>
                  <a:gd name="T55" fmla="*/ 43 h 111"/>
                  <a:gd name="T56" fmla="*/ 139 w 173"/>
                  <a:gd name="T57" fmla="*/ 42 h 111"/>
                  <a:gd name="T58" fmla="*/ 143 w 173"/>
                  <a:gd name="T59" fmla="*/ 41 h 111"/>
                  <a:gd name="T60" fmla="*/ 146 w 173"/>
                  <a:gd name="T61" fmla="*/ 38 h 111"/>
                  <a:gd name="T62" fmla="*/ 148 w 173"/>
                  <a:gd name="T63" fmla="*/ 35 h 111"/>
                  <a:gd name="T64" fmla="*/ 148 w 173"/>
                  <a:gd name="T65" fmla="*/ 30 h 111"/>
                  <a:gd name="T66" fmla="*/ 147 w 173"/>
                  <a:gd name="T67" fmla="*/ 26 h 111"/>
                  <a:gd name="T68" fmla="*/ 144 w 173"/>
                  <a:gd name="T69" fmla="*/ 23 h 111"/>
                  <a:gd name="T70" fmla="*/ 141 w 173"/>
                  <a:gd name="T71" fmla="*/ 22 h 111"/>
                  <a:gd name="T72" fmla="*/ 31 w 173"/>
                  <a:gd name="T73" fmla="*/ 21 h 111"/>
                  <a:gd name="T74" fmla="*/ 27 w 173"/>
                  <a:gd name="T75" fmla="*/ 22 h 111"/>
                  <a:gd name="T76" fmla="*/ 25 w 173"/>
                  <a:gd name="T77" fmla="*/ 23 h 111"/>
                  <a:gd name="T78" fmla="*/ 23 w 173"/>
                  <a:gd name="T79" fmla="*/ 26 h 111"/>
                  <a:gd name="T80" fmla="*/ 22 w 173"/>
                  <a:gd name="T81" fmla="*/ 29 h 111"/>
                  <a:gd name="T82" fmla="*/ 22 w 173"/>
                  <a:gd name="T83" fmla="*/ 47 h 111"/>
                  <a:gd name="T84" fmla="*/ 22 w 173"/>
                  <a:gd name="T85" fmla="*/ 65 h 111"/>
                  <a:gd name="T86" fmla="*/ 22 w 173"/>
                  <a:gd name="T87" fmla="*/ 84 h 111"/>
                  <a:gd name="T88" fmla="*/ 22 w 173"/>
                  <a:gd name="T89" fmla="*/ 102 h 111"/>
                  <a:gd name="T90" fmla="*/ 21 w 173"/>
                  <a:gd name="T91" fmla="*/ 106 h 111"/>
                  <a:gd name="T92" fmla="*/ 19 w 173"/>
                  <a:gd name="T93" fmla="*/ 108 h 111"/>
                  <a:gd name="T94" fmla="*/ 15 w 173"/>
                  <a:gd name="T95" fmla="*/ 110 h 111"/>
                  <a:gd name="T96" fmla="*/ 11 w 173"/>
                  <a:gd name="T97" fmla="*/ 111 h 111"/>
                  <a:gd name="T98" fmla="*/ 7 w 173"/>
                  <a:gd name="T99" fmla="*/ 110 h 111"/>
                  <a:gd name="T100" fmla="*/ 4 w 173"/>
                  <a:gd name="T101" fmla="*/ 108 h 111"/>
                  <a:gd name="T102" fmla="*/ 1 w 173"/>
                  <a:gd name="T103" fmla="*/ 105 h 111"/>
                  <a:gd name="T104" fmla="*/ 0 w 173"/>
                  <a:gd name="T105" fmla="*/ 102 h 111"/>
                  <a:gd name="T106" fmla="*/ 0 w 173"/>
                  <a:gd name="T107" fmla="*/ 82 h 111"/>
                  <a:gd name="T108" fmla="*/ 0 w 173"/>
                  <a:gd name="T109" fmla="*/ 62 h 111"/>
                  <a:gd name="T110" fmla="*/ 0 w 173"/>
                  <a:gd name="T111" fmla="*/ 43 h 111"/>
                  <a:gd name="T112" fmla="*/ 0 w 173"/>
                  <a:gd name="T113" fmla="*/ 2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3" h="111">
                    <a:moveTo>
                      <a:pt x="0" y="24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3"/>
                    </a:lnTo>
                    <a:lnTo>
                      <a:pt x="155" y="4"/>
                    </a:lnTo>
                    <a:lnTo>
                      <a:pt x="159" y="7"/>
                    </a:lnTo>
                    <a:lnTo>
                      <a:pt x="162" y="9"/>
                    </a:lnTo>
                    <a:lnTo>
                      <a:pt x="165" y="12"/>
                    </a:lnTo>
                    <a:lnTo>
                      <a:pt x="168" y="15"/>
                    </a:lnTo>
                    <a:lnTo>
                      <a:pt x="170" y="19"/>
                    </a:lnTo>
                    <a:lnTo>
                      <a:pt x="171" y="23"/>
                    </a:lnTo>
                    <a:lnTo>
                      <a:pt x="172" y="27"/>
                    </a:lnTo>
                    <a:lnTo>
                      <a:pt x="173" y="32"/>
                    </a:lnTo>
                    <a:lnTo>
                      <a:pt x="172" y="36"/>
                    </a:lnTo>
                    <a:lnTo>
                      <a:pt x="171" y="41"/>
                    </a:lnTo>
                    <a:lnTo>
                      <a:pt x="170" y="45"/>
                    </a:lnTo>
                    <a:lnTo>
                      <a:pt x="168" y="49"/>
                    </a:lnTo>
                    <a:lnTo>
                      <a:pt x="165" y="52"/>
                    </a:lnTo>
                    <a:lnTo>
                      <a:pt x="162" y="55"/>
                    </a:lnTo>
                    <a:lnTo>
                      <a:pt x="159" y="58"/>
                    </a:lnTo>
                    <a:lnTo>
                      <a:pt x="155" y="60"/>
                    </a:lnTo>
                    <a:lnTo>
                      <a:pt x="151" y="62"/>
                    </a:lnTo>
                    <a:lnTo>
                      <a:pt x="147" y="63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9" y="64"/>
                    </a:lnTo>
                    <a:lnTo>
                      <a:pt x="122" y="64"/>
                    </a:lnTo>
                    <a:lnTo>
                      <a:pt x="114" y="64"/>
                    </a:lnTo>
                    <a:lnTo>
                      <a:pt x="106" y="64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3" y="64"/>
                    </a:lnTo>
                    <a:lnTo>
                      <a:pt x="75" y="64"/>
                    </a:lnTo>
                    <a:lnTo>
                      <a:pt x="68" y="64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4" y="64"/>
                    </a:lnTo>
                    <a:lnTo>
                      <a:pt x="43" y="64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6" y="61"/>
                    </a:lnTo>
                    <a:lnTo>
                      <a:pt x="35" y="60"/>
                    </a:lnTo>
                    <a:lnTo>
                      <a:pt x="34" y="58"/>
                    </a:lnTo>
                    <a:lnTo>
                      <a:pt x="34" y="57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4" y="48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4" y="42"/>
                    </a:lnTo>
                    <a:lnTo>
                      <a:pt x="52" y="43"/>
                    </a:lnTo>
                    <a:lnTo>
                      <a:pt x="60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3" y="43"/>
                    </a:lnTo>
                    <a:lnTo>
                      <a:pt x="91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3"/>
                    </a:lnTo>
                    <a:lnTo>
                      <a:pt x="122" y="43"/>
                    </a:lnTo>
                    <a:lnTo>
                      <a:pt x="129" y="43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1"/>
                    </a:lnTo>
                    <a:lnTo>
                      <a:pt x="144" y="40"/>
                    </a:lnTo>
                    <a:lnTo>
                      <a:pt x="145" y="39"/>
                    </a:lnTo>
                    <a:lnTo>
                      <a:pt x="146" y="38"/>
                    </a:lnTo>
                    <a:lnTo>
                      <a:pt x="147" y="37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7" y="26"/>
                    </a:lnTo>
                    <a:lnTo>
                      <a:pt x="146" y="25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1" y="22"/>
                    </a:lnTo>
                    <a:lnTo>
                      <a:pt x="139" y="22"/>
                    </a:lnTo>
                    <a:lnTo>
                      <a:pt x="138" y="21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4" y="24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22" y="47"/>
                    </a:lnTo>
                    <a:lnTo>
                      <a:pt x="22" y="53"/>
                    </a:lnTo>
                    <a:lnTo>
                      <a:pt x="22" y="59"/>
                    </a:lnTo>
                    <a:lnTo>
                      <a:pt x="22" y="65"/>
                    </a:lnTo>
                    <a:lnTo>
                      <a:pt x="22" y="71"/>
                    </a:lnTo>
                    <a:lnTo>
                      <a:pt x="22" y="77"/>
                    </a:lnTo>
                    <a:lnTo>
                      <a:pt x="22" y="84"/>
                    </a:lnTo>
                    <a:lnTo>
                      <a:pt x="22" y="90"/>
                    </a:lnTo>
                    <a:lnTo>
                      <a:pt x="22" y="96"/>
                    </a:lnTo>
                    <a:lnTo>
                      <a:pt x="22" y="102"/>
                    </a:lnTo>
                    <a:lnTo>
                      <a:pt x="22" y="104"/>
                    </a:lnTo>
                    <a:lnTo>
                      <a:pt x="21" y="105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20" y="108"/>
                    </a:lnTo>
                    <a:lnTo>
                      <a:pt x="19" y="108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1" y="105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5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5996" name="Freeform 12"/>
              <p:cNvSpPr>
                <a:spLocks/>
              </p:cNvSpPr>
              <p:nvPr/>
            </p:nvSpPr>
            <p:spPr bwMode="auto">
              <a:xfrm>
                <a:off x="5941" y="4009"/>
                <a:ext cx="173" cy="111"/>
              </a:xfrm>
              <a:custGeom>
                <a:avLst/>
                <a:gdLst>
                  <a:gd name="T0" fmla="*/ 53 w 173"/>
                  <a:gd name="T1" fmla="*/ 45 h 111"/>
                  <a:gd name="T2" fmla="*/ 40 w 173"/>
                  <a:gd name="T3" fmla="*/ 55 h 111"/>
                  <a:gd name="T4" fmla="*/ 34 w 173"/>
                  <a:gd name="T5" fmla="*/ 71 h 111"/>
                  <a:gd name="T6" fmla="*/ 36 w 173"/>
                  <a:gd name="T7" fmla="*/ 89 h 111"/>
                  <a:gd name="T8" fmla="*/ 47 w 173"/>
                  <a:gd name="T9" fmla="*/ 103 h 111"/>
                  <a:gd name="T10" fmla="*/ 63 w 173"/>
                  <a:gd name="T11" fmla="*/ 110 h 111"/>
                  <a:gd name="T12" fmla="*/ 164 w 173"/>
                  <a:gd name="T13" fmla="*/ 110 h 111"/>
                  <a:gd name="T14" fmla="*/ 169 w 173"/>
                  <a:gd name="T15" fmla="*/ 107 h 111"/>
                  <a:gd name="T16" fmla="*/ 172 w 173"/>
                  <a:gd name="T17" fmla="*/ 102 h 111"/>
                  <a:gd name="T18" fmla="*/ 172 w 173"/>
                  <a:gd name="T19" fmla="*/ 97 h 111"/>
                  <a:gd name="T20" fmla="*/ 169 w 173"/>
                  <a:gd name="T21" fmla="*/ 92 h 111"/>
                  <a:gd name="T22" fmla="*/ 164 w 173"/>
                  <a:gd name="T23" fmla="*/ 90 h 111"/>
                  <a:gd name="T24" fmla="*/ 146 w 173"/>
                  <a:gd name="T25" fmla="*/ 89 h 111"/>
                  <a:gd name="T26" fmla="*/ 116 w 173"/>
                  <a:gd name="T27" fmla="*/ 89 h 111"/>
                  <a:gd name="T28" fmla="*/ 86 w 173"/>
                  <a:gd name="T29" fmla="*/ 89 h 111"/>
                  <a:gd name="T30" fmla="*/ 67 w 173"/>
                  <a:gd name="T31" fmla="*/ 89 h 111"/>
                  <a:gd name="T32" fmla="*/ 61 w 173"/>
                  <a:gd name="T33" fmla="*/ 85 h 111"/>
                  <a:gd name="T34" fmla="*/ 58 w 173"/>
                  <a:gd name="T35" fmla="*/ 80 h 111"/>
                  <a:gd name="T36" fmla="*/ 59 w 173"/>
                  <a:gd name="T37" fmla="*/ 72 h 111"/>
                  <a:gd name="T38" fmla="*/ 61 w 173"/>
                  <a:gd name="T39" fmla="*/ 67 h 111"/>
                  <a:gd name="T40" fmla="*/ 67 w 173"/>
                  <a:gd name="T41" fmla="*/ 64 h 111"/>
                  <a:gd name="T42" fmla="*/ 81 w 173"/>
                  <a:gd name="T43" fmla="*/ 64 h 111"/>
                  <a:gd name="T44" fmla="*/ 104 w 173"/>
                  <a:gd name="T45" fmla="*/ 64 h 111"/>
                  <a:gd name="T46" fmla="*/ 127 w 173"/>
                  <a:gd name="T47" fmla="*/ 64 h 111"/>
                  <a:gd name="T48" fmla="*/ 149 w 173"/>
                  <a:gd name="T49" fmla="*/ 63 h 111"/>
                  <a:gd name="T50" fmla="*/ 164 w 173"/>
                  <a:gd name="T51" fmla="*/ 55 h 111"/>
                  <a:gd name="T52" fmla="*/ 172 w 173"/>
                  <a:gd name="T53" fmla="*/ 41 h 111"/>
                  <a:gd name="T54" fmla="*/ 172 w 173"/>
                  <a:gd name="T55" fmla="*/ 23 h 111"/>
                  <a:gd name="T56" fmla="*/ 165 w 173"/>
                  <a:gd name="T57" fmla="*/ 9 h 111"/>
                  <a:gd name="T58" fmla="*/ 149 w 173"/>
                  <a:gd name="T59" fmla="*/ 1 h 111"/>
                  <a:gd name="T60" fmla="*/ 120 w 173"/>
                  <a:gd name="T61" fmla="*/ 0 h 111"/>
                  <a:gd name="T62" fmla="*/ 84 w 173"/>
                  <a:gd name="T63" fmla="*/ 0 h 111"/>
                  <a:gd name="T64" fmla="*/ 48 w 173"/>
                  <a:gd name="T65" fmla="*/ 0 h 111"/>
                  <a:gd name="T66" fmla="*/ 21 w 173"/>
                  <a:gd name="T67" fmla="*/ 1 h 111"/>
                  <a:gd name="T68" fmla="*/ 8 w 173"/>
                  <a:gd name="T69" fmla="*/ 7 h 111"/>
                  <a:gd name="T70" fmla="*/ 1 w 173"/>
                  <a:gd name="T71" fmla="*/ 20 h 111"/>
                  <a:gd name="T72" fmla="*/ 0 w 173"/>
                  <a:gd name="T73" fmla="*/ 104 h 111"/>
                  <a:gd name="T74" fmla="*/ 3 w 173"/>
                  <a:gd name="T75" fmla="*/ 108 h 111"/>
                  <a:gd name="T76" fmla="*/ 7 w 173"/>
                  <a:gd name="T77" fmla="*/ 110 h 111"/>
                  <a:gd name="T78" fmla="*/ 13 w 173"/>
                  <a:gd name="T79" fmla="*/ 110 h 111"/>
                  <a:gd name="T80" fmla="*/ 18 w 173"/>
                  <a:gd name="T81" fmla="*/ 109 h 111"/>
                  <a:gd name="T82" fmla="*/ 22 w 173"/>
                  <a:gd name="T83" fmla="*/ 105 h 111"/>
                  <a:gd name="T84" fmla="*/ 22 w 173"/>
                  <a:gd name="T85" fmla="*/ 96 h 111"/>
                  <a:gd name="T86" fmla="*/ 22 w 173"/>
                  <a:gd name="T87" fmla="*/ 71 h 111"/>
                  <a:gd name="T88" fmla="*/ 22 w 173"/>
                  <a:gd name="T89" fmla="*/ 47 h 111"/>
                  <a:gd name="T90" fmla="*/ 22 w 173"/>
                  <a:gd name="T91" fmla="*/ 28 h 111"/>
                  <a:gd name="T92" fmla="*/ 24 w 173"/>
                  <a:gd name="T93" fmla="*/ 24 h 111"/>
                  <a:gd name="T94" fmla="*/ 28 w 173"/>
                  <a:gd name="T95" fmla="*/ 22 h 111"/>
                  <a:gd name="T96" fmla="*/ 40 w 173"/>
                  <a:gd name="T97" fmla="*/ 22 h 111"/>
                  <a:gd name="T98" fmla="*/ 75 w 173"/>
                  <a:gd name="T99" fmla="*/ 22 h 111"/>
                  <a:gd name="T100" fmla="*/ 111 w 173"/>
                  <a:gd name="T101" fmla="*/ 22 h 111"/>
                  <a:gd name="T102" fmla="*/ 139 w 173"/>
                  <a:gd name="T103" fmla="*/ 22 h 111"/>
                  <a:gd name="T104" fmla="*/ 145 w 173"/>
                  <a:gd name="T105" fmla="*/ 23 h 111"/>
                  <a:gd name="T106" fmla="*/ 148 w 173"/>
                  <a:gd name="T107" fmla="*/ 28 h 111"/>
                  <a:gd name="T108" fmla="*/ 149 w 173"/>
                  <a:gd name="T109" fmla="*/ 34 h 111"/>
                  <a:gd name="T110" fmla="*/ 147 w 173"/>
                  <a:gd name="T111" fmla="*/ 39 h 111"/>
                  <a:gd name="T112" fmla="*/ 142 w 173"/>
                  <a:gd name="T113" fmla="*/ 43 h 111"/>
                  <a:gd name="T114" fmla="*/ 67 w 173"/>
                  <a:gd name="T115" fmla="*/ 4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3" h="111">
                    <a:moveTo>
                      <a:pt x="67" y="42"/>
                    </a:moveTo>
                    <a:lnTo>
                      <a:pt x="62" y="43"/>
                    </a:lnTo>
                    <a:lnTo>
                      <a:pt x="58" y="44"/>
                    </a:lnTo>
                    <a:lnTo>
                      <a:pt x="53" y="45"/>
                    </a:lnTo>
                    <a:lnTo>
                      <a:pt x="50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40" y="55"/>
                    </a:lnTo>
                    <a:lnTo>
                      <a:pt x="38" y="58"/>
                    </a:lnTo>
                    <a:lnTo>
                      <a:pt x="36" y="62"/>
                    </a:lnTo>
                    <a:lnTo>
                      <a:pt x="35" y="66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34" y="81"/>
                    </a:lnTo>
                    <a:lnTo>
                      <a:pt x="35" y="85"/>
                    </a:lnTo>
                    <a:lnTo>
                      <a:pt x="36" y="89"/>
                    </a:lnTo>
                    <a:lnTo>
                      <a:pt x="38" y="93"/>
                    </a:lnTo>
                    <a:lnTo>
                      <a:pt x="40" y="97"/>
                    </a:lnTo>
                    <a:lnTo>
                      <a:pt x="43" y="100"/>
                    </a:lnTo>
                    <a:lnTo>
                      <a:pt x="47" y="103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9" y="109"/>
                    </a:lnTo>
                    <a:lnTo>
                      <a:pt x="63" y="110"/>
                    </a:lnTo>
                    <a:lnTo>
                      <a:pt x="68" y="110"/>
                    </a:lnTo>
                    <a:lnTo>
                      <a:pt x="162" y="110"/>
                    </a:lnTo>
                    <a:lnTo>
                      <a:pt x="163" y="110"/>
                    </a:lnTo>
                    <a:lnTo>
                      <a:pt x="164" y="110"/>
                    </a:lnTo>
                    <a:lnTo>
                      <a:pt x="166" y="109"/>
                    </a:lnTo>
                    <a:lnTo>
                      <a:pt x="167" y="109"/>
                    </a:lnTo>
                    <a:lnTo>
                      <a:pt x="168" y="108"/>
                    </a:lnTo>
                    <a:lnTo>
                      <a:pt x="169" y="107"/>
                    </a:lnTo>
                    <a:lnTo>
                      <a:pt x="170" y="106"/>
                    </a:lnTo>
                    <a:lnTo>
                      <a:pt x="171" y="105"/>
                    </a:lnTo>
                    <a:lnTo>
                      <a:pt x="171" y="104"/>
                    </a:lnTo>
                    <a:lnTo>
                      <a:pt x="172" y="102"/>
                    </a:lnTo>
                    <a:lnTo>
                      <a:pt x="172" y="101"/>
                    </a:lnTo>
                    <a:lnTo>
                      <a:pt x="173" y="100"/>
                    </a:lnTo>
                    <a:lnTo>
                      <a:pt x="172" y="98"/>
                    </a:lnTo>
                    <a:lnTo>
                      <a:pt x="172" y="97"/>
                    </a:lnTo>
                    <a:lnTo>
                      <a:pt x="171" y="95"/>
                    </a:lnTo>
                    <a:lnTo>
                      <a:pt x="171" y="94"/>
                    </a:lnTo>
                    <a:lnTo>
                      <a:pt x="170" y="93"/>
                    </a:lnTo>
                    <a:lnTo>
                      <a:pt x="169" y="92"/>
                    </a:lnTo>
                    <a:lnTo>
                      <a:pt x="168" y="91"/>
                    </a:lnTo>
                    <a:lnTo>
                      <a:pt x="167" y="91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54" y="89"/>
                    </a:lnTo>
                    <a:lnTo>
                      <a:pt x="146" y="89"/>
                    </a:lnTo>
                    <a:lnTo>
                      <a:pt x="139" y="89"/>
                    </a:lnTo>
                    <a:lnTo>
                      <a:pt x="131" y="89"/>
                    </a:lnTo>
                    <a:lnTo>
                      <a:pt x="124" y="89"/>
                    </a:lnTo>
                    <a:lnTo>
                      <a:pt x="116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86" y="89"/>
                    </a:lnTo>
                    <a:lnTo>
                      <a:pt x="78" y="89"/>
                    </a:lnTo>
                    <a:lnTo>
                      <a:pt x="70" y="90"/>
                    </a:lnTo>
                    <a:lnTo>
                      <a:pt x="68" y="89"/>
                    </a:lnTo>
                    <a:lnTo>
                      <a:pt x="67" y="89"/>
                    </a:lnTo>
                    <a:lnTo>
                      <a:pt x="65" y="88"/>
                    </a:lnTo>
                    <a:lnTo>
                      <a:pt x="63" y="87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81"/>
                    </a:lnTo>
                    <a:lnTo>
                      <a:pt x="58" y="80"/>
                    </a:lnTo>
                    <a:lnTo>
                      <a:pt x="58" y="77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3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5" y="64"/>
                    </a:lnTo>
                    <a:lnTo>
                      <a:pt x="81" y="64"/>
                    </a:lnTo>
                    <a:lnTo>
                      <a:pt x="87" y="64"/>
                    </a:lnTo>
                    <a:lnTo>
                      <a:pt x="92" y="64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09" y="64"/>
                    </a:lnTo>
                    <a:lnTo>
                      <a:pt x="115" y="64"/>
                    </a:lnTo>
                    <a:lnTo>
                      <a:pt x="121" y="64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38" y="64"/>
                    </a:lnTo>
                    <a:lnTo>
                      <a:pt x="144" y="64"/>
                    </a:lnTo>
                    <a:lnTo>
                      <a:pt x="149" y="63"/>
                    </a:lnTo>
                    <a:lnTo>
                      <a:pt x="154" y="62"/>
                    </a:lnTo>
                    <a:lnTo>
                      <a:pt x="158" y="60"/>
                    </a:lnTo>
                    <a:lnTo>
                      <a:pt x="162" y="58"/>
                    </a:lnTo>
                    <a:lnTo>
                      <a:pt x="164" y="55"/>
                    </a:lnTo>
                    <a:lnTo>
                      <a:pt x="167" y="52"/>
                    </a:lnTo>
                    <a:lnTo>
                      <a:pt x="169" y="49"/>
                    </a:lnTo>
                    <a:lnTo>
                      <a:pt x="171" y="45"/>
                    </a:lnTo>
                    <a:lnTo>
                      <a:pt x="172" y="41"/>
                    </a:lnTo>
                    <a:lnTo>
                      <a:pt x="172" y="37"/>
                    </a:lnTo>
                    <a:lnTo>
                      <a:pt x="173" y="32"/>
                    </a:lnTo>
                    <a:lnTo>
                      <a:pt x="172" y="28"/>
                    </a:lnTo>
                    <a:lnTo>
                      <a:pt x="172" y="23"/>
                    </a:lnTo>
                    <a:lnTo>
                      <a:pt x="171" y="20"/>
                    </a:lnTo>
                    <a:lnTo>
                      <a:pt x="169" y="16"/>
                    </a:lnTo>
                    <a:lnTo>
                      <a:pt x="167" y="13"/>
                    </a:lnTo>
                    <a:lnTo>
                      <a:pt x="165" y="9"/>
                    </a:lnTo>
                    <a:lnTo>
                      <a:pt x="162" y="7"/>
                    </a:lnTo>
                    <a:lnTo>
                      <a:pt x="158" y="5"/>
                    </a:lnTo>
                    <a:lnTo>
                      <a:pt x="154" y="3"/>
                    </a:lnTo>
                    <a:lnTo>
                      <a:pt x="149" y="1"/>
                    </a:lnTo>
                    <a:lnTo>
                      <a:pt x="144" y="1"/>
                    </a:lnTo>
                    <a:lnTo>
                      <a:pt x="137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2" y="0"/>
                    </a:lnTo>
                    <a:lnTo>
                      <a:pt x="93" y="0"/>
                    </a:lnTo>
                    <a:lnTo>
                      <a:pt x="84" y="0"/>
                    </a:lnTo>
                    <a:lnTo>
                      <a:pt x="75" y="0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7" y="110"/>
                    </a:lnTo>
                    <a:lnTo>
                      <a:pt x="9" y="110"/>
                    </a:lnTo>
                    <a:lnTo>
                      <a:pt x="10" y="110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8" y="109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2" y="104"/>
                    </a:lnTo>
                    <a:lnTo>
                      <a:pt x="22" y="103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2" y="65"/>
                    </a:lnTo>
                    <a:lnTo>
                      <a:pt x="22" y="59"/>
                    </a:lnTo>
                    <a:lnTo>
                      <a:pt x="22" y="53"/>
                    </a:lnTo>
                    <a:lnTo>
                      <a:pt x="22" y="47"/>
                    </a:lnTo>
                    <a:lnTo>
                      <a:pt x="22" y="42"/>
                    </a:lnTo>
                    <a:lnTo>
                      <a:pt x="22" y="36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1" y="21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58" y="22"/>
                    </a:lnTo>
                    <a:lnTo>
                      <a:pt x="67" y="22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93" y="22"/>
                    </a:lnTo>
                    <a:lnTo>
                      <a:pt x="102" y="22"/>
                    </a:lnTo>
                    <a:lnTo>
                      <a:pt x="111" y="22"/>
                    </a:lnTo>
                    <a:lnTo>
                      <a:pt x="120" y="22"/>
                    </a:lnTo>
                    <a:lnTo>
                      <a:pt x="129" y="22"/>
                    </a:lnTo>
                    <a:lnTo>
                      <a:pt x="138" y="21"/>
                    </a:lnTo>
                    <a:lnTo>
                      <a:pt x="139" y="22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7" y="27"/>
                    </a:lnTo>
                    <a:lnTo>
                      <a:pt x="148" y="28"/>
                    </a:lnTo>
                    <a:lnTo>
                      <a:pt x="148" y="29"/>
                    </a:lnTo>
                    <a:lnTo>
                      <a:pt x="149" y="31"/>
                    </a:lnTo>
                    <a:lnTo>
                      <a:pt x="149" y="32"/>
                    </a:lnTo>
                    <a:lnTo>
                      <a:pt x="149" y="34"/>
                    </a:lnTo>
                    <a:lnTo>
                      <a:pt x="148" y="35"/>
                    </a:lnTo>
                    <a:lnTo>
                      <a:pt x="148" y="37"/>
                    </a:lnTo>
                    <a:lnTo>
                      <a:pt x="147" y="38"/>
                    </a:lnTo>
                    <a:lnTo>
                      <a:pt x="147" y="39"/>
                    </a:lnTo>
                    <a:lnTo>
                      <a:pt x="146" y="40"/>
                    </a:lnTo>
                    <a:lnTo>
                      <a:pt x="145" y="41"/>
                    </a:lnTo>
                    <a:lnTo>
                      <a:pt x="143" y="42"/>
                    </a:lnTo>
                    <a:lnTo>
                      <a:pt x="142" y="43"/>
                    </a:lnTo>
                    <a:lnTo>
                      <a:pt x="141" y="43"/>
                    </a:lnTo>
                    <a:lnTo>
                      <a:pt x="139" y="43"/>
                    </a:lnTo>
                    <a:lnTo>
                      <a:pt x="138" y="43"/>
                    </a:lnTo>
                    <a:lnTo>
                      <a:pt x="67" y="42"/>
                    </a:lnTo>
                    <a:lnTo>
                      <a:pt x="67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3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c4x2 (left) and </a:t>
            </a:r>
            <a:r>
              <a:rPr lang="en-US" altLang="en-US" sz="4000">
                <a:latin typeface="Symbol" pitchFamily="18" charset="2"/>
              </a:rPr>
              <a:t>Ö</a:t>
            </a:r>
            <a:r>
              <a:rPr lang="en-US" altLang="en-US" sz="4000"/>
              <a:t>5x</a:t>
            </a:r>
            <a:r>
              <a:rPr lang="en-US" altLang="en-US" sz="4000">
                <a:latin typeface="Symbol" pitchFamily="18" charset="2"/>
              </a:rPr>
              <a:t>Ö</a:t>
            </a:r>
            <a:r>
              <a:rPr lang="en-US" altLang="en-US" sz="4000"/>
              <a:t>5 (right)</a:t>
            </a:r>
            <a:br>
              <a:rPr lang="en-US" altLang="en-US" sz="4000"/>
            </a:br>
            <a:r>
              <a:rPr lang="en-US" altLang="en-US" sz="4000"/>
              <a:t> </a:t>
            </a:r>
          </a:p>
        </p:txBody>
      </p:sp>
      <p:pic>
        <p:nvPicPr>
          <p:cNvPr id="15974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t="4216" r="50523" b="59016"/>
          <a:stretch>
            <a:fillRect/>
          </a:stretch>
        </p:blipFill>
        <p:spPr bwMode="auto">
          <a:xfrm>
            <a:off x="5780088" y="1638300"/>
            <a:ext cx="2454275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363" flipH="1">
            <a:off x="7242175" y="1973263"/>
            <a:ext cx="8937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04900"/>
            <a:ext cx="5307013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448" name="Picture 8" descr="4x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4159250"/>
            <a:ext cx="2025650" cy="2252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974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585" flipH="1">
            <a:off x="3941763" y="4540250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50" name="Text Box 10"/>
          <p:cNvSpPr txBox="1">
            <a:spLocks noChangeArrowheads="1"/>
          </p:cNvSpPr>
          <p:nvPr/>
        </p:nvSpPr>
        <p:spPr bwMode="auto">
          <a:xfrm>
            <a:off x="6191250" y="5981700"/>
            <a:ext cx="2614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aseline="0" smtClean="0">
                <a:solidFill>
                  <a:srgbClr val="000000"/>
                </a:solidFill>
              </a:rPr>
              <a:t>STM: Castell </a:t>
            </a:r>
            <a:r>
              <a:rPr lang="fr-FR" altLang="en-US" sz="1800" baseline="0" smtClean="0">
                <a:solidFill>
                  <a:srgbClr val="000000"/>
                </a:solidFill>
              </a:rPr>
              <a:t>Surface Science 505 (2002) 1–13</a:t>
            </a:r>
            <a:endParaRPr lang="en-US" altLang="en-US" sz="1800" baseline="0" smtClean="0">
              <a:solidFill>
                <a:srgbClr val="000000"/>
              </a:solidFill>
            </a:endParaRPr>
          </a:p>
        </p:txBody>
      </p:sp>
      <p:pic>
        <p:nvPicPr>
          <p:cNvPr id="1597451" name="Picture 11" descr="Mart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50" y="4911725"/>
            <a:ext cx="869950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22130"/>
              </p:ext>
            </p:extLst>
          </p:nvPr>
        </p:nvGraphicFramePr>
        <p:xfrm>
          <a:off x="1331169" y="2062004"/>
          <a:ext cx="5379938" cy="397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88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STiO</a:t>
            </a:r>
            <a:r>
              <a:rPr lang="en-US" baseline="-25000"/>
              <a:t>3</a:t>
            </a:r>
            <a:r>
              <a:rPr lang="en-US"/>
              <a:t> (001) Energies</a:t>
            </a:r>
          </a:p>
        </p:txBody>
      </p:sp>
      <p:sp>
        <p:nvSpPr>
          <p:cNvPr id="1788932" name="Text Box 4"/>
          <p:cNvSpPr txBox="1">
            <a:spLocks noChangeArrowheads="1"/>
          </p:cNvSpPr>
          <p:nvPr/>
        </p:nvSpPr>
        <p:spPr bwMode="auto">
          <a:xfrm>
            <a:off x="885825" y="43434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SrO</a:t>
            </a:r>
          </a:p>
        </p:txBody>
      </p:sp>
      <p:sp>
        <p:nvSpPr>
          <p:cNvPr id="1788933" name="Text Box 5"/>
          <p:cNvSpPr txBox="1">
            <a:spLocks noChangeArrowheads="1"/>
          </p:cNvSpPr>
          <p:nvPr/>
        </p:nvSpPr>
        <p:spPr bwMode="auto">
          <a:xfrm>
            <a:off x="6467475" y="37814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2</a:t>
            </a:r>
          </a:p>
        </p:txBody>
      </p:sp>
      <p:sp>
        <p:nvSpPr>
          <p:cNvPr id="1788934" name="Text Box 6"/>
          <p:cNvSpPr txBox="1">
            <a:spLocks noChangeArrowheads="1"/>
          </p:cNvSpPr>
          <p:nvPr/>
        </p:nvSpPr>
        <p:spPr bwMode="auto">
          <a:xfrm>
            <a:off x="5857875" y="3009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2x2</a:t>
            </a:r>
          </a:p>
        </p:txBody>
      </p:sp>
      <p:sp>
        <p:nvSpPr>
          <p:cNvPr id="1788935" name="Text Box 7"/>
          <p:cNvSpPr txBox="1">
            <a:spLocks noChangeArrowheads="1"/>
          </p:cNvSpPr>
          <p:nvPr/>
        </p:nvSpPr>
        <p:spPr bwMode="auto">
          <a:xfrm>
            <a:off x="6496050" y="2657475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c4x2</a:t>
            </a:r>
          </a:p>
        </p:txBody>
      </p:sp>
      <p:sp>
        <p:nvSpPr>
          <p:cNvPr id="1788936" name="Text Box 8"/>
          <p:cNvSpPr txBox="1">
            <a:spLocks noChangeArrowheads="1"/>
          </p:cNvSpPr>
          <p:nvPr/>
        </p:nvSpPr>
        <p:spPr bwMode="auto">
          <a:xfrm>
            <a:off x="3248025" y="40386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endParaRPr lang="en-US" baseline="0"/>
          </a:p>
        </p:txBody>
      </p:sp>
      <p:sp>
        <p:nvSpPr>
          <p:cNvPr id="1788937" name="Text Box 9"/>
          <p:cNvSpPr txBox="1">
            <a:spLocks noChangeArrowheads="1"/>
          </p:cNvSpPr>
          <p:nvPr/>
        </p:nvSpPr>
        <p:spPr bwMode="auto">
          <a:xfrm>
            <a:off x="3521075" y="59531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r>
              <a:rPr lang="en-US" baseline="0"/>
              <a:t> per 1x1</a:t>
            </a:r>
          </a:p>
        </p:txBody>
      </p:sp>
      <p:sp>
        <p:nvSpPr>
          <p:cNvPr id="1788938" name="Text Box 10"/>
          <p:cNvSpPr txBox="1">
            <a:spLocks noChangeArrowheads="1"/>
          </p:cNvSpPr>
          <p:nvPr/>
        </p:nvSpPr>
        <p:spPr bwMode="auto">
          <a:xfrm>
            <a:off x="2060575" y="1724025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eV/1x1 cell, revTPSSh</a:t>
            </a:r>
          </a:p>
        </p:txBody>
      </p:sp>
      <p:pic>
        <p:nvPicPr>
          <p:cNvPr id="1788939" name="Picture 11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5784850"/>
            <a:ext cx="703262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936111"/>
              </p:ext>
            </p:extLst>
          </p:nvPr>
        </p:nvGraphicFramePr>
        <p:xfrm>
          <a:off x="1344230" y="2022036"/>
          <a:ext cx="5368103" cy="393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90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Stable according to DFT</a:t>
            </a:r>
          </a:p>
        </p:txBody>
      </p:sp>
      <p:sp>
        <p:nvSpPr>
          <p:cNvPr id="1790980" name="Text Box 4"/>
          <p:cNvSpPr txBox="1">
            <a:spLocks noChangeArrowheads="1"/>
          </p:cNvSpPr>
          <p:nvPr/>
        </p:nvSpPr>
        <p:spPr bwMode="auto">
          <a:xfrm>
            <a:off x="885825" y="43434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SrO</a:t>
            </a:r>
          </a:p>
        </p:txBody>
      </p:sp>
      <p:sp>
        <p:nvSpPr>
          <p:cNvPr id="1790981" name="Text Box 5"/>
          <p:cNvSpPr txBox="1">
            <a:spLocks noChangeArrowheads="1"/>
          </p:cNvSpPr>
          <p:nvPr/>
        </p:nvSpPr>
        <p:spPr bwMode="auto">
          <a:xfrm>
            <a:off x="6467475" y="37814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2</a:t>
            </a:r>
          </a:p>
        </p:txBody>
      </p:sp>
      <p:sp>
        <p:nvSpPr>
          <p:cNvPr id="1790982" name="Text Box 6"/>
          <p:cNvSpPr txBox="1">
            <a:spLocks noChangeArrowheads="1"/>
          </p:cNvSpPr>
          <p:nvPr/>
        </p:nvSpPr>
        <p:spPr bwMode="auto">
          <a:xfrm>
            <a:off x="5857875" y="3009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2x2</a:t>
            </a:r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6496050" y="2657475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c4x2</a:t>
            </a:r>
          </a:p>
        </p:txBody>
      </p:sp>
      <p:sp>
        <p:nvSpPr>
          <p:cNvPr id="1790984" name="Text Box 8"/>
          <p:cNvSpPr txBox="1">
            <a:spLocks noChangeArrowheads="1"/>
          </p:cNvSpPr>
          <p:nvPr/>
        </p:nvSpPr>
        <p:spPr bwMode="auto">
          <a:xfrm>
            <a:off x="3248025" y="40386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endParaRPr lang="en-US" baseline="0"/>
          </a:p>
        </p:txBody>
      </p:sp>
      <p:sp>
        <p:nvSpPr>
          <p:cNvPr id="1790985" name="Text Box 9"/>
          <p:cNvSpPr txBox="1">
            <a:spLocks noChangeArrowheads="1"/>
          </p:cNvSpPr>
          <p:nvPr/>
        </p:nvSpPr>
        <p:spPr bwMode="auto">
          <a:xfrm>
            <a:off x="5502275" y="503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13</a:t>
            </a:r>
          </a:p>
        </p:txBody>
      </p:sp>
      <p:sp>
        <p:nvSpPr>
          <p:cNvPr id="1790986" name="Text Box 10"/>
          <p:cNvSpPr txBox="1">
            <a:spLocks noChangeArrowheads="1"/>
          </p:cNvSpPr>
          <p:nvPr/>
        </p:nvSpPr>
        <p:spPr bwMode="auto">
          <a:xfrm>
            <a:off x="5068888" y="36830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Ö</a:t>
            </a:r>
            <a:r>
              <a:rPr lang="en-US" baseline="0"/>
              <a:t>5</a:t>
            </a:r>
          </a:p>
        </p:txBody>
      </p:sp>
      <p:sp>
        <p:nvSpPr>
          <p:cNvPr id="1790987" name="Text Box 11"/>
          <p:cNvSpPr txBox="1">
            <a:spLocks noChangeArrowheads="1"/>
          </p:cNvSpPr>
          <p:nvPr/>
        </p:nvSpPr>
        <p:spPr bwMode="auto">
          <a:xfrm>
            <a:off x="6249988" y="4406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>
                <a:latin typeface="Symbol" pitchFamily="18" charset="2"/>
              </a:rPr>
              <a:t>3</a:t>
            </a:r>
            <a:r>
              <a:rPr lang="en-US" baseline="0"/>
              <a:t>x</a:t>
            </a:r>
            <a:r>
              <a:rPr lang="en-US" baseline="0">
                <a:latin typeface="Symbol" pitchFamily="18" charset="2"/>
              </a:rPr>
              <a:t>3</a:t>
            </a:r>
            <a:endParaRPr lang="en-US" baseline="0"/>
          </a:p>
        </p:txBody>
      </p:sp>
      <p:sp>
        <p:nvSpPr>
          <p:cNvPr id="1790988" name="Text Box 12"/>
          <p:cNvSpPr txBox="1">
            <a:spLocks noChangeArrowheads="1"/>
          </p:cNvSpPr>
          <p:nvPr/>
        </p:nvSpPr>
        <p:spPr bwMode="auto">
          <a:xfrm>
            <a:off x="3521075" y="59531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TiO</a:t>
            </a:r>
            <a:r>
              <a:rPr lang="en-US" baseline="-25000"/>
              <a:t>2</a:t>
            </a:r>
            <a:r>
              <a:rPr lang="en-US" baseline="0"/>
              <a:t> per 1x1</a:t>
            </a:r>
          </a:p>
        </p:txBody>
      </p:sp>
      <p:sp>
        <p:nvSpPr>
          <p:cNvPr id="1790989" name="Text Box 13"/>
          <p:cNvSpPr txBox="1">
            <a:spLocks noChangeArrowheads="1"/>
          </p:cNvSpPr>
          <p:nvPr/>
        </p:nvSpPr>
        <p:spPr bwMode="auto">
          <a:xfrm>
            <a:off x="2060575" y="1724025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eV/1x1 cell, revTPSSh</a:t>
            </a:r>
          </a:p>
        </p:txBody>
      </p:sp>
      <p:pic>
        <p:nvPicPr>
          <p:cNvPr id="1790990" name="Picture 14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5784850"/>
            <a:ext cx="703262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0991" name="Text Box 15"/>
          <p:cNvSpPr txBox="1">
            <a:spLocks noChangeArrowheads="1"/>
          </p:cNvSpPr>
          <p:nvPr/>
        </p:nvSpPr>
        <p:spPr bwMode="auto">
          <a:xfrm>
            <a:off x="4000500" y="2654300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        </a:t>
            </a:r>
            <a:r>
              <a:rPr lang="en-US" baseline="0">
                <a:solidFill>
                  <a:schemeClr val="tx2"/>
                </a:solidFill>
              </a:rPr>
              <a:t>Glasses</a:t>
            </a:r>
          </a:p>
        </p:txBody>
      </p:sp>
      <p:sp>
        <p:nvSpPr>
          <p:cNvPr id="1790992" name="Line 16"/>
          <p:cNvSpPr>
            <a:spLocks noChangeShapeType="1"/>
          </p:cNvSpPr>
          <p:nvPr/>
        </p:nvSpPr>
        <p:spPr bwMode="auto">
          <a:xfrm>
            <a:off x="4089400" y="2882900"/>
            <a:ext cx="482600" cy="12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0993" name="Line 17"/>
          <p:cNvSpPr>
            <a:spLocks noChangeShapeType="1"/>
          </p:cNvSpPr>
          <p:nvPr/>
        </p:nvSpPr>
        <p:spPr bwMode="auto">
          <a:xfrm flipH="1">
            <a:off x="5740400" y="2882900"/>
            <a:ext cx="482600" cy="12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19314" y="6387016"/>
            <a:ext cx="78547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it-IT" altLang="ko-KR" sz="1800" baseline="0" dirty="0">
                <a:ea typeface="굴림" charset="-127"/>
              </a:rPr>
              <a:t>D. M. Kienzle,  A. E. Becerra-Toledo, and L. D. Marks, </a:t>
            </a:r>
            <a:r>
              <a:rPr lang="nb-NO" altLang="ko-KR" sz="1800" baseline="0" dirty="0" smtClean="0">
                <a:ea typeface="굴림" charset="-127"/>
              </a:rPr>
              <a:t>PRL. </a:t>
            </a:r>
            <a:r>
              <a:rPr lang="nb-NO" altLang="ko-KR" sz="1800" baseline="0" dirty="0">
                <a:ea typeface="굴림" charset="-127"/>
              </a:rPr>
              <a:t>106, 176102 (2011)</a:t>
            </a:r>
            <a:r>
              <a:rPr lang="it-IT" altLang="ko-KR" sz="1800" baseline="0" dirty="0">
                <a:ea typeface="굴림" charset="-127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examples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TED, DFT, STM (and chemistry); the SrTiO</a:t>
            </a:r>
            <a:r>
              <a:rPr lang="en-US" baseline="-25000" dirty="0"/>
              <a:t>3</a:t>
            </a:r>
            <a:r>
              <a:rPr lang="en-US" dirty="0"/>
              <a:t> (110) surface</a:t>
            </a:r>
          </a:p>
          <a:p>
            <a:r>
              <a:rPr lang="en-US" dirty="0"/>
              <a:t>What lies beyond order: glass-like </a:t>
            </a:r>
            <a:r>
              <a:rPr lang="en-US" dirty="0" err="1"/>
              <a:t>tilings</a:t>
            </a:r>
            <a:r>
              <a:rPr lang="en-US" dirty="0"/>
              <a:t> on SrTiO</a:t>
            </a:r>
            <a:r>
              <a:rPr lang="en-US" baseline="-25000" dirty="0"/>
              <a:t>3</a:t>
            </a:r>
            <a:r>
              <a:rPr lang="en-US" dirty="0"/>
              <a:t>, the 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13x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</a:t>
            </a:r>
            <a:r>
              <a:rPr lang="en-US" dirty="0"/>
              <a:t> (001) </a:t>
            </a:r>
            <a:r>
              <a:rPr lang="en-US" dirty="0" smtClean="0"/>
              <a:t>reconstruction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Surface Structure of </a:t>
            </a:r>
            <a:r>
              <a:rPr lang="en-US" dirty="0" err="1" smtClean="0">
                <a:solidFill>
                  <a:schemeClr val="accent2"/>
                </a:solidFill>
              </a:rPr>
              <a:t>Nanocuboid</a:t>
            </a:r>
            <a:r>
              <a:rPr lang="en-US" dirty="0" smtClean="0">
                <a:solidFill>
                  <a:schemeClr val="accent2"/>
                </a:solidFill>
              </a:rPr>
              <a:t> SrTiO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/>
              <a:t>Some additional complications: SrTiO</a:t>
            </a:r>
            <a:r>
              <a:rPr lang="en-US" baseline="-25000" dirty="0" smtClean="0"/>
              <a:t>3</a:t>
            </a:r>
            <a:r>
              <a:rPr lang="en-US" dirty="0" smtClean="0"/>
              <a:t> (111), water and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76" y="2614259"/>
            <a:ext cx="3455351" cy="345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n\Desktop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55" y="2573357"/>
            <a:ext cx="3537157" cy="353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9331" y="253217"/>
            <a:ext cx="7772400" cy="1181100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0142" y="1927026"/>
            <a:ext cx="679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/>
              <a:t>     Oleic Acid             Acetic Acid</a:t>
            </a:r>
            <a:endParaRPr lang="en-US" sz="3600" baseline="0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3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箭头连接符 30"/>
          <p:cNvCxnSpPr/>
          <p:nvPr/>
        </p:nvCxnSpPr>
        <p:spPr>
          <a:xfrm>
            <a:off x="3546487" y="2926764"/>
            <a:ext cx="0" cy="21588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2682787" y="2926764"/>
            <a:ext cx="0" cy="21588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7"/>
          <p:cNvSpPr txBox="1"/>
          <p:nvPr/>
        </p:nvSpPr>
        <p:spPr>
          <a:xfrm>
            <a:off x="2372177" y="2569667"/>
            <a:ext cx="7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FFFF00"/>
                </a:solidFill>
                <a:effectLst/>
                <a:ea typeface="宋体"/>
              </a:rPr>
              <a:t>Area 2</a:t>
            </a:r>
            <a:endParaRPr lang="en-US" sz="1200" dirty="0">
              <a:effectLst/>
              <a:ea typeface="宋体"/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3177885" y="2569668"/>
            <a:ext cx="79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FFFF00"/>
                </a:solidFill>
                <a:effectLst/>
                <a:ea typeface="宋体"/>
              </a:rPr>
              <a:t>Area 1</a:t>
            </a:r>
            <a:endParaRPr lang="en-US" sz="1200" dirty="0">
              <a:effectLst/>
              <a:ea typeface="宋体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85" y="132443"/>
            <a:ext cx="7772400" cy="1181100"/>
          </a:xfrm>
        </p:spPr>
        <p:txBody>
          <a:bodyPr/>
          <a:lstStyle/>
          <a:p>
            <a:r>
              <a:rPr lang="en-US" dirty="0" smtClean="0"/>
              <a:t>Profile Imaging</a:t>
            </a:r>
            <a:endParaRPr lang="en-US" dirty="0"/>
          </a:p>
        </p:txBody>
      </p:sp>
      <p:pic>
        <p:nvPicPr>
          <p:cNvPr id="1799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7" y="2606514"/>
            <a:ext cx="5151499" cy="320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9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27" y="2050285"/>
            <a:ext cx="2117863" cy="404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2970" y="6226629"/>
            <a:ext cx="470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ACAT at ANL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011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Numbers, numbers,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Images are for artists</a:t>
            </a:r>
          </a:p>
          <a:p>
            <a:r>
              <a:rPr lang="en-US" dirty="0" smtClean="0"/>
              <a:t>Signals are for scientists</a:t>
            </a:r>
            <a:endParaRPr lang="en-US" dirty="0"/>
          </a:p>
        </p:txBody>
      </p:sp>
      <p:pic>
        <p:nvPicPr>
          <p:cNvPr id="1800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30" y="3273313"/>
            <a:ext cx="418147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0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5" y="3048233"/>
            <a:ext cx="3438307" cy="19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内容占位符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458240"/>
              </p:ext>
            </p:extLst>
          </p:nvPr>
        </p:nvGraphicFramePr>
        <p:xfrm>
          <a:off x="766374" y="4878796"/>
          <a:ext cx="3261048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43" descr="C:\Users\lin\Desktop\largecrop.tif"/>
          <p:cNvPicPr>
            <a:picLocks noChangeAspect="1" noChangeArrowheads="1"/>
          </p:cNvPicPr>
          <p:nvPr/>
        </p:nvPicPr>
        <p:blipFill rotWithShape="1">
          <a:blip r:embed="rId5"/>
          <a:srcRect l="14422" r="62355" b="25717"/>
          <a:stretch/>
        </p:blipFill>
        <p:spPr bwMode="auto">
          <a:xfrm>
            <a:off x="1132112" y="3164345"/>
            <a:ext cx="2946400" cy="356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65362" y="2859314"/>
            <a:ext cx="272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Gaussian Fit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696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Surfaces, surfaces, surfaces</a:t>
            </a:r>
            <a:endParaRPr lang="en-US" dirty="0"/>
          </a:p>
        </p:txBody>
      </p:sp>
      <p:pic>
        <p:nvPicPr>
          <p:cNvPr id="1801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17" y="1679308"/>
            <a:ext cx="6825339" cy="579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119" y="3553305"/>
            <a:ext cx="464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Vibration </a:t>
            </a:r>
          </a:p>
          <a:p>
            <a:r>
              <a:rPr lang="en-US" baseline="0" dirty="0"/>
              <a:t>4</a:t>
            </a:r>
            <a:r>
              <a:rPr lang="en-US" baseline="0" dirty="0" smtClean="0"/>
              <a:t>0 picometers</a:t>
            </a:r>
          </a:p>
          <a:p>
            <a:r>
              <a:rPr lang="en-US" baseline="0" dirty="0" smtClean="0"/>
              <a:t>(I</a:t>
            </a:r>
            <a:r>
              <a:rPr lang="en-US" baseline="0" dirty="0"/>
              <a:t>m</a:t>
            </a:r>
            <a:r>
              <a:rPr lang="en-US" baseline="0" dirty="0" smtClean="0"/>
              <a:t>age Spread?)</a:t>
            </a:r>
            <a:endParaRPr lang="en-US" baseline="0" dirty="0"/>
          </a:p>
        </p:txBody>
      </p:sp>
      <p:sp>
        <p:nvSpPr>
          <p:cNvPr id="3" name="TextBox 2"/>
          <p:cNvSpPr txBox="1"/>
          <p:nvPr/>
        </p:nvSpPr>
        <p:spPr>
          <a:xfrm>
            <a:off x="-26506" y="1698176"/>
            <a:ext cx="232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MacTempas</a:t>
            </a:r>
            <a:endParaRPr lang="en-US" baseline="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7077694" y="4706134"/>
            <a:ext cx="950025" cy="2003426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06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87" y="4765509"/>
            <a:ext cx="618197" cy="183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66" y="2065358"/>
            <a:ext cx="1612036" cy="16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n\Desktop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14" y="2094386"/>
            <a:ext cx="1670094" cy="16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61467" y="1712686"/>
            <a:ext cx="865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/>
              <a:t>Oleic Acid                    Acetic Acid</a:t>
            </a:r>
            <a:endParaRPr lang="en-US" sz="2000" baseline="0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1959408" y="3521257"/>
            <a:ext cx="2641588" cy="3123500"/>
            <a:chOff x="624120" y="3521257"/>
            <a:chExt cx="2641588" cy="3123500"/>
          </a:xfrm>
        </p:grpSpPr>
        <p:pic>
          <p:nvPicPr>
            <p:cNvPr id="6" name="Picture 43" descr="C:\Users\lin\Desktop\largecrop.tif"/>
            <p:cNvPicPr>
              <a:picLocks noChangeAspect="1" noChangeArrowheads="1"/>
            </p:cNvPicPr>
            <p:nvPr/>
          </p:nvPicPr>
          <p:blipFill rotWithShape="1">
            <a:blip r:embed="rId5"/>
            <a:srcRect l="14422" r="62355" b="25717"/>
            <a:stretch/>
          </p:blipFill>
          <p:spPr bwMode="auto">
            <a:xfrm>
              <a:off x="624120" y="3521257"/>
              <a:ext cx="2194560" cy="265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1911" r="63232" b="49934"/>
            <a:stretch/>
          </p:blipFill>
          <p:spPr bwMode="auto">
            <a:xfrm rot="16200000">
              <a:off x="654669" y="4473086"/>
              <a:ext cx="1822315" cy="67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778017" y="3767190"/>
              <a:ext cx="866815" cy="42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34" charset="0"/>
                </a:rPr>
                <a:t>1nm</a:t>
              </a:r>
            </a:p>
          </p:txBody>
        </p:sp>
        <p:cxnSp>
          <p:nvCxnSpPr>
            <p:cNvPr id="16" name="Straight Connector 10"/>
            <p:cNvCxnSpPr/>
            <p:nvPr/>
          </p:nvCxnSpPr>
          <p:spPr>
            <a:xfrm rot="5400000">
              <a:off x="1107048" y="3750042"/>
              <a:ext cx="0" cy="61277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43428" y="6183092"/>
              <a:ext cx="2322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/>
                <a:t>SrO surface</a:t>
              </a:r>
              <a:endParaRPr lang="en-US" baseline="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500115" y="3515495"/>
            <a:ext cx="2735887" cy="3156898"/>
            <a:chOff x="4500115" y="3515495"/>
            <a:chExt cx="2735887" cy="3156898"/>
          </a:xfrm>
        </p:grpSpPr>
        <p:grpSp>
          <p:nvGrpSpPr>
            <p:cNvPr id="41" name="Group 40"/>
            <p:cNvGrpSpPr/>
            <p:nvPr/>
          </p:nvGrpSpPr>
          <p:grpSpPr>
            <a:xfrm>
              <a:off x="4500115" y="3515495"/>
              <a:ext cx="2735887" cy="3156898"/>
              <a:chOff x="3156876" y="3515495"/>
              <a:chExt cx="2735887" cy="315689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156876" y="3515495"/>
                <a:ext cx="2194560" cy="2633157"/>
                <a:chOff x="2953680" y="3646121"/>
                <a:chExt cx="2194560" cy="2633157"/>
              </a:xfrm>
            </p:grpSpPr>
            <p:pic>
              <p:nvPicPr>
                <p:cNvPr id="12" name="Picture 3" descr="C:\Users\lin\Desktop\cropped.tif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953680" y="3646121"/>
                  <a:ext cx="2194560" cy="2633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" name="直接连接符 28"/>
                <p:cNvCxnSpPr/>
                <p:nvPr/>
              </p:nvCxnSpPr>
              <p:spPr>
                <a:xfrm>
                  <a:off x="3054561" y="4112485"/>
                  <a:ext cx="582074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031987" y="3806280"/>
                  <a:ext cx="72248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</a:t>
                  </a:r>
                  <a:r>
                    <a:rPr lang="en-US" altLang="zh-CN" b="1" dirty="0" smtClean="0">
                      <a:solidFill>
                        <a:schemeClr val="bg1"/>
                      </a:solidFill>
                    </a:rPr>
                    <a:t>nm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3643072" y="6210728"/>
                <a:ext cx="22496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TiO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DL</a:t>
                </a:r>
                <a:endParaRPr lang="en-US" baseline="0" dirty="0"/>
              </a:p>
            </p:txBody>
          </p:sp>
        </p:grpSp>
        <p:pic>
          <p:nvPicPr>
            <p:cNvPr id="27" name="Picture 6" descr="E:\negative\Image # 6, F = 30Å, T = 76Å.tiff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4928342" y="4125127"/>
              <a:ext cx="1443677" cy="57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75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673678"/>
              </p:ext>
            </p:extLst>
          </p:nvPr>
        </p:nvGraphicFramePr>
        <p:xfrm>
          <a:off x="2655716" y="2292313"/>
          <a:ext cx="68407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40703" y="1816817"/>
            <a:ext cx="1714881" cy="338554"/>
            <a:chOff x="4040703" y="1816817"/>
            <a:chExt cx="1714881" cy="338554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V="1">
              <a:off x="4223657" y="2133600"/>
              <a:ext cx="827314" cy="14514"/>
            </a:xfrm>
            <a:prstGeom prst="straightConnector1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4040703" y="1816817"/>
              <a:ext cx="1714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Bulk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sp>
        <p:nvSpPr>
          <p:cNvPr id="2" name="TextBox 1"/>
          <p:cNvSpPr txBox="1"/>
          <p:nvPr/>
        </p:nvSpPr>
        <p:spPr>
          <a:xfrm>
            <a:off x="389325" y="6287151"/>
            <a:ext cx="663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Not for the faint hearted....</a:t>
            </a:r>
            <a:endParaRPr lang="en-US" baseline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163439" y="2437718"/>
            <a:ext cx="3877264" cy="3887043"/>
            <a:chOff x="163439" y="2437718"/>
            <a:chExt cx="3877264" cy="3887043"/>
          </a:xfrm>
        </p:grpSpPr>
        <p:grpSp>
          <p:nvGrpSpPr>
            <p:cNvPr id="40" name="Group 39"/>
            <p:cNvGrpSpPr/>
            <p:nvPr/>
          </p:nvGrpSpPr>
          <p:grpSpPr>
            <a:xfrm>
              <a:off x="163439" y="2437718"/>
              <a:ext cx="3877264" cy="3887043"/>
              <a:chOff x="624120" y="3521257"/>
              <a:chExt cx="2641588" cy="3123500"/>
            </a:xfrm>
          </p:grpSpPr>
          <p:pic>
            <p:nvPicPr>
              <p:cNvPr id="6" name="Picture 43" descr="C:\Users\lin\Desktop\largecrop.tif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4422" r="62355" b="25717"/>
              <a:stretch/>
            </p:blipFill>
            <p:spPr bwMode="auto">
              <a:xfrm>
                <a:off x="624120" y="3521257"/>
                <a:ext cx="2194560" cy="2652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11"/>
              <p:cNvSpPr txBox="1">
                <a:spLocks noChangeArrowheads="1"/>
              </p:cNvSpPr>
              <p:nvPr/>
            </p:nvSpPr>
            <p:spPr bwMode="auto">
              <a:xfrm>
                <a:off x="778017" y="3767190"/>
                <a:ext cx="866815" cy="420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alibri" pitchFamily="34" charset="0"/>
                  </a:rPr>
                  <a:t>1nm</a:t>
                </a:r>
              </a:p>
            </p:txBody>
          </p:sp>
          <p:cxnSp>
            <p:nvCxnSpPr>
              <p:cNvPr id="16" name="Straight Connector 10"/>
              <p:cNvCxnSpPr/>
              <p:nvPr/>
            </p:nvCxnSpPr>
            <p:spPr>
              <a:xfrm rot="5400000">
                <a:off x="1107048" y="3750042"/>
                <a:ext cx="0" cy="612775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943428" y="6183092"/>
                <a:ext cx="2322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SrO surface</a:t>
                </a:r>
                <a:endParaRPr lang="en-US" baseline="0" dirty="0"/>
              </a:p>
            </p:txBody>
          </p:sp>
        </p:grpSp>
        <p:pic>
          <p:nvPicPr>
            <p:cNvPr id="18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1911" r="63232" b="49934"/>
            <a:stretch/>
          </p:blipFill>
          <p:spPr bwMode="auto">
            <a:xfrm rot="16200000">
              <a:off x="605316" y="3621007"/>
              <a:ext cx="2252544" cy="83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2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034" name="Rectangle 2"/>
          <p:cNvSpPr>
            <a:spLocks noChangeArrowheads="1"/>
          </p:cNvSpPr>
          <p:nvPr/>
        </p:nvSpPr>
        <p:spPr bwMode="auto">
          <a:xfrm>
            <a:off x="4676775" y="5881688"/>
            <a:ext cx="45704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/>
          <a:p>
            <a:pPr defTabSz="874713"/>
            <a:r>
              <a:rPr lang="en-US" sz="1800" baseline="0" dirty="0">
                <a:latin typeface="Arial" charset="0"/>
                <a:cs typeface="Times New Roman" pitchFamily="18" charset="0"/>
              </a:rPr>
              <a:t>   This cartoon is almost certainly far from reality about the surface structure</a:t>
            </a:r>
          </a:p>
        </p:txBody>
      </p:sp>
      <p:sp>
        <p:nvSpPr>
          <p:cNvPr id="170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060450" y="492125"/>
            <a:ext cx="7556500" cy="685800"/>
          </a:xfrm>
        </p:spPr>
        <p:txBody>
          <a:bodyPr/>
          <a:lstStyle/>
          <a:p>
            <a:r>
              <a:rPr lang="en-US" dirty="0"/>
              <a:t>Catalytic Schematics</a:t>
            </a:r>
            <a:r>
              <a:rPr lang="en-US" sz="2800" b="1" dirty="0">
                <a:latin typeface="Arial" charset="0"/>
              </a:rPr>
              <a:t> </a:t>
            </a:r>
            <a:endParaRPr lang="en-US" sz="2800" b="1" u="sng" dirty="0">
              <a:latin typeface="Arial" charset="0"/>
            </a:endParaRPr>
          </a:p>
        </p:txBody>
      </p:sp>
      <p:grpSp>
        <p:nvGrpSpPr>
          <p:cNvPr id="1708036" name="Group 4"/>
          <p:cNvGrpSpPr>
            <a:grpSpLocks/>
          </p:cNvGrpSpPr>
          <p:nvPr/>
        </p:nvGrpSpPr>
        <p:grpSpPr bwMode="auto">
          <a:xfrm>
            <a:off x="4710113" y="2641600"/>
            <a:ext cx="4530725" cy="3001963"/>
            <a:chOff x="2806" y="2294"/>
            <a:chExt cx="2940" cy="2017"/>
          </a:xfrm>
        </p:grpSpPr>
        <p:sp>
          <p:nvSpPr>
            <p:cNvPr id="1708037" name="Text Box 5"/>
            <p:cNvSpPr txBox="1">
              <a:spLocks noChangeArrowheads="1"/>
            </p:cNvSpPr>
            <p:nvPr/>
          </p:nvSpPr>
          <p:spPr bwMode="auto">
            <a:xfrm>
              <a:off x="2832" y="4080"/>
              <a:ext cx="29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700" baseline="0" dirty="0">
                  <a:latin typeface="Times New Roman" pitchFamily="18" charset="0"/>
                </a:rPr>
                <a:t>Mg</a:t>
              </a:r>
              <a:r>
                <a:rPr lang="en-US" sz="1700" baseline="-25000" dirty="0">
                  <a:latin typeface="Times New Roman" pitchFamily="18" charset="0"/>
                </a:rPr>
                <a:t>3</a:t>
              </a:r>
              <a:r>
                <a:rPr lang="en-US" sz="1700" baseline="0" dirty="0">
                  <a:latin typeface="Times New Roman" pitchFamily="18" charset="0"/>
                </a:rPr>
                <a:t>(VO</a:t>
              </a:r>
              <a:r>
                <a:rPr lang="en-US" sz="1700" baseline="-25000" dirty="0">
                  <a:latin typeface="Times New Roman" pitchFamily="18" charset="0"/>
                </a:rPr>
                <a:t>4</a:t>
              </a:r>
              <a:r>
                <a:rPr lang="en-US" sz="1700" baseline="0" dirty="0">
                  <a:latin typeface="Times New Roman" pitchFamily="18" charset="0"/>
                </a:rPr>
                <a:t>)</a:t>
              </a:r>
              <a:r>
                <a:rPr lang="en-US" sz="1700" baseline="-25000" dirty="0">
                  <a:latin typeface="Times New Roman" pitchFamily="18" charset="0"/>
                </a:rPr>
                <a:t>2</a:t>
              </a:r>
              <a:r>
                <a:rPr lang="en-US" sz="1700" baseline="0" dirty="0">
                  <a:latin typeface="Times New Roman" pitchFamily="18" charset="0"/>
                </a:rPr>
                <a:t>                       Mg</a:t>
              </a:r>
              <a:r>
                <a:rPr lang="en-US" sz="1700" baseline="-25000" dirty="0">
                  <a:latin typeface="Times New Roman" pitchFamily="18" charset="0"/>
                </a:rPr>
                <a:t>3</a:t>
              </a:r>
              <a:r>
                <a:rPr lang="en-US" sz="1700" baseline="0" dirty="0">
                  <a:latin typeface="Times New Roman" pitchFamily="18" charset="0"/>
                </a:rPr>
                <a:t>V</a:t>
              </a:r>
              <a:r>
                <a:rPr lang="en-US" sz="1700" baseline="-25000" dirty="0">
                  <a:latin typeface="Times New Roman" pitchFamily="18" charset="0"/>
                </a:rPr>
                <a:t>2</a:t>
              </a:r>
              <a:r>
                <a:rPr lang="en-US" sz="1700" baseline="0" dirty="0">
                  <a:latin typeface="Times New Roman" pitchFamily="18" charset="0"/>
                </a:rPr>
                <a:t>O</a:t>
              </a:r>
              <a:r>
                <a:rPr lang="en-US" sz="1700" baseline="-25000" dirty="0">
                  <a:latin typeface="Times New Roman" pitchFamily="18" charset="0"/>
                </a:rPr>
                <a:t>6</a:t>
              </a:r>
              <a:r>
                <a:rPr lang="en-US" sz="1700" baseline="0" dirty="0">
                  <a:latin typeface="Times New Roman" pitchFamily="18" charset="0"/>
                </a:rPr>
                <a:t> + 2O</a:t>
              </a:r>
              <a:r>
                <a:rPr lang="en-US" sz="1700" baseline="-25000" dirty="0">
                  <a:latin typeface="Times New Roman" pitchFamily="18" charset="0"/>
                </a:rPr>
                <a:t>bulk</a:t>
              </a:r>
              <a:endParaRPr lang="en-US" sz="2300" baseline="0" dirty="0">
                <a:latin typeface="Times New Roman" pitchFamily="18" charset="0"/>
              </a:endParaRPr>
            </a:p>
          </p:txBody>
        </p:sp>
        <p:sp>
          <p:nvSpPr>
            <p:cNvPr id="1708038" name="Line 6"/>
            <p:cNvSpPr>
              <a:spLocks noChangeAspect="1" noChangeShapeType="1"/>
            </p:cNvSpPr>
            <p:nvPr/>
          </p:nvSpPr>
          <p:spPr bwMode="auto">
            <a:xfrm rot="5400000" flipH="1">
              <a:off x="3496" y="3207"/>
              <a:ext cx="61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39" name="Text Box 7"/>
            <p:cNvSpPr txBox="1">
              <a:spLocks noChangeAspect="1" noChangeArrowheads="1"/>
            </p:cNvSpPr>
            <p:nvPr/>
          </p:nvSpPr>
          <p:spPr bwMode="auto">
            <a:xfrm>
              <a:off x="3871" y="3355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40" name="Text Box 8"/>
            <p:cNvSpPr txBox="1">
              <a:spLocks noChangeAspect="1" noChangeArrowheads="1"/>
            </p:cNvSpPr>
            <p:nvPr/>
          </p:nvSpPr>
          <p:spPr bwMode="auto">
            <a:xfrm>
              <a:off x="3848" y="3620"/>
              <a:ext cx="2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Mg</a:t>
              </a:r>
            </a:p>
          </p:txBody>
        </p:sp>
        <p:sp>
          <p:nvSpPr>
            <p:cNvPr id="1708041" name="Text Box 9"/>
            <p:cNvSpPr txBox="1">
              <a:spLocks noChangeAspect="1" noChangeArrowheads="1"/>
            </p:cNvSpPr>
            <p:nvPr/>
          </p:nvSpPr>
          <p:spPr bwMode="auto">
            <a:xfrm>
              <a:off x="3532" y="3238"/>
              <a:ext cx="3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0000CC"/>
                  </a:solidFill>
                  <a:latin typeface="Times New Roman" pitchFamily="18" charset="0"/>
                </a:rPr>
                <a:t>Mg</a:t>
              </a:r>
              <a:endParaRPr lang="en-US" sz="1500" baseline="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708042" name="Text Box 10"/>
            <p:cNvSpPr txBox="1">
              <a:spLocks noChangeAspect="1" noChangeArrowheads="1"/>
            </p:cNvSpPr>
            <p:nvPr/>
          </p:nvSpPr>
          <p:spPr bwMode="auto">
            <a:xfrm>
              <a:off x="4121" y="325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CC0000"/>
                  </a:solidFill>
                  <a:latin typeface="Times New Roman" pitchFamily="18" charset="0"/>
                </a:rPr>
                <a:t>V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43" name="Text Box 11"/>
            <p:cNvSpPr txBox="1">
              <a:spLocks noChangeAspect="1" noChangeArrowheads="1"/>
            </p:cNvSpPr>
            <p:nvPr/>
          </p:nvSpPr>
          <p:spPr bwMode="auto">
            <a:xfrm>
              <a:off x="4122" y="2942"/>
              <a:ext cx="2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99CC00"/>
                  </a:solidFill>
                  <a:latin typeface="Times New Roman" pitchFamily="18" charset="0"/>
                </a:rPr>
                <a:t>O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44" name="Text Box 12"/>
            <p:cNvSpPr txBox="1">
              <a:spLocks noChangeAspect="1" noChangeArrowheads="1"/>
            </p:cNvSpPr>
            <p:nvPr/>
          </p:nvSpPr>
          <p:spPr bwMode="auto">
            <a:xfrm>
              <a:off x="3570" y="3620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45" name="Line 13"/>
            <p:cNvSpPr>
              <a:spLocks noChangeAspect="1" noChangeShapeType="1"/>
            </p:cNvSpPr>
            <p:nvPr/>
          </p:nvSpPr>
          <p:spPr bwMode="auto">
            <a:xfrm>
              <a:off x="3667" y="3100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46" name="Line 14"/>
            <p:cNvSpPr>
              <a:spLocks noChangeAspect="1" noChangeShapeType="1"/>
            </p:cNvSpPr>
            <p:nvPr/>
          </p:nvSpPr>
          <p:spPr bwMode="auto">
            <a:xfrm>
              <a:off x="3667" y="3406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47" name="Line 15"/>
            <p:cNvSpPr>
              <a:spLocks noChangeAspect="1" noChangeShapeType="1"/>
            </p:cNvSpPr>
            <p:nvPr/>
          </p:nvSpPr>
          <p:spPr bwMode="auto">
            <a:xfrm rot="-5400000">
              <a:off x="3524" y="3355"/>
              <a:ext cx="76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48" name="Line 16"/>
            <p:cNvSpPr>
              <a:spLocks noChangeAspect="1" noChangeShapeType="1"/>
            </p:cNvSpPr>
            <p:nvPr/>
          </p:nvSpPr>
          <p:spPr bwMode="auto">
            <a:xfrm>
              <a:off x="3962" y="3516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49" name="Line 17"/>
            <p:cNvSpPr>
              <a:spLocks noChangeAspect="1" noChangeShapeType="1"/>
            </p:cNvSpPr>
            <p:nvPr/>
          </p:nvSpPr>
          <p:spPr bwMode="auto">
            <a:xfrm rot="-5400000">
              <a:off x="3811" y="3641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0" name="Line 18"/>
            <p:cNvSpPr>
              <a:spLocks noChangeAspect="1" noChangeShapeType="1"/>
            </p:cNvSpPr>
            <p:nvPr/>
          </p:nvSpPr>
          <p:spPr bwMode="auto">
            <a:xfrm rot="-5400000">
              <a:off x="3517" y="3642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1" name="Line 19"/>
            <p:cNvSpPr>
              <a:spLocks noChangeAspect="1" noChangeShapeType="1"/>
            </p:cNvSpPr>
            <p:nvPr/>
          </p:nvSpPr>
          <p:spPr bwMode="auto">
            <a:xfrm rot="5400000" flipH="1">
              <a:off x="3784" y="3334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2" name="Line 20"/>
            <p:cNvSpPr>
              <a:spLocks noChangeAspect="1" noChangeShapeType="1"/>
            </p:cNvSpPr>
            <p:nvPr/>
          </p:nvSpPr>
          <p:spPr bwMode="auto">
            <a:xfrm rot="-5400000">
              <a:off x="3756" y="3172"/>
              <a:ext cx="81" cy="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3" name="Line 21"/>
            <p:cNvSpPr>
              <a:spLocks noChangeAspect="1" noChangeShapeType="1"/>
            </p:cNvSpPr>
            <p:nvPr/>
          </p:nvSpPr>
          <p:spPr bwMode="auto">
            <a:xfrm rot="-5400000">
              <a:off x="4049" y="3336"/>
              <a:ext cx="92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08054" name="Group 22"/>
            <p:cNvGrpSpPr>
              <a:grpSpLocks noChangeAspect="1"/>
            </p:cNvGrpSpPr>
            <p:nvPr/>
          </p:nvGrpSpPr>
          <p:grpSpPr bwMode="auto">
            <a:xfrm>
              <a:off x="4199" y="3121"/>
              <a:ext cx="40" cy="154"/>
              <a:chOff x="2241" y="3885"/>
              <a:chExt cx="63" cy="241"/>
            </a:xfrm>
          </p:grpSpPr>
          <p:sp>
            <p:nvSpPr>
              <p:cNvPr id="1708055" name="Line 23"/>
              <p:cNvSpPr>
                <a:spLocks noChangeAspect="1" noChangeShapeType="1"/>
              </p:cNvSpPr>
              <p:nvPr/>
            </p:nvSpPr>
            <p:spPr bwMode="auto">
              <a:xfrm>
                <a:off x="2241" y="38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08056" name="Line 24"/>
              <p:cNvSpPr>
                <a:spLocks noChangeAspect="1" noChangeShapeType="1"/>
              </p:cNvSpPr>
              <p:nvPr/>
            </p:nvSpPr>
            <p:spPr bwMode="auto">
              <a:xfrm>
                <a:off x="2304" y="388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708057" name="Line 25"/>
            <p:cNvSpPr>
              <a:spLocks noChangeAspect="1" noChangeShapeType="1"/>
            </p:cNvSpPr>
            <p:nvPr/>
          </p:nvSpPr>
          <p:spPr bwMode="auto">
            <a:xfrm>
              <a:off x="3972" y="3799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8" name="Line 26"/>
            <p:cNvSpPr>
              <a:spLocks noChangeAspect="1" noChangeShapeType="1"/>
            </p:cNvSpPr>
            <p:nvPr/>
          </p:nvSpPr>
          <p:spPr bwMode="auto">
            <a:xfrm rot="-5400000">
              <a:off x="4164" y="3486"/>
              <a:ext cx="167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59" name="Text Box 27"/>
            <p:cNvSpPr txBox="1">
              <a:spLocks noChangeAspect="1" noChangeArrowheads="1"/>
            </p:cNvSpPr>
            <p:nvPr/>
          </p:nvSpPr>
          <p:spPr bwMode="auto">
            <a:xfrm flipH="1">
              <a:off x="4368" y="3426"/>
              <a:ext cx="20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60" name="Line 28"/>
            <p:cNvSpPr>
              <a:spLocks noChangeAspect="1" noChangeShapeType="1"/>
            </p:cNvSpPr>
            <p:nvPr/>
          </p:nvSpPr>
          <p:spPr bwMode="auto">
            <a:xfrm rot="5400000" flipH="1">
              <a:off x="4269" y="3358"/>
              <a:ext cx="124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61" name="Text Box 29"/>
            <p:cNvSpPr txBox="1">
              <a:spLocks noChangeAspect="1" noChangeArrowheads="1"/>
            </p:cNvSpPr>
            <p:nvPr/>
          </p:nvSpPr>
          <p:spPr bwMode="auto">
            <a:xfrm flipH="1" flipV="1">
              <a:off x="4342" y="3071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62" name="Line 30"/>
            <p:cNvSpPr>
              <a:spLocks noChangeAspect="1" noChangeShapeType="1"/>
            </p:cNvSpPr>
            <p:nvPr/>
          </p:nvSpPr>
          <p:spPr bwMode="auto">
            <a:xfrm rot="-5400000" flipH="1" flipV="1">
              <a:off x="4292" y="3213"/>
              <a:ext cx="8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63" name="Line 31"/>
            <p:cNvSpPr>
              <a:spLocks noChangeAspect="1" noChangeShapeType="1"/>
            </p:cNvSpPr>
            <p:nvPr/>
          </p:nvSpPr>
          <p:spPr bwMode="auto">
            <a:xfrm rot="-5400000">
              <a:off x="3803" y="3755"/>
              <a:ext cx="76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64" name="Line 32"/>
            <p:cNvSpPr>
              <a:spLocks noChangeAspect="1" noChangeShapeType="1"/>
            </p:cNvSpPr>
            <p:nvPr/>
          </p:nvSpPr>
          <p:spPr bwMode="auto">
            <a:xfrm rot="5400000" flipH="1">
              <a:off x="4083" y="3757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65" name="Line 33"/>
            <p:cNvSpPr>
              <a:spLocks noChangeAspect="1" noChangeShapeType="1"/>
            </p:cNvSpPr>
            <p:nvPr/>
          </p:nvSpPr>
          <p:spPr bwMode="auto">
            <a:xfrm rot="-5400000">
              <a:off x="5350" y="3205"/>
              <a:ext cx="61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66" name="Text Box 34"/>
            <p:cNvSpPr txBox="1">
              <a:spLocks noChangeAspect="1" noChangeArrowheads="1"/>
            </p:cNvSpPr>
            <p:nvPr/>
          </p:nvSpPr>
          <p:spPr bwMode="auto">
            <a:xfrm flipH="1">
              <a:off x="4858" y="336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67" name="Text Box 35"/>
            <p:cNvSpPr txBox="1">
              <a:spLocks noChangeAspect="1" noChangeArrowheads="1"/>
            </p:cNvSpPr>
            <p:nvPr/>
          </p:nvSpPr>
          <p:spPr bwMode="auto">
            <a:xfrm flipH="1">
              <a:off x="4791" y="3627"/>
              <a:ext cx="29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Mg</a:t>
              </a:r>
            </a:p>
          </p:txBody>
        </p:sp>
        <p:sp>
          <p:nvSpPr>
            <p:cNvPr id="1708068" name="Text Box 36"/>
            <p:cNvSpPr txBox="1">
              <a:spLocks noChangeAspect="1" noChangeArrowheads="1"/>
            </p:cNvSpPr>
            <p:nvPr/>
          </p:nvSpPr>
          <p:spPr bwMode="auto">
            <a:xfrm flipH="1">
              <a:off x="5118" y="3228"/>
              <a:ext cx="3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0000CC"/>
                  </a:solidFill>
                  <a:latin typeface="Times New Roman" pitchFamily="18" charset="0"/>
                </a:rPr>
                <a:t>Mg</a:t>
              </a:r>
              <a:endParaRPr lang="en-US" sz="1500" baseline="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708069" name="Text Box 37"/>
            <p:cNvSpPr txBox="1">
              <a:spLocks noChangeAspect="1" noChangeArrowheads="1"/>
            </p:cNvSpPr>
            <p:nvPr/>
          </p:nvSpPr>
          <p:spPr bwMode="auto">
            <a:xfrm flipH="1">
              <a:off x="4599" y="3247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CC0000"/>
                  </a:solidFill>
                  <a:latin typeface="Times New Roman" pitchFamily="18" charset="0"/>
                </a:rPr>
                <a:t>V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70" name="Text Box 38"/>
            <p:cNvSpPr txBox="1">
              <a:spLocks noChangeAspect="1" noChangeArrowheads="1"/>
            </p:cNvSpPr>
            <p:nvPr/>
          </p:nvSpPr>
          <p:spPr bwMode="auto">
            <a:xfrm flipH="1">
              <a:off x="4593" y="2954"/>
              <a:ext cx="21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99CC00"/>
                  </a:solidFill>
                  <a:latin typeface="Times New Roman" pitchFamily="18" charset="0"/>
                </a:rPr>
                <a:t>O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71" name="Text Box 39"/>
            <p:cNvSpPr txBox="1">
              <a:spLocks noChangeAspect="1" noChangeArrowheads="1"/>
            </p:cNvSpPr>
            <p:nvPr/>
          </p:nvSpPr>
          <p:spPr bwMode="auto">
            <a:xfrm flipH="1">
              <a:off x="5157" y="3618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708072" name="Line 40"/>
            <p:cNvSpPr>
              <a:spLocks noChangeAspect="1" noChangeShapeType="1"/>
            </p:cNvSpPr>
            <p:nvPr/>
          </p:nvSpPr>
          <p:spPr bwMode="auto">
            <a:xfrm flipH="1">
              <a:off x="5242" y="3098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3" name="Line 41"/>
            <p:cNvSpPr>
              <a:spLocks noChangeAspect="1" noChangeShapeType="1"/>
            </p:cNvSpPr>
            <p:nvPr/>
          </p:nvSpPr>
          <p:spPr bwMode="auto">
            <a:xfrm flipH="1">
              <a:off x="5242" y="3404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4" name="Line 42"/>
            <p:cNvSpPr>
              <a:spLocks noChangeAspect="1" noChangeShapeType="1"/>
            </p:cNvSpPr>
            <p:nvPr/>
          </p:nvSpPr>
          <p:spPr bwMode="auto">
            <a:xfrm rot="5400000" flipH="1">
              <a:off x="5339" y="3383"/>
              <a:ext cx="5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5" name="Line 43"/>
            <p:cNvSpPr>
              <a:spLocks noChangeAspect="1" noChangeShapeType="1"/>
            </p:cNvSpPr>
            <p:nvPr/>
          </p:nvSpPr>
          <p:spPr bwMode="auto">
            <a:xfrm flipH="1">
              <a:off x="4946" y="3514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6" name="Line 44"/>
            <p:cNvSpPr>
              <a:spLocks noChangeAspect="1" noChangeShapeType="1"/>
            </p:cNvSpPr>
            <p:nvPr/>
          </p:nvSpPr>
          <p:spPr bwMode="auto">
            <a:xfrm rot="5400000" flipH="1">
              <a:off x="5098" y="3639"/>
              <a:ext cx="0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7" name="Line 45"/>
            <p:cNvSpPr>
              <a:spLocks noChangeAspect="1" noChangeShapeType="1"/>
            </p:cNvSpPr>
            <p:nvPr/>
          </p:nvSpPr>
          <p:spPr bwMode="auto">
            <a:xfrm rot="5400000" flipH="1">
              <a:off x="5392" y="3641"/>
              <a:ext cx="0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8" name="Line 46"/>
            <p:cNvSpPr>
              <a:spLocks noChangeAspect="1" noChangeShapeType="1"/>
            </p:cNvSpPr>
            <p:nvPr/>
          </p:nvSpPr>
          <p:spPr bwMode="auto">
            <a:xfrm rot="-5400000">
              <a:off x="5033" y="3332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79" name="Line 47"/>
            <p:cNvSpPr>
              <a:spLocks noChangeAspect="1" noChangeShapeType="1"/>
            </p:cNvSpPr>
            <p:nvPr/>
          </p:nvSpPr>
          <p:spPr bwMode="auto">
            <a:xfrm rot="5400000" flipH="1">
              <a:off x="5068" y="3191"/>
              <a:ext cx="71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0" name="Line 48"/>
            <p:cNvSpPr>
              <a:spLocks noChangeAspect="1" noChangeShapeType="1"/>
            </p:cNvSpPr>
            <p:nvPr/>
          </p:nvSpPr>
          <p:spPr bwMode="auto">
            <a:xfrm rot="5400000" flipH="1">
              <a:off x="4767" y="3334"/>
              <a:ext cx="92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08081" name="Group 49"/>
            <p:cNvGrpSpPr>
              <a:grpSpLocks noChangeAspect="1"/>
            </p:cNvGrpSpPr>
            <p:nvPr/>
          </p:nvGrpSpPr>
          <p:grpSpPr bwMode="auto">
            <a:xfrm flipH="1">
              <a:off x="4670" y="3120"/>
              <a:ext cx="39" cy="154"/>
              <a:chOff x="2241" y="3885"/>
              <a:chExt cx="63" cy="241"/>
            </a:xfrm>
          </p:grpSpPr>
          <p:sp>
            <p:nvSpPr>
              <p:cNvPr id="1708082" name="Line 50"/>
              <p:cNvSpPr>
                <a:spLocks noChangeAspect="1" noChangeShapeType="1"/>
              </p:cNvSpPr>
              <p:nvPr/>
            </p:nvSpPr>
            <p:spPr bwMode="auto">
              <a:xfrm>
                <a:off x="2241" y="38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08083" name="Line 51"/>
              <p:cNvSpPr>
                <a:spLocks noChangeAspect="1" noChangeShapeType="1"/>
              </p:cNvSpPr>
              <p:nvPr/>
            </p:nvSpPr>
            <p:spPr bwMode="auto">
              <a:xfrm>
                <a:off x="2304" y="388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708084" name="Line 52"/>
            <p:cNvSpPr>
              <a:spLocks noChangeAspect="1" noChangeShapeType="1"/>
            </p:cNvSpPr>
            <p:nvPr/>
          </p:nvSpPr>
          <p:spPr bwMode="auto">
            <a:xfrm flipH="1">
              <a:off x="4936" y="379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5" name="Line 53"/>
            <p:cNvSpPr>
              <a:spLocks noChangeAspect="1" noChangeShapeType="1"/>
            </p:cNvSpPr>
            <p:nvPr/>
          </p:nvSpPr>
          <p:spPr bwMode="auto">
            <a:xfrm rot="5400000" flipH="1">
              <a:off x="4577" y="3484"/>
              <a:ext cx="167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6" name="Line 54"/>
            <p:cNvSpPr>
              <a:spLocks noChangeAspect="1" noChangeShapeType="1"/>
            </p:cNvSpPr>
            <p:nvPr/>
          </p:nvSpPr>
          <p:spPr bwMode="auto">
            <a:xfrm rot="-5400000">
              <a:off x="4516" y="3356"/>
              <a:ext cx="124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7" name="Line 55"/>
            <p:cNvSpPr>
              <a:spLocks noChangeAspect="1" noChangeShapeType="1"/>
            </p:cNvSpPr>
            <p:nvPr/>
          </p:nvSpPr>
          <p:spPr bwMode="auto">
            <a:xfrm rot="5400000" flipV="1">
              <a:off x="4531" y="3211"/>
              <a:ext cx="8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8" name="Line 56"/>
            <p:cNvSpPr>
              <a:spLocks noChangeAspect="1" noChangeShapeType="1"/>
            </p:cNvSpPr>
            <p:nvPr/>
          </p:nvSpPr>
          <p:spPr bwMode="auto">
            <a:xfrm rot="5400000" flipH="1">
              <a:off x="5031" y="3755"/>
              <a:ext cx="76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89" name="Line 57"/>
            <p:cNvSpPr>
              <a:spLocks noChangeAspect="1" noChangeShapeType="1"/>
            </p:cNvSpPr>
            <p:nvPr/>
          </p:nvSpPr>
          <p:spPr bwMode="auto">
            <a:xfrm rot="-5400000">
              <a:off x="4734" y="3756"/>
              <a:ext cx="92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90" name="Line 58"/>
            <p:cNvSpPr>
              <a:spLocks noChangeAspect="1" noChangeShapeType="1"/>
            </p:cNvSpPr>
            <p:nvPr/>
          </p:nvSpPr>
          <p:spPr bwMode="auto">
            <a:xfrm>
              <a:off x="2846" y="3525"/>
              <a:ext cx="2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91" name="Text Box 59"/>
            <p:cNvSpPr txBox="1">
              <a:spLocks noChangeAspect="1" noChangeArrowheads="1"/>
            </p:cNvSpPr>
            <p:nvPr/>
          </p:nvSpPr>
          <p:spPr bwMode="auto">
            <a:xfrm>
              <a:off x="2892" y="3233"/>
              <a:ext cx="468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300" baseline="0" dirty="0">
                  <a:solidFill>
                    <a:srgbClr val="0000CC"/>
                  </a:solidFill>
                  <a:latin typeface="Impact" pitchFamily="34" charset="0"/>
                </a:rPr>
                <a:t>surface</a:t>
              </a:r>
              <a:endParaRPr lang="en-US" sz="1300" baseline="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1708092" name="Text Box 60"/>
            <p:cNvSpPr txBox="1">
              <a:spLocks noChangeAspect="1" noChangeArrowheads="1"/>
            </p:cNvSpPr>
            <p:nvPr/>
          </p:nvSpPr>
          <p:spPr bwMode="auto">
            <a:xfrm>
              <a:off x="2951" y="3539"/>
              <a:ext cx="3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300" baseline="0" dirty="0">
                  <a:solidFill>
                    <a:srgbClr val="0000CC"/>
                  </a:solidFill>
                  <a:latin typeface="Impact" pitchFamily="34" charset="0"/>
                </a:rPr>
                <a:t>bulk</a:t>
              </a:r>
            </a:p>
          </p:txBody>
        </p:sp>
        <p:sp>
          <p:nvSpPr>
            <p:cNvPr id="1708093" name="AutoShape 61"/>
            <p:cNvSpPr>
              <a:spLocks noChangeAspect="1" noChangeArrowheads="1"/>
            </p:cNvSpPr>
            <p:nvPr/>
          </p:nvSpPr>
          <p:spPr bwMode="auto">
            <a:xfrm flipH="1">
              <a:off x="3775" y="2811"/>
              <a:ext cx="435" cy="117"/>
            </a:xfrm>
            <a:prstGeom prst="curvedDownArrow">
              <a:avLst>
                <a:gd name="adj1" fmla="val 74359"/>
                <a:gd name="adj2" fmla="val 148718"/>
                <a:gd name="adj3" fmla="val 3333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94" name="AutoShape 62"/>
            <p:cNvSpPr>
              <a:spLocks noChangeAspect="1" noChangeArrowheads="1"/>
            </p:cNvSpPr>
            <p:nvPr/>
          </p:nvSpPr>
          <p:spPr bwMode="auto">
            <a:xfrm>
              <a:off x="3864" y="2951"/>
              <a:ext cx="337" cy="79"/>
            </a:xfrm>
            <a:prstGeom prst="curvedUpArrow">
              <a:avLst>
                <a:gd name="adj1" fmla="val 85316"/>
                <a:gd name="adj2" fmla="val 170633"/>
                <a:gd name="adj3" fmla="val 3333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095" name="Text Box 63"/>
            <p:cNvSpPr txBox="1">
              <a:spLocks noChangeAspect="1" noChangeArrowheads="1"/>
            </p:cNvSpPr>
            <p:nvPr/>
          </p:nvSpPr>
          <p:spPr bwMode="auto">
            <a:xfrm>
              <a:off x="2806" y="2294"/>
              <a:ext cx="2469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sz="1300" baseline="0" dirty="0">
                <a:latin typeface="Times New Roman" pitchFamily="18" charset="0"/>
              </a:endParaRPr>
            </a:p>
            <a:p>
              <a:pPr algn="ctr"/>
              <a:r>
                <a:rPr lang="en-US" sz="1700" baseline="0" dirty="0">
                  <a:latin typeface="Times New Roman" pitchFamily="18" charset="0"/>
                </a:rPr>
                <a:t>alkane  +  O</a:t>
              </a:r>
              <a:r>
                <a:rPr lang="en-US" sz="1700" baseline="-25000" dirty="0">
                  <a:latin typeface="Times New Roman" pitchFamily="18" charset="0"/>
                </a:rPr>
                <a:t>lattice</a:t>
              </a:r>
              <a:r>
                <a:rPr lang="en-US" sz="1700" baseline="0" dirty="0">
                  <a:latin typeface="Times New Roman" pitchFamily="18" charset="0"/>
                </a:rPr>
                <a:t>                   olefin + water</a:t>
              </a:r>
            </a:p>
            <a:p>
              <a:pPr algn="ctr"/>
              <a:r>
                <a:rPr lang="en-US" sz="1700" baseline="0" dirty="0">
                  <a:latin typeface="Times New Roman" pitchFamily="18" charset="0"/>
                </a:rPr>
                <a:t>(Reactants)                           (Products)</a:t>
              </a:r>
            </a:p>
          </p:txBody>
        </p:sp>
        <p:sp>
          <p:nvSpPr>
            <p:cNvPr id="1708096" name="Text Box 64"/>
            <p:cNvSpPr txBox="1">
              <a:spLocks noChangeAspect="1" noChangeArrowheads="1"/>
            </p:cNvSpPr>
            <p:nvPr/>
          </p:nvSpPr>
          <p:spPr bwMode="auto">
            <a:xfrm>
              <a:off x="3813" y="2392"/>
              <a:ext cx="3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aseline="0" dirty="0">
                  <a:latin typeface="Times New Roman" pitchFamily="18" charset="0"/>
                </a:rPr>
                <a:t>O=O</a:t>
              </a:r>
            </a:p>
          </p:txBody>
        </p:sp>
        <p:sp>
          <p:nvSpPr>
            <p:cNvPr id="1708097" name="Text Box 65"/>
            <p:cNvSpPr txBox="1">
              <a:spLocks noChangeAspect="1" noChangeArrowheads="1"/>
            </p:cNvSpPr>
            <p:nvPr/>
          </p:nvSpPr>
          <p:spPr bwMode="auto">
            <a:xfrm>
              <a:off x="3901" y="2824"/>
              <a:ext cx="2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CC00CC"/>
                  </a:solidFill>
                  <a:latin typeface="Times New Roman" pitchFamily="18" charset="0"/>
                </a:rPr>
                <a:t>O</a:t>
              </a:r>
              <a:r>
                <a:rPr lang="en-US" sz="1500" b="1" dirty="0">
                  <a:solidFill>
                    <a:srgbClr val="CC00CC"/>
                  </a:solidFill>
                  <a:latin typeface="Times New Roman" pitchFamily="18" charset="0"/>
                </a:rPr>
                <a:t>2-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98" name="Text Box 66"/>
            <p:cNvSpPr txBox="1">
              <a:spLocks noChangeAspect="1" noChangeArrowheads="1"/>
            </p:cNvSpPr>
            <p:nvPr/>
          </p:nvSpPr>
          <p:spPr bwMode="auto">
            <a:xfrm>
              <a:off x="3904" y="2629"/>
              <a:ext cx="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435" tIns="43717" rIns="87435" bIns="43717">
              <a:spAutoFit/>
            </a:bodyPr>
            <a:lstStyle>
              <a:lvl1pPr defTabSz="8747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6563" defTabSz="8747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74713" defTabSz="8747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311275" defTabSz="8747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49425" defTabSz="8747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2066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638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1210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78225" defTabSz="874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500" b="1" baseline="0" dirty="0">
                  <a:solidFill>
                    <a:srgbClr val="CC00CC"/>
                  </a:solidFill>
                  <a:latin typeface="Times New Roman" pitchFamily="18" charset="0"/>
                </a:rPr>
                <a:t>2e</a:t>
              </a:r>
              <a:r>
                <a:rPr lang="en-US" sz="1500" b="1" dirty="0">
                  <a:solidFill>
                    <a:srgbClr val="CC00CC"/>
                  </a:solidFill>
                  <a:latin typeface="Times New Roman" pitchFamily="18" charset="0"/>
                </a:rPr>
                <a:t>-</a:t>
              </a:r>
              <a:endParaRPr lang="en-US" sz="1500" baseline="0" dirty="0">
                <a:latin typeface="Times New Roman" pitchFamily="18" charset="0"/>
              </a:endParaRPr>
            </a:p>
          </p:txBody>
        </p:sp>
        <p:sp>
          <p:nvSpPr>
            <p:cNvPr id="1708099" name="Line 67"/>
            <p:cNvSpPr>
              <a:spLocks noChangeAspect="1" noChangeShapeType="1"/>
            </p:cNvSpPr>
            <p:nvPr/>
          </p:nvSpPr>
          <p:spPr bwMode="auto">
            <a:xfrm flipV="1">
              <a:off x="2846" y="3097"/>
              <a:ext cx="2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100" name="Line 68"/>
            <p:cNvSpPr>
              <a:spLocks noChangeShapeType="1"/>
            </p:cNvSpPr>
            <p:nvPr/>
          </p:nvSpPr>
          <p:spPr bwMode="auto">
            <a:xfrm>
              <a:off x="3776" y="2573"/>
              <a:ext cx="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101" name="Line 69"/>
            <p:cNvSpPr>
              <a:spLocks noChangeShapeType="1"/>
            </p:cNvSpPr>
            <p:nvPr/>
          </p:nvSpPr>
          <p:spPr bwMode="auto">
            <a:xfrm>
              <a:off x="3587" y="4178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102" name="Line 70"/>
            <p:cNvSpPr>
              <a:spLocks noChangeShapeType="1"/>
            </p:cNvSpPr>
            <p:nvPr/>
          </p:nvSpPr>
          <p:spPr bwMode="auto">
            <a:xfrm flipH="1">
              <a:off x="3587" y="4240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08103" name="Line 71"/>
            <p:cNvSpPr>
              <a:spLocks noChangeAspect="1" noChangeShapeType="1"/>
            </p:cNvSpPr>
            <p:nvPr/>
          </p:nvSpPr>
          <p:spPr bwMode="auto">
            <a:xfrm rot="5400000" flipH="1">
              <a:off x="3098" y="3292"/>
              <a:ext cx="0" cy="3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708104" name="Text Box 72"/>
          <p:cNvSpPr txBox="1">
            <a:spLocks noChangeArrowheads="1"/>
          </p:cNvSpPr>
          <p:nvPr/>
        </p:nvSpPr>
        <p:spPr bwMode="auto">
          <a:xfrm>
            <a:off x="74613" y="5881688"/>
            <a:ext cx="377190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1800" baseline="0" dirty="0">
                <a:cs typeface="Times New Roman" pitchFamily="18" charset="0"/>
              </a:rPr>
              <a:t>   The activity and selectivity are </a:t>
            </a:r>
          </a:p>
          <a:p>
            <a:pPr algn="just"/>
            <a:r>
              <a:rPr lang="en-US" sz="1800" baseline="0" dirty="0">
                <a:cs typeface="Times New Roman" pitchFamily="18" charset="0"/>
              </a:rPr>
              <a:t>   closely related to the structures</a:t>
            </a:r>
          </a:p>
          <a:p>
            <a:pPr algn="just"/>
            <a:r>
              <a:rPr lang="en-US" sz="1800" baseline="0" dirty="0">
                <a:cs typeface="Times New Roman" pitchFamily="18" charset="0"/>
              </a:rPr>
              <a:t>   of the catalyst used.</a:t>
            </a:r>
            <a:endParaRPr lang="en-US" sz="1800" baseline="0" dirty="0"/>
          </a:p>
        </p:txBody>
      </p:sp>
      <p:pic>
        <p:nvPicPr>
          <p:cNvPr id="1708105" name="Picture 73" descr="bu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28800"/>
            <a:ext cx="3222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8106" name="Picture 74" descr="bu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5919788"/>
            <a:ext cx="3222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8107" name="Picture 75" descr="bu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911850"/>
            <a:ext cx="3222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08108" name="Group 76"/>
          <p:cNvGrpSpPr>
            <a:grpSpLocks/>
          </p:cNvGrpSpPr>
          <p:nvPr/>
        </p:nvGrpSpPr>
        <p:grpSpPr bwMode="auto">
          <a:xfrm>
            <a:off x="1611313" y="2700338"/>
            <a:ext cx="2125662" cy="1141412"/>
            <a:chOff x="825" y="2983"/>
            <a:chExt cx="1638" cy="952"/>
          </a:xfrm>
        </p:grpSpPr>
        <p:sp>
          <p:nvSpPr>
            <p:cNvPr id="1708109" name="Line 77"/>
            <p:cNvSpPr>
              <a:spLocks noChangeShapeType="1"/>
            </p:cNvSpPr>
            <p:nvPr/>
          </p:nvSpPr>
          <p:spPr bwMode="auto">
            <a:xfrm>
              <a:off x="1464" y="301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0" name="Line 78"/>
            <p:cNvSpPr>
              <a:spLocks noChangeShapeType="1"/>
            </p:cNvSpPr>
            <p:nvPr/>
          </p:nvSpPr>
          <p:spPr bwMode="auto">
            <a:xfrm flipH="1">
              <a:off x="879" y="3459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1" name="Line 79"/>
            <p:cNvSpPr>
              <a:spLocks noChangeShapeType="1"/>
            </p:cNvSpPr>
            <p:nvPr/>
          </p:nvSpPr>
          <p:spPr bwMode="auto">
            <a:xfrm flipV="1">
              <a:off x="1050" y="3795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2" name="Line 80"/>
            <p:cNvSpPr>
              <a:spLocks noChangeShapeType="1"/>
            </p:cNvSpPr>
            <p:nvPr/>
          </p:nvSpPr>
          <p:spPr bwMode="auto">
            <a:xfrm flipV="1">
              <a:off x="1446" y="3354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3" name="Line 81"/>
            <p:cNvSpPr>
              <a:spLocks noChangeShapeType="1"/>
            </p:cNvSpPr>
            <p:nvPr/>
          </p:nvSpPr>
          <p:spPr bwMode="auto">
            <a:xfrm>
              <a:off x="1086" y="3242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4" name="Line 82"/>
            <p:cNvSpPr>
              <a:spLocks noChangeShapeType="1"/>
            </p:cNvSpPr>
            <p:nvPr/>
          </p:nvSpPr>
          <p:spPr bwMode="auto">
            <a:xfrm flipH="1">
              <a:off x="897" y="3242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5" name="Freeform 83"/>
            <p:cNvSpPr>
              <a:spLocks/>
            </p:cNvSpPr>
            <p:nvPr/>
          </p:nvSpPr>
          <p:spPr bwMode="auto">
            <a:xfrm>
              <a:off x="2355" y="363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27 w 81"/>
                <a:gd name="T19" fmla="*/ 49 h 63"/>
                <a:gd name="T20" fmla="*/ 18 w 81"/>
                <a:gd name="T21" fmla="*/ 49 h 63"/>
                <a:gd name="T22" fmla="*/ 9 w 81"/>
                <a:gd name="T23" fmla="*/ 42 h 63"/>
                <a:gd name="T24" fmla="*/ 9 w 81"/>
                <a:gd name="T25" fmla="*/ 35 h 63"/>
                <a:gd name="T26" fmla="*/ 0 w 81"/>
                <a:gd name="T27" fmla="*/ 28 h 63"/>
                <a:gd name="T28" fmla="*/ 9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6" name="Freeform 84"/>
            <p:cNvSpPr>
              <a:spLocks/>
            </p:cNvSpPr>
            <p:nvPr/>
          </p:nvSpPr>
          <p:spPr bwMode="auto">
            <a:xfrm>
              <a:off x="2355" y="363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49 h 63"/>
                <a:gd name="T10" fmla="*/ 72 w 81"/>
                <a:gd name="T11" fmla="*/ 49 h 63"/>
                <a:gd name="T12" fmla="*/ 63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49 h 63"/>
                <a:gd name="T24" fmla="*/ 18 w 81"/>
                <a:gd name="T25" fmla="*/ 49 h 63"/>
                <a:gd name="T26" fmla="*/ 9 w 81"/>
                <a:gd name="T27" fmla="*/ 42 h 63"/>
                <a:gd name="T28" fmla="*/ 9 w 81"/>
                <a:gd name="T29" fmla="*/ 42 h 63"/>
                <a:gd name="T30" fmla="*/ 9 w 81"/>
                <a:gd name="T31" fmla="*/ 35 h 63"/>
                <a:gd name="T32" fmla="*/ 0 w 81"/>
                <a:gd name="T33" fmla="*/ 28 h 63"/>
                <a:gd name="T34" fmla="*/ 9 w 81"/>
                <a:gd name="T35" fmla="*/ 21 h 63"/>
                <a:gd name="T36" fmla="*/ 9 w 81"/>
                <a:gd name="T37" fmla="*/ 14 h 63"/>
                <a:gd name="T38" fmla="*/ 9 w 81"/>
                <a:gd name="T39" fmla="*/ 7 h 63"/>
                <a:gd name="T40" fmla="*/ 18 w 81"/>
                <a:gd name="T41" fmla="*/ 7 h 63"/>
                <a:gd name="T42" fmla="*/ 27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7" name="Line 85"/>
            <p:cNvSpPr>
              <a:spLocks noChangeShapeType="1"/>
            </p:cNvSpPr>
            <p:nvPr/>
          </p:nvSpPr>
          <p:spPr bwMode="auto">
            <a:xfrm flipV="1">
              <a:off x="2400" y="347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8" name="Freeform 86"/>
            <p:cNvSpPr>
              <a:spLocks/>
            </p:cNvSpPr>
            <p:nvPr/>
          </p:nvSpPr>
          <p:spPr bwMode="auto">
            <a:xfrm>
              <a:off x="2382" y="3431"/>
              <a:ext cx="45" cy="42"/>
            </a:xfrm>
            <a:custGeom>
              <a:avLst/>
              <a:gdLst>
                <a:gd name="T0" fmla="*/ 45 w 45"/>
                <a:gd name="T1" fmla="*/ 14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35 h 42"/>
                <a:gd name="T8" fmla="*/ 36 w 45"/>
                <a:gd name="T9" fmla="*/ 35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0 w 45"/>
                <a:gd name="T27" fmla="*/ 0 h 42"/>
                <a:gd name="T28" fmla="*/ 9 w 45"/>
                <a:gd name="T29" fmla="*/ 0 h 42"/>
                <a:gd name="T30" fmla="*/ 18 w 45"/>
                <a:gd name="T31" fmla="*/ 0 h 42"/>
                <a:gd name="T32" fmla="*/ 27 w 45"/>
                <a:gd name="T33" fmla="*/ 0 h 42"/>
                <a:gd name="T34" fmla="*/ 36 w 45"/>
                <a:gd name="T35" fmla="*/ 0 h 42"/>
                <a:gd name="T36" fmla="*/ 45 w 45"/>
                <a:gd name="T37" fmla="*/ 0 h 42"/>
                <a:gd name="T38" fmla="*/ 45 w 45"/>
                <a:gd name="T39" fmla="*/ 7 h 42"/>
                <a:gd name="T40" fmla="*/ 45 w 45"/>
                <a:gd name="T4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19" name="Freeform 87"/>
            <p:cNvSpPr>
              <a:spLocks/>
            </p:cNvSpPr>
            <p:nvPr/>
          </p:nvSpPr>
          <p:spPr bwMode="auto">
            <a:xfrm>
              <a:off x="2382" y="3431"/>
              <a:ext cx="45" cy="42"/>
            </a:xfrm>
            <a:custGeom>
              <a:avLst/>
              <a:gdLst>
                <a:gd name="T0" fmla="*/ 45 w 45"/>
                <a:gd name="T1" fmla="*/ 14 h 42"/>
                <a:gd name="T2" fmla="*/ 45 w 45"/>
                <a:gd name="T3" fmla="*/ 21 h 42"/>
                <a:gd name="T4" fmla="*/ 45 w 45"/>
                <a:gd name="T5" fmla="*/ 21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35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1 h 42"/>
                <a:gd name="T30" fmla="*/ 0 w 45"/>
                <a:gd name="T31" fmla="*/ 21 h 42"/>
                <a:gd name="T32" fmla="*/ 0 w 45"/>
                <a:gd name="T33" fmla="*/ 14 h 42"/>
                <a:gd name="T34" fmla="*/ 0 w 45"/>
                <a:gd name="T35" fmla="*/ 14 h 42"/>
                <a:gd name="T36" fmla="*/ 0 w 45"/>
                <a:gd name="T37" fmla="*/ 7 h 42"/>
                <a:gd name="T38" fmla="*/ 0 w 45"/>
                <a:gd name="T39" fmla="*/ 7 h 42"/>
                <a:gd name="T40" fmla="*/ 0 w 45"/>
                <a:gd name="T41" fmla="*/ 0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45 w 45"/>
                <a:gd name="T57" fmla="*/ 0 h 42"/>
                <a:gd name="T58" fmla="*/ 45 w 45"/>
                <a:gd name="T59" fmla="*/ 7 h 42"/>
                <a:gd name="T60" fmla="*/ 45 w 45"/>
                <a:gd name="T61" fmla="*/ 7 h 42"/>
                <a:gd name="T62" fmla="*/ 45 w 45"/>
                <a:gd name="T63" fmla="*/ 14 h 42"/>
                <a:gd name="T64" fmla="*/ 45 w 45"/>
                <a:gd name="T65" fmla="*/ 14 h 42"/>
                <a:gd name="T66" fmla="*/ 45 w 45"/>
                <a:gd name="T6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14"/>
                  </a:moveTo>
                  <a:lnTo>
                    <a:pt x="45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0" name="Line 88"/>
            <p:cNvSpPr>
              <a:spLocks noChangeShapeType="1"/>
            </p:cNvSpPr>
            <p:nvPr/>
          </p:nvSpPr>
          <p:spPr bwMode="auto">
            <a:xfrm flipV="1">
              <a:off x="2400" y="3270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1" name="Freeform 89"/>
            <p:cNvSpPr>
              <a:spLocks/>
            </p:cNvSpPr>
            <p:nvPr/>
          </p:nvSpPr>
          <p:spPr bwMode="auto">
            <a:xfrm>
              <a:off x="2364" y="32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2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2" name="Freeform 90"/>
            <p:cNvSpPr>
              <a:spLocks/>
            </p:cNvSpPr>
            <p:nvPr/>
          </p:nvSpPr>
          <p:spPr bwMode="auto">
            <a:xfrm>
              <a:off x="2364" y="32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7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3" name="Freeform 91"/>
            <p:cNvSpPr>
              <a:spLocks/>
            </p:cNvSpPr>
            <p:nvPr/>
          </p:nvSpPr>
          <p:spPr bwMode="auto">
            <a:xfrm>
              <a:off x="1977" y="362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81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4" name="Freeform 92"/>
            <p:cNvSpPr>
              <a:spLocks/>
            </p:cNvSpPr>
            <p:nvPr/>
          </p:nvSpPr>
          <p:spPr bwMode="auto">
            <a:xfrm>
              <a:off x="1977" y="362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63 w 81"/>
                <a:gd name="T13" fmla="*/ 56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5" name="Line 93"/>
            <p:cNvSpPr>
              <a:spLocks noChangeShapeType="1"/>
            </p:cNvSpPr>
            <p:nvPr/>
          </p:nvSpPr>
          <p:spPr bwMode="auto">
            <a:xfrm flipH="1" flipV="1">
              <a:off x="2229" y="3130"/>
              <a:ext cx="144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6" name="Freeform 94"/>
            <p:cNvSpPr>
              <a:spLocks/>
            </p:cNvSpPr>
            <p:nvPr/>
          </p:nvSpPr>
          <p:spPr bwMode="auto">
            <a:xfrm>
              <a:off x="1617" y="3872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27 w 54"/>
                <a:gd name="T11" fmla="*/ 35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0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7" name="Freeform 95"/>
            <p:cNvSpPr>
              <a:spLocks/>
            </p:cNvSpPr>
            <p:nvPr/>
          </p:nvSpPr>
          <p:spPr bwMode="auto">
            <a:xfrm>
              <a:off x="1617" y="3872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36 w 54"/>
                <a:gd name="T11" fmla="*/ 35 h 42"/>
                <a:gd name="T12" fmla="*/ 27 w 54"/>
                <a:gd name="T13" fmla="*/ 35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35 h 42"/>
                <a:gd name="T22" fmla="*/ 9 w 54"/>
                <a:gd name="T23" fmla="*/ 35 h 42"/>
                <a:gd name="T24" fmla="*/ 0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14 h 42"/>
                <a:gd name="T34" fmla="*/ 0 w 54"/>
                <a:gd name="T35" fmla="*/ 14 h 42"/>
                <a:gd name="T36" fmla="*/ 0 w 54"/>
                <a:gd name="T37" fmla="*/ 7 h 42"/>
                <a:gd name="T38" fmla="*/ 0 w 54"/>
                <a:gd name="T39" fmla="*/ 7 h 42"/>
                <a:gd name="T40" fmla="*/ 0 w 54"/>
                <a:gd name="T41" fmla="*/ 7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27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7 h 42"/>
                <a:gd name="T62" fmla="*/ 54 w 54"/>
                <a:gd name="T63" fmla="*/ 14 h 42"/>
                <a:gd name="T64" fmla="*/ 54 w 54"/>
                <a:gd name="T65" fmla="*/ 14 h 42"/>
                <a:gd name="T66" fmla="*/ 54 w 54"/>
                <a:gd name="T6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8" name="Line 96"/>
            <p:cNvSpPr>
              <a:spLocks noChangeShapeType="1"/>
            </p:cNvSpPr>
            <p:nvPr/>
          </p:nvSpPr>
          <p:spPr bwMode="auto">
            <a:xfrm flipH="1" flipV="1">
              <a:off x="1833" y="3564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29" name="Line 97"/>
            <p:cNvSpPr>
              <a:spLocks noChangeShapeType="1"/>
            </p:cNvSpPr>
            <p:nvPr/>
          </p:nvSpPr>
          <p:spPr bwMode="auto">
            <a:xfrm flipV="1">
              <a:off x="1635" y="371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0" name="Freeform 98"/>
            <p:cNvSpPr>
              <a:spLocks/>
            </p:cNvSpPr>
            <p:nvPr/>
          </p:nvSpPr>
          <p:spPr bwMode="auto">
            <a:xfrm>
              <a:off x="2193" y="3109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14 h 21"/>
                <a:gd name="T4" fmla="*/ 36 w 36"/>
                <a:gd name="T5" fmla="*/ 21 h 21"/>
                <a:gd name="T6" fmla="*/ 27 w 36"/>
                <a:gd name="T7" fmla="*/ 21 h 21"/>
                <a:gd name="T8" fmla="*/ 18 w 36"/>
                <a:gd name="T9" fmla="*/ 21 h 21"/>
                <a:gd name="T10" fmla="*/ 9 w 36"/>
                <a:gd name="T11" fmla="*/ 21 h 21"/>
                <a:gd name="T12" fmla="*/ 9 w 36"/>
                <a:gd name="T13" fmla="*/ 14 h 21"/>
                <a:gd name="T14" fmla="*/ 0 w 36"/>
                <a:gd name="T15" fmla="*/ 14 h 21"/>
                <a:gd name="T16" fmla="*/ 0 w 36"/>
                <a:gd name="T17" fmla="*/ 7 h 21"/>
                <a:gd name="T18" fmla="*/ 9 w 36"/>
                <a:gd name="T19" fmla="*/ 7 h 21"/>
                <a:gd name="T20" fmla="*/ 9 w 36"/>
                <a:gd name="T21" fmla="*/ 0 h 21"/>
                <a:gd name="T22" fmla="*/ 18 w 36"/>
                <a:gd name="T23" fmla="*/ 0 h 21"/>
                <a:gd name="T24" fmla="*/ 27 w 36"/>
                <a:gd name="T25" fmla="*/ 0 h 21"/>
                <a:gd name="T26" fmla="*/ 36 w 36"/>
                <a:gd name="T27" fmla="*/ 0 h 21"/>
                <a:gd name="T28" fmla="*/ 36 w 36"/>
                <a:gd name="T2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14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1" name="Freeform 99"/>
            <p:cNvSpPr>
              <a:spLocks/>
            </p:cNvSpPr>
            <p:nvPr/>
          </p:nvSpPr>
          <p:spPr bwMode="auto">
            <a:xfrm>
              <a:off x="2193" y="3109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21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27 w 36"/>
                <a:gd name="T17" fmla="*/ 21 h 21"/>
                <a:gd name="T18" fmla="*/ 18 w 36"/>
                <a:gd name="T19" fmla="*/ 21 h 21"/>
                <a:gd name="T20" fmla="*/ 18 w 36"/>
                <a:gd name="T21" fmla="*/ 21 h 21"/>
                <a:gd name="T22" fmla="*/ 18 w 36"/>
                <a:gd name="T23" fmla="*/ 21 h 21"/>
                <a:gd name="T24" fmla="*/ 9 w 36"/>
                <a:gd name="T25" fmla="*/ 21 h 21"/>
                <a:gd name="T26" fmla="*/ 9 w 36"/>
                <a:gd name="T27" fmla="*/ 21 h 21"/>
                <a:gd name="T28" fmla="*/ 9 w 36"/>
                <a:gd name="T29" fmla="*/ 14 h 21"/>
                <a:gd name="T30" fmla="*/ 0 w 36"/>
                <a:gd name="T31" fmla="*/ 14 h 21"/>
                <a:gd name="T32" fmla="*/ 0 w 36"/>
                <a:gd name="T33" fmla="*/ 7 h 21"/>
                <a:gd name="T34" fmla="*/ 0 w 36"/>
                <a:gd name="T35" fmla="*/ 7 h 21"/>
                <a:gd name="T36" fmla="*/ 9 w 36"/>
                <a:gd name="T37" fmla="*/ 7 h 21"/>
                <a:gd name="T38" fmla="*/ 9 w 36"/>
                <a:gd name="T39" fmla="*/ 0 h 21"/>
                <a:gd name="T40" fmla="*/ 9 w 36"/>
                <a:gd name="T41" fmla="*/ 0 h 21"/>
                <a:gd name="T42" fmla="*/ 18 w 36"/>
                <a:gd name="T43" fmla="*/ 0 h 21"/>
                <a:gd name="T44" fmla="*/ 18 w 36"/>
                <a:gd name="T45" fmla="*/ 0 h 21"/>
                <a:gd name="T46" fmla="*/ 18 w 36"/>
                <a:gd name="T47" fmla="*/ 0 h 21"/>
                <a:gd name="T48" fmla="*/ 27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0 h 21"/>
                <a:gd name="T58" fmla="*/ 36 w 36"/>
                <a:gd name="T59" fmla="*/ 0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7 h 21"/>
                <a:gd name="T66" fmla="*/ 36 w 36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2" name="Freeform 100"/>
            <p:cNvSpPr>
              <a:spLocks/>
            </p:cNvSpPr>
            <p:nvPr/>
          </p:nvSpPr>
          <p:spPr bwMode="auto">
            <a:xfrm>
              <a:off x="1806" y="3543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8 h 28"/>
                <a:gd name="T6" fmla="*/ 18 w 27"/>
                <a:gd name="T7" fmla="*/ 28 h 28"/>
                <a:gd name="T8" fmla="*/ 9 w 27"/>
                <a:gd name="T9" fmla="*/ 28 h 28"/>
                <a:gd name="T10" fmla="*/ 0 w 27"/>
                <a:gd name="T11" fmla="*/ 28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9 w 27"/>
                <a:gd name="T19" fmla="*/ 0 h 28"/>
                <a:gd name="T20" fmla="*/ 18 w 27"/>
                <a:gd name="T21" fmla="*/ 0 h 28"/>
                <a:gd name="T22" fmla="*/ 27 w 27"/>
                <a:gd name="T23" fmla="*/ 7 h 28"/>
                <a:gd name="T24" fmla="*/ 27 w 27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3" name="Freeform 101"/>
            <p:cNvSpPr>
              <a:spLocks/>
            </p:cNvSpPr>
            <p:nvPr/>
          </p:nvSpPr>
          <p:spPr bwMode="auto">
            <a:xfrm>
              <a:off x="1806" y="3543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8 h 28"/>
                <a:gd name="T10" fmla="*/ 27 w 27"/>
                <a:gd name="T11" fmla="*/ 28 h 28"/>
                <a:gd name="T12" fmla="*/ 18 w 27"/>
                <a:gd name="T13" fmla="*/ 28 h 28"/>
                <a:gd name="T14" fmla="*/ 18 w 27"/>
                <a:gd name="T15" fmla="*/ 28 h 28"/>
                <a:gd name="T16" fmla="*/ 18 w 27"/>
                <a:gd name="T17" fmla="*/ 28 h 28"/>
                <a:gd name="T18" fmla="*/ 18 w 27"/>
                <a:gd name="T19" fmla="*/ 28 h 28"/>
                <a:gd name="T20" fmla="*/ 9 w 27"/>
                <a:gd name="T21" fmla="*/ 28 h 28"/>
                <a:gd name="T22" fmla="*/ 0 w 27"/>
                <a:gd name="T23" fmla="*/ 28 h 28"/>
                <a:gd name="T24" fmla="*/ 0 w 27"/>
                <a:gd name="T25" fmla="*/ 28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7 h 28"/>
                <a:gd name="T38" fmla="*/ 0 w 27"/>
                <a:gd name="T39" fmla="*/ 7 h 28"/>
                <a:gd name="T40" fmla="*/ 0 w 27"/>
                <a:gd name="T41" fmla="*/ 7 h 28"/>
                <a:gd name="T42" fmla="*/ 0 w 27"/>
                <a:gd name="T43" fmla="*/ 7 h 28"/>
                <a:gd name="T44" fmla="*/ 9 w 27"/>
                <a:gd name="T45" fmla="*/ 0 h 28"/>
                <a:gd name="T46" fmla="*/ 18 w 27"/>
                <a:gd name="T47" fmla="*/ 0 h 28"/>
                <a:gd name="T48" fmla="*/ 18 w 27"/>
                <a:gd name="T49" fmla="*/ 0 h 28"/>
                <a:gd name="T50" fmla="*/ 18 w 27"/>
                <a:gd name="T51" fmla="*/ 0 h 28"/>
                <a:gd name="T52" fmla="*/ 18 w 27"/>
                <a:gd name="T53" fmla="*/ 0 h 28"/>
                <a:gd name="T54" fmla="*/ 27 w 27"/>
                <a:gd name="T55" fmla="*/ 7 h 28"/>
                <a:gd name="T56" fmla="*/ 27 w 27"/>
                <a:gd name="T57" fmla="*/ 7 h 28"/>
                <a:gd name="T58" fmla="*/ 27 w 27"/>
                <a:gd name="T59" fmla="*/ 7 h 28"/>
                <a:gd name="T60" fmla="*/ 27 w 27"/>
                <a:gd name="T61" fmla="*/ 7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4" name="Line 102"/>
            <p:cNvSpPr>
              <a:spLocks noChangeShapeType="1"/>
            </p:cNvSpPr>
            <p:nvPr/>
          </p:nvSpPr>
          <p:spPr bwMode="auto">
            <a:xfrm flipH="1">
              <a:off x="1662" y="3564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5" name="Line 103"/>
            <p:cNvSpPr>
              <a:spLocks noChangeShapeType="1"/>
            </p:cNvSpPr>
            <p:nvPr/>
          </p:nvSpPr>
          <p:spPr bwMode="auto">
            <a:xfrm flipH="1">
              <a:off x="2049" y="3130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6" name="Freeform 104"/>
            <p:cNvSpPr>
              <a:spLocks/>
            </p:cNvSpPr>
            <p:nvPr/>
          </p:nvSpPr>
          <p:spPr bwMode="auto">
            <a:xfrm>
              <a:off x="1590" y="364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7 h 63"/>
                <a:gd name="T32" fmla="*/ 18 w 81"/>
                <a:gd name="T33" fmla="*/ 0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0 h 63"/>
                <a:gd name="T44" fmla="*/ 72 w 81"/>
                <a:gd name="T45" fmla="*/ 7 h 63"/>
                <a:gd name="T46" fmla="*/ 81 w 81"/>
                <a:gd name="T47" fmla="*/ 21 h 63"/>
                <a:gd name="T48" fmla="*/ 81 w 81"/>
                <a:gd name="T4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7" name="Freeform 105"/>
            <p:cNvSpPr>
              <a:spLocks/>
            </p:cNvSpPr>
            <p:nvPr/>
          </p:nvSpPr>
          <p:spPr bwMode="auto">
            <a:xfrm>
              <a:off x="1590" y="364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8" name="Freeform 106"/>
            <p:cNvSpPr>
              <a:spLocks/>
            </p:cNvSpPr>
            <p:nvPr/>
          </p:nvSpPr>
          <p:spPr bwMode="auto">
            <a:xfrm>
              <a:off x="1977" y="31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56 h 63"/>
                <a:gd name="T6" fmla="*/ 63 w 81"/>
                <a:gd name="T7" fmla="*/ 63 h 63"/>
                <a:gd name="T8" fmla="*/ 45 w 81"/>
                <a:gd name="T9" fmla="*/ 63 h 63"/>
                <a:gd name="T10" fmla="*/ 36 w 81"/>
                <a:gd name="T11" fmla="*/ 63 h 63"/>
                <a:gd name="T12" fmla="*/ 27 w 81"/>
                <a:gd name="T13" fmla="*/ 63 h 63"/>
                <a:gd name="T14" fmla="*/ 18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0 w 81"/>
                <a:gd name="T21" fmla="*/ 42 h 63"/>
                <a:gd name="T22" fmla="*/ 0 w 81"/>
                <a:gd name="T23" fmla="*/ 35 h 63"/>
                <a:gd name="T24" fmla="*/ 0 w 81"/>
                <a:gd name="T25" fmla="*/ 28 h 63"/>
                <a:gd name="T26" fmla="*/ 0 w 81"/>
                <a:gd name="T27" fmla="*/ 21 h 63"/>
                <a:gd name="T28" fmla="*/ 9 w 81"/>
                <a:gd name="T29" fmla="*/ 21 h 63"/>
                <a:gd name="T30" fmla="*/ 18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45 w 81"/>
                <a:gd name="T39" fmla="*/ 0 h 63"/>
                <a:gd name="T40" fmla="*/ 63 w 81"/>
                <a:gd name="T41" fmla="*/ 7 h 63"/>
                <a:gd name="T42" fmla="*/ 72 w 81"/>
                <a:gd name="T43" fmla="*/ 14 h 63"/>
                <a:gd name="T44" fmla="*/ 72 w 81"/>
                <a:gd name="T45" fmla="*/ 21 h 63"/>
                <a:gd name="T46" fmla="*/ 81 w 81"/>
                <a:gd name="T47" fmla="*/ 21 h 63"/>
                <a:gd name="T48" fmla="*/ 81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39" name="Freeform 107"/>
            <p:cNvSpPr>
              <a:spLocks/>
            </p:cNvSpPr>
            <p:nvPr/>
          </p:nvSpPr>
          <p:spPr bwMode="auto">
            <a:xfrm>
              <a:off x="1977" y="31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63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18 w 81"/>
                <a:gd name="T25" fmla="*/ 56 h 63"/>
                <a:gd name="T26" fmla="*/ 9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0" name="Freeform 108"/>
            <p:cNvSpPr>
              <a:spLocks/>
            </p:cNvSpPr>
            <p:nvPr/>
          </p:nvSpPr>
          <p:spPr bwMode="auto">
            <a:xfrm>
              <a:off x="1212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9 w 81"/>
                <a:gd name="T19" fmla="*/ 56 h 63"/>
                <a:gd name="T20" fmla="*/ 0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14 h 63"/>
                <a:gd name="T34" fmla="*/ 9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7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1" name="Freeform 109"/>
            <p:cNvSpPr>
              <a:spLocks/>
            </p:cNvSpPr>
            <p:nvPr/>
          </p:nvSpPr>
          <p:spPr bwMode="auto">
            <a:xfrm>
              <a:off x="1212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9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14 h 63"/>
                <a:gd name="T42" fmla="*/ 9 w 81"/>
                <a:gd name="T43" fmla="*/ 7 h 63"/>
                <a:gd name="T44" fmla="*/ 27 w 81"/>
                <a:gd name="T45" fmla="*/ 7 h 63"/>
                <a:gd name="T46" fmla="*/ 27 w 81"/>
                <a:gd name="T47" fmla="*/ 7 h 63"/>
                <a:gd name="T48" fmla="*/ 36 w 81"/>
                <a:gd name="T49" fmla="*/ 0 h 63"/>
                <a:gd name="T50" fmla="*/ 45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2" name="Line 110"/>
            <p:cNvSpPr>
              <a:spLocks noChangeShapeType="1"/>
            </p:cNvSpPr>
            <p:nvPr/>
          </p:nvSpPr>
          <p:spPr bwMode="auto">
            <a:xfrm flipH="1">
              <a:off x="1068" y="3711"/>
              <a:ext cx="144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3" name="Freeform 111"/>
            <p:cNvSpPr>
              <a:spLocks/>
            </p:cNvSpPr>
            <p:nvPr/>
          </p:nvSpPr>
          <p:spPr bwMode="auto">
            <a:xfrm>
              <a:off x="1041" y="3774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8 h 28"/>
                <a:gd name="T6" fmla="*/ 18 w 27"/>
                <a:gd name="T7" fmla="*/ 28 h 28"/>
                <a:gd name="T8" fmla="*/ 9 w 27"/>
                <a:gd name="T9" fmla="*/ 28 h 28"/>
                <a:gd name="T10" fmla="*/ 0 w 27"/>
                <a:gd name="T11" fmla="*/ 28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9 w 27"/>
                <a:gd name="T19" fmla="*/ 7 h 28"/>
                <a:gd name="T20" fmla="*/ 9 w 27"/>
                <a:gd name="T21" fmla="*/ 0 h 28"/>
                <a:gd name="T22" fmla="*/ 18 w 27"/>
                <a:gd name="T23" fmla="*/ 7 h 28"/>
                <a:gd name="T24" fmla="*/ 27 w 27"/>
                <a:gd name="T25" fmla="*/ 7 h 28"/>
                <a:gd name="T26" fmla="*/ 27 w 27"/>
                <a:gd name="T2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4" name="Freeform 112"/>
            <p:cNvSpPr>
              <a:spLocks/>
            </p:cNvSpPr>
            <p:nvPr/>
          </p:nvSpPr>
          <p:spPr bwMode="auto">
            <a:xfrm>
              <a:off x="1041" y="3774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14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8 h 28"/>
                <a:gd name="T10" fmla="*/ 27 w 27"/>
                <a:gd name="T11" fmla="*/ 28 h 28"/>
                <a:gd name="T12" fmla="*/ 18 w 27"/>
                <a:gd name="T13" fmla="*/ 28 h 28"/>
                <a:gd name="T14" fmla="*/ 9 w 27"/>
                <a:gd name="T15" fmla="*/ 28 h 28"/>
                <a:gd name="T16" fmla="*/ 9 w 27"/>
                <a:gd name="T17" fmla="*/ 28 h 28"/>
                <a:gd name="T18" fmla="*/ 9 w 27"/>
                <a:gd name="T19" fmla="*/ 28 h 28"/>
                <a:gd name="T20" fmla="*/ 9 w 27"/>
                <a:gd name="T21" fmla="*/ 28 h 28"/>
                <a:gd name="T22" fmla="*/ 0 w 27"/>
                <a:gd name="T23" fmla="*/ 28 h 28"/>
                <a:gd name="T24" fmla="*/ 0 w 27"/>
                <a:gd name="T25" fmla="*/ 28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14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7 h 28"/>
                <a:gd name="T38" fmla="*/ 0 w 27"/>
                <a:gd name="T39" fmla="*/ 7 h 28"/>
                <a:gd name="T40" fmla="*/ 0 w 27"/>
                <a:gd name="T41" fmla="*/ 7 h 28"/>
                <a:gd name="T42" fmla="*/ 0 w 27"/>
                <a:gd name="T43" fmla="*/ 7 h 28"/>
                <a:gd name="T44" fmla="*/ 9 w 27"/>
                <a:gd name="T45" fmla="*/ 7 h 28"/>
                <a:gd name="T46" fmla="*/ 9 w 27"/>
                <a:gd name="T47" fmla="*/ 0 h 28"/>
                <a:gd name="T48" fmla="*/ 9 w 27"/>
                <a:gd name="T49" fmla="*/ 0 h 28"/>
                <a:gd name="T50" fmla="*/ 9 w 27"/>
                <a:gd name="T51" fmla="*/ 0 h 28"/>
                <a:gd name="T52" fmla="*/ 18 w 27"/>
                <a:gd name="T53" fmla="*/ 7 h 28"/>
                <a:gd name="T54" fmla="*/ 27 w 27"/>
                <a:gd name="T55" fmla="*/ 7 h 28"/>
                <a:gd name="T56" fmla="*/ 27 w 27"/>
                <a:gd name="T57" fmla="*/ 7 h 28"/>
                <a:gd name="T58" fmla="*/ 27 w 27"/>
                <a:gd name="T59" fmla="*/ 7 h 28"/>
                <a:gd name="T60" fmla="*/ 27 w 27"/>
                <a:gd name="T61" fmla="*/ 7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5" name="Freeform 113"/>
            <p:cNvSpPr>
              <a:spLocks/>
            </p:cNvSpPr>
            <p:nvPr/>
          </p:nvSpPr>
          <p:spPr bwMode="auto">
            <a:xfrm>
              <a:off x="1599" y="320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21 h 63"/>
                <a:gd name="T54" fmla="*/ 81 w 81"/>
                <a:gd name="T5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6" name="Freeform 114"/>
            <p:cNvSpPr>
              <a:spLocks/>
            </p:cNvSpPr>
            <p:nvPr/>
          </p:nvSpPr>
          <p:spPr bwMode="auto">
            <a:xfrm>
              <a:off x="1599" y="320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7" name="Line 115"/>
            <p:cNvSpPr>
              <a:spLocks noChangeShapeType="1"/>
            </p:cNvSpPr>
            <p:nvPr/>
          </p:nvSpPr>
          <p:spPr bwMode="auto">
            <a:xfrm flipH="1">
              <a:off x="1464" y="3249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8" name="Freeform 116"/>
            <p:cNvSpPr>
              <a:spLocks/>
            </p:cNvSpPr>
            <p:nvPr/>
          </p:nvSpPr>
          <p:spPr bwMode="auto">
            <a:xfrm>
              <a:off x="1428" y="3340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14 h 21"/>
                <a:gd name="T4" fmla="*/ 36 w 36"/>
                <a:gd name="T5" fmla="*/ 21 h 21"/>
                <a:gd name="T6" fmla="*/ 27 w 36"/>
                <a:gd name="T7" fmla="*/ 21 h 21"/>
                <a:gd name="T8" fmla="*/ 18 w 36"/>
                <a:gd name="T9" fmla="*/ 21 h 21"/>
                <a:gd name="T10" fmla="*/ 9 w 36"/>
                <a:gd name="T11" fmla="*/ 21 h 21"/>
                <a:gd name="T12" fmla="*/ 9 w 36"/>
                <a:gd name="T13" fmla="*/ 14 h 21"/>
                <a:gd name="T14" fmla="*/ 0 w 36"/>
                <a:gd name="T15" fmla="*/ 14 h 21"/>
                <a:gd name="T16" fmla="*/ 0 w 36"/>
                <a:gd name="T17" fmla="*/ 7 h 21"/>
                <a:gd name="T18" fmla="*/ 9 w 36"/>
                <a:gd name="T19" fmla="*/ 0 h 21"/>
                <a:gd name="T20" fmla="*/ 18 w 36"/>
                <a:gd name="T21" fmla="*/ 0 h 21"/>
                <a:gd name="T22" fmla="*/ 27 w 36"/>
                <a:gd name="T23" fmla="*/ 0 h 21"/>
                <a:gd name="T24" fmla="*/ 36 w 36"/>
                <a:gd name="T25" fmla="*/ 0 h 21"/>
                <a:gd name="T26" fmla="*/ 36 w 36"/>
                <a:gd name="T2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14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49" name="Freeform 117"/>
            <p:cNvSpPr>
              <a:spLocks/>
            </p:cNvSpPr>
            <p:nvPr/>
          </p:nvSpPr>
          <p:spPr bwMode="auto">
            <a:xfrm>
              <a:off x="1428" y="3340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14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18 w 36"/>
                <a:gd name="T21" fmla="*/ 21 h 21"/>
                <a:gd name="T22" fmla="*/ 9 w 36"/>
                <a:gd name="T23" fmla="*/ 21 h 21"/>
                <a:gd name="T24" fmla="*/ 9 w 36"/>
                <a:gd name="T25" fmla="*/ 21 h 21"/>
                <a:gd name="T26" fmla="*/ 9 w 36"/>
                <a:gd name="T27" fmla="*/ 14 h 21"/>
                <a:gd name="T28" fmla="*/ 0 w 36"/>
                <a:gd name="T29" fmla="*/ 14 h 21"/>
                <a:gd name="T30" fmla="*/ 0 w 36"/>
                <a:gd name="T31" fmla="*/ 14 h 21"/>
                <a:gd name="T32" fmla="*/ 0 w 36"/>
                <a:gd name="T33" fmla="*/ 7 h 21"/>
                <a:gd name="T34" fmla="*/ 0 w 36"/>
                <a:gd name="T35" fmla="*/ 7 h 21"/>
                <a:gd name="T36" fmla="*/ 0 w 36"/>
                <a:gd name="T37" fmla="*/ 7 h 21"/>
                <a:gd name="T38" fmla="*/ 9 w 36"/>
                <a:gd name="T39" fmla="*/ 0 h 21"/>
                <a:gd name="T40" fmla="*/ 9 w 36"/>
                <a:gd name="T41" fmla="*/ 0 h 21"/>
                <a:gd name="T42" fmla="*/ 9 w 36"/>
                <a:gd name="T43" fmla="*/ 0 h 21"/>
                <a:gd name="T44" fmla="*/ 18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0 h 21"/>
                <a:gd name="T58" fmla="*/ 36 w 36"/>
                <a:gd name="T59" fmla="*/ 0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7 h 21"/>
                <a:gd name="T66" fmla="*/ 36 w 36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0" name="Line 118"/>
            <p:cNvSpPr>
              <a:spLocks noChangeShapeType="1"/>
            </p:cNvSpPr>
            <p:nvPr/>
          </p:nvSpPr>
          <p:spPr bwMode="auto">
            <a:xfrm flipH="1" flipV="1">
              <a:off x="1626" y="3039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1" name="Line 119"/>
            <p:cNvSpPr>
              <a:spLocks noChangeShapeType="1"/>
            </p:cNvSpPr>
            <p:nvPr/>
          </p:nvSpPr>
          <p:spPr bwMode="auto">
            <a:xfrm flipH="1" flipV="1">
              <a:off x="897" y="3697"/>
              <a:ext cx="144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2" name="Freeform 120"/>
            <p:cNvSpPr>
              <a:spLocks/>
            </p:cNvSpPr>
            <p:nvPr/>
          </p:nvSpPr>
          <p:spPr bwMode="auto">
            <a:xfrm>
              <a:off x="1599" y="29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45 w 54"/>
                <a:gd name="T7" fmla="*/ 42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18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7 h 42"/>
                <a:gd name="T34" fmla="*/ 54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3" name="Freeform 121"/>
            <p:cNvSpPr>
              <a:spLocks/>
            </p:cNvSpPr>
            <p:nvPr/>
          </p:nvSpPr>
          <p:spPr bwMode="auto">
            <a:xfrm>
              <a:off x="1599" y="29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4" name="Line 122"/>
            <p:cNvSpPr>
              <a:spLocks noChangeShapeType="1"/>
            </p:cNvSpPr>
            <p:nvPr/>
          </p:nvSpPr>
          <p:spPr bwMode="auto">
            <a:xfrm flipH="1" flipV="1">
              <a:off x="1284" y="3277"/>
              <a:ext cx="144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5" name="Freeform 123"/>
            <p:cNvSpPr>
              <a:spLocks/>
            </p:cNvSpPr>
            <p:nvPr/>
          </p:nvSpPr>
          <p:spPr bwMode="auto">
            <a:xfrm>
              <a:off x="825" y="364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6" name="Freeform 124"/>
            <p:cNvSpPr>
              <a:spLocks/>
            </p:cNvSpPr>
            <p:nvPr/>
          </p:nvSpPr>
          <p:spPr bwMode="auto">
            <a:xfrm>
              <a:off x="825" y="364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7 h 63"/>
                <a:gd name="T44" fmla="*/ 18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54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7" name="Freeform 125"/>
            <p:cNvSpPr>
              <a:spLocks/>
            </p:cNvSpPr>
            <p:nvPr/>
          </p:nvSpPr>
          <p:spPr bwMode="auto">
            <a:xfrm>
              <a:off x="1212" y="32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56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27 w 81"/>
                <a:gd name="T17" fmla="*/ 56 h 63"/>
                <a:gd name="T18" fmla="*/ 9 w 81"/>
                <a:gd name="T19" fmla="*/ 56 h 63"/>
                <a:gd name="T20" fmla="*/ 0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0 w 81"/>
                <a:gd name="T29" fmla="*/ 14 h 63"/>
                <a:gd name="T30" fmla="*/ 9 w 81"/>
                <a:gd name="T31" fmla="*/ 7 h 63"/>
                <a:gd name="T32" fmla="*/ 27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72 w 81"/>
                <a:gd name="T45" fmla="*/ 14 h 63"/>
                <a:gd name="T46" fmla="*/ 72 w 81"/>
                <a:gd name="T47" fmla="*/ 21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8" name="Freeform 126"/>
            <p:cNvSpPr>
              <a:spLocks/>
            </p:cNvSpPr>
            <p:nvPr/>
          </p:nvSpPr>
          <p:spPr bwMode="auto">
            <a:xfrm>
              <a:off x="1212" y="32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9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59" name="Line 127"/>
            <p:cNvSpPr>
              <a:spLocks noChangeShapeType="1"/>
            </p:cNvSpPr>
            <p:nvPr/>
          </p:nvSpPr>
          <p:spPr bwMode="auto">
            <a:xfrm flipV="1">
              <a:off x="861" y="348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0" name="Freeform 128"/>
            <p:cNvSpPr>
              <a:spLocks/>
            </p:cNvSpPr>
            <p:nvPr/>
          </p:nvSpPr>
          <p:spPr bwMode="auto">
            <a:xfrm>
              <a:off x="834" y="3438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35 h 42"/>
                <a:gd name="T6" fmla="*/ 45 w 63"/>
                <a:gd name="T7" fmla="*/ 35 h 42"/>
                <a:gd name="T8" fmla="*/ 45 w 63"/>
                <a:gd name="T9" fmla="*/ 42 h 42"/>
                <a:gd name="T10" fmla="*/ 36 w 63"/>
                <a:gd name="T11" fmla="*/ 42 h 42"/>
                <a:gd name="T12" fmla="*/ 27 w 63"/>
                <a:gd name="T13" fmla="*/ 42 h 42"/>
                <a:gd name="T14" fmla="*/ 18 w 63"/>
                <a:gd name="T15" fmla="*/ 42 h 42"/>
                <a:gd name="T16" fmla="*/ 9 w 63"/>
                <a:gd name="T17" fmla="*/ 35 h 42"/>
                <a:gd name="T18" fmla="*/ 0 w 63"/>
                <a:gd name="T19" fmla="*/ 35 h 42"/>
                <a:gd name="T20" fmla="*/ 0 w 63"/>
                <a:gd name="T21" fmla="*/ 28 h 42"/>
                <a:gd name="T22" fmla="*/ 0 w 63"/>
                <a:gd name="T23" fmla="*/ 21 h 42"/>
                <a:gd name="T24" fmla="*/ 0 w 63"/>
                <a:gd name="T25" fmla="*/ 14 h 42"/>
                <a:gd name="T26" fmla="*/ 9 w 63"/>
                <a:gd name="T27" fmla="*/ 7 h 42"/>
                <a:gd name="T28" fmla="*/ 18 w 63"/>
                <a:gd name="T29" fmla="*/ 7 h 42"/>
                <a:gd name="T30" fmla="*/ 18 w 63"/>
                <a:gd name="T31" fmla="*/ 0 h 42"/>
                <a:gd name="T32" fmla="*/ 27 w 63"/>
                <a:gd name="T33" fmla="*/ 0 h 42"/>
                <a:gd name="T34" fmla="*/ 36 w 63"/>
                <a:gd name="T35" fmla="*/ 0 h 42"/>
                <a:gd name="T36" fmla="*/ 45 w 63"/>
                <a:gd name="T37" fmla="*/ 7 h 42"/>
                <a:gd name="T38" fmla="*/ 54 w 63"/>
                <a:gd name="T39" fmla="*/ 7 h 42"/>
                <a:gd name="T40" fmla="*/ 54 w 63"/>
                <a:gd name="T41" fmla="*/ 14 h 42"/>
                <a:gd name="T42" fmla="*/ 63 w 63"/>
                <a:gd name="T43" fmla="*/ 14 h 42"/>
                <a:gd name="T44" fmla="*/ 63 w 63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1" name="Freeform 129"/>
            <p:cNvSpPr>
              <a:spLocks/>
            </p:cNvSpPr>
            <p:nvPr/>
          </p:nvSpPr>
          <p:spPr bwMode="auto">
            <a:xfrm>
              <a:off x="834" y="3438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35 h 42"/>
                <a:gd name="T6" fmla="*/ 54 w 63"/>
                <a:gd name="T7" fmla="*/ 35 h 42"/>
                <a:gd name="T8" fmla="*/ 45 w 63"/>
                <a:gd name="T9" fmla="*/ 35 h 42"/>
                <a:gd name="T10" fmla="*/ 45 w 63"/>
                <a:gd name="T11" fmla="*/ 42 h 42"/>
                <a:gd name="T12" fmla="*/ 36 w 63"/>
                <a:gd name="T13" fmla="*/ 42 h 42"/>
                <a:gd name="T14" fmla="*/ 36 w 63"/>
                <a:gd name="T15" fmla="*/ 42 h 42"/>
                <a:gd name="T16" fmla="*/ 27 w 63"/>
                <a:gd name="T17" fmla="*/ 42 h 42"/>
                <a:gd name="T18" fmla="*/ 27 w 63"/>
                <a:gd name="T19" fmla="*/ 42 h 42"/>
                <a:gd name="T20" fmla="*/ 18 w 63"/>
                <a:gd name="T21" fmla="*/ 42 h 42"/>
                <a:gd name="T22" fmla="*/ 18 w 63"/>
                <a:gd name="T23" fmla="*/ 42 h 42"/>
                <a:gd name="T24" fmla="*/ 9 w 63"/>
                <a:gd name="T25" fmla="*/ 35 h 42"/>
                <a:gd name="T26" fmla="*/ 9 w 63"/>
                <a:gd name="T27" fmla="*/ 35 h 42"/>
                <a:gd name="T28" fmla="*/ 0 w 63"/>
                <a:gd name="T29" fmla="*/ 35 h 42"/>
                <a:gd name="T30" fmla="*/ 0 w 63"/>
                <a:gd name="T31" fmla="*/ 28 h 42"/>
                <a:gd name="T32" fmla="*/ 0 w 63"/>
                <a:gd name="T33" fmla="*/ 21 h 42"/>
                <a:gd name="T34" fmla="*/ 0 w 63"/>
                <a:gd name="T35" fmla="*/ 14 h 42"/>
                <a:gd name="T36" fmla="*/ 0 w 63"/>
                <a:gd name="T37" fmla="*/ 14 h 42"/>
                <a:gd name="T38" fmla="*/ 9 w 63"/>
                <a:gd name="T39" fmla="*/ 7 h 42"/>
                <a:gd name="T40" fmla="*/ 9 w 63"/>
                <a:gd name="T41" fmla="*/ 7 h 42"/>
                <a:gd name="T42" fmla="*/ 18 w 63"/>
                <a:gd name="T43" fmla="*/ 7 h 42"/>
                <a:gd name="T44" fmla="*/ 18 w 63"/>
                <a:gd name="T45" fmla="*/ 0 h 42"/>
                <a:gd name="T46" fmla="*/ 27 w 63"/>
                <a:gd name="T47" fmla="*/ 0 h 42"/>
                <a:gd name="T48" fmla="*/ 27 w 63"/>
                <a:gd name="T49" fmla="*/ 0 h 42"/>
                <a:gd name="T50" fmla="*/ 36 w 63"/>
                <a:gd name="T51" fmla="*/ 0 h 42"/>
                <a:gd name="T52" fmla="*/ 36 w 63"/>
                <a:gd name="T53" fmla="*/ 0 h 42"/>
                <a:gd name="T54" fmla="*/ 45 w 63"/>
                <a:gd name="T55" fmla="*/ 7 h 42"/>
                <a:gd name="T56" fmla="*/ 45 w 63"/>
                <a:gd name="T57" fmla="*/ 7 h 42"/>
                <a:gd name="T58" fmla="*/ 54 w 63"/>
                <a:gd name="T59" fmla="*/ 7 h 42"/>
                <a:gd name="T60" fmla="*/ 54 w 63"/>
                <a:gd name="T61" fmla="*/ 14 h 42"/>
                <a:gd name="T62" fmla="*/ 63 w 63"/>
                <a:gd name="T63" fmla="*/ 14 h 42"/>
                <a:gd name="T64" fmla="*/ 63 w 63"/>
                <a:gd name="T65" fmla="*/ 21 h 42"/>
                <a:gd name="T66" fmla="*/ 63 w 63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63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2" name="Line 130"/>
            <p:cNvSpPr>
              <a:spLocks noChangeShapeType="1"/>
            </p:cNvSpPr>
            <p:nvPr/>
          </p:nvSpPr>
          <p:spPr bwMode="auto">
            <a:xfrm flipV="1">
              <a:off x="861" y="3277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3" name="Freeform 131"/>
            <p:cNvSpPr>
              <a:spLocks/>
            </p:cNvSpPr>
            <p:nvPr/>
          </p:nvSpPr>
          <p:spPr bwMode="auto">
            <a:xfrm>
              <a:off x="825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9 w 81"/>
                <a:gd name="T39" fmla="*/ 7 h 63"/>
                <a:gd name="T40" fmla="*/ 18 w 81"/>
                <a:gd name="T41" fmla="*/ 7 h 63"/>
                <a:gd name="T42" fmla="*/ 27 w 81"/>
                <a:gd name="T43" fmla="*/ 0 h 63"/>
                <a:gd name="T44" fmla="*/ 36 w 81"/>
                <a:gd name="T45" fmla="*/ 0 h 63"/>
                <a:gd name="T46" fmla="*/ 45 w 81"/>
                <a:gd name="T47" fmla="*/ 0 h 63"/>
                <a:gd name="T48" fmla="*/ 54 w 81"/>
                <a:gd name="T49" fmla="*/ 0 h 63"/>
                <a:gd name="T50" fmla="*/ 63 w 81"/>
                <a:gd name="T51" fmla="*/ 7 h 63"/>
                <a:gd name="T52" fmla="*/ 72 w 81"/>
                <a:gd name="T53" fmla="*/ 7 h 63"/>
                <a:gd name="T54" fmla="*/ 72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  <a:gd name="T60" fmla="*/ 81 w 81"/>
                <a:gd name="T6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4" name="Freeform 132"/>
            <p:cNvSpPr>
              <a:spLocks/>
            </p:cNvSpPr>
            <p:nvPr/>
          </p:nvSpPr>
          <p:spPr bwMode="auto">
            <a:xfrm>
              <a:off x="825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5" name="Line 133"/>
            <p:cNvSpPr>
              <a:spLocks noChangeShapeType="1"/>
            </p:cNvSpPr>
            <p:nvPr/>
          </p:nvSpPr>
          <p:spPr bwMode="auto">
            <a:xfrm flipH="1">
              <a:off x="2220" y="3662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6" name="Line 134"/>
            <p:cNvSpPr>
              <a:spLocks noChangeShapeType="1"/>
            </p:cNvSpPr>
            <p:nvPr/>
          </p:nvSpPr>
          <p:spPr bwMode="auto">
            <a:xfrm>
              <a:off x="2049" y="3655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7" name="Line 135"/>
            <p:cNvSpPr>
              <a:spLocks noChangeShapeType="1"/>
            </p:cNvSpPr>
            <p:nvPr/>
          </p:nvSpPr>
          <p:spPr bwMode="auto">
            <a:xfrm flipV="1">
              <a:off x="2220" y="3039"/>
              <a:ext cx="1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8" name="Line 136"/>
            <p:cNvSpPr>
              <a:spLocks noChangeShapeType="1"/>
            </p:cNvSpPr>
            <p:nvPr/>
          </p:nvSpPr>
          <p:spPr bwMode="auto">
            <a:xfrm flipV="1">
              <a:off x="1824" y="3473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69" name="Line 137"/>
            <p:cNvSpPr>
              <a:spLocks noChangeShapeType="1"/>
            </p:cNvSpPr>
            <p:nvPr/>
          </p:nvSpPr>
          <p:spPr bwMode="auto">
            <a:xfrm flipH="1">
              <a:off x="2256" y="3445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0" name="Line 138"/>
            <p:cNvSpPr>
              <a:spLocks noChangeShapeType="1"/>
            </p:cNvSpPr>
            <p:nvPr/>
          </p:nvSpPr>
          <p:spPr bwMode="auto">
            <a:xfrm>
              <a:off x="1662" y="3886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1" name="Line 139"/>
            <p:cNvSpPr>
              <a:spLocks noChangeShapeType="1"/>
            </p:cNvSpPr>
            <p:nvPr/>
          </p:nvSpPr>
          <p:spPr bwMode="auto">
            <a:xfrm>
              <a:off x="1050" y="3795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2" name="Line 140"/>
            <p:cNvSpPr>
              <a:spLocks noChangeShapeType="1"/>
            </p:cNvSpPr>
            <p:nvPr/>
          </p:nvSpPr>
          <p:spPr bwMode="auto">
            <a:xfrm flipH="1">
              <a:off x="1455" y="367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3" name="Line 141"/>
            <p:cNvSpPr>
              <a:spLocks noChangeShapeType="1"/>
            </p:cNvSpPr>
            <p:nvPr/>
          </p:nvSpPr>
          <p:spPr bwMode="auto">
            <a:xfrm flipH="1">
              <a:off x="1869" y="3214"/>
              <a:ext cx="126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4" name="Line 142"/>
            <p:cNvSpPr>
              <a:spLocks noChangeShapeType="1"/>
            </p:cNvSpPr>
            <p:nvPr/>
          </p:nvSpPr>
          <p:spPr bwMode="auto">
            <a:xfrm>
              <a:off x="1446" y="3354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5" name="Line 143"/>
            <p:cNvSpPr>
              <a:spLocks noChangeShapeType="1"/>
            </p:cNvSpPr>
            <p:nvPr/>
          </p:nvSpPr>
          <p:spPr bwMode="auto">
            <a:xfrm flipH="1">
              <a:off x="1491" y="3893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6" name="Line 144"/>
            <p:cNvSpPr>
              <a:spLocks noChangeShapeType="1"/>
            </p:cNvSpPr>
            <p:nvPr/>
          </p:nvSpPr>
          <p:spPr bwMode="auto">
            <a:xfrm flipV="1">
              <a:off x="1275" y="3676"/>
              <a:ext cx="14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7" name="Line 145"/>
            <p:cNvSpPr>
              <a:spLocks noChangeShapeType="1"/>
            </p:cNvSpPr>
            <p:nvPr/>
          </p:nvSpPr>
          <p:spPr bwMode="auto">
            <a:xfrm>
              <a:off x="1671" y="3235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8" name="Line 146"/>
            <p:cNvSpPr>
              <a:spLocks noChangeShapeType="1"/>
            </p:cNvSpPr>
            <p:nvPr/>
          </p:nvSpPr>
          <p:spPr bwMode="auto">
            <a:xfrm>
              <a:off x="1644" y="30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79" name="Line 147"/>
            <p:cNvSpPr>
              <a:spLocks noChangeShapeType="1"/>
            </p:cNvSpPr>
            <p:nvPr/>
          </p:nvSpPr>
          <p:spPr bwMode="auto">
            <a:xfrm flipH="1" flipV="1">
              <a:off x="1086" y="3242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0" name="Line 148"/>
            <p:cNvSpPr>
              <a:spLocks noChangeShapeType="1"/>
            </p:cNvSpPr>
            <p:nvPr/>
          </p:nvSpPr>
          <p:spPr bwMode="auto">
            <a:xfrm flipH="1">
              <a:off x="1473" y="3018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1" name="Line 149"/>
            <p:cNvSpPr>
              <a:spLocks noChangeShapeType="1"/>
            </p:cNvSpPr>
            <p:nvPr/>
          </p:nvSpPr>
          <p:spPr bwMode="auto">
            <a:xfrm flipV="1">
              <a:off x="897" y="3242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2" name="Line 150"/>
            <p:cNvSpPr>
              <a:spLocks noChangeShapeType="1"/>
            </p:cNvSpPr>
            <p:nvPr/>
          </p:nvSpPr>
          <p:spPr bwMode="auto">
            <a:xfrm>
              <a:off x="879" y="3459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3" name="Freeform 151"/>
            <p:cNvSpPr>
              <a:spLocks/>
            </p:cNvSpPr>
            <p:nvPr/>
          </p:nvSpPr>
          <p:spPr bwMode="auto">
            <a:xfrm>
              <a:off x="2193" y="386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49 h 56"/>
                <a:gd name="T12" fmla="*/ 63 w 81"/>
                <a:gd name="T13" fmla="*/ 56 h 56"/>
                <a:gd name="T14" fmla="*/ 54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18 w 81"/>
                <a:gd name="T21" fmla="*/ 49 h 56"/>
                <a:gd name="T22" fmla="*/ 9 w 81"/>
                <a:gd name="T23" fmla="*/ 42 h 56"/>
                <a:gd name="T24" fmla="*/ 0 w 81"/>
                <a:gd name="T25" fmla="*/ 42 h 56"/>
                <a:gd name="T26" fmla="*/ 0 w 81"/>
                <a:gd name="T27" fmla="*/ 35 h 56"/>
                <a:gd name="T28" fmla="*/ 0 w 81"/>
                <a:gd name="T29" fmla="*/ 28 h 56"/>
                <a:gd name="T30" fmla="*/ 0 w 81"/>
                <a:gd name="T31" fmla="*/ 21 h 56"/>
                <a:gd name="T32" fmla="*/ 0 w 81"/>
                <a:gd name="T33" fmla="*/ 14 h 56"/>
                <a:gd name="T34" fmla="*/ 9 w 81"/>
                <a:gd name="T35" fmla="*/ 7 h 56"/>
                <a:gd name="T36" fmla="*/ 18 w 81"/>
                <a:gd name="T37" fmla="*/ 7 h 56"/>
                <a:gd name="T38" fmla="*/ 18 w 81"/>
                <a:gd name="T39" fmla="*/ 0 h 56"/>
                <a:gd name="T40" fmla="*/ 27 w 81"/>
                <a:gd name="T41" fmla="*/ 0 h 56"/>
                <a:gd name="T42" fmla="*/ 36 w 81"/>
                <a:gd name="T43" fmla="*/ 0 h 56"/>
                <a:gd name="T44" fmla="*/ 54 w 81"/>
                <a:gd name="T45" fmla="*/ 0 h 56"/>
                <a:gd name="T46" fmla="*/ 63 w 81"/>
                <a:gd name="T47" fmla="*/ 0 h 56"/>
                <a:gd name="T48" fmla="*/ 72 w 81"/>
                <a:gd name="T49" fmla="*/ 7 h 56"/>
                <a:gd name="T50" fmla="*/ 81 w 81"/>
                <a:gd name="T51" fmla="*/ 14 h 56"/>
                <a:gd name="T52" fmla="*/ 81 w 81"/>
                <a:gd name="T53" fmla="*/ 21 h 56"/>
                <a:gd name="T54" fmla="*/ 81 w 81"/>
                <a:gd name="T55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4" name="Freeform 152"/>
            <p:cNvSpPr>
              <a:spLocks/>
            </p:cNvSpPr>
            <p:nvPr/>
          </p:nvSpPr>
          <p:spPr bwMode="auto">
            <a:xfrm>
              <a:off x="2193" y="386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49 h 56"/>
                <a:gd name="T12" fmla="*/ 63 w 81"/>
                <a:gd name="T13" fmla="*/ 56 h 56"/>
                <a:gd name="T14" fmla="*/ 54 w 81"/>
                <a:gd name="T15" fmla="*/ 56 h 56"/>
                <a:gd name="T16" fmla="*/ 36 w 81"/>
                <a:gd name="T17" fmla="*/ 56 h 56"/>
                <a:gd name="T18" fmla="*/ 36 w 81"/>
                <a:gd name="T19" fmla="*/ 56 h 56"/>
                <a:gd name="T20" fmla="*/ 27 w 81"/>
                <a:gd name="T21" fmla="*/ 56 h 56"/>
                <a:gd name="T22" fmla="*/ 18 w 81"/>
                <a:gd name="T23" fmla="*/ 49 h 56"/>
                <a:gd name="T24" fmla="*/ 18 w 81"/>
                <a:gd name="T25" fmla="*/ 49 h 56"/>
                <a:gd name="T26" fmla="*/ 9 w 81"/>
                <a:gd name="T27" fmla="*/ 42 h 56"/>
                <a:gd name="T28" fmla="*/ 0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0 w 81"/>
                <a:gd name="T37" fmla="*/ 14 h 56"/>
                <a:gd name="T38" fmla="*/ 9 w 81"/>
                <a:gd name="T39" fmla="*/ 7 h 56"/>
                <a:gd name="T40" fmla="*/ 18 w 81"/>
                <a:gd name="T41" fmla="*/ 7 h 56"/>
                <a:gd name="T42" fmla="*/ 18 w 81"/>
                <a:gd name="T43" fmla="*/ 0 h 56"/>
                <a:gd name="T44" fmla="*/ 27 w 81"/>
                <a:gd name="T45" fmla="*/ 0 h 56"/>
                <a:gd name="T46" fmla="*/ 36 w 81"/>
                <a:gd name="T47" fmla="*/ 0 h 56"/>
                <a:gd name="T48" fmla="*/ 36 w 81"/>
                <a:gd name="T49" fmla="*/ 0 h 56"/>
                <a:gd name="T50" fmla="*/ 54 w 81"/>
                <a:gd name="T51" fmla="*/ 0 h 56"/>
                <a:gd name="T52" fmla="*/ 63 w 81"/>
                <a:gd name="T53" fmla="*/ 0 h 56"/>
                <a:gd name="T54" fmla="*/ 63 w 81"/>
                <a:gd name="T55" fmla="*/ 0 h 56"/>
                <a:gd name="T56" fmla="*/ 72 w 81"/>
                <a:gd name="T57" fmla="*/ 7 h 56"/>
                <a:gd name="T58" fmla="*/ 72 w 81"/>
                <a:gd name="T59" fmla="*/ 7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5" name="Line 153"/>
            <p:cNvSpPr>
              <a:spLocks noChangeShapeType="1"/>
            </p:cNvSpPr>
            <p:nvPr/>
          </p:nvSpPr>
          <p:spPr bwMode="auto">
            <a:xfrm flipH="1" flipV="1">
              <a:off x="2211" y="3697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6" name="Freeform 154"/>
            <p:cNvSpPr>
              <a:spLocks/>
            </p:cNvSpPr>
            <p:nvPr/>
          </p:nvSpPr>
          <p:spPr bwMode="auto">
            <a:xfrm>
              <a:off x="2184" y="29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14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7 h 63"/>
                <a:gd name="T46" fmla="*/ 63 w 81"/>
                <a:gd name="T47" fmla="*/ 14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7" name="Freeform 155"/>
            <p:cNvSpPr>
              <a:spLocks/>
            </p:cNvSpPr>
            <p:nvPr/>
          </p:nvSpPr>
          <p:spPr bwMode="auto">
            <a:xfrm>
              <a:off x="2184" y="29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14 h 63"/>
                <a:gd name="T44" fmla="*/ 27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14 h 63"/>
                <a:gd name="T56" fmla="*/ 72 w 81"/>
                <a:gd name="T57" fmla="*/ 14 h 63"/>
                <a:gd name="T58" fmla="*/ 72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8" name="Freeform 156"/>
            <p:cNvSpPr>
              <a:spLocks/>
            </p:cNvSpPr>
            <p:nvPr/>
          </p:nvSpPr>
          <p:spPr bwMode="auto">
            <a:xfrm>
              <a:off x="2175" y="3648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35 h 49"/>
                <a:gd name="T8" fmla="*/ 45 w 54"/>
                <a:gd name="T9" fmla="*/ 42 h 49"/>
                <a:gd name="T10" fmla="*/ 36 w 54"/>
                <a:gd name="T11" fmla="*/ 49 h 49"/>
                <a:gd name="T12" fmla="*/ 27 w 54"/>
                <a:gd name="T13" fmla="*/ 49 h 49"/>
                <a:gd name="T14" fmla="*/ 18 w 54"/>
                <a:gd name="T15" fmla="*/ 42 h 49"/>
                <a:gd name="T16" fmla="*/ 9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9 w 54"/>
                <a:gd name="T23" fmla="*/ 14 h 49"/>
                <a:gd name="T24" fmla="*/ 9 w 54"/>
                <a:gd name="T25" fmla="*/ 7 h 49"/>
                <a:gd name="T26" fmla="*/ 18 w 54"/>
                <a:gd name="T27" fmla="*/ 7 h 49"/>
                <a:gd name="T28" fmla="*/ 18 w 54"/>
                <a:gd name="T29" fmla="*/ 0 h 49"/>
                <a:gd name="T30" fmla="*/ 27 w 54"/>
                <a:gd name="T31" fmla="*/ 0 h 49"/>
                <a:gd name="T32" fmla="*/ 36 w 54"/>
                <a:gd name="T33" fmla="*/ 0 h 49"/>
                <a:gd name="T34" fmla="*/ 45 w 54"/>
                <a:gd name="T35" fmla="*/ 0 h 49"/>
                <a:gd name="T36" fmla="*/ 45 w 54"/>
                <a:gd name="T37" fmla="*/ 7 h 49"/>
                <a:gd name="T38" fmla="*/ 54 w 54"/>
                <a:gd name="T39" fmla="*/ 7 h 49"/>
                <a:gd name="T40" fmla="*/ 54 w 54"/>
                <a:gd name="T41" fmla="*/ 14 h 49"/>
                <a:gd name="T42" fmla="*/ 54 w 54"/>
                <a:gd name="T43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89" name="Freeform 157"/>
            <p:cNvSpPr>
              <a:spLocks/>
            </p:cNvSpPr>
            <p:nvPr/>
          </p:nvSpPr>
          <p:spPr bwMode="auto">
            <a:xfrm>
              <a:off x="2175" y="3648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54 w 54"/>
                <a:gd name="T7" fmla="*/ 35 h 49"/>
                <a:gd name="T8" fmla="*/ 45 w 54"/>
                <a:gd name="T9" fmla="*/ 35 h 49"/>
                <a:gd name="T10" fmla="*/ 45 w 54"/>
                <a:gd name="T11" fmla="*/ 42 h 49"/>
                <a:gd name="T12" fmla="*/ 45 w 54"/>
                <a:gd name="T13" fmla="*/ 42 h 49"/>
                <a:gd name="T14" fmla="*/ 36 w 54"/>
                <a:gd name="T15" fmla="*/ 49 h 49"/>
                <a:gd name="T16" fmla="*/ 36 w 54"/>
                <a:gd name="T17" fmla="*/ 49 h 49"/>
                <a:gd name="T18" fmla="*/ 27 w 54"/>
                <a:gd name="T19" fmla="*/ 49 h 49"/>
                <a:gd name="T20" fmla="*/ 18 w 54"/>
                <a:gd name="T21" fmla="*/ 42 h 49"/>
                <a:gd name="T22" fmla="*/ 18 w 54"/>
                <a:gd name="T23" fmla="*/ 42 h 49"/>
                <a:gd name="T24" fmla="*/ 9 w 54"/>
                <a:gd name="T25" fmla="*/ 35 h 49"/>
                <a:gd name="T26" fmla="*/ 9 w 54"/>
                <a:gd name="T27" fmla="*/ 35 h 49"/>
                <a:gd name="T28" fmla="*/ 9 w 54"/>
                <a:gd name="T29" fmla="*/ 35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9 w 54"/>
                <a:gd name="T37" fmla="*/ 14 h 49"/>
                <a:gd name="T38" fmla="*/ 9 w 54"/>
                <a:gd name="T39" fmla="*/ 7 h 49"/>
                <a:gd name="T40" fmla="*/ 9 w 54"/>
                <a:gd name="T41" fmla="*/ 7 h 49"/>
                <a:gd name="T42" fmla="*/ 18 w 54"/>
                <a:gd name="T43" fmla="*/ 7 h 49"/>
                <a:gd name="T44" fmla="*/ 18 w 54"/>
                <a:gd name="T45" fmla="*/ 0 h 49"/>
                <a:gd name="T46" fmla="*/ 27 w 54"/>
                <a:gd name="T47" fmla="*/ 0 h 49"/>
                <a:gd name="T48" fmla="*/ 36 w 54"/>
                <a:gd name="T49" fmla="*/ 0 h 49"/>
                <a:gd name="T50" fmla="*/ 36 w 54"/>
                <a:gd name="T51" fmla="*/ 0 h 49"/>
                <a:gd name="T52" fmla="*/ 45 w 54"/>
                <a:gd name="T53" fmla="*/ 0 h 49"/>
                <a:gd name="T54" fmla="*/ 45 w 54"/>
                <a:gd name="T55" fmla="*/ 7 h 49"/>
                <a:gd name="T56" fmla="*/ 45 w 54"/>
                <a:gd name="T57" fmla="*/ 7 h 49"/>
                <a:gd name="T58" fmla="*/ 54 w 54"/>
                <a:gd name="T59" fmla="*/ 7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0" name="Freeform 158"/>
            <p:cNvSpPr>
              <a:spLocks/>
            </p:cNvSpPr>
            <p:nvPr/>
          </p:nvSpPr>
          <p:spPr bwMode="auto">
            <a:xfrm>
              <a:off x="1779" y="3431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56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18 w 81"/>
                <a:gd name="T21" fmla="*/ 56 h 56"/>
                <a:gd name="T22" fmla="*/ 18 w 81"/>
                <a:gd name="T23" fmla="*/ 49 h 56"/>
                <a:gd name="T24" fmla="*/ 9 w 81"/>
                <a:gd name="T25" fmla="*/ 42 h 56"/>
                <a:gd name="T26" fmla="*/ 9 w 81"/>
                <a:gd name="T27" fmla="*/ 35 h 56"/>
                <a:gd name="T28" fmla="*/ 0 w 81"/>
                <a:gd name="T29" fmla="*/ 28 h 56"/>
                <a:gd name="T30" fmla="*/ 9 w 81"/>
                <a:gd name="T31" fmla="*/ 21 h 56"/>
                <a:gd name="T32" fmla="*/ 9 w 81"/>
                <a:gd name="T33" fmla="*/ 14 h 56"/>
                <a:gd name="T34" fmla="*/ 9 w 81"/>
                <a:gd name="T35" fmla="*/ 7 h 56"/>
                <a:gd name="T36" fmla="*/ 18 w 81"/>
                <a:gd name="T37" fmla="*/ 7 h 56"/>
                <a:gd name="T38" fmla="*/ 18 w 81"/>
                <a:gd name="T39" fmla="*/ 0 h 56"/>
                <a:gd name="T40" fmla="*/ 27 w 81"/>
                <a:gd name="T41" fmla="*/ 0 h 56"/>
                <a:gd name="T42" fmla="*/ 36 w 81"/>
                <a:gd name="T43" fmla="*/ 0 h 56"/>
                <a:gd name="T44" fmla="*/ 45 w 81"/>
                <a:gd name="T45" fmla="*/ 0 h 56"/>
                <a:gd name="T46" fmla="*/ 54 w 81"/>
                <a:gd name="T47" fmla="*/ 0 h 56"/>
                <a:gd name="T48" fmla="*/ 63 w 81"/>
                <a:gd name="T49" fmla="*/ 0 h 56"/>
                <a:gd name="T50" fmla="*/ 72 w 81"/>
                <a:gd name="T51" fmla="*/ 7 h 56"/>
                <a:gd name="T52" fmla="*/ 81 w 81"/>
                <a:gd name="T53" fmla="*/ 14 h 56"/>
                <a:gd name="T54" fmla="*/ 81 w 81"/>
                <a:gd name="T55" fmla="*/ 21 h 56"/>
                <a:gd name="T56" fmla="*/ 81 w 81"/>
                <a:gd name="T5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1" name="Freeform 159"/>
            <p:cNvSpPr>
              <a:spLocks/>
            </p:cNvSpPr>
            <p:nvPr/>
          </p:nvSpPr>
          <p:spPr bwMode="auto">
            <a:xfrm>
              <a:off x="1779" y="3431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56 h 56"/>
                <a:gd name="T12" fmla="*/ 63 w 81"/>
                <a:gd name="T13" fmla="*/ 56 h 56"/>
                <a:gd name="T14" fmla="*/ 54 w 81"/>
                <a:gd name="T15" fmla="*/ 56 h 56"/>
                <a:gd name="T16" fmla="*/ 45 w 81"/>
                <a:gd name="T17" fmla="*/ 56 h 56"/>
                <a:gd name="T18" fmla="*/ 36 w 81"/>
                <a:gd name="T19" fmla="*/ 56 h 56"/>
                <a:gd name="T20" fmla="*/ 27 w 81"/>
                <a:gd name="T21" fmla="*/ 56 h 56"/>
                <a:gd name="T22" fmla="*/ 18 w 81"/>
                <a:gd name="T23" fmla="*/ 56 h 56"/>
                <a:gd name="T24" fmla="*/ 18 w 81"/>
                <a:gd name="T25" fmla="*/ 49 h 56"/>
                <a:gd name="T26" fmla="*/ 9 w 81"/>
                <a:gd name="T27" fmla="*/ 42 h 56"/>
                <a:gd name="T28" fmla="*/ 9 w 81"/>
                <a:gd name="T29" fmla="*/ 42 h 56"/>
                <a:gd name="T30" fmla="*/ 9 w 81"/>
                <a:gd name="T31" fmla="*/ 35 h 56"/>
                <a:gd name="T32" fmla="*/ 0 w 81"/>
                <a:gd name="T33" fmla="*/ 28 h 56"/>
                <a:gd name="T34" fmla="*/ 9 w 81"/>
                <a:gd name="T35" fmla="*/ 21 h 56"/>
                <a:gd name="T36" fmla="*/ 9 w 81"/>
                <a:gd name="T37" fmla="*/ 14 h 56"/>
                <a:gd name="T38" fmla="*/ 9 w 81"/>
                <a:gd name="T39" fmla="*/ 7 h 56"/>
                <a:gd name="T40" fmla="*/ 18 w 81"/>
                <a:gd name="T41" fmla="*/ 7 h 56"/>
                <a:gd name="T42" fmla="*/ 18 w 81"/>
                <a:gd name="T43" fmla="*/ 0 h 56"/>
                <a:gd name="T44" fmla="*/ 27 w 81"/>
                <a:gd name="T45" fmla="*/ 0 h 56"/>
                <a:gd name="T46" fmla="*/ 36 w 81"/>
                <a:gd name="T47" fmla="*/ 0 h 56"/>
                <a:gd name="T48" fmla="*/ 45 w 81"/>
                <a:gd name="T49" fmla="*/ 0 h 56"/>
                <a:gd name="T50" fmla="*/ 54 w 81"/>
                <a:gd name="T51" fmla="*/ 0 h 56"/>
                <a:gd name="T52" fmla="*/ 63 w 81"/>
                <a:gd name="T53" fmla="*/ 0 h 56"/>
                <a:gd name="T54" fmla="*/ 63 w 81"/>
                <a:gd name="T55" fmla="*/ 0 h 56"/>
                <a:gd name="T56" fmla="*/ 72 w 81"/>
                <a:gd name="T57" fmla="*/ 7 h 56"/>
                <a:gd name="T58" fmla="*/ 72 w 81"/>
                <a:gd name="T59" fmla="*/ 7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2" name="Freeform 160"/>
            <p:cNvSpPr>
              <a:spLocks/>
            </p:cNvSpPr>
            <p:nvPr/>
          </p:nvSpPr>
          <p:spPr bwMode="auto">
            <a:xfrm>
              <a:off x="1014" y="386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54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3" name="Freeform 161"/>
            <p:cNvSpPr>
              <a:spLocks/>
            </p:cNvSpPr>
            <p:nvPr/>
          </p:nvSpPr>
          <p:spPr bwMode="auto">
            <a:xfrm>
              <a:off x="1014" y="386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4" name="Freeform 162"/>
            <p:cNvSpPr>
              <a:spLocks/>
            </p:cNvSpPr>
            <p:nvPr/>
          </p:nvSpPr>
          <p:spPr bwMode="auto">
            <a:xfrm>
              <a:off x="1419" y="342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7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5" name="Freeform 163"/>
            <p:cNvSpPr>
              <a:spLocks/>
            </p:cNvSpPr>
            <p:nvPr/>
          </p:nvSpPr>
          <p:spPr bwMode="auto">
            <a:xfrm>
              <a:off x="1419" y="342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7 h 63"/>
                <a:gd name="T48" fmla="*/ 36 w 81"/>
                <a:gd name="T49" fmla="*/ 0 h 63"/>
                <a:gd name="T50" fmla="*/ 45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6" name="Line 164"/>
            <p:cNvSpPr>
              <a:spLocks noChangeShapeType="1"/>
            </p:cNvSpPr>
            <p:nvPr/>
          </p:nvSpPr>
          <p:spPr bwMode="auto">
            <a:xfrm flipV="1">
              <a:off x="2211" y="3480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7" name="Line 165"/>
            <p:cNvSpPr>
              <a:spLocks noChangeShapeType="1"/>
            </p:cNvSpPr>
            <p:nvPr/>
          </p:nvSpPr>
          <p:spPr bwMode="auto">
            <a:xfrm flipV="1">
              <a:off x="1824" y="3263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8" name="Line 166"/>
            <p:cNvSpPr>
              <a:spLocks noChangeShapeType="1"/>
            </p:cNvSpPr>
            <p:nvPr/>
          </p:nvSpPr>
          <p:spPr bwMode="auto">
            <a:xfrm flipH="1">
              <a:off x="1437" y="3487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199" name="Freeform 167"/>
            <p:cNvSpPr>
              <a:spLocks/>
            </p:cNvSpPr>
            <p:nvPr/>
          </p:nvSpPr>
          <p:spPr bwMode="auto">
            <a:xfrm>
              <a:off x="1788" y="386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63 w 81"/>
                <a:gd name="T9" fmla="*/ 49 h 56"/>
                <a:gd name="T10" fmla="*/ 54 w 81"/>
                <a:gd name="T11" fmla="*/ 56 h 56"/>
                <a:gd name="T12" fmla="*/ 45 w 81"/>
                <a:gd name="T13" fmla="*/ 56 h 56"/>
                <a:gd name="T14" fmla="*/ 36 w 81"/>
                <a:gd name="T15" fmla="*/ 56 h 56"/>
                <a:gd name="T16" fmla="*/ 18 w 81"/>
                <a:gd name="T17" fmla="*/ 56 h 56"/>
                <a:gd name="T18" fmla="*/ 18 w 81"/>
                <a:gd name="T19" fmla="*/ 49 h 56"/>
                <a:gd name="T20" fmla="*/ 9 w 81"/>
                <a:gd name="T21" fmla="*/ 49 h 56"/>
                <a:gd name="T22" fmla="*/ 9 w 81"/>
                <a:gd name="T23" fmla="*/ 42 h 56"/>
                <a:gd name="T24" fmla="*/ 0 w 81"/>
                <a:gd name="T25" fmla="*/ 42 h 56"/>
                <a:gd name="T26" fmla="*/ 0 w 81"/>
                <a:gd name="T27" fmla="*/ 35 h 56"/>
                <a:gd name="T28" fmla="*/ 0 w 81"/>
                <a:gd name="T29" fmla="*/ 28 h 56"/>
                <a:gd name="T30" fmla="*/ 0 w 81"/>
                <a:gd name="T31" fmla="*/ 21 h 56"/>
                <a:gd name="T32" fmla="*/ 0 w 81"/>
                <a:gd name="T33" fmla="*/ 14 h 56"/>
                <a:gd name="T34" fmla="*/ 9 w 81"/>
                <a:gd name="T35" fmla="*/ 7 h 56"/>
                <a:gd name="T36" fmla="*/ 18 w 81"/>
                <a:gd name="T37" fmla="*/ 0 h 56"/>
                <a:gd name="T38" fmla="*/ 36 w 81"/>
                <a:gd name="T39" fmla="*/ 0 h 56"/>
                <a:gd name="T40" fmla="*/ 45 w 81"/>
                <a:gd name="T41" fmla="*/ 0 h 56"/>
                <a:gd name="T42" fmla="*/ 54 w 81"/>
                <a:gd name="T43" fmla="*/ 0 h 56"/>
                <a:gd name="T44" fmla="*/ 63 w 81"/>
                <a:gd name="T45" fmla="*/ 0 h 56"/>
                <a:gd name="T46" fmla="*/ 63 w 81"/>
                <a:gd name="T47" fmla="*/ 7 h 56"/>
                <a:gd name="T48" fmla="*/ 72 w 81"/>
                <a:gd name="T49" fmla="*/ 7 h 56"/>
                <a:gd name="T50" fmla="*/ 81 w 81"/>
                <a:gd name="T51" fmla="*/ 14 h 56"/>
                <a:gd name="T52" fmla="*/ 81 w 81"/>
                <a:gd name="T53" fmla="*/ 21 h 56"/>
                <a:gd name="T54" fmla="*/ 81 w 81"/>
                <a:gd name="T55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0" name="Freeform 168"/>
            <p:cNvSpPr>
              <a:spLocks/>
            </p:cNvSpPr>
            <p:nvPr/>
          </p:nvSpPr>
          <p:spPr bwMode="auto">
            <a:xfrm>
              <a:off x="1788" y="386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63 w 81"/>
                <a:gd name="T9" fmla="*/ 49 h 56"/>
                <a:gd name="T10" fmla="*/ 63 w 81"/>
                <a:gd name="T11" fmla="*/ 49 h 56"/>
                <a:gd name="T12" fmla="*/ 54 w 81"/>
                <a:gd name="T13" fmla="*/ 56 h 56"/>
                <a:gd name="T14" fmla="*/ 45 w 81"/>
                <a:gd name="T15" fmla="*/ 56 h 56"/>
                <a:gd name="T16" fmla="*/ 45 w 81"/>
                <a:gd name="T17" fmla="*/ 56 h 56"/>
                <a:gd name="T18" fmla="*/ 36 w 81"/>
                <a:gd name="T19" fmla="*/ 56 h 56"/>
                <a:gd name="T20" fmla="*/ 18 w 81"/>
                <a:gd name="T21" fmla="*/ 56 h 56"/>
                <a:gd name="T22" fmla="*/ 18 w 81"/>
                <a:gd name="T23" fmla="*/ 49 h 56"/>
                <a:gd name="T24" fmla="*/ 9 w 81"/>
                <a:gd name="T25" fmla="*/ 49 h 56"/>
                <a:gd name="T26" fmla="*/ 9 w 81"/>
                <a:gd name="T27" fmla="*/ 42 h 56"/>
                <a:gd name="T28" fmla="*/ 0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0 w 81"/>
                <a:gd name="T37" fmla="*/ 14 h 56"/>
                <a:gd name="T38" fmla="*/ 9 w 81"/>
                <a:gd name="T39" fmla="*/ 7 h 56"/>
                <a:gd name="T40" fmla="*/ 9 w 81"/>
                <a:gd name="T41" fmla="*/ 7 h 56"/>
                <a:gd name="T42" fmla="*/ 18 w 81"/>
                <a:gd name="T43" fmla="*/ 0 h 56"/>
                <a:gd name="T44" fmla="*/ 18 w 81"/>
                <a:gd name="T45" fmla="*/ 0 h 56"/>
                <a:gd name="T46" fmla="*/ 36 w 81"/>
                <a:gd name="T47" fmla="*/ 0 h 56"/>
                <a:gd name="T48" fmla="*/ 45 w 81"/>
                <a:gd name="T49" fmla="*/ 0 h 56"/>
                <a:gd name="T50" fmla="*/ 45 w 81"/>
                <a:gd name="T51" fmla="*/ 0 h 56"/>
                <a:gd name="T52" fmla="*/ 54 w 81"/>
                <a:gd name="T53" fmla="*/ 0 h 56"/>
                <a:gd name="T54" fmla="*/ 63 w 81"/>
                <a:gd name="T55" fmla="*/ 0 h 56"/>
                <a:gd name="T56" fmla="*/ 63 w 81"/>
                <a:gd name="T57" fmla="*/ 7 h 56"/>
                <a:gd name="T58" fmla="*/ 72 w 81"/>
                <a:gd name="T59" fmla="*/ 7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1" name="Freeform 169"/>
            <p:cNvSpPr>
              <a:spLocks/>
            </p:cNvSpPr>
            <p:nvPr/>
          </p:nvSpPr>
          <p:spPr bwMode="auto">
            <a:xfrm>
              <a:off x="1410" y="365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36 w 54"/>
                <a:gd name="T31" fmla="*/ 0 h 42"/>
                <a:gd name="T32" fmla="*/ 45 w 54"/>
                <a:gd name="T33" fmla="*/ 7 h 42"/>
                <a:gd name="T34" fmla="*/ 45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2" name="Freeform 170"/>
            <p:cNvSpPr>
              <a:spLocks/>
            </p:cNvSpPr>
            <p:nvPr/>
          </p:nvSpPr>
          <p:spPr bwMode="auto">
            <a:xfrm>
              <a:off x="1410" y="365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9 w 54"/>
                <a:gd name="T25" fmla="*/ 42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18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3" name="Freeform 171"/>
            <p:cNvSpPr>
              <a:spLocks/>
            </p:cNvSpPr>
            <p:nvPr/>
          </p:nvSpPr>
          <p:spPr bwMode="auto">
            <a:xfrm>
              <a:off x="1824" y="3214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45 w 54"/>
                <a:gd name="T5" fmla="*/ 35 h 49"/>
                <a:gd name="T6" fmla="*/ 36 w 54"/>
                <a:gd name="T7" fmla="*/ 42 h 49"/>
                <a:gd name="T8" fmla="*/ 27 w 54"/>
                <a:gd name="T9" fmla="*/ 42 h 49"/>
                <a:gd name="T10" fmla="*/ 27 w 54"/>
                <a:gd name="T11" fmla="*/ 49 h 49"/>
                <a:gd name="T12" fmla="*/ 18 w 54"/>
                <a:gd name="T13" fmla="*/ 49 h 49"/>
                <a:gd name="T14" fmla="*/ 9 w 54"/>
                <a:gd name="T15" fmla="*/ 42 h 49"/>
                <a:gd name="T16" fmla="*/ 0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0 w 54"/>
                <a:gd name="T23" fmla="*/ 14 h 49"/>
                <a:gd name="T24" fmla="*/ 0 w 54"/>
                <a:gd name="T25" fmla="*/ 7 h 49"/>
                <a:gd name="T26" fmla="*/ 9 w 54"/>
                <a:gd name="T27" fmla="*/ 7 h 49"/>
                <a:gd name="T28" fmla="*/ 9 w 54"/>
                <a:gd name="T29" fmla="*/ 0 h 49"/>
                <a:gd name="T30" fmla="*/ 18 w 54"/>
                <a:gd name="T31" fmla="*/ 0 h 49"/>
                <a:gd name="T32" fmla="*/ 27 w 54"/>
                <a:gd name="T33" fmla="*/ 0 h 49"/>
                <a:gd name="T34" fmla="*/ 36 w 54"/>
                <a:gd name="T35" fmla="*/ 7 h 49"/>
                <a:gd name="T36" fmla="*/ 45 w 54"/>
                <a:gd name="T37" fmla="*/ 7 h 49"/>
                <a:gd name="T38" fmla="*/ 45 w 54"/>
                <a:gd name="T39" fmla="*/ 14 h 49"/>
                <a:gd name="T40" fmla="*/ 54 w 54"/>
                <a:gd name="T41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4" name="Freeform 172"/>
            <p:cNvSpPr>
              <a:spLocks/>
            </p:cNvSpPr>
            <p:nvPr/>
          </p:nvSpPr>
          <p:spPr bwMode="auto">
            <a:xfrm>
              <a:off x="1824" y="3214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35 h 49"/>
                <a:gd name="T8" fmla="*/ 45 w 54"/>
                <a:gd name="T9" fmla="*/ 35 h 49"/>
                <a:gd name="T10" fmla="*/ 36 w 54"/>
                <a:gd name="T11" fmla="*/ 42 h 49"/>
                <a:gd name="T12" fmla="*/ 27 w 54"/>
                <a:gd name="T13" fmla="*/ 42 h 49"/>
                <a:gd name="T14" fmla="*/ 27 w 54"/>
                <a:gd name="T15" fmla="*/ 49 h 49"/>
                <a:gd name="T16" fmla="*/ 18 w 54"/>
                <a:gd name="T17" fmla="*/ 49 h 49"/>
                <a:gd name="T18" fmla="*/ 18 w 54"/>
                <a:gd name="T19" fmla="*/ 49 h 49"/>
                <a:gd name="T20" fmla="*/ 9 w 54"/>
                <a:gd name="T21" fmla="*/ 42 h 49"/>
                <a:gd name="T22" fmla="*/ 9 w 54"/>
                <a:gd name="T23" fmla="*/ 42 h 49"/>
                <a:gd name="T24" fmla="*/ 0 w 54"/>
                <a:gd name="T25" fmla="*/ 35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7 h 49"/>
                <a:gd name="T40" fmla="*/ 0 w 54"/>
                <a:gd name="T41" fmla="*/ 7 h 49"/>
                <a:gd name="T42" fmla="*/ 9 w 54"/>
                <a:gd name="T43" fmla="*/ 7 h 49"/>
                <a:gd name="T44" fmla="*/ 9 w 54"/>
                <a:gd name="T45" fmla="*/ 0 h 49"/>
                <a:gd name="T46" fmla="*/ 18 w 54"/>
                <a:gd name="T47" fmla="*/ 0 h 49"/>
                <a:gd name="T48" fmla="*/ 18 w 54"/>
                <a:gd name="T49" fmla="*/ 0 h 49"/>
                <a:gd name="T50" fmla="*/ 27 w 54"/>
                <a:gd name="T51" fmla="*/ 0 h 49"/>
                <a:gd name="T52" fmla="*/ 27 w 54"/>
                <a:gd name="T53" fmla="*/ 0 h 49"/>
                <a:gd name="T54" fmla="*/ 36 w 54"/>
                <a:gd name="T55" fmla="*/ 7 h 49"/>
                <a:gd name="T56" fmla="*/ 45 w 54"/>
                <a:gd name="T57" fmla="*/ 7 h 49"/>
                <a:gd name="T58" fmla="*/ 45 w 54"/>
                <a:gd name="T59" fmla="*/ 7 h 49"/>
                <a:gd name="T60" fmla="*/ 45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5" name="Freeform 173"/>
            <p:cNvSpPr>
              <a:spLocks/>
            </p:cNvSpPr>
            <p:nvPr/>
          </p:nvSpPr>
          <p:spPr bwMode="auto">
            <a:xfrm>
              <a:off x="2193" y="341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0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18 w 81"/>
                <a:gd name="T39" fmla="*/ 7 h 63"/>
                <a:gd name="T40" fmla="*/ 27 w 81"/>
                <a:gd name="T41" fmla="*/ 7 h 63"/>
                <a:gd name="T42" fmla="*/ 27 w 81"/>
                <a:gd name="T43" fmla="*/ 0 h 63"/>
                <a:gd name="T44" fmla="*/ 36 w 81"/>
                <a:gd name="T45" fmla="*/ 0 h 63"/>
                <a:gd name="T46" fmla="*/ 45 w 81"/>
                <a:gd name="T47" fmla="*/ 0 h 63"/>
                <a:gd name="T48" fmla="*/ 54 w 81"/>
                <a:gd name="T49" fmla="*/ 7 h 63"/>
                <a:gd name="T50" fmla="*/ 63 w 81"/>
                <a:gd name="T51" fmla="*/ 7 h 63"/>
                <a:gd name="T52" fmla="*/ 63 w 81"/>
                <a:gd name="T53" fmla="*/ 14 h 63"/>
                <a:gd name="T54" fmla="*/ 72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6" name="Freeform 174"/>
            <p:cNvSpPr>
              <a:spLocks/>
            </p:cNvSpPr>
            <p:nvPr/>
          </p:nvSpPr>
          <p:spPr bwMode="auto">
            <a:xfrm>
              <a:off x="2193" y="341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21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7" name="Line 175"/>
            <p:cNvSpPr>
              <a:spLocks noChangeShapeType="1"/>
            </p:cNvSpPr>
            <p:nvPr/>
          </p:nvSpPr>
          <p:spPr bwMode="auto">
            <a:xfrm>
              <a:off x="1437" y="3697"/>
              <a:ext cx="27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8" name="Freeform 176"/>
            <p:cNvSpPr>
              <a:spLocks/>
            </p:cNvSpPr>
            <p:nvPr/>
          </p:nvSpPr>
          <p:spPr bwMode="auto">
            <a:xfrm>
              <a:off x="1005" y="29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7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09" name="Freeform 177"/>
            <p:cNvSpPr>
              <a:spLocks/>
            </p:cNvSpPr>
            <p:nvPr/>
          </p:nvSpPr>
          <p:spPr bwMode="auto">
            <a:xfrm>
              <a:off x="1005" y="29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7 h 63"/>
                <a:gd name="T48" fmla="*/ 36 w 81"/>
                <a:gd name="T49" fmla="*/ 0 h 63"/>
                <a:gd name="T50" fmla="*/ 45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0" name="Freeform 178"/>
            <p:cNvSpPr>
              <a:spLocks/>
            </p:cNvSpPr>
            <p:nvPr/>
          </p:nvSpPr>
          <p:spPr bwMode="auto">
            <a:xfrm>
              <a:off x="1419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56 h 63"/>
                <a:gd name="T16" fmla="*/ 27 w 81"/>
                <a:gd name="T17" fmla="*/ 56 h 63"/>
                <a:gd name="T18" fmla="*/ 27 w 81"/>
                <a:gd name="T19" fmla="*/ 49 h 63"/>
                <a:gd name="T20" fmla="*/ 18 w 81"/>
                <a:gd name="T21" fmla="*/ 49 h 63"/>
                <a:gd name="T22" fmla="*/ 9 w 81"/>
                <a:gd name="T23" fmla="*/ 42 h 63"/>
                <a:gd name="T24" fmla="*/ 9 w 81"/>
                <a:gd name="T25" fmla="*/ 35 h 63"/>
                <a:gd name="T26" fmla="*/ 0 w 81"/>
                <a:gd name="T27" fmla="*/ 28 h 63"/>
                <a:gd name="T28" fmla="*/ 9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1" name="Freeform 179"/>
            <p:cNvSpPr>
              <a:spLocks/>
            </p:cNvSpPr>
            <p:nvPr/>
          </p:nvSpPr>
          <p:spPr bwMode="auto">
            <a:xfrm>
              <a:off x="1419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49 h 63"/>
                <a:gd name="T10" fmla="*/ 72 w 81"/>
                <a:gd name="T11" fmla="*/ 49 h 63"/>
                <a:gd name="T12" fmla="*/ 63 w 81"/>
                <a:gd name="T13" fmla="*/ 56 h 63"/>
                <a:gd name="T14" fmla="*/ 54 w 81"/>
                <a:gd name="T15" fmla="*/ 56 h 63"/>
                <a:gd name="T16" fmla="*/ 45 w 81"/>
                <a:gd name="T17" fmla="*/ 63 h 63"/>
                <a:gd name="T18" fmla="*/ 36 w 81"/>
                <a:gd name="T19" fmla="*/ 56 h 63"/>
                <a:gd name="T20" fmla="*/ 27 w 81"/>
                <a:gd name="T21" fmla="*/ 56 h 63"/>
                <a:gd name="T22" fmla="*/ 27 w 81"/>
                <a:gd name="T23" fmla="*/ 49 h 63"/>
                <a:gd name="T24" fmla="*/ 18 w 81"/>
                <a:gd name="T25" fmla="*/ 49 h 63"/>
                <a:gd name="T26" fmla="*/ 9 w 81"/>
                <a:gd name="T27" fmla="*/ 42 h 63"/>
                <a:gd name="T28" fmla="*/ 9 w 81"/>
                <a:gd name="T29" fmla="*/ 42 h 63"/>
                <a:gd name="T30" fmla="*/ 9 w 81"/>
                <a:gd name="T31" fmla="*/ 35 h 63"/>
                <a:gd name="T32" fmla="*/ 0 w 81"/>
                <a:gd name="T33" fmla="*/ 28 h 63"/>
                <a:gd name="T34" fmla="*/ 9 w 81"/>
                <a:gd name="T35" fmla="*/ 21 h 63"/>
                <a:gd name="T36" fmla="*/ 9 w 81"/>
                <a:gd name="T37" fmla="*/ 14 h 63"/>
                <a:gd name="T38" fmla="*/ 9 w 81"/>
                <a:gd name="T39" fmla="*/ 7 h 63"/>
                <a:gd name="T40" fmla="*/ 18 w 81"/>
                <a:gd name="T41" fmla="*/ 7 h 63"/>
                <a:gd name="T42" fmla="*/ 27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2" name="Line 180"/>
            <p:cNvSpPr>
              <a:spLocks noChangeShapeType="1"/>
            </p:cNvSpPr>
            <p:nvPr/>
          </p:nvSpPr>
          <p:spPr bwMode="auto">
            <a:xfrm flipH="1" flipV="1">
              <a:off x="1824" y="3046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3" name="Line 181"/>
            <p:cNvSpPr>
              <a:spLocks noChangeShapeType="1"/>
            </p:cNvSpPr>
            <p:nvPr/>
          </p:nvSpPr>
          <p:spPr bwMode="auto">
            <a:xfrm>
              <a:off x="1050" y="3053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4" name="Freeform 182"/>
            <p:cNvSpPr>
              <a:spLocks/>
            </p:cNvSpPr>
            <p:nvPr/>
          </p:nvSpPr>
          <p:spPr bwMode="auto">
            <a:xfrm>
              <a:off x="1050" y="3221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2 h 49"/>
                <a:gd name="T12" fmla="*/ 27 w 54"/>
                <a:gd name="T13" fmla="*/ 49 h 49"/>
                <a:gd name="T14" fmla="*/ 18 w 54"/>
                <a:gd name="T15" fmla="*/ 42 h 49"/>
                <a:gd name="T16" fmla="*/ 9 w 54"/>
                <a:gd name="T17" fmla="*/ 42 h 49"/>
                <a:gd name="T18" fmla="*/ 0 w 54"/>
                <a:gd name="T19" fmla="*/ 42 h 49"/>
                <a:gd name="T20" fmla="*/ 0 w 54"/>
                <a:gd name="T21" fmla="*/ 35 h 49"/>
                <a:gd name="T22" fmla="*/ 0 w 54"/>
                <a:gd name="T23" fmla="*/ 28 h 49"/>
                <a:gd name="T24" fmla="*/ 0 w 54"/>
                <a:gd name="T25" fmla="*/ 21 h 49"/>
                <a:gd name="T26" fmla="*/ 0 w 54"/>
                <a:gd name="T27" fmla="*/ 14 h 49"/>
                <a:gd name="T28" fmla="*/ 0 w 54"/>
                <a:gd name="T29" fmla="*/ 7 h 49"/>
                <a:gd name="T30" fmla="*/ 9 w 54"/>
                <a:gd name="T31" fmla="*/ 7 h 49"/>
                <a:gd name="T32" fmla="*/ 18 w 54"/>
                <a:gd name="T33" fmla="*/ 0 h 49"/>
                <a:gd name="T34" fmla="*/ 27 w 54"/>
                <a:gd name="T35" fmla="*/ 0 h 49"/>
                <a:gd name="T36" fmla="*/ 36 w 54"/>
                <a:gd name="T37" fmla="*/ 0 h 49"/>
                <a:gd name="T38" fmla="*/ 36 w 54"/>
                <a:gd name="T39" fmla="*/ 7 h 49"/>
                <a:gd name="T40" fmla="*/ 45 w 54"/>
                <a:gd name="T41" fmla="*/ 7 h 49"/>
                <a:gd name="T42" fmla="*/ 54 w 54"/>
                <a:gd name="T43" fmla="*/ 14 h 49"/>
                <a:gd name="T44" fmla="*/ 54 w 54"/>
                <a:gd name="T45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5" name="Freeform 183"/>
            <p:cNvSpPr>
              <a:spLocks/>
            </p:cNvSpPr>
            <p:nvPr/>
          </p:nvSpPr>
          <p:spPr bwMode="auto">
            <a:xfrm>
              <a:off x="1050" y="3221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28 h 49"/>
                <a:gd name="T6" fmla="*/ 54 w 54"/>
                <a:gd name="T7" fmla="*/ 35 h 49"/>
                <a:gd name="T8" fmla="*/ 45 w 54"/>
                <a:gd name="T9" fmla="*/ 42 h 49"/>
                <a:gd name="T10" fmla="*/ 36 w 54"/>
                <a:gd name="T11" fmla="*/ 42 h 49"/>
                <a:gd name="T12" fmla="*/ 36 w 54"/>
                <a:gd name="T13" fmla="*/ 42 h 49"/>
                <a:gd name="T14" fmla="*/ 27 w 54"/>
                <a:gd name="T15" fmla="*/ 42 h 49"/>
                <a:gd name="T16" fmla="*/ 27 w 54"/>
                <a:gd name="T17" fmla="*/ 49 h 49"/>
                <a:gd name="T18" fmla="*/ 18 w 54"/>
                <a:gd name="T19" fmla="*/ 42 h 49"/>
                <a:gd name="T20" fmla="*/ 18 w 54"/>
                <a:gd name="T21" fmla="*/ 42 h 49"/>
                <a:gd name="T22" fmla="*/ 9 w 54"/>
                <a:gd name="T23" fmla="*/ 42 h 49"/>
                <a:gd name="T24" fmla="*/ 0 w 54"/>
                <a:gd name="T25" fmla="*/ 42 h 49"/>
                <a:gd name="T26" fmla="*/ 0 w 54"/>
                <a:gd name="T27" fmla="*/ 35 h 49"/>
                <a:gd name="T28" fmla="*/ 0 w 54"/>
                <a:gd name="T29" fmla="*/ 28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14 h 49"/>
                <a:gd name="T40" fmla="*/ 0 w 54"/>
                <a:gd name="T41" fmla="*/ 7 h 49"/>
                <a:gd name="T42" fmla="*/ 9 w 54"/>
                <a:gd name="T43" fmla="*/ 7 h 49"/>
                <a:gd name="T44" fmla="*/ 18 w 54"/>
                <a:gd name="T45" fmla="*/ 0 h 49"/>
                <a:gd name="T46" fmla="*/ 18 w 54"/>
                <a:gd name="T47" fmla="*/ 0 h 49"/>
                <a:gd name="T48" fmla="*/ 27 w 54"/>
                <a:gd name="T49" fmla="*/ 0 h 49"/>
                <a:gd name="T50" fmla="*/ 27 w 54"/>
                <a:gd name="T51" fmla="*/ 0 h 49"/>
                <a:gd name="T52" fmla="*/ 36 w 54"/>
                <a:gd name="T53" fmla="*/ 0 h 49"/>
                <a:gd name="T54" fmla="*/ 36 w 54"/>
                <a:gd name="T55" fmla="*/ 7 h 49"/>
                <a:gd name="T56" fmla="*/ 45 w 54"/>
                <a:gd name="T57" fmla="*/ 7 h 49"/>
                <a:gd name="T58" fmla="*/ 54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6" name="Freeform 184"/>
            <p:cNvSpPr>
              <a:spLocks/>
            </p:cNvSpPr>
            <p:nvPr/>
          </p:nvSpPr>
          <p:spPr bwMode="auto">
            <a:xfrm>
              <a:off x="1770" y="29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35 h 63"/>
                <a:gd name="T30" fmla="*/ 9 w 81"/>
                <a:gd name="T31" fmla="*/ 28 h 63"/>
                <a:gd name="T32" fmla="*/ 9 w 81"/>
                <a:gd name="T33" fmla="*/ 21 h 63"/>
                <a:gd name="T34" fmla="*/ 18 w 81"/>
                <a:gd name="T35" fmla="*/ 21 h 63"/>
                <a:gd name="T36" fmla="*/ 18 w 81"/>
                <a:gd name="T37" fmla="*/ 14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7" name="Freeform 185"/>
            <p:cNvSpPr>
              <a:spLocks/>
            </p:cNvSpPr>
            <p:nvPr/>
          </p:nvSpPr>
          <p:spPr bwMode="auto">
            <a:xfrm>
              <a:off x="1770" y="29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63 h 63"/>
                <a:gd name="T24" fmla="*/ 18 w 81"/>
                <a:gd name="T25" fmla="*/ 56 h 63"/>
                <a:gd name="T26" fmla="*/ 18 w 81"/>
                <a:gd name="T27" fmla="*/ 56 h 63"/>
                <a:gd name="T28" fmla="*/ 9 w 81"/>
                <a:gd name="T29" fmla="*/ 49 h 63"/>
                <a:gd name="T30" fmla="*/ 9 w 81"/>
                <a:gd name="T31" fmla="*/ 42 h 63"/>
                <a:gd name="T32" fmla="*/ 0 w 81"/>
                <a:gd name="T33" fmla="*/ 35 h 63"/>
                <a:gd name="T34" fmla="*/ 9 w 81"/>
                <a:gd name="T35" fmla="*/ 28 h 63"/>
                <a:gd name="T36" fmla="*/ 9 w 81"/>
                <a:gd name="T37" fmla="*/ 21 h 63"/>
                <a:gd name="T38" fmla="*/ 18 w 81"/>
                <a:gd name="T39" fmla="*/ 21 h 63"/>
                <a:gd name="T40" fmla="*/ 18 w 81"/>
                <a:gd name="T41" fmla="*/ 14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72 w 81"/>
                <a:gd name="T55" fmla="*/ 7 h 63"/>
                <a:gd name="T56" fmla="*/ 72 w 81"/>
                <a:gd name="T57" fmla="*/ 14 h 63"/>
                <a:gd name="T58" fmla="*/ 81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8" name="Line 186"/>
            <p:cNvSpPr>
              <a:spLocks noChangeShapeType="1"/>
            </p:cNvSpPr>
            <p:nvPr/>
          </p:nvSpPr>
          <p:spPr bwMode="auto">
            <a:xfrm flipH="1">
              <a:off x="1050" y="3263"/>
              <a:ext cx="27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19" name="Freeform 187"/>
            <p:cNvSpPr>
              <a:spLocks/>
            </p:cNvSpPr>
            <p:nvPr/>
          </p:nvSpPr>
          <p:spPr bwMode="auto">
            <a:xfrm>
              <a:off x="1005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27 w 81"/>
                <a:gd name="T19" fmla="*/ 49 h 63"/>
                <a:gd name="T20" fmla="*/ 18 w 81"/>
                <a:gd name="T21" fmla="*/ 49 h 63"/>
                <a:gd name="T22" fmla="*/ 18 w 81"/>
                <a:gd name="T23" fmla="*/ 42 h 63"/>
                <a:gd name="T24" fmla="*/ 9 w 81"/>
                <a:gd name="T25" fmla="*/ 42 h 63"/>
                <a:gd name="T26" fmla="*/ 9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0" name="Freeform 188"/>
            <p:cNvSpPr>
              <a:spLocks/>
            </p:cNvSpPr>
            <p:nvPr/>
          </p:nvSpPr>
          <p:spPr bwMode="auto">
            <a:xfrm>
              <a:off x="1005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49 h 63"/>
                <a:gd name="T10" fmla="*/ 72 w 81"/>
                <a:gd name="T11" fmla="*/ 49 h 63"/>
                <a:gd name="T12" fmla="*/ 63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49 h 63"/>
                <a:gd name="T24" fmla="*/ 18 w 81"/>
                <a:gd name="T25" fmla="*/ 49 h 63"/>
                <a:gd name="T26" fmla="*/ 18 w 81"/>
                <a:gd name="T27" fmla="*/ 42 h 63"/>
                <a:gd name="T28" fmla="*/ 9 w 81"/>
                <a:gd name="T29" fmla="*/ 42 h 63"/>
                <a:gd name="T30" fmla="*/ 9 w 81"/>
                <a:gd name="T31" fmla="*/ 35 h 63"/>
                <a:gd name="T32" fmla="*/ 0 w 81"/>
                <a:gd name="T33" fmla="*/ 28 h 63"/>
                <a:gd name="T34" fmla="*/ 9 w 81"/>
                <a:gd name="T35" fmla="*/ 21 h 63"/>
                <a:gd name="T36" fmla="*/ 9 w 81"/>
                <a:gd name="T37" fmla="*/ 14 h 63"/>
                <a:gd name="T38" fmla="*/ 18 w 81"/>
                <a:gd name="T39" fmla="*/ 7 h 63"/>
                <a:gd name="T40" fmla="*/ 18 w 81"/>
                <a:gd name="T41" fmla="*/ 7 h 63"/>
                <a:gd name="T42" fmla="*/ 27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1" name="Freeform 189"/>
            <p:cNvSpPr>
              <a:spLocks/>
            </p:cNvSpPr>
            <p:nvPr/>
          </p:nvSpPr>
          <p:spPr bwMode="auto">
            <a:xfrm>
              <a:off x="1410" y="2997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81 w 81"/>
                <a:gd name="T7" fmla="*/ 49 h 56"/>
                <a:gd name="T8" fmla="*/ 72 w 81"/>
                <a:gd name="T9" fmla="*/ 49 h 56"/>
                <a:gd name="T10" fmla="*/ 63 w 81"/>
                <a:gd name="T11" fmla="*/ 56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18 w 81"/>
                <a:gd name="T21" fmla="*/ 56 h 56"/>
                <a:gd name="T22" fmla="*/ 18 w 81"/>
                <a:gd name="T23" fmla="*/ 49 h 56"/>
                <a:gd name="T24" fmla="*/ 9 w 81"/>
                <a:gd name="T25" fmla="*/ 49 h 56"/>
                <a:gd name="T26" fmla="*/ 9 w 81"/>
                <a:gd name="T27" fmla="*/ 42 h 56"/>
                <a:gd name="T28" fmla="*/ 0 w 81"/>
                <a:gd name="T29" fmla="*/ 35 h 56"/>
                <a:gd name="T30" fmla="*/ 0 w 81"/>
                <a:gd name="T31" fmla="*/ 28 h 56"/>
                <a:gd name="T32" fmla="*/ 0 w 81"/>
                <a:gd name="T33" fmla="*/ 21 h 56"/>
                <a:gd name="T34" fmla="*/ 9 w 81"/>
                <a:gd name="T35" fmla="*/ 14 h 56"/>
                <a:gd name="T36" fmla="*/ 18 w 81"/>
                <a:gd name="T37" fmla="*/ 7 h 56"/>
                <a:gd name="T38" fmla="*/ 18 w 81"/>
                <a:gd name="T39" fmla="*/ 0 h 56"/>
                <a:gd name="T40" fmla="*/ 27 w 81"/>
                <a:gd name="T41" fmla="*/ 0 h 56"/>
                <a:gd name="T42" fmla="*/ 36 w 81"/>
                <a:gd name="T43" fmla="*/ 0 h 56"/>
                <a:gd name="T44" fmla="*/ 45 w 81"/>
                <a:gd name="T45" fmla="*/ 0 h 56"/>
                <a:gd name="T46" fmla="*/ 54 w 81"/>
                <a:gd name="T47" fmla="*/ 0 h 56"/>
                <a:gd name="T48" fmla="*/ 63 w 81"/>
                <a:gd name="T49" fmla="*/ 0 h 56"/>
                <a:gd name="T50" fmla="*/ 72 w 81"/>
                <a:gd name="T51" fmla="*/ 7 h 56"/>
                <a:gd name="T52" fmla="*/ 81 w 81"/>
                <a:gd name="T53" fmla="*/ 14 h 56"/>
                <a:gd name="T54" fmla="*/ 81 w 81"/>
                <a:gd name="T55" fmla="*/ 21 h 56"/>
                <a:gd name="T56" fmla="*/ 81 w 81"/>
                <a:gd name="T5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2" name="Freeform 190"/>
            <p:cNvSpPr>
              <a:spLocks/>
            </p:cNvSpPr>
            <p:nvPr/>
          </p:nvSpPr>
          <p:spPr bwMode="auto">
            <a:xfrm>
              <a:off x="1410" y="2997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81 w 81"/>
                <a:gd name="T7" fmla="*/ 49 h 56"/>
                <a:gd name="T8" fmla="*/ 72 w 81"/>
                <a:gd name="T9" fmla="*/ 49 h 56"/>
                <a:gd name="T10" fmla="*/ 63 w 81"/>
                <a:gd name="T11" fmla="*/ 56 h 56"/>
                <a:gd name="T12" fmla="*/ 54 w 81"/>
                <a:gd name="T13" fmla="*/ 56 h 56"/>
                <a:gd name="T14" fmla="*/ 54 w 81"/>
                <a:gd name="T15" fmla="*/ 56 h 56"/>
                <a:gd name="T16" fmla="*/ 45 w 81"/>
                <a:gd name="T17" fmla="*/ 56 h 56"/>
                <a:gd name="T18" fmla="*/ 36 w 81"/>
                <a:gd name="T19" fmla="*/ 56 h 56"/>
                <a:gd name="T20" fmla="*/ 27 w 81"/>
                <a:gd name="T21" fmla="*/ 56 h 56"/>
                <a:gd name="T22" fmla="*/ 18 w 81"/>
                <a:gd name="T23" fmla="*/ 56 h 56"/>
                <a:gd name="T24" fmla="*/ 18 w 81"/>
                <a:gd name="T25" fmla="*/ 49 h 56"/>
                <a:gd name="T26" fmla="*/ 9 w 81"/>
                <a:gd name="T27" fmla="*/ 49 h 56"/>
                <a:gd name="T28" fmla="*/ 9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9 w 81"/>
                <a:gd name="T37" fmla="*/ 14 h 56"/>
                <a:gd name="T38" fmla="*/ 9 w 81"/>
                <a:gd name="T39" fmla="*/ 14 h 56"/>
                <a:gd name="T40" fmla="*/ 18 w 81"/>
                <a:gd name="T41" fmla="*/ 7 h 56"/>
                <a:gd name="T42" fmla="*/ 18 w 81"/>
                <a:gd name="T43" fmla="*/ 0 h 56"/>
                <a:gd name="T44" fmla="*/ 27 w 81"/>
                <a:gd name="T45" fmla="*/ 0 h 56"/>
                <a:gd name="T46" fmla="*/ 36 w 81"/>
                <a:gd name="T47" fmla="*/ 0 h 56"/>
                <a:gd name="T48" fmla="*/ 45 w 81"/>
                <a:gd name="T49" fmla="*/ 0 h 56"/>
                <a:gd name="T50" fmla="*/ 54 w 81"/>
                <a:gd name="T51" fmla="*/ 0 h 56"/>
                <a:gd name="T52" fmla="*/ 54 w 81"/>
                <a:gd name="T53" fmla="*/ 0 h 56"/>
                <a:gd name="T54" fmla="*/ 63 w 81"/>
                <a:gd name="T55" fmla="*/ 0 h 56"/>
                <a:gd name="T56" fmla="*/ 72 w 81"/>
                <a:gd name="T57" fmla="*/ 7 h 56"/>
                <a:gd name="T58" fmla="*/ 81 w 81"/>
                <a:gd name="T59" fmla="*/ 14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3" name="Line 191"/>
            <p:cNvSpPr>
              <a:spLocks noChangeShapeType="1"/>
            </p:cNvSpPr>
            <p:nvPr/>
          </p:nvSpPr>
          <p:spPr bwMode="auto">
            <a:xfrm>
              <a:off x="2265" y="3893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4" name="Line 192"/>
            <p:cNvSpPr>
              <a:spLocks noChangeShapeType="1"/>
            </p:cNvSpPr>
            <p:nvPr/>
          </p:nvSpPr>
          <p:spPr bwMode="auto">
            <a:xfrm>
              <a:off x="2220" y="3676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5" name="Line 193"/>
            <p:cNvSpPr>
              <a:spLocks noChangeShapeType="1"/>
            </p:cNvSpPr>
            <p:nvPr/>
          </p:nvSpPr>
          <p:spPr bwMode="auto">
            <a:xfrm flipH="1">
              <a:off x="2058" y="3676"/>
              <a:ext cx="126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6" name="Line 194"/>
            <p:cNvSpPr>
              <a:spLocks noChangeShapeType="1"/>
            </p:cNvSpPr>
            <p:nvPr/>
          </p:nvSpPr>
          <p:spPr bwMode="auto">
            <a:xfrm>
              <a:off x="2247" y="30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7" name="Line 195"/>
            <p:cNvSpPr>
              <a:spLocks noChangeShapeType="1"/>
            </p:cNvSpPr>
            <p:nvPr/>
          </p:nvSpPr>
          <p:spPr bwMode="auto">
            <a:xfrm flipH="1">
              <a:off x="1662" y="3459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8" name="Line 196"/>
            <p:cNvSpPr>
              <a:spLocks noChangeShapeType="1"/>
            </p:cNvSpPr>
            <p:nvPr/>
          </p:nvSpPr>
          <p:spPr bwMode="auto">
            <a:xfrm flipV="1">
              <a:off x="1833" y="3802"/>
              <a:ext cx="1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29" name="Line 197"/>
            <p:cNvSpPr>
              <a:spLocks noChangeShapeType="1"/>
            </p:cNvSpPr>
            <p:nvPr/>
          </p:nvSpPr>
          <p:spPr bwMode="auto">
            <a:xfrm flipV="1">
              <a:off x="2229" y="3354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0" name="Line 198"/>
            <p:cNvSpPr>
              <a:spLocks noChangeShapeType="1"/>
            </p:cNvSpPr>
            <p:nvPr/>
          </p:nvSpPr>
          <p:spPr bwMode="auto">
            <a:xfrm>
              <a:off x="1491" y="3459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1" name="Line 199"/>
            <p:cNvSpPr>
              <a:spLocks noChangeShapeType="1"/>
            </p:cNvSpPr>
            <p:nvPr/>
          </p:nvSpPr>
          <p:spPr bwMode="auto">
            <a:xfrm flipH="1">
              <a:off x="897" y="3900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2" name="Line 200"/>
            <p:cNvSpPr>
              <a:spLocks noChangeShapeType="1"/>
            </p:cNvSpPr>
            <p:nvPr/>
          </p:nvSpPr>
          <p:spPr bwMode="auto">
            <a:xfrm>
              <a:off x="1455" y="3676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3" name="Line 201"/>
            <p:cNvSpPr>
              <a:spLocks noChangeShapeType="1"/>
            </p:cNvSpPr>
            <p:nvPr/>
          </p:nvSpPr>
          <p:spPr bwMode="auto">
            <a:xfrm>
              <a:off x="1869" y="3242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4" name="Line 202"/>
            <p:cNvSpPr>
              <a:spLocks noChangeShapeType="1"/>
            </p:cNvSpPr>
            <p:nvPr/>
          </p:nvSpPr>
          <p:spPr bwMode="auto">
            <a:xfrm flipH="1" flipV="1">
              <a:off x="1284" y="3669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5" name="Line 203"/>
            <p:cNvSpPr>
              <a:spLocks noChangeShapeType="1"/>
            </p:cNvSpPr>
            <p:nvPr/>
          </p:nvSpPr>
          <p:spPr bwMode="auto">
            <a:xfrm flipH="1">
              <a:off x="1680" y="3242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6" name="Line 204"/>
            <p:cNvSpPr>
              <a:spLocks noChangeShapeType="1"/>
            </p:cNvSpPr>
            <p:nvPr/>
          </p:nvSpPr>
          <p:spPr bwMode="auto">
            <a:xfrm flipV="1">
              <a:off x="1095" y="3228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7" name="Line 205"/>
            <p:cNvSpPr>
              <a:spLocks noChangeShapeType="1"/>
            </p:cNvSpPr>
            <p:nvPr/>
          </p:nvSpPr>
          <p:spPr bwMode="auto">
            <a:xfrm flipH="1">
              <a:off x="879" y="3025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8" name="Line 206"/>
            <p:cNvSpPr>
              <a:spLocks noChangeShapeType="1"/>
            </p:cNvSpPr>
            <p:nvPr/>
          </p:nvSpPr>
          <p:spPr bwMode="auto">
            <a:xfrm>
              <a:off x="1050" y="3480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39" name="Line 207"/>
            <p:cNvSpPr>
              <a:spLocks noChangeShapeType="1"/>
            </p:cNvSpPr>
            <p:nvPr/>
          </p:nvSpPr>
          <p:spPr bwMode="auto">
            <a:xfrm flipH="1">
              <a:off x="906" y="3242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0" name="Line 208"/>
            <p:cNvSpPr>
              <a:spLocks noChangeShapeType="1"/>
            </p:cNvSpPr>
            <p:nvPr/>
          </p:nvSpPr>
          <p:spPr bwMode="auto">
            <a:xfrm>
              <a:off x="1455" y="3046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1" name="Freeform 209"/>
            <p:cNvSpPr>
              <a:spLocks/>
            </p:cNvSpPr>
            <p:nvPr/>
          </p:nvSpPr>
          <p:spPr bwMode="auto">
            <a:xfrm>
              <a:off x="2400" y="3872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0 h 42"/>
                <a:gd name="T26" fmla="*/ 18 w 45"/>
                <a:gd name="T27" fmla="*/ 0 h 42"/>
                <a:gd name="T28" fmla="*/ 27 w 45"/>
                <a:gd name="T29" fmla="*/ 0 h 42"/>
                <a:gd name="T30" fmla="*/ 36 w 45"/>
                <a:gd name="T31" fmla="*/ 0 h 42"/>
                <a:gd name="T32" fmla="*/ 45 w 45"/>
                <a:gd name="T33" fmla="*/ 7 h 42"/>
                <a:gd name="T34" fmla="*/ 45 w 45"/>
                <a:gd name="T35" fmla="*/ 14 h 42"/>
                <a:gd name="T36" fmla="*/ 45 w 45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2" name="Freeform 210"/>
            <p:cNvSpPr>
              <a:spLocks/>
            </p:cNvSpPr>
            <p:nvPr/>
          </p:nvSpPr>
          <p:spPr bwMode="auto">
            <a:xfrm>
              <a:off x="2400" y="3872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18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0 h 42"/>
                <a:gd name="T44" fmla="*/ 18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3" name="Line 211"/>
            <p:cNvSpPr>
              <a:spLocks noChangeShapeType="1"/>
            </p:cNvSpPr>
            <p:nvPr/>
          </p:nvSpPr>
          <p:spPr bwMode="auto">
            <a:xfrm flipH="1" flipV="1">
              <a:off x="2418" y="371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4" name="Freeform 212"/>
            <p:cNvSpPr>
              <a:spLocks/>
            </p:cNvSpPr>
            <p:nvPr/>
          </p:nvSpPr>
          <p:spPr bwMode="auto">
            <a:xfrm>
              <a:off x="2373" y="3648"/>
              <a:ext cx="90" cy="63"/>
            </a:xfrm>
            <a:custGeom>
              <a:avLst/>
              <a:gdLst>
                <a:gd name="T0" fmla="*/ 90 w 90"/>
                <a:gd name="T1" fmla="*/ 28 h 63"/>
                <a:gd name="T2" fmla="*/ 81 w 90"/>
                <a:gd name="T3" fmla="*/ 35 h 63"/>
                <a:gd name="T4" fmla="*/ 81 w 90"/>
                <a:gd name="T5" fmla="*/ 42 h 63"/>
                <a:gd name="T6" fmla="*/ 72 w 90"/>
                <a:gd name="T7" fmla="*/ 49 h 63"/>
                <a:gd name="T8" fmla="*/ 72 w 90"/>
                <a:gd name="T9" fmla="*/ 56 h 63"/>
                <a:gd name="T10" fmla="*/ 63 w 90"/>
                <a:gd name="T11" fmla="*/ 56 h 63"/>
                <a:gd name="T12" fmla="*/ 63 w 90"/>
                <a:gd name="T13" fmla="*/ 63 h 63"/>
                <a:gd name="T14" fmla="*/ 54 w 90"/>
                <a:gd name="T15" fmla="*/ 63 h 63"/>
                <a:gd name="T16" fmla="*/ 45 w 90"/>
                <a:gd name="T17" fmla="*/ 63 h 63"/>
                <a:gd name="T18" fmla="*/ 36 w 90"/>
                <a:gd name="T19" fmla="*/ 63 h 63"/>
                <a:gd name="T20" fmla="*/ 27 w 90"/>
                <a:gd name="T21" fmla="*/ 63 h 63"/>
                <a:gd name="T22" fmla="*/ 18 w 90"/>
                <a:gd name="T23" fmla="*/ 56 h 63"/>
                <a:gd name="T24" fmla="*/ 9 w 90"/>
                <a:gd name="T25" fmla="*/ 49 h 63"/>
                <a:gd name="T26" fmla="*/ 9 w 90"/>
                <a:gd name="T27" fmla="*/ 42 h 63"/>
                <a:gd name="T28" fmla="*/ 9 w 90"/>
                <a:gd name="T29" fmla="*/ 35 h 63"/>
                <a:gd name="T30" fmla="*/ 0 w 90"/>
                <a:gd name="T31" fmla="*/ 28 h 63"/>
                <a:gd name="T32" fmla="*/ 9 w 90"/>
                <a:gd name="T33" fmla="*/ 28 h 63"/>
                <a:gd name="T34" fmla="*/ 9 w 90"/>
                <a:gd name="T35" fmla="*/ 21 h 63"/>
                <a:gd name="T36" fmla="*/ 9 w 90"/>
                <a:gd name="T37" fmla="*/ 14 h 63"/>
                <a:gd name="T38" fmla="*/ 18 w 90"/>
                <a:gd name="T39" fmla="*/ 7 h 63"/>
                <a:gd name="T40" fmla="*/ 27 w 90"/>
                <a:gd name="T41" fmla="*/ 0 h 63"/>
                <a:gd name="T42" fmla="*/ 36 w 90"/>
                <a:gd name="T43" fmla="*/ 0 h 63"/>
                <a:gd name="T44" fmla="*/ 45 w 90"/>
                <a:gd name="T45" fmla="*/ 0 h 63"/>
                <a:gd name="T46" fmla="*/ 54 w 90"/>
                <a:gd name="T47" fmla="*/ 0 h 63"/>
                <a:gd name="T48" fmla="*/ 63 w 90"/>
                <a:gd name="T49" fmla="*/ 0 h 63"/>
                <a:gd name="T50" fmla="*/ 63 w 90"/>
                <a:gd name="T51" fmla="*/ 7 h 63"/>
                <a:gd name="T52" fmla="*/ 72 w 90"/>
                <a:gd name="T53" fmla="*/ 7 h 63"/>
                <a:gd name="T54" fmla="*/ 72 w 90"/>
                <a:gd name="T55" fmla="*/ 14 h 63"/>
                <a:gd name="T56" fmla="*/ 81 w 90"/>
                <a:gd name="T57" fmla="*/ 21 h 63"/>
                <a:gd name="T58" fmla="*/ 81 w 90"/>
                <a:gd name="T59" fmla="*/ 28 h 63"/>
                <a:gd name="T60" fmla="*/ 90 w 90"/>
                <a:gd name="T6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0" h="63">
                  <a:moveTo>
                    <a:pt x="90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5" name="Freeform 213"/>
            <p:cNvSpPr>
              <a:spLocks/>
            </p:cNvSpPr>
            <p:nvPr/>
          </p:nvSpPr>
          <p:spPr bwMode="auto">
            <a:xfrm>
              <a:off x="2373" y="3648"/>
              <a:ext cx="90" cy="63"/>
            </a:xfrm>
            <a:custGeom>
              <a:avLst/>
              <a:gdLst>
                <a:gd name="T0" fmla="*/ 90 w 90"/>
                <a:gd name="T1" fmla="*/ 28 h 63"/>
                <a:gd name="T2" fmla="*/ 81 w 90"/>
                <a:gd name="T3" fmla="*/ 35 h 63"/>
                <a:gd name="T4" fmla="*/ 81 w 90"/>
                <a:gd name="T5" fmla="*/ 42 h 63"/>
                <a:gd name="T6" fmla="*/ 72 w 90"/>
                <a:gd name="T7" fmla="*/ 49 h 63"/>
                <a:gd name="T8" fmla="*/ 72 w 90"/>
                <a:gd name="T9" fmla="*/ 56 h 63"/>
                <a:gd name="T10" fmla="*/ 63 w 90"/>
                <a:gd name="T11" fmla="*/ 56 h 63"/>
                <a:gd name="T12" fmla="*/ 63 w 90"/>
                <a:gd name="T13" fmla="*/ 63 h 63"/>
                <a:gd name="T14" fmla="*/ 54 w 90"/>
                <a:gd name="T15" fmla="*/ 63 h 63"/>
                <a:gd name="T16" fmla="*/ 45 w 90"/>
                <a:gd name="T17" fmla="*/ 63 h 63"/>
                <a:gd name="T18" fmla="*/ 36 w 90"/>
                <a:gd name="T19" fmla="*/ 63 h 63"/>
                <a:gd name="T20" fmla="*/ 27 w 90"/>
                <a:gd name="T21" fmla="*/ 63 h 63"/>
                <a:gd name="T22" fmla="*/ 18 w 90"/>
                <a:gd name="T23" fmla="*/ 56 h 63"/>
                <a:gd name="T24" fmla="*/ 18 w 90"/>
                <a:gd name="T25" fmla="*/ 56 h 63"/>
                <a:gd name="T26" fmla="*/ 9 w 90"/>
                <a:gd name="T27" fmla="*/ 49 h 63"/>
                <a:gd name="T28" fmla="*/ 9 w 90"/>
                <a:gd name="T29" fmla="*/ 42 h 63"/>
                <a:gd name="T30" fmla="*/ 9 w 90"/>
                <a:gd name="T31" fmla="*/ 35 h 63"/>
                <a:gd name="T32" fmla="*/ 0 w 90"/>
                <a:gd name="T33" fmla="*/ 28 h 63"/>
                <a:gd name="T34" fmla="*/ 9 w 90"/>
                <a:gd name="T35" fmla="*/ 28 h 63"/>
                <a:gd name="T36" fmla="*/ 9 w 90"/>
                <a:gd name="T37" fmla="*/ 21 h 63"/>
                <a:gd name="T38" fmla="*/ 9 w 90"/>
                <a:gd name="T39" fmla="*/ 14 h 63"/>
                <a:gd name="T40" fmla="*/ 18 w 90"/>
                <a:gd name="T41" fmla="*/ 7 h 63"/>
                <a:gd name="T42" fmla="*/ 18 w 90"/>
                <a:gd name="T43" fmla="*/ 7 h 63"/>
                <a:gd name="T44" fmla="*/ 27 w 90"/>
                <a:gd name="T45" fmla="*/ 0 h 63"/>
                <a:gd name="T46" fmla="*/ 36 w 90"/>
                <a:gd name="T47" fmla="*/ 0 h 63"/>
                <a:gd name="T48" fmla="*/ 45 w 90"/>
                <a:gd name="T49" fmla="*/ 0 h 63"/>
                <a:gd name="T50" fmla="*/ 54 w 90"/>
                <a:gd name="T51" fmla="*/ 0 h 63"/>
                <a:gd name="T52" fmla="*/ 63 w 90"/>
                <a:gd name="T53" fmla="*/ 0 h 63"/>
                <a:gd name="T54" fmla="*/ 63 w 90"/>
                <a:gd name="T55" fmla="*/ 7 h 63"/>
                <a:gd name="T56" fmla="*/ 72 w 90"/>
                <a:gd name="T57" fmla="*/ 7 h 63"/>
                <a:gd name="T58" fmla="*/ 72 w 90"/>
                <a:gd name="T59" fmla="*/ 14 h 63"/>
                <a:gd name="T60" fmla="*/ 81 w 90"/>
                <a:gd name="T61" fmla="*/ 21 h 63"/>
                <a:gd name="T62" fmla="*/ 81 w 90"/>
                <a:gd name="T63" fmla="*/ 28 h 63"/>
                <a:gd name="T64" fmla="*/ 90 w 90"/>
                <a:gd name="T65" fmla="*/ 28 h 63"/>
                <a:gd name="T66" fmla="*/ 90 w 90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63">
                  <a:moveTo>
                    <a:pt x="90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28"/>
                  </a:lnTo>
                  <a:lnTo>
                    <a:pt x="9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6" name="Freeform 214"/>
            <p:cNvSpPr>
              <a:spLocks/>
            </p:cNvSpPr>
            <p:nvPr/>
          </p:nvSpPr>
          <p:spPr bwMode="auto">
            <a:xfrm>
              <a:off x="1995" y="3669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56 h 63"/>
                <a:gd name="T20" fmla="*/ 9 w 72"/>
                <a:gd name="T21" fmla="*/ 49 h 63"/>
                <a:gd name="T22" fmla="*/ 9 w 72"/>
                <a:gd name="T23" fmla="*/ 42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0 w 72"/>
                <a:gd name="T33" fmla="*/ 14 h 63"/>
                <a:gd name="T34" fmla="*/ 9 w 72"/>
                <a:gd name="T35" fmla="*/ 7 h 63"/>
                <a:gd name="T36" fmla="*/ 18 w 72"/>
                <a:gd name="T37" fmla="*/ 0 h 63"/>
                <a:gd name="T38" fmla="*/ 27 w 72"/>
                <a:gd name="T39" fmla="*/ 0 h 63"/>
                <a:gd name="T40" fmla="*/ 36 w 72"/>
                <a:gd name="T41" fmla="*/ 0 h 63"/>
                <a:gd name="T42" fmla="*/ 45 w 72"/>
                <a:gd name="T43" fmla="*/ 0 h 63"/>
                <a:gd name="T44" fmla="*/ 54 w 72"/>
                <a:gd name="T45" fmla="*/ 0 h 63"/>
                <a:gd name="T46" fmla="*/ 63 w 72"/>
                <a:gd name="T47" fmla="*/ 0 h 63"/>
                <a:gd name="T48" fmla="*/ 63 w 72"/>
                <a:gd name="T49" fmla="*/ 7 h 63"/>
                <a:gd name="T50" fmla="*/ 72 w 72"/>
                <a:gd name="T51" fmla="*/ 7 h 63"/>
                <a:gd name="T52" fmla="*/ 72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7" name="Freeform 215"/>
            <p:cNvSpPr>
              <a:spLocks/>
            </p:cNvSpPr>
            <p:nvPr/>
          </p:nvSpPr>
          <p:spPr bwMode="auto">
            <a:xfrm>
              <a:off x="1995" y="3669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49 h 63"/>
                <a:gd name="T10" fmla="*/ 63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18 w 72"/>
                <a:gd name="T23" fmla="*/ 56 h 63"/>
                <a:gd name="T24" fmla="*/ 9 w 72"/>
                <a:gd name="T25" fmla="*/ 49 h 63"/>
                <a:gd name="T26" fmla="*/ 9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14 h 63"/>
                <a:gd name="T38" fmla="*/ 9 w 72"/>
                <a:gd name="T39" fmla="*/ 7 h 63"/>
                <a:gd name="T40" fmla="*/ 9 w 72"/>
                <a:gd name="T41" fmla="*/ 7 h 63"/>
                <a:gd name="T42" fmla="*/ 18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63 w 72"/>
                <a:gd name="T55" fmla="*/ 0 h 63"/>
                <a:gd name="T56" fmla="*/ 63 w 72"/>
                <a:gd name="T57" fmla="*/ 7 h 63"/>
                <a:gd name="T58" fmla="*/ 72 w 72"/>
                <a:gd name="T59" fmla="*/ 7 h 63"/>
                <a:gd name="T60" fmla="*/ 72 w 72"/>
                <a:gd name="T61" fmla="*/ 14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8" name="Freeform 216"/>
            <p:cNvSpPr>
              <a:spLocks/>
            </p:cNvSpPr>
            <p:nvPr/>
          </p:nvSpPr>
          <p:spPr bwMode="auto">
            <a:xfrm>
              <a:off x="2382" y="320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49" name="Freeform 217"/>
            <p:cNvSpPr>
              <a:spLocks/>
            </p:cNvSpPr>
            <p:nvPr/>
          </p:nvSpPr>
          <p:spPr bwMode="auto">
            <a:xfrm>
              <a:off x="2382" y="320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0" name="Line 218"/>
            <p:cNvSpPr>
              <a:spLocks noChangeShapeType="1"/>
            </p:cNvSpPr>
            <p:nvPr/>
          </p:nvSpPr>
          <p:spPr bwMode="auto">
            <a:xfrm flipH="1">
              <a:off x="1851" y="3711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1" name="Line 219"/>
            <p:cNvSpPr>
              <a:spLocks noChangeShapeType="1"/>
            </p:cNvSpPr>
            <p:nvPr/>
          </p:nvSpPr>
          <p:spPr bwMode="auto">
            <a:xfrm flipH="1">
              <a:off x="2247" y="3249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2" name="Line 220"/>
            <p:cNvSpPr>
              <a:spLocks noChangeShapeType="1"/>
            </p:cNvSpPr>
            <p:nvPr/>
          </p:nvSpPr>
          <p:spPr bwMode="auto">
            <a:xfrm flipV="1">
              <a:off x="2418" y="303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3" name="Freeform 221"/>
            <p:cNvSpPr>
              <a:spLocks/>
            </p:cNvSpPr>
            <p:nvPr/>
          </p:nvSpPr>
          <p:spPr bwMode="auto">
            <a:xfrm>
              <a:off x="1824" y="3781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21 h 21"/>
                <a:gd name="T6" fmla="*/ 18 w 27"/>
                <a:gd name="T7" fmla="*/ 21 h 21"/>
                <a:gd name="T8" fmla="*/ 9 w 27"/>
                <a:gd name="T9" fmla="*/ 21 h 21"/>
                <a:gd name="T10" fmla="*/ 0 w 27"/>
                <a:gd name="T11" fmla="*/ 21 h 21"/>
                <a:gd name="T12" fmla="*/ 0 w 27"/>
                <a:gd name="T13" fmla="*/ 14 h 21"/>
                <a:gd name="T14" fmla="*/ 0 w 27"/>
                <a:gd name="T15" fmla="*/ 7 h 21"/>
                <a:gd name="T16" fmla="*/ 0 w 27"/>
                <a:gd name="T17" fmla="*/ 0 h 21"/>
                <a:gd name="T18" fmla="*/ 9 w 27"/>
                <a:gd name="T19" fmla="*/ 0 h 21"/>
                <a:gd name="T20" fmla="*/ 18 w 27"/>
                <a:gd name="T21" fmla="*/ 0 h 21"/>
                <a:gd name="T22" fmla="*/ 27 w 27"/>
                <a:gd name="T23" fmla="*/ 0 h 21"/>
                <a:gd name="T24" fmla="*/ 27 w 27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4" name="Freeform 222"/>
            <p:cNvSpPr>
              <a:spLocks/>
            </p:cNvSpPr>
            <p:nvPr/>
          </p:nvSpPr>
          <p:spPr bwMode="auto">
            <a:xfrm>
              <a:off x="1824" y="3781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14 h 21"/>
                <a:gd name="T6" fmla="*/ 27 w 27"/>
                <a:gd name="T7" fmla="*/ 21 h 21"/>
                <a:gd name="T8" fmla="*/ 27 w 27"/>
                <a:gd name="T9" fmla="*/ 21 h 21"/>
                <a:gd name="T10" fmla="*/ 18 w 27"/>
                <a:gd name="T11" fmla="*/ 21 h 21"/>
                <a:gd name="T12" fmla="*/ 18 w 27"/>
                <a:gd name="T13" fmla="*/ 21 h 21"/>
                <a:gd name="T14" fmla="*/ 18 w 27"/>
                <a:gd name="T15" fmla="*/ 21 h 21"/>
                <a:gd name="T16" fmla="*/ 9 w 27"/>
                <a:gd name="T17" fmla="*/ 21 h 21"/>
                <a:gd name="T18" fmla="*/ 9 w 27"/>
                <a:gd name="T19" fmla="*/ 21 h 21"/>
                <a:gd name="T20" fmla="*/ 9 w 27"/>
                <a:gd name="T21" fmla="*/ 21 h 21"/>
                <a:gd name="T22" fmla="*/ 0 w 27"/>
                <a:gd name="T23" fmla="*/ 21 h 21"/>
                <a:gd name="T24" fmla="*/ 0 w 27"/>
                <a:gd name="T25" fmla="*/ 21 h 21"/>
                <a:gd name="T26" fmla="*/ 0 w 27"/>
                <a:gd name="T27" fmla="*/ 21 h 21"/>
                <a:gd name="T28" fmla="*/ 0 w 27"/>
                <a:gd name="T29" fmla="*/ 14 h 21"/>
                <a:gd name="T30" fmla="*/ 0 w 27"/>
                <a:gd name="T31" fmla="*/ 14 h 21"/>
                <a:gd name="T32" fmla="*/ 0 w 27"/>
                <a:gd name="T33" fmla="*/ 7 h 21"/>
                <a:gd name="T34" fmla="*/ 0 w 27"/>
                <a:gd name="T35" fmla="*/ 7 h 21"/>
                <a:gd name="T36" fmla="*/ 0 w 27"/>
                <a:gd name="T37" fmla="*/ 7 h 21"/>
                <a:gd name="T38" fmla="*/ 0 w 27"/>
                <a:gd name="T39" fmla="*/ 0 h 21"/>
                <a:gd name="T40" fmla="*/ 0 w 27"/>
                <a:gd name="T41" fmla="*/ 0 h 21"/>
                <a:gd name="T42" fmla="*/ 0 w 27"/>
                <a:gd name="T43" fmla="*/ 0 h 21"/>
                <a:gd name="T44" fmla="*/ 9 w 27"/>
                <a:gd name="T45" fmla="*/ 0 h 21"/>
                <a:gd name="T46" fmla="*/ 9 w 27"/>
                <a:gd name="T47" fmla="*/ 0 h 21"/>
                <a:gd name="T48" fmla="*/ 9 w 27"/>
                <a:gd name="T49" fmla="*/ 0 h 21"/>
                <a:gd name="T50" fmla="*/ 18 w 27"/>
                <a:gd name="T51" fmla="*/ 0 h 21"/>
                <a:gd name="T52" fmla="*/ 18 w 27"/>
                <a:gd name="T53" fmla="*/ 0 h 21"/>
                <a:gd name="T54" fmla="*/ 18 w 27"/>
                <a:gd name="T55" fmla="*/ 0 h 21"/>
                <a:gd name="T56" fmla="*/ 27 w 27"/>
                <a:gd name="T57" fmla="*/ 0 h 21"/>
                <a:gd name="T58" fmla="*/ 27 w 27"/>
                <a:gd name="T59" fmla="*/ 0 h 21"/>
                <a:gd name="T60" fmla="*/ 27 w 27"/>
                <a:gd name="T61" fmla="*/ 7 h 21"/>
                <a:gd name="T62" fmla="*/ 27 w 27"/>
                <a:gd name="T63" fmla="*/ 7 h 21"/>
                <a:gd name="T64" fmla="*/ 27 w 27"/>
                <a:gd name="T65" fmla="*/ 7 h 21"/>
                <a:gd name="T66" fmla="*/ 27 w 27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5" name="Freeform 223"/>
            <p:cNvSpPr>
              <a:spLocks/>
            </p:cNvSpPr>
            <p:nvPr/>
          </p:nvSpPr>
          <p:spPr bwMode="auto">
            <a:xfrm>
              <a:off x="2220" y="3340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21 h 21"/>
                <a:gd name="T6" fmla="*/ 18 w 27"/>
                <a:gd name="T7" fmla="*/ 21 h 21"/>
                <a:gd name="T8" fmla="*/ 9 w 27"/>
                <a:gd name="T9" fmla="*/ 21 h 21"/>
                <a:gd name="T10" fmla="*/ 0 w 27"/>
                <a:gd name="T11" fmla="*/ 21 h 21"/>
                <a:gd name="T12" fmla="*/ 0 w 27"/>
                <a:gd name="T13" fmla="*/ 14 h 21"/>
                <a:gd name="T14" fmla="*/ 0 w 27"/>
                <a:gd name="T15" fmla="*/ 7 h 21"/>
                <a:gd name="T16" fmla="*/ 0 w 27"/>
                <a:gd name="T17" fmla="*/ 0 h 21"/>
                <a:gd name="T18" fmla="*/ 9 w 27"/>
                <a:gd name="T19" fmla="*/ 0 h 21"/>
                <a:gd name="T20" fmla="*/ 18 w 27"/>
                <a:gd name="T21" fmla="*/ 0 h 21"/>
                <a:gd name="T22" fmla="*/ 27 w 27"/>
                <a:gd name="T23" fmla="*/ 0 h 21"/>
                <a:gd name="T24" fmla="*/ 27 w 27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6" name="Freeform 224"/>
            <p:cNvSpPr>
              <a:spLocks/>
            </p:cNvSpPr>
            <p:nvPr/>
          </p:nvSpPr>
          <p:spPr bwMode="auto">
            <a:xfrm>
              <a:off x="2220" y="3340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14 h 21"/>
                <a:gd name="T6" fmla="*/ 27 w 27"/>
                <a:gd name="T7" fmla="*/ 14 h 21"/>
                <a:gd name="T8" fmla="*/ 27 w 27"/>
                <a:gd name="T9" fmla="*/ 21 h 21"/>
                <a:gd name="T10" fmla="*/ 27 w 27"/>
                <a:gd name="T11" fmla="*/ 21 h 21"/>
                <a:gd name="T12" fmla="*/ 18 w 27"/>
                <a:gd name="T13" fmla="*/ 21 h 21"/>
                <a:gd name="T14" fmla="*/ 18 w 27"/>
                <a:gd name="T15" fmla="*/ 21 h 21"/>
                <a:gd name="T16" fmla="*/ 9 w 27"/>
                <a:gd name="T17" fmla="*/ 21 h 21"/>
                <a:gd name="T18" fmla="*/ 9 w 27"/>
                <a:gd name="T19" fmla="*/ 21 h 21"/>
                <a:gd name="T20" fmla="*/ 9 w 27"/>
                <a:gd name="T21" fmla="*/ 21 h 21"/>
                <a:gd name="T22" fmla="*/ 0 w 27"/>
                <a:gd name="T23" fmla="*/ 21 h 21"/>
                <a:gd name="T24" fmla="*/ 0 w 27"/>
                <a:gd name="T25" fmla="*/ 21 h 21"/>
                <a:gd name="T26" fmla="*/ 0 w 27"/>
                <a:gd name="T27" fmla="*/ 14 h 21"/>
                <a:gd name="T28" fmla="*/ 0 w 27"/>
                <a:gd name="T29" fmla="*/ 14 h 21"/>
                <a:gd name="T30" fmla="*/ 0 w 27"/>
                <a:gd name="T31" fmla="*/ 14 h 21"/>
                <a:gd name="T32" fmla="*/ 0 w 27"/>
                <a:gd name="T33" fmla="*/ 7 h 21"/>
                <a:gd name="T34" fmla="*/ 0 w 27"/>
                <a:gd name="T35" fmla="*/ 7 h 21"/>
                <a:gd name="T36" fmla="*/ 0 w 27"/>
                <a:gd name="T37" fmla="*/ 7 h 21"/>
                <a:gd name="T38" fmla="*/ 0 w 27"/>
                <a:gd name="T39" fmla="*/ 0 h 21"/>
                <a:gd name="T40" fmla="*/ 0 w 27"/>
                <a:gd name="T41" fmla="*/ 0 h 21"/>
                <a:gd name="T42" fmla="*/ 0 w 27"/>
                <a:gd name="T43" fmla="*/ 0 h 21"/>
                <a:gd name="T44" fmla="*/ 9 w 27"/>
                <a:gd name="T45" fmla="*/ 0 h 21"/>
                <a:gd name="T46" fmla="*/ 9 w 27"/>
                <a:gd name="T47" fmla="*/ 0 h 21"/>
                <a:gd name="T48" fmla="*/ 9 w 27"/>
                <a:gd name="T49" fmla="*/ 0 h 21"/>
                <a:gd name="T50" fmla="*/ 18 w 27"/>
                <a:gd name="T51" fmla="*/ 0 h 21"/>
                <a:gd name="T52" fmla="*/ 18 w 27"/>
                <a:gd name="T53" fmla="*/ 0 h 21"/>
                <a:gd name="T54" fmla="*/ 27 w 27"/>
                <a:gd name="T55" fmla="*/ 0 h 21"/>
                <a:gd name="T56" fmla="*/ 27 w 27"/>
                <a:gd name="T57" fmla="*/ 0 h 21"/>
                <a:gd name="T58" fmla="*/ 27 w 27"/>
                <a:gd name="T59" fmla="*/ 0 h 21"/>
                <a:gd name="T60" fmla="*/ 27 w 27"/>
                <a:gd name="T61" fmla="*/ 7 h 21"/>
                <a:gd name="T62" fmla="*/ 27 w 27"/>
                <a:gd name="T63" fmla="*/ 7 h 21"/>
                <a:gd name="T64" fmla="*/ 27 w 27"/>
                <a:gd name="T65" fmla="*/ 7 h 21"/>
                <a:gd name="T66" fmla="*/ 27 w 27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7" name="Freeform 225"/>
            <p:cNvSpPr>
              <a:spLocks/>
            </p:cNvSpPr>
            <p:nvPr/>
          </p:nvSpPr>
          <p:spPr bwMode="auto">
            <a:xfrm>
              <a:off x="2382" y="29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42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9 w 54"/>
                <a:gd name="T17" fmla="*/ 28 h 42"/>
                <a:gd name="T18" fmla="*/ 9 w 54"/>
                <a:gd name="T19" fmla="*/ 21 h 42"/>
                <a:gd name="T20" fmla="*/ 0 w 54"/>
                <a:gd name="T21" fmla="*/ 21 h 42"/>
                <a:gd name="T22" fmla="*/ 9 w 54"/>
                <a:gd name="T23" fmla="*/ 14 h 42"/>
                <a:gd name="T24" fmla="*/ 9 w 54"/>
                <a:gd name="T25" fmla="*/ 7 h 42"/>
                <a:gd name="T26" fmla="*/ 18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8" name="Freeform 226"/>
            <p:cNvSpPr>
              <a:spLocks/>
            </p:cNvSpPr>
            <p:nvPr/>
          </p:nvSpPr>
          <p:spPr bwMode="auto">
            <a:xfrm>
              <a:off x="2382" y="29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54 w 54"/>
                <a:gd name="T9" fmla="*/ 35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9 w 54"/>
                <a:gd name="T31" fmla="*/ 21 h 42"/>
                <a:gd name="T32" fmla="*/ 0 w 54"/>
                <a:gd name="T33" fmla="*/ 21 h 42"/>
                <a:gd name="T34" fmla="*/ 9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54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59" name="Line 227"/>
            <p:cNvSpPr>
              <a:spLocks noChangeShapeType="1"/>
            </p:cNvSpPr>
            <p:nvPr/>
          </p:nvSpPr>
          <p:spPr bwMode="auto">
            <a:xfrm flipH="1" flipV="1">
              <a:off x="1671" y="3697"/>
              <a:ext cx="153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0" name="Line 228"/>
            <p:cNvSpPr>
              <a:spLocks noChangeShapeType="1"/>
            </p:cNvSpPr>
            <p:nvPr/>
          </p:nvSpPr>
          <p:spPr bwMode="auto">
            <a:xfrm flipH="1" flipV="1">
              <a:off x="2067" y="3277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1" name="Freeform 229"/>
            <p:cNvSpPr>
              <a:spLocks/>
            </p:cNvSpPr>
            <p:nvPr/>
          </p:nvSpPr>
          <p:spPr bwMode="auto">
            <a:xfrm>
              <a:off x="1599" y="364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56 h 63"/>
                <a:gd name="T6" fmla="*/ 63 w 81"/>
                <a:gd name="T7" fmla="*/ 63 h 63"/>
                <a:gd name="T8" fmla="*/ 45 w 81"/>
                <a:gd name="T9" fmla="*/ 63 h 63"/>
                <a:gd name="T10" fmla="*/ 36 w 81"/>
                <a:gd name="T11" fmla="*/ 63 h 63"/>
                <a:gd name="T12" fmla="*/ 27 w 81"/>
                <a:gd name="T13" fmla="*/ 63 h 63"/>
                <a:gd name="T14" fmla="*/ 18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0 w 81"/>
                <a:gd name="T21" fmla="*/ 42 h 63"/>
                <a:gd name="T22" fmla="*/ 0 w 81"/>
                <a:gd name="T23" fmla="*/ 35 h 63"/>
                <a:gd name="T24" fmla="*/ 0 w 81"/>
                <a:gd name="T25" fmla="*/ 28 h 63"/>
                <a:gd name="T26" fmla="*/ 0 w 81"/>
                <a:gd name="T27" fmla="*/ 21 h 63"/>
                <a:gd name="T28" fmla="*/ 9 w 81"/>
                <a:gd name="T29" fmla="*/ 14 h 63"/>
                <a:gd name="T30" fmla="*/ 18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45 w 81"/>
                <a:gd name="T39" fmla="*/ 0 h 63"/>
                <a:gd name="T40" fmla="*/ 63 w 81"/>
                <a:gd name="T41" fmla="*/ 7 h 63"/>
                <a:gd name="T42" fmla="*/ 72 w 81"/>
                <a:gd name="T43" fmla="*/ 14 h 63"/>
                <a:gd name="T44" fmla="*/ 81 w 81"/>
                <a:gd name="T45" fmla="*/ 21 h 63"/>
                <a:gd name="T46" fmla="*/ 81 w 81"/>
                <a:gd name="T47" fmla="*/ 28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2" name="Freeform 230"/>
            <p:cNvSpPr>
              <a:spLocks/>
            </p:cNvSpPr>
            <p:nvPr/>
          </p:nvSpPr>
          <p:spPr bwMode="auto">
            <a:xfrm>
              <a:off x="1599" y="364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63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18 w 81"/>
                <a:gd name="T25" fmla="*/ 56 h 63"/>
                <a:gd name="T26" fmla="*/ 9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3" name="Freeform 231"/>
            <p:cNvSpPr>
              <a:spLocks/>
            </p:cNvSpPr>
            <p:nvPr/>
          </p:nvSpPr>
          <p:spPr bwMode="auto">
            <a:xfrm>
              <a:off x="1995" y="3228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63 w 72"/>
                <a:gd name="T7" fmla="*/ 56 h 63"/>
                <a:gd name="T8" fmla="*/ 54 w 72"/>
                <a:gd name="T9" fmla="*/ 56 h 63"/>
                <a:gd name="T10" fmla="*/ 45 w 72"/>
                <a:gd name="T11" fmla="*/ 63 h 63"/>
                <a:gd name="T12" fmla="*/ 36 w 72"/>
                <a:gd name="T13" fmla="*/ 63 h 63"/>
                <a:gd name="T14" fmla="*/ 27 w 72"/>
                <a:gd name="T15" fmla="*/ 63 h 63"/>
                <a:gd name="T16" fmla="*/ 18 w 72"/>
                <a:gd name="T17" fmla="*/ 56 h 63"/>
                <a:gd name="T18" fmla="*/ 9 w 72"/>
                <a:gd name="T19" fmla="*/ 56 h 63"/>
                <a:gd name="T20" fmla="*/ 9 w 72"/>
                <a:gd name="T21" fmla="*/ 49 h 63"/>
                <a:gd name="T22" fmla="*/ 0 w 72"/>
                <a:gd name="T23" fmla="*/ 42 h 63"/>
                <a:gd name="T24" fmla="*/ 0 w 72"/>
                <a:gd name="T25" fmla="*/ 35 h 63"/>
                <a:gd name="T26" fmla="*/ 0 w 72"/>
                <a:gd name="T27" fmla="*/ 21 h 63"/>
                <a:gd name="T28" fmla="*/ 9 w 72"/>
                <a:gd name="T29" fmla="*/ 14 h 63"/>
                <a:gd name="T30" fmla="*/ 9 w 72"/>
                <a:gd name="T31" fmla="*/ 7 h 63"/>
                <a:gd name="T32" fmla="*/ 18 w 72"/>
                <a:gd name="T33" fmla="*/ 7 h 63"/>
                <a:gd name="T34" fmla="*/ 27 w 72"/>
                <a:gd name="T35" fmla="*/ 0 h 63"/>
                <a:gd name="T36" fmla="*/ 36 w 72"/>
                <a:gd name="T37" fmla="*/ 0 h 63"/>
                <a:gd name="T38" fmla="*/ 45 w 72"/>
                <a:gd name="T39" fmla="*/ 0 h 63"/>
                <a:gd name="T40" fmla="*/ 54 w 72"/>
                <a:gd name="T41" fmla="*/ 7 h 63"/>
                <a:gd name="T42" fmla="*/ 63 w 72"/>
                <a:gd name="T43" fmla="*/ 7 h 63"/>
                <a:gd name="T44" fmla="*/ 72 w 72"/>
                <a:gd name="T45" fmla="*/ 14 h 63"/>
                <a:gd name="T46" fmla="*/ 72 w 72"/>
                <a:gd name="T47" fmla="*/ 21 h 63"/>
                <a:gd name="T48" fmla="*/ 72 w 72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4" name="Freeform 232"/>
            <p:cNvSpPr>
              <a:spLocks/>
            </p:cNvSpPr>
            <p:nvPr/>
          </p:nvSpPr>
          <p:spPr bwMode="auto">
            <a:xfrm>
              <a:off x="1995" y="3228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2 h 63"/>
                <a:gd name="T6" fmla="*/ 72 w 72"/>
                <a:gd name="T7" fmla="*/ 49 h 63"/>
                <a:gd name="T8" fmla="*/ 63 w 72"/>
                <a:gd name="T9" fmla="*/ 56 h 63"/>
                <a:gd name="T10" fmla="*/ 63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18 w 72"/>
                <a:gd name="T23" fmla="*/ 56 h 63"/>
                <a:gd name="T24" fmla="*/ 9 w 72"/>
                <a:gd name="T25" fmla="*/ 56 h 63"/>
                <a:gd name="T26" fmla="*/ 9 w 72"/>
                <a:gd name="T27" fmla="*/ 49 h 63"/>
                <a:gd name="T28" fmla="*/ 0 w 72"/>
                <a:gd name="T29" fmla="*/ 42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1 h 63"/>
                <a:gd name="T36" fmla="*/ 0 w 72"/>
                <a:gd name="T37" fmla="*/ 21 h 63"/>
                <a:gd name="T38" fmla="*/ 9 w 72"/>
                <a:gd name="T39" fmla="*/ 14 h 63"/>
                <a:gd name="T40" fmla="*/ 9 w 72"/>
                <a:gd name="T41" fmla="*/ 7 h 63"/>
                <a:gd name="T42" fmla="*/ 18 w 72"/>
                <a:gd name="T43" fmla="*/ 7 h 63"/>
                <a:gd name="T44" fmla="*/ 18 w 72"/>
                <a:gd name="T45" fmla="*/ 7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7 h 63"/>
                <a:gd name="T54" fmla="*/ 63 w 72"/>
                <a:gd name="T55" fmla="*/ 7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1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5" name="Line 233"/>
            <p:cNvSpPr>
              <a:spLocks noChangeShapeType="1"/>
            </p:cNvSpPr>
            <p:nvPr/>
          </p:nvSpPr>
          <p:spPr bwMode="auto">
            <a:xfrm flipV="1">
              <a:off x="1644" y="348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6" name="Freeform 234"/>
            <p:cNvSpPr>
              <a:spLocks/>
            </p:cNvSpPr>
            <p:nvPr/>
          </p:nvSpPr>
          <p:spPr bwMode="auto">
            <a:xfrm>
              <a:off x="1617" y="3438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54 w 54"/>
                <a:gd name="T3" fmla="*/ 35 h 42"/>
                <a:gd name="T4" fmla="*/ 45 w 54"/>
                <a:gd name="T5" fmla="*/ 42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  <a:gd name="T42" fmla="*/ 54 w 54"/>
                <a:gd name="T4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7" name="Freeform 235"/>
            <p:cNvSpPr>
              <a:spLocks/>
            </p:cNvSpPr>
            <p:nvPr/>
          </p:nvSpPr>
          <p:spPr bwMode="auto">
            <a:xfrm>
              <a:off x="1617" y="3438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54 w 54"/>
                <a:gd name="T3" fmla="*/ 28 h 42"/>
                <a:gd name="T4" fmla="*/ 54 w 54"/>
                <a:gd name="T5" fmla="*/ 35 h 42"/>
                <a:gd name="T6" fmla="*/ 54 w 54"/>
                <a:gd name="T7" fmla="*/ 35 h 42"/>
                <a:gd name="T8" fmla="*/ 45 w 54"/>
                <a:gd name="T9" fmla="*/ 42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42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8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45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8 h 42"/>
                <a:gd name="T66" fmla="*/ 54 w 54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8" name="Line 236"/>
            <p:cNvSpPr>
              <a:spLocks noChangeShapeType="1"/>
            </p:cNvSpPr>
            <p:nvPr/>
          </p:nvSpPr>
          <p:spPr bwMode="auto">
            <a:xfrm flipV="1">
              <a:off x="1644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69" name="Freeform 237"/>
            <p:cNvSpPr>
              <a:spLocks/>
            </p:cNvSpPr>
            <p:nvPr/>
          </p:nvSpPr>
          <p:spPr bwMode="auto">
            <a:xfrm>
              <a:off x="1221" y="363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7 h 63"/>
                <a:gd name="T36" fmla="*/ 18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0" name="Freeform 238"/>
            <p:cNvSpPr>
              <a:spLocks/>
            </p:cNvSpPr>
            <p:nvPr/>
          </p:nvSpPr>
          <p:spPr bwMode="auto">
            <a:xfrm>
              <a:off x="1221" y="363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0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1" name="Freeform 239"/>
            <p:cNvSpPr>
              <a:spLocks/>
            </p:cNvSpPr>
            <p:nvPr/>
          </p:nvSpPr>
          <p:spPr bwMode="auto">
            <a:xfrm>
              <a:off x="1608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63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9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54 w 81"/>
                <a:gd name="T41" fmla="*/ 0 h 63"/>
                <a:gd name="T42" fmla="*/ 63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2" name="Freeform 240"/>
            <p:cNvSpPr>
              <a:spLocks/>
            </p:cNvSpPr>
            <p:nvPr/>
          </p:nvSpPr>
          <p:spPr bwMode="auto">
            <a:xfrm>
              <a:off x="1608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54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3" name="Freeform 241"/>
            <p:cNvSpPr>
              <a:spLocks/>
            </p:cNvSpPr>
            <p:nvPr/>
          </p:nvSpPr>
          <p:spPr bwMode="auto">
            <a:xfrm>
              <a:off x="852" y="388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4" name="Freeform 242"/>
            <p:cNvSpPr>
              <a:spLocks/>
            </p:cNvSpPr>
            <p:nvPr/>
          </p:nvSpPr>
          <p:spPr bwMode="auto">
            <a:xfrm>
              <a:off x="852" y="388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0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5" name="Line 243"/>
            <p:cNvSpPr>
              <a:spLocks noChangeShapeType="1"/>
            </p:cNvSpPr>
            <p:nvPr/>
          </p:nvSpPr>
          <p:spPr bwMode="auto">
            <a:xfrm flipH="1" flipV="1">
              <a:off x="1077" y="3578"/>
              <a:ext cx="144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6" name="Line 244"/>
            <p:cNvSpPr>
              <a:spLocks noChangeShapeType="1"/>
            </p:cNvSpPr>
            <p:nvPr/>
          </p:nvSpPr>
          <p:spPr bwMode="auto">
            <a:xfrm flipH="1" flipV="1">
              <a:off x="870" y="372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7" name="Line 245"/>
            <p:cNvSpPr>
              <a:spLocks noChangeShapeType="1"/>
            </p:cNvSpPr>
            <p:nvPr/>
          </p:nvSpPr>
          <p:spPr bwMode="auto">
            <a:xfrm flipH="1" flipV="1">
              <a:off x="1464" y="3137"/>
              <a:ext cx="153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8" name="Freeform 246"/>
            <p:cNvSpPr>
              <a:spLocks/>
            </p:cNvSpPr>
            <p:nvPr/>
          </p:nvSpPr>
          <p:spPr bwMode="auto">
            <a:xfrm>
              <a:off x="1041" y="3564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14 h 21"/>
                <a:gd name="T4" fmla="*/ 27 w 36"/>
                <a:gd name="T5" fmla="*/ 14 h 21"/>
                <a:gd name="T6" fmla="*/ 27 w 36"/>
                <a:gd name="T7" fmla="*/ 21 h 21"/>
                <a:gd name="T8" fmla="*/ 18 w 36"/>
                <a:gd name="T9" fmla="*/ 21 h 21"/>
                <a:gd name="T10" fmla="*/ 9 w 36"/>
                <a:gd name="T11" fmla="*/ 21 h 21"/>
                <a:gd name="T12" fmla="*/ 9 w 36"/>
                <a:gd name="T13" fmla="*/ 14 h 21"/>
                <a:gd name="T14" fmla="*/ 0 w 36"/>
                <a:gd name="T15" fmla="*/ 14 h 21"/>
                <a:gd name="T16" fmla="*/ 0 w 36"/>
                <a:gd name="T17" fmla="*/ 7 h 21"/>
                <a:gd name="T18" fmla="*/ 9 w 36"/>
                <a:gd name="T19" fmla="*/ 0 h 21"/>
                <a:gd name="T20" fmla="*/ 18 w 36"/>
                <a:gd name="T21" fmla="*/ 0 h 21"/>
                <a:gd name="T22" fmla="*/ 27 w 36"/>
                <a:gd name="T23" fmla="*/ 0 h 21"/>
                <a:gd name="T24" fmla="*/ 36 w 36"/>
                <a:gd name="T25" fmla="*/ 0 h 21"/>
                <a:gd name="T26" fmla="*/ 36 w 36"/>
                <a:gd name="T2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79" name="Freeform 247"/>
            <p:cNvSpPr>
              <a:spLocks/>
            </p:cNvSpPr>
            <p:nvPr/>
          </p:nvSpPr>
          <p:spPr bwMode="auto">
            <a:xfrm>
              <a:off x="1041" y="3564"/>
              <a:ext cx="36" cy="21"/>
            </a:xfrm>
            <a:custGeom>
              <a:avLst/>
              <a:gdLst>
                <a:gd name="T0" fmla="*/ 36 w 36"/>
                <a:gd name="T1" fmla="*/ 7 h 21"/>
                <a:gd name="T2" fmla="*/ 36 w 36"/>
                <a:gd name="T3" fmla="*/ 7 h 21"/>
                <a:gd name="T4" fmla="*/ 36 w 36"/>
                <a:gd name="T5" fmla="*/ 14 h 21"/>
                <a:gd name="T6" fmla="*/ 36 w 36"/>
                <a:gd name="T7" fmla="*/ 14 h 21"/>
                <a:gd name="T8" fmla="*/ 36 w 36"/>
                <a:gd name="T9" fmla="*/ 14 h 21"/>
                <a:gd name="T10" fmla="*/ 27 w 36"/>
                <a:gd name="T11" fmla="*/ 14 h 21"/>
                <a:gd name="T12" fmla="*/ 27 w 36"/>
                <a:gd name="T13" fmla="*/ 21 h 21"/>
                <a:gd name="T14" fmla="*/ 27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9 w 36"/>
                <a:gd name="T21" fmla="*/ 21 h 21"/>
                <a:gd name="T22" fmla="*/ 9 w 36"/>
                <a:gd name="T23" fmla="*/ 14 h 21"/>
                <a:gd name="T24" fmla="*/ 9 w 36"/>
                <a:gd name="T25" fmla="*/ 14 h 21"/>
                <a:gd name="T26" fmla="*/ 9 w 36"/>
                <a:gd name="T27" fmla="*/ 14 h 21"/>
                <a:gd name="T28" fmla="*/ 0 w 36"/>
                <a:gd name="T29" fmla="*/ 14 h 21"/>
                <a:gd name="T30" fmla="*/ 0 w 36"/>
                <a:gd name="T31" fmla="*/ 7 h 21"/>
                <a:gd name="T32" fmla="*/ 0 w 36"/>
                <a:gd name="T33" fmla="*/ 7 h 21"/>
                <a:gd name="T34" fmla="*/ 0 w 36"/>
                <a:gd name="T35" fmla="*/ 7 h 21"/>
                <a:gd name="T36" fmla="*/ 0 w 36"/>
                <a:gd name="T37" fmla="*/ 7 h 21"/>
                <a:gd name="T38" fmla="*/ 9 w 36"/>
                <a:gd name="T39" fmla="*/ 0 h 21"/>
                <a:gd name="T40" fmla="*/ 9 w 36"/>
                <a:gd name="T41" fmla="*/ 0 h 21"/>
                <a:gd name="T42" fmla="*/ 9 w 36"/>
                <a:gd name="T43" fmla="*/ 0 h 21"/>
                <a:gd name="T44" fmla="*/ 9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0 h 21"/>
                <a:gd name="T58" fmla="*/ 36 w 36"/>
                <a:gd name="T59" fmla="*/ 0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7 h 21"/>
                <a:gd name="T66" fmla="*/ 36 w 36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7"/>
                  </a:move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0" name="Line 248"/>
            <p:cNvSpPr>
              <a:spLocks noChangeShapeType="1"/>
            </p:cNvSpPr>
            <p:nvPr/>
          </p:nvSpPr>
          <p:spPr bwMode="auto">
            <a:xfrm flipH="1">
              <a:off x="906" y="3578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1" name="Freeform 249"/>
            <p:cNvSpPr>
              <a:spLocks/>
            </p:cNvSpPr>
            <p:nvPr/>
          </p:nvSpPr>
          <p:spPr bwMode="auto">
            <a:xfrm>
              <a:off x="825" y="3655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81 w 81"/>
                <a:gd name="T7" fmla="*/ 56 h 70"/>
                <a:gd name="T8" fmla="*/ 72 w 81"/>
                <a:gd name="T9" fmla="*/ 56 h 70"/>
                <a:gd name="T10" fmla="*/ 72 w 81"/>
                <a:gd name="T11" fmla="*/ 63 h 70"/>
                <a:gd name="T12" fmla="*/ 63 w 81"/>
                <a:gd name="T13" fmla="*/ 63 h 70"/>
                <a:gd name="T14" fmla="*/ 54 w 81"/>
                <a:gd name="T15" fmla="*/ 63 h 70"/>
                <a:gd name="T16" fmla="*/ 45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56 h 70"/>
                <a:gd name="T24" fmla="*/ 9 w 81"/>
                <a:gd name="T25" fmla="*/ 56 h 70"/>
                <a:gd name="T26" fmla="*/ 9 w 81"/>
                <a:gd name="T27" fmla="*/ 49 h 70"/>
                <a:gd name="T28" fmla="*/ 9 w 81"/>
                <a:gd name="T29" fmla="*/ 42 h 70"/>
                <a:gd name="T30" fmla="*/ 0 w 81"/>
                <a:gd name="T31" fmla="*/ 35 h 70"/>
                <a:gd name="T32" fmla="*/ 9 w 81"/>
                <a:gd name="T33" fmla="*/ 28 h 70"/>
                <a:gd name="T34" fmla="*/ 9 w 81"/>
                <a:gd name="T35" fmla="*/ 21 h 70"/>
                <a:gd name="T36" fmla="*/ 18 w 81"/>
                <a:gd name="T37" fmla="*/ 14 h 70"/>
                <a:gd name="T38" fmla="*/ 27 w 81"/>
                <a:gd name="T39" fmla="*/ 14 h 70"/>
                <a:gd name="T40" fmla="*/ 27 w 81"/>
                <a:gd name="T41" fmla="*/ 7 h 70"/>
                <a:gd name="T42" fmla="*/ 36 w 81"/>
                <a:gd name="T43" fmla="*/ 7 h 70"/>
                <a:gd name="T44" fmla="*/ 45 w 81"/>
                <a:gd name="T45" fmla="*/ 0 h 70"/>
                <a:gd name="T46" fmla="*/ 54 w 81"/>
                <a:gd name="T47" fmla="*/ 7 h 70"/>
                <a:gd name="T48" fmla="*/ 63 w 81"/>
                <a:gd name="T49" fmla="*/ 7 h 70"/>
                <a:gd name="T50" fmla="*/ 72 w 81"/>
                <a:gd name="T51" fmla="*/ 14 h 70"/>
                <a:gd name="T52" fmla="*/ 81 w 81"/>
                <a:gd name="T53" fmla="*/ 21 h 70"/>
                <a:gd name="T54" fmla="*/ 81 w 81"/>
                <a:gd name="T55" fmla="*/ 28 h 70"/>
                <a:gd name="T56" fmla="*/ 81 w 81"/>
                <a:gd name="T5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14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2" name="Freeform 250"/>
            <p:cNvSpPr>
              <a:spLocks/>
            </p:cNvSpPr>
            <p:nvPr/>
          </p:nvSpPr>
          <p:spPr bwMode="auto">
            <a:xfrm>
              <a:off x="825" y="3655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81 w 81"/>
                <a:gd name="T7" fmla="*/ 56 h 70"/>
                <a:gd name="T8" fmla="*/ 72 w 81"/>
                <a:gd name="T9" fmla="*/ 56 h 70"/>
                <a:gd name="T10" fmla="*/ 72 w 81"/>
                <a:gd name="T11" fmla="*/ 63 h 70"/>
                <a:gd name="T12" fmla="*/ 63 w 81"/>
                <a:gd name="T13" fmla="*/ 63 h 70"/>
                <a:gd name="T14" fmla="*/ 54 w 81"/>
                <a:gd name="T15" fmla="*/ 63 h 70"/>
                <a:gd name="T16" fmla="*/ 45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27 w 81"/>
                <a:gd name="T23" fmla="*/ 63 h 70"/>
                <a:gd name="T24" fmla="*/ 18 w 81"/>
                <a:gd name="T25" fmla="*/ 56 h 70"/>
                <a:gd name="T26" fmla="*/ 9 w 81"/>
                <a:gd name="T27" fmla="*/ 56 h 70"/>
                <a:gd name="T28" fmla="*/ 9 w 81"/>
                <a:gd name="T29" fmla="*/ 49 h 70"/>
                <a:gd name="T30" fmla="*/ 9 w 81"/>
                <a:gd name="T31" fmla="*/ 42 h 70"/>
                <a:gd name="T32" fmla="*/ 0 w 81"/>
                <a:gd name="T33" fmla="*/ 35 h 70"/>
                <a:gd name="T34" fmla="*/ 9 w 81"/>
                <a:gd name="T35" fmla="*/ 28 h 70"/>
                <a:gd name="T36" fmla="*/ 9 w 81"/>
                <a:gd name="T37" fmla="*/ 21 h 70"/>
                <a:gd name="T38" fmla="*/ 9 w 81"/>
                <a:gd name="T39" fmla="*/ 21 h 70"/>
                <a:gd name="T40" fmla="*/ 18 w 81"/>
                <a:gd name="T41" fmla="*/ 14 h 70"/>
                <a:gd name="T42" fmla="*/ 27 w 81"/>
                <a:gd name="T43" fmla="*/ 14 h 70"/>
                <a:gd name="T44" fmla="*/ 27 w 81"/>
                <a:gd name="T45" fmla="*/ 7 h 70"/>
                <a:gd name="T46" fmla="*/ 36 w 81"/>
                <a:gd name="T47" fmla="*/ 7 h 70"/>
                <a:gd name="T48" fmla="*/ 45 w 81"/>
                <a:gd name="T49" fmla="*/ 0 h 70"/>
                <a:gd name="T50" fmla="*/ 54 w 81"/>
                <a:gd name="T51" fmla="*/ 7 h 70"/>
                <a:gd name="T52" fmla="*/ 63 w 81"/>
                <a:gd name="T53" fmla="*/ 7 h 70"/>
                <a:gd name="T54" fmla="*/ 72 w 81"/>
                <a:gd name="T55" fmla="*/ 14 h 70"/>
                <a:gd name="T56" fmla="*/ 72 w 81"/>
                <a:gd name="T57" fmla="*/ 14 h 70"/>
                <a:gd name="T58" fmla="*/ 81 w 81"/>
                <a:gd name="T59" fmla="*/ 21 h 70"/>
                <a:gd name="T60" fmla="*/ 81 w 81"/>
                <a:gd name="T61" fmla="*/ 21 h 70"/>
                <a:gd name="T62" fmla="*/ 81 w 81"/>
                <a:gd name="T63" fmla="*/ 28 h 70"/>
                <a:gd name="T64" fmla="*/ 81 w 81"/>
                <a:gd name="T65" fmla="*/ 35 h 70"/>
                <a:gd name="T66" fmla="*/ 81 w 81"/>
                <a:gd name="T6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14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3" name="Freeform 251"/>
            <p:cNvSpPr>
              <a:spLocks/>
            </p:cNvSpPr>
            <p:nvPr/>
          </p:nvSpPr>
          <p:spPr bwMode="auto">
            <a:xfrm>
              <a:off x="1446" y="3116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18 w 27"/>
                <a:gd name="T5" fmla="*/ 21 h 28"/>
                <a:gd name="T6" fmla="*/ 18 w 27"/>
                <a:gd name="T7" fmla="*/ 28 h 28"/>
                <a:gd name="T8" fmla="*/ 9 w 27"/>
                <a:gd name="T9" fmla="*/ 28 h 28"/>
                <a:gd name="T10" fmla="*/ 0 w 27"/>
                <a:gd name="T11" fmla="*/ 28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0 w 27"/>
                <a:gd name="T19" fmla="*/ 0 h 28"/>
                <a:gd name="T20" fmla="*/ 9 w 27"/>
                <a:gd name="T21" fmla="*/ 0 h 28"/>
                <a:gd name="T22" fmla="*/ 18 w 27"/>
                <a:gd name="T23" fmla="*/ 0 h 28"/>
                <a:gd name="T24" fmla="*/ 18 w 27"/>
                <a:gd name="T25" fmla="*/ 7 h 28"/>
                <a:gd name="T26" fmla="*/ 27 w 27"/>
                <a:gd name="T27" fmla="*/ 7 h 28"/>
                <a:gd name="T28" fmla="*/ 27 w 27"/>
                <a:gd name="T2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4" name="Freeform 252"/>
            <p:cNvSpPr>
              <a:spLocks/>
            </p:cNvSpPr>
            <p:nvPr/>
          </p:nvSpPr>
          <p:spPr bwMode="auto">
            <a:xfrm>
              <a:off x="1446" y="3116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1 h 28"/>
                <a:gd name="T6" fmla="*/ 27 w 27"/>
                <a:gd name="T7" fmla="*/ 21 h 28"/>
                <a:gd name="T8" fmla="*/ 18 w 27"/>
                <a:gd name="T9" fmla="*/ 21 h 28"/>
                <a:gd name="T10" fmla="*/ 18 w 27"/>
                <a:gd name="T11" fmla="*/ 28 h 28"/>
                <a:gd name="T12" fmla="*/ 18 w 27"/>
                <a:gd name="T13" fmla="*/ 28 h 28"/>
                <a:gd name="T14" fmla="*/ 18 w 27"/>
                <a:gd name="T15" fmla="*/ 28 h 28"/>
                <a:gd name="T16" fmla="*/ 9 w 27"/>
                <a:gd name="T17" fmla="*/ 28 h 28"/>
                <a:gd name="T18" fmla="*/ 9 w 27"/>
                <a:gd name="T19" fmla="*/ 28 h 28"/>
                <a:gd name="T20" fmla="*/ 9 w 27"/>
                <a:gd name="T21" fmla="*/ 28 h 28"/>
                <a:gd name="T22" fmla="*/ 0 w 27"/>
                <a:gd name="T23" fmla="*/ 28 h 28"/>
                <a:gd name="T24" fmla="*/ 0 w 27"/>
                <a:gd name="T25" fmla="*/ 21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14 h 28"/>
                <a:gd name="T38" fmla="*/ 0 w 27"/>
                <a:gd name="T39" fmla="*/ 7 h 28"/>
                <a:gd name="T40" fmla="*/ 0 w 27"/>
                <a:gd name="T41" fmla="*/ 7 h 28"/>
                <a:gd name="T42" fmla="*/ 0 w 27"/>
                <a:gd name="T43" fmla="*/ 0 h 28"/>
                <a:gd name="T44" fmla="*/ 9 w 27"/>
                <a:gd name="T45" fmla="*/ 0 h 28"/>
                <a:gd name="T46" fmla="*/ 9 w 27"/>
                <a:gd name="T47" fmla="*/ 0 h 28"/>
                <a:gd name="T48" fmla="*/ 9 w 27"/>
                <a:gd name="T49" fmla="*/ 0 h 28"/>
                <a:gd name="T50" fmla="*/ 18 w 27"/>
                <a:gd name="T51" fmla="*/ 0 h 28"/>
                <a:gd name="T52" fmla="*/ 18 w 27"/>
                <a:gd name="T53" fmla="*/ 0 h 28"/>
                <a:gd name="T54" fmla="*/ 18 w 27"/>
                <a:gd name="T55" fmla="*/ 0 h 28"/>
                <a:gd name="T56" fmla="*/ 18 w 27"/>
                <a:gd name="T57" fmla="*/ 7 h 28"/>
                <a:gd name="T58" fmla="*/ 27 w 27"/>
                <a:gd name="T59" fmla="*/ 7 h 28"/>
                <a:gd name="T60" fmla="*/ 27 w 27"/>
                <a:gd name="T61" fmla="*/ 14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5" name="Line 253"/>
            <p:cNvSpPr>
              <a:spLocks noChangeShapeType="1"/>
            </p:cNvSpPr>
            <p:nvPr/>
          </p:nvSpPr>
          <p:spPr bwMode="auto">
            <a:xfrm flipH="1">
              <a:off x="1293" y="3137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6" name="Freeform 254"/>
            <p:cNvSpPr>
              <a:spLocks/>
            </p:cNvSpPr>
            <p:nvPr/>
          </p:nvSpPr>
          <p:spPr bwMode="auto">
            <a:xfrm>
              <a:off x="1221" y="3193"/>
              <a:ext cx="81" cy="70"/>
            </a:xfrm>
            <a:custGeom>
              <a:avLst/>
              <a:gdLst>
                <a:gd name="T0" fmla="*/ 81 w 81"/>
                <a:gd name="T1" fmla="*/ 28 h 70"/>
                <a:gd name="T2" fmla="*/ 81 w 81"/>
                <a:gd name="T3" fmla="*/ 42 h 70"/>
                <a:gd name="T4" fmla="*/ 72 w 81"/>
                <a:gd name="T5" fmla="*/ 49 h 70"/>
                <a:gd name="T6" fmla="*/ 63 w 81"/>
                <a:gd name="T7" fmla="*/ 56 h 70"/>
                <a:gd name="T8" fmla="*/ 54 w 81"/>
                <a:gd name="T9" fmla="*/ 63 h 70"/>
                <a:gd name="T10" fmla="*/ 45 w 81"/>
                <a:gd name="T11" fmla="*/ 63 h 70"/>
                <a:gd name="T12" fmla="*/ 36 w 81"/>
                <a:gd name="T13" fmla="*/ 70 h 70"/>
                <a:gd name="T14" fmla="*/ 27 w 81"/>
                <a:gd name="T15" fmla="*/ 63 h 70"/>
                <a:gd name="T16" fmla="*/ 18 w 81"/>
                <a:gd name="T17" fmla="*/ 56 h 70"/>
                <a:gd name="T18" fmla="*/ 9 w 81"/>
                <a:gd name="T19" fmla="*/ 56 h 70"/>
                <a:gd name="T20" fmla="*/ 0 w 81"/>
                <a:gd name="T21" fmla="*/ 49 h 70"/>
                <a:gd name="T22" fmla="*/ 0 w 81"/>
                <a:gd name="T23" fmla="*/ 42 h 70"/>
                <a:gd name="T24" fmla="*/ 0 w 81"/>
                <a:gd name="T25" fmla="*/ 28 h 70"/>
                <a:gd name="T26" fmla="*/ 0 w 81"/>
                <a:gd name="T27" fmla="*/ 21 h 70"/>
                <a:gd name="T28" fmla="*/ 0 w 81"/>
                <a:gd name="T29" fmla="*/ 14 h 70"/>
                <a:gd name="T30" fmla="*/ 9 w 81"/>
                <a:gd name="T31" fmla="*/ 14 h 70"/>
                <a:gd name="T32" fmla="*/ 18 w 81"/>
                <a:gd name="T33" fmla="*/ 7 h 70"/>
                <a:gd name="T34" fmla="*/ 27 w 81"/>
                <a:gd name="T35" fmla="*/ 7 h 70"/>
                <a:gd name="T36" fmla="*/ 36 w 81"/>
                <a:gd name="T37" fmla="*/ 0 h 70"/>
                <a:gd name="T38" fmla="*/ 45 w 81"/>
                <a:gd name="T39" fmla="*/ 7 h 70"/>
                <a:gd name="T40" fmla="*/ 54 w 81"/>
                <a:gd name="T41" fmla="*/ 7 h 70"/>
                <a:gd name="T42" fmla="*/ 63 w 81"/>
                <a:gd name="T43" fmla="*/ 7 h 70"/>
                <a:gd name="T44" fmla="*/ 63 w 81"/>
                <a:gd name="T45" fmla="*/ 14 h 70"/>
                <a:gd name="T46" fmla="*/ 72 w 81"/>
                <a:gd name="T47" fmla="*/ 14 h 70"/>
                <a:gd name="T48" fmla="*/ 72 w 81"/>
                <a:gd name="T49" fmla="*/ 21 h 70"/>
                <a:gd name="T50" fmla="*/ 81 w 81"/>
                <a:gd name="T51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70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7" name="Freeform 255"/>
            <p:cNvSpPr>
              <a:spLocks/>
            </p:cNvSpPr>
            <p:nvPr/>
          </p:nvSpPr>
          <p:spPr bwMode="auto">
            <a:xfrm>
              <a:off x="1221" y="3193"/>
              <a:ext cx="81" cy="70"/>
            </a:xfrm>
            <a:custGeom>
              <a:avLst/>
              <a:gdLst>
                <a:gd name="T0" fmla="*/ 81 w 81"/>
                <a:gd name="T1" fmla="*/ 28 h 70"/>
                <a:gd name="T2" fmla="*/ 81 w 81"/>
                <a:gd name="T3" fmla="*/ 42 h 70"/>
                <a:gd name="T4" fmla="*/ 72 w 81"/>
                <a:gd name="T5" fmla="*/ 49 h 70"/>
                <a:gd name="T6" fmla="*/ 72 w 81"/>
                <a:gd name="T7" fmla="*/ 49 h 70"/>
                <a:gd name="T8" fmla="*/ 63 w 81"/>
                <a:gd name="T9" fmla="*/ 56 h 70"/>
                <a:gd name="T10" fmla="*/ 63 w 81"/>
                <a:gd name="T11" fmla="*/ 56 h 70"/>
                <a:gd name="T12" fmla="*/ 54 w 81"/>
                <a:gd name="T13" fmla="*/ 63 h 70"/>
                <a:gd name="T14" fmla="*/ 45 w 81"/>
                <a:gd name="T15" fmla="*/ 63 h 70"/>
                <a:gd name="T16" fmla="*/ 36 w 81"/>
                <a:gd name="T17" fmla="*/ 70 h 70"/>
                <a:gd name="T18" fmla="*/ 27 w 81"/>
                <a:gd name="T19" fmla="*/ 63 h 70"/>
                <a:gd name="T20" fmla="*/ 27 w 81"/>
                <a:gd name="T21" fmla="*/ 63 h 70"/>
                <a:gd name="T22" fmla="*/ 18 w 81"/>
                <a:gd name="T23" fmla="*/ 56 h 70"/>
                <a:gd name="T24" fmla="*/ 9 w 81"/>
                <a:gd name="T25" fmla="*/ 56 h 70"/>
                <a:gd name="T26" fmla="*/ 0 w 81"/>
                <a:gd name="T27" fmla="*/ 49 h 70"/>
                <a:gd name="T28" fmla="*/ 0 w 81"/>
                <a:gd name="T29" fmla="*/ 49 h 70"/>
                <a:gd name="T30" fmla="*/ 0 w 81"/>
                <a:gd name="T31" fmla="*/ 42 h 70"/>
                <a:gd name="T32" fmla="*/ 0 w 81"/>
                <a:gd name="T33" fmla="*/ 28 h 70"/>
                <a:gd name="T34" fmla="*/ 0 w 81"/>
                <a:gd name="T35" fmla="*/ 28 h 70"/>
                <a:gd name="T36" fmla="*/ 0 w 81"/>
                <a:gd name="T37" fmla="*/ 21 h 70"/>
                <a:gd name="T38" fmla="*/ 0 w 81"/>
                <a:gd name="T39" fmla="*/ 14 h 70"/>
                <a:gd name="T40" fmla="*/ 9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27 w 81"/>
                <a:gd name="T47" fmla="*/ 7 h 70"/>
                <a:gd name="T48" fmla="*/ 36 w 81"/>
                <a:gd name="T49" fmla="*/ 0 h 70"/>
                <a:gd name="T50" fmla="*/ 45 w 81"/>
                <a:gd name="T51" fmla="*/ 7 h 70"/>
                <a:gd name="T52" fmla="*/ 54 w 81"/>
                <a:gd name="T53" fmla="*/ 7 h 70"/>
                <a:gd name="T54" fmla="*/ 63 w 81"/>
                <a:gd name="T55" fmla="*/ 7 h 70"/>
                <a:gd name="T56" fmla="*/ 63 w 81"/>
                <a:gd name="T57" fmla="*/ 14 h 70"/>
                <a:gd name="T58" fmla="*/ 72 w 81"/>
                <a:gd name="T59" fmla="*/ 14 h 70"/>
                <a:gd name="T60" fmla="*/ 72 w 81"/>
                <a:gd name="T61" fmla="*/ 21 h 70"/>
                <a:gd name="T62" fmla="*/ 81 w 81"/>
                <a:gd name="T63" fmla="*/ 28 h 70"/>
                <a:gd name="T64" fmla="*/ 81 w 81"/>
                <a:gd name="T65" fmla="*/ 28 h 70"/>
                <a:gd name="T66" fmla="*/ 81 w 81"/>
                <a:gd name="T67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28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8" name="Freeform 256"/>
            <p:cNvSpPr>
              <a:spLocks/>
            </p:cNvSpPr>
            <p:nvPr/>
          </p:nvSpPr>
          <p:spPr bwMode="auto">
            <a:xfrm>
              <a:off x="834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7 h 63"/>
                <a:gd name="T32" fmla="*/ 18 w 81"/>
                <a:gd name="T33" fmla="*/ 7 h 63"/>
                <a:gd name="T34" fmla="*/ 18 w 81"/>
                <a:gd name="T35" fmla="*/ 0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63 w 81"/>
                <a:gd name="T43" fmla="*/ 0 h 63"/>
                <a:gd name="T44" fmla="*/ 72 w 81"/>
                <a:gd name="T45" fmla="*/ 7 h 63"/>
                <a:gd name="T46" fmla="*/ 81 w 81"/>
                <a:gd name="T47" fmla="*/ 21 h 63"/>
                <a:gd name="T48" fmla="*/ 81 w 81"/>
                <a:gd name="T4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89" name="Freeform 257"/>
            <p:cNvSpPr>
              <a:spLocks/>
            </p:cNvSpPr>
            <p:nvPr/>
          </p:nvSpPr>
          <p:spPr bwMode="auto">
            <a:xfrm>
              <a:off x="834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56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7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0" name="Line 258"/>
            <p:cNvSpPr>
              <a:spLocks noChangeShapeType="1"/>
            </p:cNvSpPr>
            <p:nvPr/>
          </p:nvSpPr>
          <p:spPr bwMode="auto">
            <a:xfrm flipV="1">
              <a:off x="870" y="305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1" name="Freeform 259"/>
            <p:cNvSpPr>
              <a:spLocks/>
            </p:cNvSpPr>
            <p:nvPr/>
          </p:nvSpPr>
          <p:spPr bwMode="auto">
            <a:xfrm>
              <a:off x="843" y="30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0 w 54"/>
                <a:gd name="T25" fmla="*/ 7 h 42"/>
                <a:gd name="T26" fmla="*/ 9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0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2" name="Freeform 260"/>
            <p:cNvSpPr>
              <a:spLocks/>
            </p:cNvSpPr>
            <p:nvPr/>
          </p:nvSpPr>
          <p:spPr bwMode="auto">
            <a:xfrm>
              <a:off x="843" y="30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35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7 h 42"/>
                <a:gd name="T38" fmla="*/ 9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0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3" name="Line 261"/>
            <p:cNvSpPr>
              <a:spLocks noChangeShapeType="1"/>
            </p:cNvSpPr>
            <p:nvPr/>
          </p:nvSpPr>
          <p:spPr bwMode="auto">
            <a:xfrm flipH="1">
              <a:off x="2238" y="3676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4" name="Line 262"/>
            <p:cNvSpPr>
              <a:spLocks noChangeShapeType="1"/>
            </p:cNvSpPr>
            <p:nvPr/>
          </p:nvSpPr>
          <p:spPr bwMode="auto">
            <a:xfrm>
              <a:off x="1833" y="3802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5" name="Line 263"/>
            <p:cNvSpPr>
              <a:spLocks noChangeShapeType="1"/>
            </p:cNvSpPr>
            <p:nvPr/>
          </p:nvSpPr>
          <p:spPr bwMode="auto">
            <a:xfrm flipH="1">
              <a:off x="2274" y="3893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6" name="Line 264"/>
            <p:cNvSpPr>
              <a:spLocks noChangeShapeType="1"/>
            </p:cNvSpPr>
            <p:nvPr/>
          </p:nvSpPr>
          <p:spPr bwMode="auto">
            <a:xfrm>
              <a:off x="2229" y="3354"/>
              <a:ext cx="18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7" name="Line 265"/>
            <p:cNvSpPr>
              <a:spLocks noChangeShapeType="1"/>
            </p:cNvSpPr>
            <p:nvPr/>
          </p:nvSpPr>
          <p:spPr bwMode="auto">
            <a:xfrm flipV="1">
              <a:off x="2058" y="3683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8" name="Line 266"/>
            <p:cNvSpPr>
              <a:spLocks noChangeShapeType="1"/>
            </p:cNvSpPr>
            <p:nvPr/>
          </p:nvSpPr>
          <p:spPr bwMode="auto">
            <a:xfrm flipH="1">
              <a:off x="1464" y="3676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299" name="Line 267"/>
            <p:cNvSpPr>
              <a:spLocks noChangeShapeType="1"/>
            </p:cNvSpPr>
            <p:nvPr/>
          </p:nvSpPr>
          <p:spPr bwMode="auto">
            <a:xfrm flipH="1" flipV="1">
              <a:off x="1878" y="3242"/>
              <a:ext cx="126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0" name="Line 268"/>
            <p:cNvSpPr>
              <a:spLocks noChangeShapeType="1"/>
            </p:cNvSpPr>
            <p:nvPr/>
          </p:nvSpPr>
          <p:spPr bwMode="auto">
            <a:xfrm flipH="1">
              <a:off x="2265" y="3018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1" name="Line 269"/>
            <p:cNvSpPr>
              <a:spLocks noChangeShapeType="1"/>
            </p:cNvSpPr>
            <p:nvPr/>
          </p:nvSpPr>
          <p:spPr bwMode="auto">
            <a:xfrm>
              <a:off x="1284" y="3669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2" name="Line 270"/>
            <p:cNvSpPr>
              <a:spLocks noChangeShapeType="1"/>
            </p:cNvSpPr>
            <p:nvPr/>
          </p:nvSpPr>
          <p:spPr bwMode="auto">
            <a:xfrm flipV="1">
              <a:off x="1680" y="3242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3" name="Line 271"/>
            <p:cNvSpPr>
              <a:spLocks noChangeShapeType="1"/>
            </p:cNvSpPr>
            <p:nvPr/>
          </p:nvSpPr>
          <p:spPr bwMode="auto">
            <a:xfrm flipV="1">
              <a:off x="1059" y="3487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4" name="Line 272"/>
            <p:cNvSpPr>
              <a:spLocks noChangeShapeType="1"/>
            </p:cNvSpPr>
            <p:nvPr/>
          </p:nvSpPr>
          <p:spPr bwMode="auto">
            <a:xfrm flipV="1">
              <a:off x="1455" y="3046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5" name="Line 273"/>
            <p:cNvSpPr>
              <a:spLocks noChangeShapeType="1"/>
            </p:cNvSpPr>
            <p:nvPr/>
          </p:nvSpPr>
          <p:spPr bwMode="auto">
            <a:xfrm>
              <a:off x="1662" y="346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6" name="Line 274"/>
            <p:cNvSpPr>
              <a:spLocks noChangeShapeType="1"/>
            </p:cNvSpPr>
            <p:nvPr/>
          </p:nvSpPr>
          <p:spPr bwMode="auto">
            <a:xfrm flipH="1">
              <a:off x="1500" y="3466"/>
              <a:ext cx="1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7" name="Line 275"/>
            <p:cNvSpPr>
              <a:spLocks noChangeShapeType="1"/>
            </p:cNvSpPr>
            <p:nvPr/>
          </p:nvSpPr>
          <p:spPr bwMode="auto">
            <a:xfrm>
              <a:off x="897" y="390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08" name="Line 276"/>
            <p:cNvSpPr>
              <a:spLocks noChangeShapeType="1"/>
            </p:cNvSpPr>
            <p:nvPr/>
          </p:nvSpPr>
          <p:spPr bwMode="auto">
            <a:xfrm flipH="1">
              <a:off x="1104" y="3228"/>
              <a:ext cx="135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08309" name="Group 277"/>
          <p:cNvGrpSpPr>
            <a:grpSpLocks/>
          </p:cNvGrpSpPr>
          <p:nvPr/>
        </p:nvGrpSpPr>
        <p:grpSpPr bwMode="auto">
          <a:xfrm>
            <a:off x="1622425" y="2708275"/>
            <a:ext cx="2151063" cy="1149350"/>
            <a:chOff x="834" y="2990"/>
            <a:chExt cx="1656" cy="959"/>
          </a:xfrm>
        </p:grpSpPr>
        <p:sp>
          <p:nvSpPr>
            <p:cNvPr id="1708310" name="Line 278"/>
            <p:cNvSpPr>
              <a:spLocks noChangeShapeType="1"/>
            </p:cNvSpPr>
            <p:nvPr/>
          </p:nvSpPr>
          <p:spPr bwMode="auto">
            <a:xfrm>
              <a:off x="906" y="3242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1" name="Line 279"/>
            <p:cNvSpPr>
              <a:spLocks noChangeShapeType="1"/>
            </p:cNvSpPr>
            <p:nvPr/>
          </p:nvSpPr>
          <p:spPr bwMode="auto">
            <a:xfrm>
              <a:off x="879" y="3032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2" name="Freeform 280"/>
            <p:cNvSpPr>
              <a:spLocks/>
            </p:cNvSpPr>
            <p:nvPr/>
          </p:nvSpPr>
          <p:spPr bwMode="auto">
            <a:xfrm>
              <a:off x="1797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49 h 63"/>
                <a:gd name="T10" fmla="*/ 54 w 81"/>
                <a:gd name="T11" fmla="*/ 56 h 63"/>
                <a:gd name="T12" fmla="*/ 45 w 81"/>
                <a:gd name="T13" fmla="*/ 56 h 63"/>
                <a:gd name="T14" fmla="*/ 45 w 81"/>
                <a:gd name="T15" fmla="*/ 63 h 63"/>
                <a:gd name="T16" fmla="*/ 36 w 81"/>
                <a:gd name="T17" fmla="*/ 56 h 63"/>
                <a:gd name="T18" fmla="*/ 27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14 h 63"/>
                <a:gd name="T36" fmla="*/ 9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81 w 81"/>
                <a:gd name="T53" fmla="*/ 7 h 63"/>
                <a:gd name="T54" fmla="*/ 81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3" name="Freeform 281"/>
            <p:cNvSpPr>
              <a:spLocks/>
            </p:cNvSpPr>
            <p:nvPr/>
          </p:nvSpPr>
          <p:spPr bwMode="auto">
            <a:xfrm>
              <a:off x="1797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49 h 63"/>
                <a:gd name="T10" fmla="*/ 63 w 81"/>
                <a:gd name="T11" fmla="*/ 49 h 63"/>
                <a:gd name="T12" fmla="*/ 54 w 81"/>
                <a:gd name="T13" fmla="*/ 56 h 63"/>
                <a:gd name="T14" fmla="*/ 45 w 81"/>
                <a:gd name="T15" fmla="*/ 56 h 63"/>
                <a:gd name="T16" fmla="*/ 45 w 81"/>
                <a:gd name="T17" fmla="*/ 63 h 63"/>
                <a:gd name="T18" fmla="*/ 36 w 81"/>
                <a:gd name="T19" fmla="*/ 56 h 63"/>
                <a:gd name="T20" fmla="*/ 27 w 81"/>
                <a:gd name="T21" fmla="*/ 56 h 63"/>
                <a:gd name="T22" fmla="*/ 18 w 81"/>
                <a:gd name="T23" fmla="*/ 49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4" name="Freeform 282"/>
            <p:cNvSpPr>
              <a:spLocks/>
            </p:cNvSpPr>
            <p:nvPr/>
          </p:nvSpPr>
          <p:spPr bwMode="auto">
            <a:xfrm>
              <a:off x="2202" y="3431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72 w 81"/>
                <a:gd name="T5" fmla="*/ 42 h 56"/>
                <a:gd name="T6" fmla="*/ 72 w 81"/>
                <a:gd name="T7" fmla="*/ 49 h 56"/>
                <a:gd name="T8" fmla="*/ 63 w 81"/>
                <a:gd name="T9" fmla="*/ 49 h 56"/>
                <a:gd name="T10" fmla="*/ 54 w 81"/>
                <a:gd name="T11" fmla="*/ 56 h 56"/>
                <a:gd name="T12" fmla="*/ 45 w 81"/>
                <a:gd name="T13" fmla="*/ 56 h 56"/>
                <a:gd name="T14" fmla="*/ 27 w 81"/>
                <a:gd name="T15" fmla="*/ 56 h 56"/>
                <a:gd name="T16" fmla="*/ 18 w 81"/>
                <a:gd name="T17" fmla="*/ 49 h 56"/>
                <a:gd name="T18" fmla="*/ 9 w 81"/>
                <a:gd name="T19" fmla="*/ 49 h 56"/>
                <a:gd name="T20" fmla="*/ 9 w 81"/>
                <a:gd name="T21" fmla="*/ 42 h 56"/>
                <a:gd name="T22" fmla="*/ 0 w 81"/>
                <a:gd name="T23" fmla="*/ 35 h 56"/>
                <a:gd name="T24" fmla="*/ 0 w 81"/>
                <a:gd name="T25" fmla="*/ 28 h 56"/>
                <a:gd name="T26" fmla="*/ 0 w 81"/>
                <a:gd name="T27" fmla="*/ 21 h 56"/>
                <a:gd name="T28" fmla="*/ 9 w 81"/>
                <a:gd name="T29" fmla="*/ 14 h 56"/>
                <a:gd name="T30" fmla="*/ 9 w 81"/>
                <a:gd name="T31" fmla="*/ 7 h 56"/>
                <a:gd name="T32" fmla="*/ 18 w 81"/>
                <a:gd name="T33" fmla="*/ 0 h 56"/>
                <a:gd name="T34" fmla="*/ 27 w 81"/>
                <a:gd name="T35" fmla="*/ 0 h 56"/>
                <a:gd name="T36" fmla="*/ 45 w 81"/>
                <a:gd name="T37" fmla="*/ 0 h 56"/>
                <a:gd name="T38" fmla="*/ 54 w 81"/>
                <a:gd name="T39" fmla="*/ 0 h 56"/>
                <a:gd name="T40" fmla="*/ 63 w 81"/>
                <a:gd name="T41" fmla="*/ 0 h 56"/>
                <a:gd name="T42" fmla="*/ 72 w 81"/>
                <a:gd name="T43" fmla="*/ 7 h 56"/>
                <a:gd name="T44" fmla="*/ 72 w 81"/>
                <a:gd name="T45" fmla="*/ 14 h 56"/>
                <a:gd name="T46" fmla="*/ 81 w 81"/>
                <a:gd name="T47" fmla="*/ 21 h 56"/>
                <a:gd name="T48" fmla="*/ 81 w 81"/>
                <a:gd name="T4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5" name="Freeform 283"/>
            <p:cNvSpPr>
              <a:spLocks/>
            </p:cNvSpPr>
            <p:nvPr/>
          </p:nvSpPr>
          <p:spPr bwMode="auto">
            <a:xfrm>
              <a:off x="2202" y="3431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72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49 h 56"/>
                <a:gd name="T12" fmla="*/ 54 w 81"/>
                <a:gd name="T13" fmla="*/ 56 h 56"/>
                <a:gd name="T14" fmla="*/ 54 w 81"/>
                <a:gd name="T15" fmla="*/ 56 h 56"/>
                <a:gd name="T16" fmla="*/ 45 w 81"/>
                <a:gd name="T17" fmla="*/ 56 h 56"/>
                <a:gd name="T18" fmla="*/ 27 w 81"/>
                <a:gd name="T19" fmla="*/ 56 h 56"/>
                <a:gd name="T20" fmla="*/ 27 w 81"/>
                <a:gd name="T21" fmla="*/ 56 h 56"/>
                <a:gd name="T22" fmla="*/ 18 w 81"/>
                <a:gd name="T23" fmla="*/ 49 h 56"/>
                <a:gd name="T24" fmla="*/ 9 w 81"/>
                <a:gd name="T25" fmla="*/ 49 h 56"/>
                <a:gd name="T26" fmla="*/ 9 w 81"/>
                <a:gd name="T27" fmla="*/ 42 h 56"/>
                <a:gd name="T28" fmla="*/ 9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9 w 81"/>
                <a:gd name="T37" fmla="*/ 14 h 56"/>
                <a:gd name="T38" fmla="*/ 9 w 81"/>
                <a:gd name="T39" fmla="*/ 7 h 56"/>
                <a:gd name="T40" fmla="*/ 9 w 81"/>
                <a:gd name="T41" fmla="*/ 7 h 56"/>
                <a:gd name="T42" fmla="*/ 18 w 81"/>
                <a:gd name="T43" fmla="*/ 0 h 56"/>
                <a:gd name="T44" fmla="*/ 27 w 81"/>
                <a:gd name="T45" fmla="*/ 0 h 56"/>
                <a:gd name="T46" fmla="*/ 27 w 81"/>
                <a:gd name="T47" fmla="*/ 0 h 56"/>
                <a:gd name="T48" fmla="*/ 45 w 81"/>
                <a:gd name="T49" fmla="*/ 0 h 56"/>
                <a:gd name="T50" fmla="*/ 54 w 81"/>
                <a:gd name="T51" fmla="*/ 0 h 56"/>
                <a:gd name="T52" fmla="*/ 54 w 81"/>
                <a:gd name="T53" fmla="*/ 0 h 56"/>
                <a:gd name="T54" fmla="*/ 63 w 81"/>
                <a:gd name="T55" fmla="*/ 0 h 56"/>
                <a:gd name="T56" fmla="*/ 72 w 81"/>
                <a:gd name="T57" fmla="*/ 7 h 56"/>
                <a:gd name="T58" fmla="*/ 72 w 81"/>
                <a:gd name="T59" fmla="*/ 7 h 56"/>
                <a:gd name="T60" fmla="*/ 72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6" name="Line 284"/>
            <p:cNvSpPr>
              <a:spLocks noChangeShapeType="1"/>
            </p:cNvSpPr>
            <p:nvPr/>
          </p:nvSpPr>
          <p:spPr bwMode="auto">
            <a:xfrm flipH="1">
              <a:off x="2220" y="3487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7" name="Freeform 285"/>
            <p:cNvSpPr>
              <a:spLocks/>
            </p:cNvSpPr>
            <p:nvPr/>
          </p:nvSpPr>
          <p:spPr bwMode="auto">
            <a:xfrm>
              <a:off x="1428" y="3872"/>
              <a:ext cx="90" cy="63"/>
            </a:xfrm>
            <a:custGeom>
              <a:avLst/>
              <a:gdLst>
                <a:gd name="T0" fmla="*/ 90 w 90"/>
                <a:gd name="T1" fmla="*/ 35 h 63"/>
                <a:gd name="T2" fmla="*/ 81 w 90"/>
                <a:gd name="T3" fmla="*/ 42 h 63"/>
                <a:gd name="T4" fmla="*/ 81 w 90"/>
                <a:gd name="T5" fmla="*/ 49 h 63"/>
                <a:gd name="T6" fmla="*/ 72 w 90"/>
                <a:gd name="T7" fmla="*/ 56 h 63"/>
                <a:gd name="T8" fmla="*/ 72 w 90"/>
                <a:gd name="T9" fmla="*/ 63 h 63"/>
                <a:gd name="T10" fmla="*/ 63 w 90"/>
                <a:gd name="T11" fmla="*/ 63 h 63"/>
                <a:gd name="T12" fmla="*/ 54 w 90"/>
                <a:gd name="T13" fmla="*/ 63 h 63"/>
                <a:gd name="T14" fmla="*/ 45 w 90"/>
                <a:gd name="T15" fmla="*/ 63 h 63"/>
                <a:gd name="T16" fmla="*/ 36 w 90"/>
                <a:gd name="T17" fmla="*/ 63 h 63"/>
                <a:gd name="T18" fmla="*/ 27 w 90"/>
                <a:gd name="T19" fmla="*/ 63 h 63"/>
                <a:gd name="T20" fmla="*/ 18 w 90"/>
                <a:gd name="T21" fmla="*/ 56 h 63"/>
                <a:gd name="T22" fmla="*/ 18 w 90"/>
                <a:gd name="T23" fmla="*/ 49 h 63"/>
                <a:gd name="T24" fmla="*/ 9 w 90"/>
                <a:gd name="T25" fmla="*/ 49 h 63"/>
                <a:gd name="T26" fmla="*/ 9 w 90"/>
                <a:gd name="T27" fmla="*/ 42 h 63"/>
                <a:gd name="T28" fmla="*/ 0 w 90"/>
                <a:gd name="T29" fmla="*/ 35 h 63"/>
                <a:gd name="T30" fmla="*/ 9 w 90"/>
                <a:gd name="T31" fmla="*/ 28 h 63"/>
                <a:gd name="T32" fmla="*/ 9 w 90"/>
                <a:gd name="T33" fmla="*/ 21 h 63"/>
                <a:gd name="T34" fmla="*/ 18 w 90"/>
                <a:gd name="T35" fmla="*/ 14 h 63"/>
                <a:gd name="T36" fmla="*/ 27 w 90"/>
                <a:gd name="T37" fmla="*/ 7 h 63"/>
                <a:gd name="T38" fmla="*/ 36 w 90"/>
                <a:gd name="T39" fmla="*/ 7 h 63"/>
                <a:gd name="T40" fmla="*/ 45 w 90"/>
                <a:gd name="T41" fmla="*/ 0 h 63"/>
                <a:gd name="T42" fmla="*/ 54 w 90"/>
                <a:gd name="T43" fmla="*/ 7 h 63"/>
                <a:gd name="T44" fmla="*/ 63 w 90"/>
                <a:gd name="T45" fmla="*/ 7 h 63"/>
                <a:gd name="T46" fmla="*/ 72 w 90"/>
                <a:gd name="T47" fmla="*/ 7 h 63"/>
                <a:gd name="T48" fmla="*/ 72 w 90"/>
                <a:gd name="T49" fmla="*/ 14 h 63"/>
                <a:gd name="T50" fmla="*/ 81 w 90"/>
                <a:gd name="T51" fmla="*/ 14 h 63"/>
                <a:gd name="T52" fmla="*/ 81 w 90"/>
                <a:gd name="T53" fmla="*/ 21 h 63"/>
                <a:gd name="T54" fmla="*/ 81 w 90"/>
                <a:gd name="T55" fmla="*/ 28 h 63"/>
                <a:gd name="T56" fmla="*/ 90 w 90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63">
                  <a:moveTo>
                    <a:pt x="90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8" name="Freeform 286"/>
            <p:cNvSpPr>
              <a:spLocks/>
            </p:cNvSpPr>
            <p:nvPr/>
          </p:nvSpPr>
          <p:spPr bwMode="auto">
            <a:xfrm>
              <a:off x="1428" y="3872"/>
              <a:ext cx="90" cy="63"/>
            </a:xfrm>
            <a:custGeom>
              <a:avLst/>
              <a:gdLst>
                <a:gd name="T0" fmla="*/ 90 w 90"/>
                <a:gd name="T1" fmla="*/ 35 h 63"/>
                <a:gd name="T2" fmla="*/ 81 w 90"/>
                <a:gd name="T3" fmla="*/ 42 h 63"/>
                <a:gd name="T4" fmla="*/ 81 w 90"/>
                <a:gd name="T5" fmla="*/ 49 h 63"/>
                <a:gd name="T6" fmla="*/ 81 w 90"/>
                <a:gd name="T7" fmla="*/ 49 h 63"/>
                <a:gd name="T8" fmla="*/ 72 w 90"/>
                <a:gd name="T9" fmla="*/ 56 h 63"/>
                <a:gd name="T10" fmla="*/ 72 w 90"/>
                <a:gd name="T11" fmla="*/ 63 h 63"/>
                <a:gd name="T12" fmla="*/ 63 w 90"/>
                <a:gd name="T13" fmla="*/ 63 h 63"/>
                <a:gd name="T14" fmla="*/ 54 w 90"/>
                <a:gd name="T15" fmla="*/ 63 h 63"/>
                <a:gd name="T16" fmla="*/ 45 w 90"/>
                <a:gd name="T17" fmla="*/ 63 h 63"/>
                <a:gd name="T18" fmla="*/ 36 w 90"/>
                <a:gd name="T19" fmla="*/ 63 h 63"/>
                <a:gd name="T20" fmla="*/ 27 w 90"/>
                <a:gd name="T21" fmla="*/ 63 h 63"/>
                <a:gd name="T22" fmla="*/ 27 w 90"/>
                <a:gd name="T23" fmla="*/ 63 h 63"/>
                <a:gd name="T24" fmla="*/ 18 w 90"/>
                <a:gd name="T25" fmla="*/ 56 h 63"/>
                <a:gd name="T26" fmla="*/ 18 w 90"/>
                <a:gd name="T27" fmla="*/ 49 h 63"/>
                <a:gd name="T28" fmla="*/ 9 w 90"/>
                <a:gd name="T29" fmla="*/ 49 h 63"/>
                <a:gd name="T30" fmla="*/ 9 w 90"/>
                <a:gd name="T31" fmla="*/ 42 h 63"/>
                <a:gd name="T32" fmla="*/ 0 w 90"/>
                <a:gd name="T33" fmla="*/ 35 h 63"/>
                <a:gd name="T34" fmla="*/ 9 w 90"/>
                <a:gd name="T35" fmla="*/ 28 h 63"/>
                <a:gd name="T36" fmla="*/ 9 w 90"/>
                <a:gd name="T37" fmla="*/ 21 h 63"/>
                <a:gd name="T38" fmla="*/ 18 w 90"/>
                <a:gd name="T39" fmla="*/ 14 h 63"/>
                <a:gd name="T40" fmla="*/ 18 w 90"/>
                <a:gd name="T41" fmla="*/ 14 h 63"/>
                <a:gd name="T42" fmla="*/ 27 w 90"/>
                <a:gd name="T43" fmla="*/ 7 h 63"/>
                <a:gd name="T44" fmla="*/ 27 w 90"/>
                <a:gd name="T45" fmla="*/ 7 h 63"/>
                <a:gd name="T46" fmla="*/ 36 w 90"/>
                <a:gd name="T47" fmla="*/ 7 h 63"/>
                <a:gd name="T48" fmla="*/ 45 w 90"/>
                <a:gd name="T49" fmla="*/ 0 h 63"/>
                <a:gd name="T50" fmla="*/ 54 w 90"/>
                <a:gd name="T51" fmla="*/ 7 h 63"/>
                <a:gd name="T52" fmla="*/ 63 w 90"/>
                <a:gd name="T53" fmla="*/ 7 h 63"/>
                <a:gd name="T54" fmla="*/ 72 w 90"/>
                <a:gd name="T55" fmla="*/ 7 h 63"/>
                <a:gd name="T56" fmla="*/ 72 w 90"/>
                <a:gd name="T57" fmla="*/ 14 h 63"/>
                <a:gd name="T58" fmla="*/ 81 w 90"/>
                <a:gd name="T59" fmla="*/ 14 h 63"/>
                <a:gd name="T60" fmla="*/ 81 w 90"/>
                <a:gd name="T61" fmla="*/ 21 h 63"/>
                <a:gd name="T62" fmla="*/ 81 w 90"/>
                <a:gd name="T63" fmla="*/ 28 h 63"/>
                <a:gd name="T64" fmla="*/ 90 w 90"/>
                <a:gd name="T65" fmla="*/ 35 h 63"/>
                <a:gd name="T66" fmla="*/ 90 w 90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63">
                  <a:moveTo>
                    <a:pt x="90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35"/>
                  </a:lnTo>
                  <a:lnTo>
                    <a:pt x="9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19" name="Freeform 287"/>
            <p:cNvSpPr>
              <a:spLocks/>
            </p:cNvSpPr>
            <p:nvPr/>
          </p:nvSpPr>
          <p:spPr bwMode="auto">
            <a:xfrm>
              <a:off x="2193" y="3655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36 w 54"/>
                <a:gd name="T11" fmla="*/ 49 h 49"/>
                <a:gd name="T12" fmla="*/ 27 w 54"/>
                <a:gd name="T13" fmla="*/ 49 h 49"/>
                <a:gd name="T14" fmla="*/ 18 w 54"/>
                <a:gd name="T15" fmla="*/ 49 h 49"/>
                <a:gd name="T16" fmla="*/ 18 w 54"/>
                <a:gd name="T17" fmla="*/ 42 h 49"/>
                <a:gd name="T18" fmla="*/ 9 w 54"/>
                <a:gd name="T19" fmla="*/ 42 h 49"/>
                <a:gd name="T20" fmla="*/ 0 w 54"/>
                <a:gd name="T21" fmla="*/ 35 h 49"/>
                <a:gd name="T22" fmla="*/ 0 w 54"/>
                <a:gd name="T23" fmla="*/ 28 h 49"/>
                <a:gd name="T24" fmla="*/ 0 w 54"/>
                <a:gd name="T25" fmla="*/ 21 h 49"/>
                <a:gd name="T26" fmla="*/ 0 w 54"/>
                <a:gd name="T27" fmla="*/ 14 h 49"/>
                <a:gd name="T28" fmla="*/ 9 w 54"/>
                <a:gd name="T29" fmla="*/ 14 h 49"/>
                <a:gd name="T30" fmla="*/ 9 w 54"/>
                <a:gd name="T31" fmla="*/ 7 h 49"/>
                <a:gd name="T32" fmla="*/ 18 w 54"/>
                <a:gd name="T33" fmla="*/ 0 h 49"/>
                <a:gd name="T34" fmla="*/ 27 w 54"/>
                <a:gd name="T35" fmla="*/ 0 h 49"/>
                <a:gd name="T36" fmla="*/ 36 w 54"/>
                <a:gd name="T37" fmla="*/ 0 h 49"/>
                <a:gd name="T38" fmla="*/ 36 w 54"/>
                <a:gd name="T39" fmla="*/ 7 h 49"/>
                <a:gd name="T40" fmla="*/ 45 w 54"/>
                <a:gd name="T41" fmla="*/ 14 h 49"/>
                <a:gd name="T42" fmla="*/ 54 w 54"/>
                <a:gd name="T43" fmla="*/ 14 h 49"/>
                <a:gd name="T44" fmla="*/ 54 w 54"/>
                <a:gd name="T45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0" name="Freeform 288"/>
            <p:cNvSpPr>
              <a:spLocks/>
            </p:cNvSpPr>
            <p:nvPr/>
          </p:nvSpPr>
          <p:spPr bwMode="auto">
            <a:xfrm>
              <a:off x="2193" y="3655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54 w 54"/>
                <a:gd name="T7" fmla="*/ 35 h 49"/>
                <a:gd name="T8" fmla="*/ 45 w 54"/>
                <a:gd name="T9" fmla="*/ 42 h 49"/>
                <a:gd name="T10" fmla="*/ 36 w 54"/>
                <a:gd name="T11" fmla="*/ 42 h 49"/>
                <a:gd name="T12" fmla="*/ 36 w 54"/>
                <a:gd name="T13" fmla="*/ 42 h 49"/>
                <a:gd name="T14" fmla="*/ 36 w 54"/>
                <a:gd name="T15" fmla="*/ 49 h 49"/>
                <a:gd name="T16" fmla="*/ 27 w 54"/>
                <a:gd name="T17" fmla="*/ 49 h 49"/>
                <a:gd name="T18" fmla="*/ 18 w 54"/>
                <a:gd name="T19" fmla="*/ 49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42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14 h 49"/>
                <a:gd name="T40" fmla="*/ 9 w 54"/>
                <a:gd name="T41" fmla="*/ 14 h 49"/>
                <a:gd name="T42" fmla="*/ 9 w 54"/>
                <a:gd name="T43" fmla="*/ 7 h 49"/>
                <a:gd name="T44" fmla="*/ 18 w 54"/>
                <a:gd name="T45" fmla="*/ 0 h 49"/>
                <a:gd name="T46" fmla="*/ 18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36 w 54"/>
                <a:gd name="T53" fmla="*/ 0 h 49"/>
                <a:gd name="T54" fmla="*/ 36 w 54"/>
                <a:gd name="T55" fmla="*/ 7 h 49"/>
                <a:gd name="T56" fmla="*/ 45 w 54"/>
                <a:gd name="T57" fmla="*/ 14 h 49"/>
                <a:gd name="T58" fmla="*/ 54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1" name="Line 289"/>
            <p:cNvSpPr>
              <a:spLocks noChangeShapeType="1"/>
            </p:cNvSpPr>
            <p:nvPr/>
          </p:nvSpPr>
          <p:spPr bwMode="auto">
            <a:xfrm>
              <a:off x="2220" y="3704"/>
              <a:ext cx="27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2" name="Freeform 290"/>
            <p:cNvSpPr>
              <a:spLocks/>
            </p:cNvSpPr>
            <p:nvPr/>
          </p:nvSpPr>
          <p:spPr bwMode="auto">
            <a:xfrm>
              <a:off x="2211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14 h 63"/>
                <a:gd name="T36" fmla="*/ 9 w 81"/>
                <a:gd name="T37" fmla="*/ 7 h 63"/>
                <a:gd name="T38" fmla="*/ 18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63 w 81"/>
                <a:gd name="T49" fmla="*/ 7 h 63"/>
                <a:gd name="T50" fmla="*/ 72 w 81"/>
                <a:gd name="T51" fmla="*/ 14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3" name="Freeform 291"/>
            <p:cNvSpPr>
              <a:spLocks/>
            </p:cNvSpPr>
            <p:nvPr/>
          </p:nvSpPr>
          <p:spPr bwMode="auto">
            <a:xfrm>
              <a:off x="2211" y="387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18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18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63 w 81"/>
                <a:gd name="T57" fmla="*/ 7 h 63"/>
                <a:gd name="T58" fmla="*/ 72 w 81"/>
                <a:gd name="T59" fmla="*/ 14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4" name="Line 292"/>
            <p:cNvSpPr>
              <a:spLocks noChangeShapeType="1"/>
            </p:cNvSpPr>
            <p:nvPr/>
          </p:nvSpPr>
          <p:spPr bwMode="auto">
            <a:xfrm flipH="1" flipV="1">
              <a:off x="1446" y="3704"/>
              <a:ext cx="27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5" name="Freeform 293"/>
            <p:cNvSpPr>
              <a:spLocks/>
            </p:cNvSpPr>
            <p:nvPr/>
          </p:nvSpPr>
          <p:spPr bwMode="auto">
            <a:xfrm>
              <a:off x="1788" y="29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7 h 63"/>
                <a:gd name="T40" fmla="*/ 45 w 81"/>
                <a:gd name="T41" fmla="*/ 0 h 63"/>
                <a:gd name="T42" fmla="*/ 45 w 81"/>
                <a:gd name="T43" fmla="*/ 7 h 63"/>
                <a:gd name="T44" fmla="*/ 54 w 81"/>
                <a:gd name="T45" fmla="*/ 7 h 63"/>
                <a:gd name="T46" fmla="*/ 63 w 81"/>
                <a:gd name="T47" fmla="*/ 7 h 63"/>
                <a:gd name="T48" fmla="*/ 63 w 81"/>
                <a:gd name="T49" fmla="*/ 14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6" name="Freeform 294"/>
            <p:cNvSpPr>
              <a:spLocks/>
            </p:cNvSpPr>
            <p:nvPr/>
          </p:nvSpPr>
          <p:spPr bwMode="auto">
            <a:xfrm>
              <a:off x="1788" y="29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7 h 63"/>
                <a:gd name="T48" fmla="*/ 45 w 81"/>
                <a:gd name="T49" fmla="*/ 0 h 63"/>
                <a:gd name="T50" fmla="*/ 45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7" name="Line 295"/>
            <p:cNvSpPr>
              <a:spLocks noChangeShapeType="1"/>
            </p:cNvSpPr>
            <p:nvPr/>
          </p:nvSpPr>
          <p:spPr bwMode="auto">
            <a:xfrm>
              <a:off x="1833" y="3053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8" name="Freeform 296"/>
            <p:cNvSpPr>
              <a:spLocks/>
            </p:cNvSpPr>
            <p:nvPr/>
          </p:nvSpPr>
          <p:spPr bwMode="auto">
            <a:xfrm>
              <a:off x="1023" y="343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63 w 81"/>
                <a:gd name="T47" fmla="*/ 14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  <a:gd name="T54" fmla="*/ 81 w 81"/>
                <a:gd name="T5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29" name="Freeform 297"/>
            <p:cNvSpPr>
              <a:spLocks/>
            </p:cNvSpPr>
            <p:nvPr/>
          </p:nvSpPr>
          <p:spPr bwMode="auto">
            <a:xfrm>
              <a:off x="1023" y="343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0" name="Freeform 298"/>
            <p:cNvSpPr>
              <a:spLocks/>
            </p:cNvSpPr>
            <p:nvPr/>
          </p:nvSpPr>
          <p:spPr bwMode="auto">
            <a:xfrm>
              <a:off x="1419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14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54 w 81"/>
                <a:gd name="T45" fmla="*/ 7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1" name="Freeform 299"/>
            <p:cNvSpPr>
              <a:spLocks/>
            </p:cNvSpPr>
            <p:nvPr/>
          </p:nvSpPr>
          <p:spPr bwMode="auto">
            <a:xfrm>
              <a:off x="1419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72 w 81"/>
                <a:gd name="T55" fmla="*/ 7 h 63"/>
                <a:gd name="T56" fmla="*/ 72 w 81"/>
                <a:gd name="T57" fmla="*/ 14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2" name="Freeform 300"/>
            <p:cNvSpPr>
              <a:spLocks/>
            </p:cNvSpPr>
            <p:nvPr/>
          </p:nvSpPr>
          <p:spPr bwMode="auto">
            <a:xfrm>
              <a:off x="1419" y="3669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27 w 54"/>
                <a:gd name="T13" fmla="*/ 35 h 35"/>
                <a:gd name="T14" fmla="*/ 18 w 54"/>
                <a:gd name="T15" fmla="*/ 35 h 35"/>
                <a:gd name="T16" fmla="*/ 9 w 54"/>
                <a:gd name="T17" fmla="*/ 35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45 w 54"/>
                <a:gd name="T37" fmla="*/ 7 h 35"/>
                <a:gd name="T38" fmla="*/ 54 w 54"/>
                <a:gd name="T39" fmla="*/ 7 h 35"/>
                <a:gd name="T40" fmla="*/ 54 w 54"/>
                <a:gd name="T41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3" name="Freeform 301"/>
            <p:cNvSpPr>
              <a:spLocks/>
            </p:cNvSpPr>
            <p:nvPr/>
          </p:nvSpPr>
          <p:spPr bwMode="auto">
            <a:xfrm>
              <a:off x="1419" y="3669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27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27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4" name="Freeform 302"/>
            <p:cNvSpPr>
              <a:spLocks/>
            </p:cNvSpPr>
            <p:nvPr/>
          </p:nvSpPr>
          <p:spPr bwMode="auto">
            <a:xfrm>
              <a:off x="1833" y="3221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9 h 49"/>
                <a:gd name="T12" fmla="*/ 18 w 54"/>
                <a:gd name="T13" fmla="*/ 42 h 49"/>
                <a:gd name="T14" fmla="*/ 9 w 54"/>
                <a:gd name="T15" fmla="*/ 42 h 49"/>
                <a:gd name="T16" fmla="*/ 0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0 w 54"/>
                <a:gd name="T23" fmla="*/ 14 h 49"/>
                <a:gd name="T24" fmla="*/ 9 w 54"/>
                <a:gd name="T25" fmla="*/ 7 h 49"/>
                <a:gd name="T26" fmla="*/ 18 w 54"/>
                <a:gd name="T27" fmla="*/ 0 h 49"/>
                <a:gd name="T28" fmla="*/ 27 w 54"/>
                <a:gd name="T29" fmla="*/ 0 h 49"/>
                <a:gd name="T30" fmla="*/ 36 w 54"/>
                <a:gd name="T31" fmla="*/ 0 h 49"/>
                <a:gd name="T32" fmla="*/ 45 w 54"/>
                <a:gd name="T33" fmla="*/ 7 h 49"/>
                <a:gd name="T34" fmla="*/ 45 w 54"/>
                <a:gd name="T35" fmla="*/ 14 h 49"/>
                <a:gd name="T36" fmla="*/ 54 w 54"/>
                <a:gd name="T37" fmla="*/ 14 h 49"/>
                <a:gd name="T38" fmla="*/ 54 w 54"/>
                <a:gd name="T39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5" name="Freeform 303"/>
            <p:cNvSpPr>
              <a:spLocks/>
            </p:cNvSpPr>
            <p:nvPr/>
          </p:nvSpPr>
          <p:spPr bwMode="auto">
            <a:xfrm>
              <a:off x="1833" y="3221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28 h 49"/>
                <a:gd name="T6" fmla="*/ 45 w 54"/>
                <a:gd name="T7" fmla="*/ 35 h 49"/>
                <a:gd name="T8" fmla="*/ 45 w 54"/>
                <a:gd name="T9" fmla="*/ 42 h 49"/>
                <a:gd name="T10" fmla="*/ 45 w 54"/>
                <a:gd name="T11" fmla="*/ 42 h 49"/>
                <a:gd name="T12" fmla="*/ 36 w 54"/>
                <a:gd name="T13" fmla="*/ 42 h 49"/>
                <a:gd name="T14" fmla="*/ 36 w 54"/>
                <a:gd name="T15" fmla="*/ 42 h 49"/>
                <a:gd name="T16" fmla="*/ 27 w 54"/>
                <a:gd name="T17" fmla="*/ 49 h 49"/>
                <a:gd name="T18" fmla="*/ 18 w 54"/>
                <a:gd name="T19" fmla="*/ 42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42 h 49"/>
                <a:gd name="T26" fmla="*/ 0 w 54"/>
                <a:gd name="T27" fmla="*/ 35 h 49"/>
                <a:gd name="T28" fmla="*/ 0 w 54"/>
                <a:gd name="T29" fmla="*/ 28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14 h 49"/>
                <a:gd name="T40" fmla="*/ 9 w 54"/>
                <a:gd name="T41" fmla="*/ 7 h 49"/>
                <a:gd name="T42" fmla="*/ 9 w 54"/>
                <a:gd name="T43" fmla="*/ 7 h 49"/>
                <a:gd name="T44" fmla="*/ 18 w 54"/>
                <a:gd name="T45" fmla="*/ 0 h 49"/>
                <a:gd name="T46" fmla="*/ 18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36 w 54"/>
                <a:gd name="T53" fmla="*/ 0 h 49"/>
                <a:gd name="T54" fmla="*/ 45 w 54"/>
                <a:gd name="T55" fmla="*/ 7 h 49"/>
                <a:gd name="T56" fmla="*/ 45 w 54"/>
                <a:gd name="T57" fmla="*/ 7 h 49"/>
                <a:gd name="T58" fmla="*/ 45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6" name="Line 304"/>
            <p:cNvSpPr>
              <a:spLocks noChangeShapeType="1"/>
            </p:cNvSpPr>
            <p:nvPr/>
          </p:nvSpPr>
          <p:spPr bwMode="auto">
            <a:xfrm flipH="1">
              <a:off x="1842" y="3270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7" name="Line 305"/>
            <p:cNvSpPr>
              <a:spLocks noChangeShapeType="1"/>
            </p:cNvSpPr>
            <p:nvPr/>
          </p:nvSpPr>
          <p:spPr bwMode="auto">
            <a:xfrm flipV="1">
              <a:off x="1068" y="3270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8" name="Freeform 306"/>
            <p:cNvSpPr>
              <a:spLocks/>
            </p:cNvSpPr>
            <p:nvPr/>
          </p:nvSpPr>
          <p:spPr bwMode="auto">
            <a:xfrm>
              <a:off x="2193" y="2997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9 h 56"/>
                <a:gd name="T8" fmla="*/ 72 w 81"/>
                <a:gd name="T9" fmla="*/ 56 h 56"/>
                <a:gd name="T10" fmla="*/ 63 w 81"/>
                <a:gd name="T11" fmla="*/ 56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18 w 81"/>
                <a:gd name="T21" fmla="*/ 49 h 56"/>
                <a:gd name="T22" fmla="*/ 18 w 81"/>
                <a:gd name="T23" fmla="*/ 42 h 56"/>
                <a:gd name="T24" fmla="*/ 9 w 81"/>
                <a:gd name="T25" fmla="*/ 42 h 56"/>
                <a:gd name="T26" fmla="*/ 0 w 81"/>
                <a:gd name="T27" fmla="*/ 35 h 56"/>
                <a:gd name="T28" fmla="*/ 0 w 81"/>
                <a:gd name="T29" fmla="*/ 28 h 56"/>
                <a:gd name="T30" fmla="*/ 0 w 81"/>
                <a:gd name="T31" fmla="*/ 21 h 56"/>
                <a:gd name="T32" fmla="*/ 9 w 81"/>
                <a:gd name="T33" fmla="*/ 14 h 56"/>
                <a:gd name="T34" fmla="*/ 18 w 81"/>
                <a:gd name="T35" fmla="*/ 7 h 56"/>
                <a:gd name="T36" fmla="*/ 27 w 81"/>
                <a:gd name="T37" fmla="*/ 0 h 56"/>
                <a:gd name="T38" fmla="*/ 36 w 81"/>
                <a:gd name="T39" fmla="*/ 0 h 56"/>
                <a:gd name="T40" fmla="*/ 45 w 81"/>
                <a:gd name="T41" fmla="*/ 0 h 56"/>
                <a:gd name="T42" fmla="*/ 54 w 81"/>
                <a:gd name="T43" fmla="*/ 0 h 56"/>
                <a:gd name="T44" fmla="*/ 63 w 81"/>
                <a:gd name="T45" fmla="*/ 0 h 56"/>
                <a:gd name="T46" fmla="*/ 72 w 81"/>
                <a:gd name="T47" fmla="*/ 0 h 56"/>
                <a:gd name="T48" fmla="*/ 72 w 81"/>
                <a:gd name="T49" fmla="*/ 7 h 56"/>
                <a:gd name="T50" fmla="*/ 81 w 81"/>
                <a:gd name="T51" fmla="*/ 7 h 56"/>
                <a:gd name="T52" fmla="*/ 81 w 81"/>
                <a:gd name="T53" fmla="*/ 14 h 56"/>
                <a:gd name="T54" fmla="*/ 81 w 81"/>
                <a:gd name="T55" fmla="*/ 21 h 56"/>
                <a:gd name="T56" fmla="*/ 81 w 81"/>
                <a:gd name="T5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39" name="Freeform 307"/>
            <p:cNvSpPr>
              <a:spLocks/>
            </p:cNvSpPr>
            <p:nvPr/>
          </p:nvSpPr>
          <p:spPr bwMode="auto">
            <a:xfrm>
              <a:off x="2193" y="2997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81 w 81"/>
                <a:gd name="T7" fmla="*/ 42 h 56"/>
                <a:gd name="T8" fmla="*/ 72 w 81"/>
                <a:gd name="T9" fmla="*/ 49 h 56"/>
                <a:gd name="T10" fmla="*/ 72 w 81"/>
                <a:gd name="T11" fmla="*/ 56 h 56"/>
                <a:gd name="T12" fmla="*/ 63 w 81"/>
                <a:gd name="T13" fmla="*/ 56 h 56"/>
                <a:gd name="T14" fmla="*/ 54 w 81"/>
                <a:gd name="T15" fmla="*/ 56 h 56"/>
                <a:gd name="T16" fmla="*/ 45 w 81"/>
                <a:gd name="T17" fmla="*/ 56 h 56"/>
                <a:gd name="T18" fmla="*/ 36 w 81"/>
                <a:gd name="T19" fmla="*/ 56 h 56"/>
                <a:gd name="T20" fmla="*/ 27 w 81"/>
                <a:gd name="T21" fmla="*/ 56 h 56"/>
                <a:gd name="T22" fmla="*/ 27 w 81"/>
                <a:gd name="T23" fmla="*/ 56 h 56"/>
                <a:gd name="T24" fmla="*/ 18 w 81"/>
                <a:gd name="T25" fmla="*/ 49 h 56"/>
                <a:gd name="T26" fmla="*/ 18 w 81"/>
                <a:gd name="T27" fmla="*/ 42 h 56"/>
                <a:gd name="T28" fmla="*/ 9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9 w 81"/>
                <a:gd name="T37" fmla="*/ 14 h 56"/>
                <a:gd name="T38" fmla="*/ 18 w 81"/>
                <a:gd name="T39" fmla="*/ 7 h 56"/>
                <a:gd name="T40" fmla="*/ 18 w 81"/>
                <a:gd name="T41" fmla="*/ 7 h 56"/>
                <a:gd name="T42" fmla="*/ 27 w 81"/>
                <a:gd name="T43" fmla="*/ 0 h 56"/>
                <a:gd name="T44" fmla="*/ 27 w 81"/>
                <a:gd name="T45" fmla="*/ 0 h 56"/>
                <a:gd name="T46" fmla="*/ 36 w 81"/>
                <a:gd name="T47" fmla="*/ 0 h 56"/>
                <a:gd name="T48" fmla="*/ 45 w 81"/>
                <a:gd name="T49" fmla="*/ 0 h 56"/>
                <a:gd name="T50" fmla="*/ 54 w 81"/>
                <a:gd name="T51" fmla="*/ 0 h 56"/>
                <a:gd name="T52" fmla="*/ 63 w 81"/>
                <a:gd name="T53" fmla="*/ 0 h 56"/>
                <a:gd name="T54" fmla="*/ 72 w 81"/>
                <a:gd name="T55" fmla="*/ 0 h 56"/>
                <a:gd name="T56" fmla="*/ 72 w 81"/>
                <a:gd name="T57" fmla="*/ 7 h 56"/>
                <a:gd name="T58" fmla="*/ 81 w 81"/>
                <a:gd name="T59" fmla="*/ 7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0" name="Line 308"/>
            <p:cNvSpPr>
              <a:spLocks noChangeShapeType="1"/>
            </p:cNvSpPr>
            <p:nvPr/>
          </p:nvSpPr>
          <p:spPr bwMode="auto">
            <a:xfrm flipV="1">
              <a:off x="1446" y="3501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1" name="Freeform 309"/>
            <p:cNvSpPr>
              <a:spLocks/>
            </p:cNvSpPr>
            <p:nvPr/>
          </p:nvSpPr>
          <p:spPr bwMode="auto">
            <a:xfrm>
              <a:off x="1797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0 w 81"/>
                <a:gd name="T35" fmla="*/ 7 h 63"/>
                <a:gd name="T36" fmla="*/ 9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72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2" name="Freeform 310"/>
            <p:cNvSpPr>
              <a:spLocks/>
            </p:cNvSpPr>
            <p:nvPr/>
          </p:nvSpPr>
          <p:spPr bwMode="auto">
            <a:xfrm>
              <a:off x="1797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2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0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72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3" name="Freeform 311"/>
            <p:cNvSpPr>
              <a:spLocks/>
            </p:cNvSpPr>
            <p:nvPr/>
          </p:nvSpPr>
          <p:spPr bwMode="auto">
            <a:xfrm>
              <a:off x="1023" y="3872"/>
              <a:ext cx="90" cy="63"/>
            </a:xfrm>
            <a:custGeom>
              <a:avLst/>
              <a:gdLst>
                <a:gd name="T0" fmla="*/ 90 w 90"/>
                <a:gd name="T1" fmla="*/ 35 h 63"/>
                <a:gd name="T2" fmla="*/ 81 w 90"/>
                <a:gd name="T3" fmla="*/ 42 h 63"/>
                <a:gd name="T4" fmla="*/ 81 w 90"/>
                <a:gd name="T5" fmla="*/ 49 h 63"/>
                <a:gd name="T6" fmla="*/ 72 w 90"/>
                <a:gd name="T7" fmla="*/ 56 h 63"/>
                <a:gd name="T8" fmla="*/ 63 w 90"/>
                <a:gd name="T9" fmla="*/ 63 h 63"/>
                <a:gd name="T10" fmla="*/ 54 w 90"/>
                <a:gd name="T11" fmla="*/ 63 h 63"/>
                <a:gd name="T12" fmla="*/ 45 w 90"/>
                <a:gd name="T13" fmla="*/ 63 h 63"/>
                <a:gd name="T14" fmla="*/ 36 w 90"/>
                <a:gd name="T15" fmla="*/ 63 h 63"/>
                <a:gd name="T16" fmla="*/ 27 w 90"/>
                <a:gd name="T17" fmla="*/ 63 h 63"/>
                <a:gd name="T18" fmla="*/ 18 w 90"/>
                <a:gd name="T19" fmla="*/ 63 h 63"/>
                <a:gd name="T20" fmla="*/ 18 w 90"/>
                <a:gd name="T21" fmla="*/ 56 h 63"/>
                <a:gd name="T22" fmla="*/ 9 w 90"/>
                <a:gd name="T23" fmla="*/ 49 h 63"/>
                <a:gd name="T24" fmla="*/ 9 w 90"/>
                <a:gd name="T25" fmla="*/ 42 h 63"/>
                <a:gd name="T26" fmla="*/ 0 w 90"/>
                <a:gd name="T27" fmla="*/ 35 h 63"/>
                <a:gd name="T28" fmla="*/ 9 w 90"/>
                <a:gd name="T29" fmla="*/ 28 h 63"/>
                <a:gd name="T30" fmla="*/ 9 w 90"/>
                <a:gd name="T31" fmla="*/ 21 h 63"/>
                <a:gd name="T32" fmla="*/ 9 w 90"/>
                <a:gd name="T33" fmla="*/ 14 h 63"/>
                <a:gd name="T34" fmla="*/ 18 w 90"/>
                <a:gd name="T35" fmla="*/ 14 h 63"/>
                <a:gd name="T36" fmla="*/ 18 w 90"/>
                <a:gd name="T37" fmla="*/ 7 h 63"/>
                <a:gd name="T38" fmla="*/ 27 w 90"/>
                <a:gd name="T39" fmla="*/ 7 h 63"/>
                <a:gd name="T40" fmla="*/ 36 w 90"/>
                <a:gd name="T41" fmla="*/ 7 h 63"/>
                <a:gd name="T42" fmla="*/ 45 w 90"/>
                <a:gd name="T43" fmla="*/ 0 h 63"/>
                <a:gd name="T44" fmla="*/ 54 w 90"/>
                <a:gd name="T45" fmla="*/ 7 h 63"/>
                <a:gd name="T46" fmla="*/ 63 w 90"/>
                <a:gd name="T47" fmla="*/ 7 h 63"/>
                <a:gd name="T48" fmla="*/ 72 w 90"/>
                <a:gd name="T49" fmla="*/ 14 h 63"/>
                <a:gd name="T50" fmla="*/ 81 w 90"/>
                <a:gd name="T51" fmla="*/ 14 h 63"/>
                <a:gd name="T52" fmla="*/ 81 w 90"/>
                <a:gd name="T53" fmla="*/ 21 h 63"/>
                <a:gd name="T54" fmla="*/ 81 w 90"/>
                <a:gd name="T55" fmla="*/ 28 h 63"/>
                <a:gd name="T56" fmla="*/ 90 w 90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" h="63">
                  <a:moveTo>
                    <a:pt x="90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4" name="Freeform 312"/>
            <p:cNvSpPr>
              <a:spLocks/>
            </p:cNvSpPr>
            <p:nvPr/>
          </p:nvSpPr>
          <p:spPr bwMode="auto">
            <a:xfrm>
              <a:off x="1023" y="3872"/>
              <a:ext cx="90" cy="63"/>
            </a:xfrm>
            <a:custGeom>
              <a:avLst/>
              <a:gdLst>
                <a:gd name="T0" fmla="*/ 90 w 90"/>
                <a:gd name="T1" fmla="*/ 35 h 63"/>
                <a:gd name="T2" fmla="*/ 81 w 90"/>
                <a:gd name="T3" fmla="*/ 42 h 63"/>
                <a:gd name="T4" fmla="*/ 81 w 90"/>
                <a:gd name="T5" fmla="*/ 49 h 63"/>
                <a:gd name="T6" fmla="*/ 81 w 90"/>
                <a:gd name="T7" fmla="*/ 49 h 63"/>
                <a:gd name="T8" fmla="*/ 72 w 90"/>
                <a:gd name="T9" fmla="*/ 56 h 63"/>
                <a:gd name="T10" fmla="*/ 63 w 90"/>
                <a:gd name="T11" fmla="*/ 63 h 63"/>
                <a:gd name="T12" fmla="*/ 63 w 90"/>
                <a:gd name="T13" fmla="*/ 63 h 63"/>
                <a:gd name="T14" fmla="*/ 54 w 90"/>
                <a:gd name="T15" fmla="*/ 63 h 63"/>
                <a:gd name="T16" fmla="*/ 45 w 90"/>
                <a:gd name="T17" fmla="*/ 63 h 63"/>
                <a:gd name="T18" fmla="*/ 36 w 90"/>
                <a:gd name="T19" fmla="*/ 63 h 63"/>
                <a:gd name="T20" fmla="*/ 27 w 90"/>
                <a:gd name="T21" fmla="*/ 63 h 63"/>
                <a:gd name="T22" fmla="*/ 18 w 90"/>
                <a:gd name="T23" fmla="*/ 63 h 63"/>
                <a:gd name="T24" fmla="*/ 18 w 90"/>
                <a:gd name="T25" fmla="*/ 56 h 63"/>
                <a:gd name="T26" fmla="*/ 9 w 90"/>
                <a:gd name="T27" fmla="*/ 49 h 63"/>
                <a:gd name="T28" fmla="*/ 9 w 90"/>
                <a:gd name="T29" fmla="*/ 49 h 63"/>
                <a:gd name="T30" fmla="*/ 9 w 90"/>
                <a:gd name="T31" fmla="*/ 42 h 63"/>
                <a:gd name="T32" fmla="*/ 0 w 90"/>
                <a:gd name="T33" fmla="*/ 35 h 63"/>
                <a:gd name="T34" fmla="*/ 9 w 90"/>
                <a:gd name="T35" fmla="*/ 28 h 63"/>
                <a:gd name="T36" fmla="*/ 9 w 90"/>
                <a:gd name="T37" fmla="*/ 21 h 63"/>
                <a:gd name="T38" fmla="*/ 9 w 90"/>
                <a:gd name="T39" fmla="*/ 14 h 63"/>
                <a:gd name="T40" fmla="*/ 18 w 90"/>
                <a:gd name="T41" fmla="*/ 14 h 63"/>
                <a:gd name="T42" fmla="*/ 18 w 90"/>
                <a:gd name="T43" fmla="*/ 7 h 63"/>
                <a:gd name="T44" fmla="*/ 27 w 90"/>
                <a:gd name="T45" fmla="*/ 7 h 63"/>
                <a:gd name="T46" fmla="*/ 36 w 90"/>
                <a:gd name="T47" fmla="*/ 7 h 63"/>
                <a:gd name="T48" fmla="*/ 45 w 90"/>
                <a:gd name="T49" fmla="*/ 0 h 63"/>
                <a:gd name="T50" fmla="*/ 54 w 90"/>
                <a:gd name="T51" fmla="*/ 7 h 63"/>
                <a:gd name="T52" fmla="*/ 63 w 90"/>
                <a:gd name="T53" fmla="*/ 7 h 63"/>
                <a:gd name="T54" fmla="*/ 63 w 90"/>
                <a:gd name="T55" fmla="*/ 7 h 63"/>
                <a:gd name="T56" fmla="*/ 72 w 90"/>
                <a:gd name="T57" fmla="*/ 14 h 63"/>
                <a:gd name="T58" fmla="*/ 81 w 90"/>
                <a:gd name="T59" fmla="*/ 14 h 63"/>
                <a:gd name="T60" fmla="*/ 81 w 90"/>
                <a:gd name="T61" fmla="*/ 21 h 63"/>
                <a:gd name="T62" fmla="*/ 81 w 90"/>
                <a:gd name="T63" fmla="*/ 28 h 63"/>
                <a:gd name="T64" fmla="*/ 90 w 90"/>
                <a:gd name="T65" fmla="*/ 35 h 63"/>
                <a:gd name="T66" fmla="*/ 90 w 90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63">
                  <a:moveTo>
                    <a:pt x="90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90" y="35"/>
                  </a:lnTo>
                  <a:lnTo>
                    <a:pt x="90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5" name="Freeform 313"/>
            <p:cNvSpPr>
              <a:spLocks/>
            </p:cNvSpPr>
            <p:nvPr/>
          </p:nvSpPr>
          <p:spPr bwMode="auto">
            <a:xfrm>
              <a:off x="1059" y="32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42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14 h 42"/>
                <a:gd name="T28" fmla="*/ 9 w 54"/>
                <a:gd name="T29" fmla="*/ 7 h 42"/>
                <a:gd name="T30" fmla="*/ 18 w 54"/>
                <a:gd name="T31" fmla="*/ 7 h 42"/>
                <a:gd name="T32" fmla="*/ 18 w 54"/>
                <a:gd name="T33" fmla="*/ 0 h 42"/>
                <a:gd name="T34" fmla="*/ 27 w 54"/>
                <a:gd name="T35" fmla="*/ 0 h 42"/>
                <a:gd name="T36" fmla="*/ 36 w 54"/>
                <a:gd name="T37" fmla="*/ 7 h 42"/>
                <a:gd name="T38" fmla="*/ 45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6" name="Freeform 314"/>
            <p:cNvSpPr>
              <a:spLocks/>
            </p:cNvSpPr>
            <p:nvPr/>
          </p:nvSpPr>
          <p:spPr bwMode="auto">
            <a:xfrm>
              <a:off x="1059" y="32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54 w 54"/>
                <a:gd name="T7" fmla="*/ 35 h 42"/>
                <a:gd name="T8" fmla="*/ 45 w 54"/>
                <a:gd name="T9" fmla="*/ 42 h 42"/>
                <a:gd name="T10" fmla="*/ 45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42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7" name="Freeform 315"/>
            <p:cNvSpPr>
              <a:spLocks/>
            </p:cNvSpPr>
            <p:nvPr/>
          </p:nvSpPr>
          <p:spPr bwMode="auto">
            <a:xfrm>
              <a:off x="1428" y="3431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72 w 81"/>
                <a:gd name="T9" fmla="*/ 56 h 70"/>
                <a:gd name="T10" fmla="*/ 63 w 81"/>
                <a:gd name="T11" fmla="*/ 56 h 70"/>
                <a:gd name="T12" fmla="*/ 63 w 81"/>
                <a:gd name="T13" fmla="*/ 63 h 70"/>
                <a:gd name="T14" fmla="*/ 45 w 81"/>
                <a:gd name="T15" fmla="*/ 63 h 70"/>
                <a:gd name="T16" fmla="*/ 36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56 h 70"/>
                <a:gd name="T24" fmla="*/ 9 w 81"/>
                <a:gd name="T25" fmla="*/ 49 h 70"/>
                <a:gd name="T26" fmla="*/ 0 w 81"/>
                <a:gd name="T27" fmla="*/ 49 h 70"/>
                <a:gd name="T28" fmla="*/ 0 w 81"/>
                <a:gd name="T29" fmla="*/ 42 h 70"/>
                <a:gd name="T30" fmla="*/ 0 w 81"/>
                <a:gd name="T31" fmla="*/ 35 h 70"/>
                <a:gd name="T32" fmla="*/ 0 w 81"/>
                <a:gd name="T33" fmla="*/ 28 h 70"/>
                <a:gd name="T34" fmla="*/ 0 w 81"/>
                <a:gd name="T35" fmla="*/ 21 h 70"/>
                <a:gd name="T36" fmla="*/ 9 w 81"/>
                <a:gd name="T37" fmla="*/ 14 h 70"/>
                <a:gd name="T38" fmla="*/ 18 w 81"/>
                <a:gd name="T39" fmla="*/ 14 h 70"/>
                <a:gd name="T40" fmla="*/ 18 w 81"/>
                <a:gd name="T41" fmla="*/ 7 h 70"/>
                <a:gd name="T42" fmla="*/ 27 w 81"/>
                <a:gd name="T43" fmla="*/ 7 h 70"/>
                <a:gd name="T44" fmla="*/ 36 w 81"/>
                <a:gd name="T45" fmla="*/ 7 h 70"/>
                <a:gd name="T46" fmla="*/ 36 w 81"/>
                <a:gd name="T47" fmla="*/ 0 h 70"/>
                <a:gd name="T48" fmla="*/ 45 w 81"/>
                <a:gd name="T49" fmla="*/ 7 h 70"/>
                <a:gd name="T50" fmla="*/ 63 w 81"/>
                <a:gd name="T51" fmla="*/ 7 h 70"/>
                <a:gd name="T52" fmla="*/ 72 w 81"/>
                <a:gd name="T53" fmla="*/ 14 h 70"/>
                <a:gd name="T54" fmla="*/ 81 w 81"/>
                <a:gd name="T55" fmla="*/ 21 h 70"/>
                <a:gd name="T56" fmla="*/ 81 w 81"/>
                <a:gd name="T57" fmla="*/ 28 h 70"/>
                <a:gd name="T58" fmla="*/ 81 w 81"/>
                <a:gd name="T5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8" name="Freeform 316"/>
            <p:cNvSpPr>
              <a:spLocks/>
            </p:cNvSpPr>
            <p:nvPr/>
          </p:nvSpPr>
          <p:spPr bwMode="auto">
            <a:xfrm>
              <a:off x="1428" y="3431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72 w 81"/>
                <a:gd name="T9" fmla="*/ 56 h 70"/>
                <a:gd name="T10" fmla="*/ 63 w 81"/>
                <a:gd name="T11" fmla="*/ 56 h 70"/>
                <a:gd name="T12" fmla="*/ 63 w 81"/>
                <a:gd name="T13" fmla="*/ 63 h 70"/>
                <a:gd name="T14" fmla="*/ 45 w 81"/>
                <a:gd name="T15" fmla="*/ 63 h 70"/>
                <a:gd name="T16" fmla="*/ 36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56 h 70"/>
                <a:gd name="T24" fmla="*/ 18 w 81"/>
                <a:gd name="T25" fmla="*/ 56 h 70"/>
                <a:gd name="T26" fmla="*/ 9 w 81"/>
                <a:gd name="T27" fmla="*/ 49 h 70"/>
                <a:gd name="T28" fmla="*/ 0 w 81"/>
                <a:gd name="T29" fmla="*/ 49 h 70"/>
                <a:gd name="T30" fmla="*/ 0 w 81"/>
                <a:gd name="T31" fmla="*/ 42 h 70"/>
                <a:gd name="T32" fmla="*/ 0 w 81"/>
                <a:gd name="T33" fmla="*/ 35 h 70"/>
                <a:gd name="T34" fmla="*/ 0 w 81"/>
                <a:gd name="T35" fmla="*/ 28 h 70"/>
                <a:gd name="T36" fmla="*/ 0 w 81"/>
                <a:gd name="T37" fmla="*/ 21 h 70"/>
                <a:gd name="T38" fmla="*/ 9 w 81"/>
                <a:gd name="T39" fmla="*/ 14 h 70"/>
                <a:gd name="T40" fmla="*/ 18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36 w 81"/>
                <a:gd name="T47" fmla="*/ 7 h 70"/>
                <a:gd name="T48" fmla="*/ 36 w 81"/>
                <a:gd name="T49" fmla="*/ 0 h 70"/>
                <a:gd name="T50" fmla="*/ 45 w 81"/>
                <a:gd name="T51" fmla="*/ 7 h 70"/>
                <a:gd name="T52" fmla="*/ 63 w 81"/>
                <a:gd name="T53" fmla="*/ 7 h 70"/>
                <a:gd name="T54" fmla="*/ 63 w 81"/>
                <a:gd name="T55" fmla="*/ 7 h 70"/>
                <a:gd name="T56" fmla="*/ 72 w 81"/>
                <a:gd name="T57" fmla="*/ 14 h 70"/>
                <a:gd name="T58" fmla="*/ 72 w 81"/>
                <a:gd name="T59" fmla="*/ 14 h 70"/>
                <a:gd name="T60" fmla="*/ 81 w 81"/>
                <a:gd name="T61" fmla="*/ 21 h 70"/>
                <a:gd name="T62" fmla="*/ 81 w 81"/>
                <a:gd name="T63" fmla="*/ 28 h 70"/>
                <a:gd name="T64" fmla="*/ 81 w 81"/>
                <a:gd name="T65" fmla="*/ 35 h 70"/>
                <a:gd name="T66" fmla="*/ 81 w 81"/>
                <a:gd name="T6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49" name="Line 317"/>
            <p:cNvSpPr>
              <a:spLocks noChangeShapeType="1"/>
            </p:cNvSpPr>
            <p:nvPr/>
          </p:nvSpPr>
          <p:spPr bwMode="auto">
            <a:xfrm flipH="1" flipV="1">
              <a:off x="1059" y="3060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0" name="Freeform 318"/>
            <p:cNvSpPr>
              <a:spLocks/>
            </p:cNvSpPr>
            <p:nvPr/>
          </p:nvSpPr>
          <p:spPr bwMode="auto">
            <a:xfrm>
              <a:off x="1014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49 h 63"/>
                <a:gd name="T20" fmla="*/ 9 w 81"/>
                <a:gd name="T21" fmla="*/ 42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9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54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1" name="Freeform 319"/>
            <p:cNvSpPr>
              <a:spLocks/>
            </p:cNvSpPr>
            <p:nvPr/>
          </p:nvSpPr>
          <p:spPr bwMode="auto">
            <a:xfrm>
              <a:off x="1014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2" name="Line 320"/>
            <p:cNvSpPr>
              <a:spLocks noChangeShapeType="1"/>
            </p:cNvSpPr>
            <p:nvPr/>
          </p:nvSpPr>
          <p:spPr bwMode="auto">
            <a:xfrm>
              <a:off x="2265" y="3459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3" name="Line 321"/>
            <p:cNvSpPr>
              <a:spLocks noChangeShapeType="1"/>
            </p:cNvSpPr>
            <p:nvPr/>
          </p:nvSpPr>
          <p:spPr bwMode="auto">
            <a:xfrm>
              <a:off x="2238" y="3676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4" name="Line 322"/>
            <p:cNvSpPr>
              <a:spLocks noChangeShapeType="1"/>
            </p:cNvSpPr>
            <p:nvPr/>
          </p:nvSpPr>
          <p:spPr bwMode="auto">
            <a:xfrm flipH="1">
              <a:off x="1680" y="3900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5" name="Line 323"/>
            <p:cNvSpPr>
              <a:spLocks noChangeShapeType="1"/>
            </p:cNvSpPr>
            <p:nvPr/>
          </p:nvSpPr>
          <p:spPr bwMode="auto">
            <a:xfrm flipH="1" flipV="1">
              <a:off x="2067" y="3669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6" name="Line 324"/>
            <p:cNvSpPr>
              <a:spLocks noChangeShapeType="1"/>
            </p:cNvSpPr>
            <p:nvPr/>
          </p:nvSpPr>
          <p:spPr bwMode="auto">
            <a:xfrm>
              <a:off x="1500" y="390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7" name="Line 325"/>
            <p:cNvSpPr>
              <a:spLocks noChangeShapeType="1"/>
            </p:cNvSpPr>
            <p:nvPr/>
          </p:nvSpPr>
          <p:spPr bwMode="auto">
            <a:xfrm>
              <a:off x="1464" y="3683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8" name="Line 326"/>
            <p:cNvSpPr>
              <a:spLocks noChangeShapeType="1"/>
            </p:cNvSpPr>
            <p:nvPr/>
          </p:nvSpPr>
          <p:spPr bwMode="auto">
            <a:xfrm flipV="1">
              <a:off x="1878" y="3228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59" name="Line 327"/>
            <p:cNvSpPr>
              <a:spLocks noChangeShapeType="1"/>
            </p:cNvSpPr>
            <p:nvPr/>
          </p:nvSpPr>
          <p:spPr bwMode="auto">
            <a:xfrm flipH="1">
              <a:off x="1671" y="3025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0" name="Line 328"/>
            <p:cNvSpPr>
              <a:spLocks noChangeShapeType="1"/>
            </p:cNvSpPr>
            <p:nvPr/>
          </p:nvSpPr>
          <p:spPr bwMode="auto">
            <a:xfrm>
              <a:off x="2238" y="3046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1" name="Line 329"/>
            <p:cNvSpPr>
              <a:spLocks noChangeShapeType="1"/>
            </p:cNvSpPr>
            <p:nvPr/>
          </p:nvSpPr>
          <p:spPr bwMode="auto">
            <a:xfrm flipH="1">
              <a:off x="1293" y="3690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2" name="Line 330"/>
            <p:cNvSpPr>
              <a:spLocks noChangeShapeType="1"/>
            </p:cNvSpPr>
            <p:nvPr/>
          </p:nvSpPr>
          <p:spPr bwMode="auto">
            <a:xfrm>
              <a:off x="1833" y="3487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3" name="Line 331"/>
            <p:cNvSpPr>
              <a:spLocks noChangeShapeType="1"/>
            </p:cNvSpPr>
            <p:nvPr/>
          </p:nvSpPr>
          <p:spPr bwMode="auto">
            <a:xfrm flipH="1">
              <a:off x="1689" y="3242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4" name="Line 332"/>
            <p:cNvSpPr>
              <a:spLocks noChangeShapeType="1"/>
            </p:cNvSpPr>
            <p:nvPr/>
          </p:nvSpPr>
          <p:spPr bwMode="auto">
            <a:xfrm>
              <a:off x="1491" y="3032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5" name="Line 333"/>
            <p:cNvSpPr>
              <a:spLocks noChangeShapeType="1"/>
            </p:cNvSpPr>
            <p:nvPr/>
          </p:nvSpPr>
          <p:spPr bwMode="auto">
            <a:xfrm flipH="1">
              <a:off x="897" y="3473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6" name="Line 334"/>
            <p:cNvSpPr>
              <a:spLocks noChangeShapeType="1"/>
            </p:cNvSpPr>
            <p:nvPr/>
          </p:nvSpPr>
          <p:spPr bwMode="auto">
            <a:xfrm flipV="1">
              <a:off x="1068" y="3816"/>
              <a:ext cx="9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7" name="Line 335"/>
            <p:cNvSpPr>
              <a:spLocks noChangeShapeType="1"/>
            </p:cNvSpPr>
            <p:nvPr/>
          </p:nvSpPr>
          <p:spPr bwMode="auto">
            <a:xfrm flipV="1">
              <a:off x="1473" y="3375"/>
              <a:ext cx="1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8" name="Line 336"/>
            <p:cNvSpPr>
              <a:spLocks noChangeShapeType="1"/>
            </p:cNvSpPr>
            <p:nvPr/>
          </p:nvSpPr>
          <p:spPr bwMode="auto">
            <a:xfrm>
              <a:off x="1104" y="3249"/>
              <a:ext cx="135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69" name="Line 337"/>
            <p:cNvSpPr>
              <a:spLocks noChangeShapeType="1"/>
            </p:cNvSpPr>
            <p:nvPr/>
          </p:nvSpPr>
          <p:spPr bwMode="auto">
            <a:xfrm flipH="1">
              <a:off x="915" y="3249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0" name="Freeform 338"/>
            <p:cNvSpPr>
              <a:spLocks/>
            </p:cNvSpPr>
            <p:nvPr/>
          </p:nvSpPr>
          <p:spPr bwMode="auto">
            <a:xfrm>
              <a:off x="2391" y="364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56 h 63"/>
                <a:gd name="T14" fmla="*/ 36 w 81"/>
                <a:gd name="T15" fmla="*/ 63 h 63"/>
                <a:gd name="T16" fmla="*/ 36 w 81"/>
                <a:gd name="T17" fmla="*/ 56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72 w 81"/>
                <a:gd name="T49" fmla="*/ 7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1" name="Freeform 339"/>
            <p:cNvSpPr>
              <a:spLocks/>
            </p:cNvSpPr>
            <p:nvPr/>
          </p:nvSpPr>
          <p:spPr bwMode="auto">
            <a:xfrm>
              <a:off x="2391" y="364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56 h 63"/>
                <a:gd name="T16" fmla="*/ 36 w 81"/>
                <a:gd name="T17" fmla="*/ 63 h 63"/>
                <a:gd name="T18" fmla="*/ 36 w 81"/>
                <a:gd name="T19" fmla="*/ 56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2" name="Line 340"/>
            <p:cNvSpPr>
              <a:spLocks noChangeShapeType="1"/>
            </p:cNvSpPr>
            <p:nvPr/>
          </p:nvSpPr>
          <p:spPr bwMode="auto">
            <a:xfrm flipV="1">
              <a:off x="2427" y="3480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3" name="Freeform 341"/>
            <p:cNvSpPr>
              <a:spLocks/>
            </p:cNvSpPr>
            <p:nvPr/>
          </p:nvSpPr>
          <p:spPr bwMode="auto">
            <a:xfrm>
              <a:off x="2400" y="3438"/>
              <a:ext cx="63" cy="42"/>
            </a:xfrm>
            <a:custGeom>
              <a:avLst/>
              <a:gdLst>
                <a:gd name="T0" fmla="*/ 63 w 63"/>
                <a:gd name="T1" fmla="*/ 28 h 42"/>
                <a:gd name="T2" fmla="*/ 63 w 63"/>
                <a:gd name="T3" fmla="*/ 35 h 42"/>
                <a:gd name="T4" fmla="*/ 54 w 63"/>
                <a:gd name="T5" fmla="*/ 35 h 42"/>
                <a:gd name="T6" fmla="*/ 54 w 63"/>
                <a:gd name="T7" fmla="*/ 42 h 42"/>
                <a:gd name="T8" fmla="*/ 45 w 63"/>
                <a:gd name="T9" fmla="*/ 42 h 42"/>
                <a:gd name="T10" fmla="*/ 36 w 63"/>
                <a:gd name="T11" fmla="*/ 42 h 42"/>
                <a:gd name="T12" fmla="*/ 27 w 63"/>
                <a:gd name="T13" fmla="*/ 42 h 42"/>
                <a:gd name="T14" fmla="*/ 18 w 63"/>
                <a:gd name="T15" fmla="*/ 42 h 42"/>
                <a:gd name="T16" fmla="*/ 9 w 63"/>
                <a:gd name="T17" fmla="*/ 35 h 42"/>
                <a:gd name="T18" fmla="*/ 9 w 63"/>
                <a:gd name="T19" fmla="*/ 28 h 42"/>
                <a:gd name="T20" fmla="*/ 0 w 63"/>
                <a:gd name="T21" fmla="*/ 28 h 42"/>
                <a:gd name="T22" fmla="*/ 9 w 63"/>
                <a:gd name="T23" fmla="*/ 21 h 42"/>
                <a:gd name="T24" fmla="*/ 9 w 63"/>
                <a:gd name="T25" fmla="*/ 14 h 42"/>
                <a:gd name="T26" fmla="*/ 18 w 63"/>
                <a:gd name="T27" fmla="*/ 7 h 42"/>
                <a:gd name="T28" fmla="*/ 27 w 63"/>
                <a:gd name="T29" fmla="*/ 7 h 42"/>
                <a:gd name="T30" fmla="*/ 36 w 63"/>
                <a:gd name="T31" fmla="*/ 0 h 42"/>
                <a:gd name="T32" fmla="*/ 36 w 63"/>
                <a:gd name="T33" fmla="*/ 7 h 42"/>
                <a:gd name="T34" fmla="*/ 45 w 63"/>
                <a:gd name="T35" fmla="*/ 7 h 42"/>
                <a:gd name="T36" fmla="*/ 54 w 63"/>
                <a:gd name="T37" fmla="*/ 7 h 42"/>
                <a:gd name="T38" fmla="*/ 54 w 63"/>
                <a:gd name="T39" fmla="*/ 14 h 42"/>
                <a:gd name="T40" fmla="*/ 63 w 63"/>
                <a:gd name="T41" fmla="*/ 14 h 42"/>
                <a:gd name="T42" fmla="*/ 63 w 63"/>
                <a:gd name="T43" fmla="*/ 21 h 42"/>
                <a:gd name="T44" fmla="*/ 63 w 63"/>
                <a:gd name="T4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42">
                  <a:moveTo>
                    <a:pt x="63" y="28"/>
                  </a:moveTo>
                  <a:lnTo>
                    <a:pt x="63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4" name="Freeform 342"/>
            <p:cNvSpPr>
              <a:spLocks/>
            </p:cNvSpPr>
            <p:nvPr/>
          </p:nvSpPr>
          <p:spPr bwMode="auto">
            <a:xfrm>
              <a:off x="2400" y="3438"/>
              <a:ext cx="63" cy="42"/>
            </a:xfrm>
            <a:custGeom>
              <a:avLst/>
              <a:gdLst>
                <a:gd name="T0" fmla="*/ 63 w 63"/>
                <a:gd name="T1" fmla="*/ 28 h 42"/>
                <a:gd name="T2" fmla="*/ 63 w 63"/>
                <a:gd name="T3" fmla="*/ 28 h 42"/>
                <a:gd name="T4" fmla="*/ 63 w 63"/>
                <a:gd name="T5" fmla="*/ 35 h 42"/>
                <a:gd name="T6" fmla="*/ 54 w 63"/>
                <a:gd name="T7" fmla="*/ 35 h 42"/>
                <a:gd name="T8" fmla="*/ 54 w 63"/>
                <a:gd name="T9" fmla="*/ 42 h 42"/>
                <a:gd name="T10" fmla="*/ 45 w 63"/>
                <a:gd name="T11" fmla="*/ 42 h 42"/>
                <a:gd name="T12" fmla="*/ 45 w 63"/>
                <a:gd name="T13" fmla="*/ 42 h 42"/>
                <a:gd name="T14" fmla="*/ 36 w 63"/>
                <a:gd name="T15" fmla="*/ 42 h 42"/>
                <a:gd name="T16" fmla="*/ 36 w 63"/>
                <a:gd name="T17" fmla="*/ 42 h 42"/>
                <a:gd name="T18" fmla="*/ 27 w 63"/>
                <a:gd name="T19" fmla="*/ 42 h 42"/>
                <a:gd name="T20" fmla="*/ 27 w 63"/>
                <a:gd name="T21" fmla="*/ 42 h 42"/>
                <a:gd name="T22" fmla="*/ 18 w 63"/>
                <a:gd name="T23" fmla="*/ 42 h 42"/>
                <a:gd name="T24" fmla="*/ 18 w 63"/>
                <a:gd name="T25" fmla="*/ 42 h 42"/>
                <a:gd name="T26" fmla="*/ 9 w 63"/>
                <a:gd name="T27" fmla="*/ 35 h 42"/>
                <a:gd name="T28" fmla="*/ 9 w 63"/>
                <a:gd name="T29" fmla="*/ 35 h 42"/>
                <a:gd name="T30" fmla="*/ 9 w 63"/>
                <a:gd name="T31" fmla="*/ 28 h 42"/>
                <a:gd name="T32" fmla="*/ 0 w 63"/>
                <a:gd name="T33" fmla="*/ 28 h 42"/>
                <a:gd name="T34" fmla="*/ 9 w 63"/>
                <a:gd name="T35" fmla="*/ 21 h 42"/>
                <a:gd name="T36" fmla="*/ 9 w 63"/>
                <a:gd name="T37" fmla="*/ 14 h 42"/>
                <a:gd name="T38" fmla="*/ 9 w 63"/>
                <a:gd name="T39" fmla="*/ 14 h 42"/>
                <a:gd name="T40" fmla="*/ 18 w 63"/>
                <a:gd name="T41" fmla="*/ 7 h 42"/>
                <a:gd name="T42" fmla="*/ 18 w 63"/>
                <a:gd name="T43" fmla="*/ 7 h 42"/>
                <a:gd name="T44" fmla="*/ 27 w 63"/>
                <a:gd name="T45" fmla="*/ 7 h 42"/>
                <a:gd name="T46" fmla="*/ 27 w 63"/>
                <a:gd name="T47" fmla="*/ 7 h 42"/>
                <a:gd name="T48" fmla="*/ 36 w 63"/>
                <a:gd name="T49" fmla="*/ 0 h 42"/>
                <a:gd name="T50" fmla="*/ 36 w 63"/>
                <a:gd name="T51" fmla="*/ 7 h 42"/>
                <a:gd name="T52" fmla="*/ 45 w 63"/>
                <a:gd name="T53" fmla="*/ 7 h 42"/>
                <a:gd name="T54" fmla="*/ 45 w 63"/>
                <a:gd name="T55" fmla="*/ 7 h 42"/>
                <a:gd name="T56" fmla="*/ 54 w 63"/>
                <a:gd name="T57" fmla="*/ 7 h 42"/>
                <a:gd name="T58" fmla="*/ 54 w 63"/>
                <a:gd name="T59" fmla="*/ 14 h 42"/>
                <a:gd name="T60" fmla="*/ 63 w 63"/>
                <a:gd name="T61" fmla="*/ 14 h 42"/>
                <a:gd name="T62" fmla="*/ 63 w 63"/>
                <a:gd name="T63" fmla="*/ 21 h 42"/>
                <a:gd name="T64" fmla="*/ 63 w 63"/>
                <a:gd name="T65" fmla="*/ 28 h 42"/>
                <a:gd name="T66" fmla="*/ 63 w 63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42">
                  <a:moveTo>
                    <a:pt x="63" y="28"/>
                  </a:moveTo>
                  <a:lnTo>
                    <a:pt x="63" y="28"/>
                  </a:lnTo>
                  <a:lnTo>
                    <a:pt x="63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63" y="28"/>
                  </a:lnTo>
                  <a:lnTo>
                    <a:pt x="63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5" name="Line 343"/>
            <p:cNvSpPr>
              <a:spLocks noChangeShapeType="1"/>
            </p:cNvSpPr>
            <p:nvPr/>
          </p:nvSpPr>
          <p:spPr bwMode="auto">
            <a:xfrm flipV="1">
              <a:off x="2436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6" name="Freeform 344"/>
            <p:cNvSpPr>
              <a:spLocks/>
            </p:cNvSpPr>
            <p:nvPr/>
          </p:nvSpPr>
          <p:spPr bwMode="auto">
            <a:xfrm>
              <a:off x="2391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9 w 81"/>
                <a:gd name="T33" fmla="*/ 28 h 63"/>
                <a:gd name="T34" fmla="*/ 9 w 81"/>
                <a:gd name="T35" fmla="*/ 21 h 63"/>
                <a:gd name="T36" fmla="*/ 18 w 81"/>
                <a:gd name="T37" fmla="*/ 7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81 w 81"/>
                <a:gd name="T51" fmla="*/ 21 h 63"/>
                <a:gd name="T52" fmla="*/ 81 w 81"/>
                <a:gd name="T53" fmla="*/ 28 h 63"/>
                <a:gd name="T54" fmla="*/ 81 w 81"/>
                <a:gd name="T5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7" name="Freeform 345"/>
            <p:cNvSpPr>
              <a:spLocks/>
            </p:cNvSpPr>
            <p:nvPr/>
          </p:nvSpPr>
          <p:spPr bwMode="auto">
            <a:xfrm>
              <a:off x="2391" y="32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63 h 63"/>
                <a:gd name="T24" fmla="*/ 18 w 81"/>
                <a:gd name="T25" fmla="*/ 56 h 63"/>
                <a:gd name="T26" fmla="*/ 9 w 81"/>
                <a:gd name="T27" fmla="*/ 56 h 63"/>
                <a:gd name="T28" fmla="*/ 9 w 81"/>
                <a:gd name="T29" fmla="*/ 49 h 63"/>
                <a:gd name="T30" fmla="*/ 9 w 81"/>
                <a:gd name="T31" fmla="*/ 42 h 63"/>
                <a:gd name="T32" fmla="*/ 0 w 81"/>
                <a:gd name="T33" fmla="*/ 35 h 63"/>
                <a:gd name="T34" fmla="*/ 9 w 81"/>
                <a:gd name="T35" fmla="*/ 28 h 63"/>
                <a:gd name="T36" fmla="*/ 9 w 81"/>
                <a:gd name="T37" fmla="*/ 21 h 63"/>
                <a:gd name="T38" fmla="*/ 9 w 81"/>
                <a:gd name="T39" fmla="*/ 21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8" name="Freeform 346"/>
            <p:cNvSpPr>
              <a:spLocks/>
            </p:cNvSpPr>
            <p:nvPr/>
          </p:nvSpPr>
          <p:spPr bwMode="auto">
            <a:xfrm>
              <a:off x="2004" y="363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9 w 81"/>
                <a:gd name="T29" fmla="*/ 14 h 63"/>
                <a:gd name="T30" fmla="*/ 9 w 81"/>
                <a:gd name="T31" fmla="*/ 7 h 63"/>
                <a:gd name="T32" fmla="*/ 18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7 h 63"/>
                <a:gd name="T44" fmla="*/ 72 w 81"/>
                <a:gd name="T45" fmla="*/ 7 h 63"/>
                <a:gd name="T46" fmla="*/ 81 w 81"/>
                <a:gd name="T47" fmla="*/ 14 h 63"/>
                <a:gd name="T48" fmla="*/ 81 w 81"/>
                <a:gd name="T49" fmla="*/ 21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79" name="Freeform 347"/>
            <p:cNvSpPr>
              <a:spLocks/>
            </p:cNvSpPr>
            <p:nvPr/>
          </p:nvSpPr>
          <p:spPr bwMode="auto">
            <a:xfrm>
              <a:off x="2004" y="363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0" name="Line 348"/>
            <p:cNvSpPr>
              <a:spLocks noChangeShapeType="1"/>
            </p:cNvSpPr>
            <p:nvPr/>
          </p:nvSpPr>
          <p:spPr bwMode="auto">
            <a:xfrm flipH="1" flipV="1">
              <a:off x="2256" y="3137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1" name="Freeform 349"/>
            <p:cNvSpPr>
              <a:spLocks/>
            </p:cNvSpPr>
            <p:nvPr/>
          </p:nvSpPr>
          <p:spPr bwMode="auto">
            <a:xfrm>
              <a:off x="1635" y="388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2" name="Freeform 350"/>
            <p:cNvSpPr>
              <a:spLocks/>
            </p:cNvSpPr>
            <p:nvPr/>
          </p:nvSpPr>
          <p:spPr bwMode="auto">
            <a:xfrm>
              <a:off x="1635" y="388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3" name="Line 351"/>
            <p:cNvSpPr>
              <a:spLocks noChangeShapeType="1"/>
            </p:cNvSpPr>
            <p:nvPr/>
          </p:nvSpPr>
          <p:spPr bwMode="auto">
            <a:xfrm flipH="1" flipV="1">
              <a:off x="1860" y="3578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4" name="Line 352"/>
            <p:cNvSpPr>
              <a:spLocks noChangeShapeType="1"/>
            </p:cNvSpPr>
            <p:nvPr/>
          </p:nvSpPr>
          <p:spPr bwMode="auto">
            <a:xfrm flipH="1" flipV="1">
              <a:off x="1653" y="372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5" name="Freeform 353"/>
            <p:cNvSpPr>
              <a:spLocks/>
            </p:cNvSpPr>
            <p:nvPr/>
          </p:nvSpPr>
          <p:spPr bwMode="auto">
            <a:xfrm>
              <a:off x="2229" y="3116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8 h 28"/>
                <a:gd name="T6" fmla="*/ 18 w 27"/>
                <a:gd name="T7" fmla="*/ 28 h 28"/>
                <a:gd name="T8" fmla="*/ 9 w 27"/>
                <a:gd name="T9" fmla="*/ 28 h 28"/>
                <a:gd name="T10" fmla="*/ 0 w 27"/>
                <a:gd name="T11" fmla="*/ 28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0 w 27"/>
                <a:gd name="T19" fmla="*/ 0 h 28"/>
                <a:gd name="T20" fmla="*/ 9 w 27"/>
                <a:gd name="T21" fmla="*/ 0 h 28"/>
                <a:gd name="T22" fmla="*/ 18 w 27"/>
                <a:gd name="T23" fmla="*/ 0 h 28"/>
                <a:gd name="T24" fmla="*/ 27 w 27"/>
                <a:gd name="T25" fmla="*/ 0 h 28"/>
                <a:gd name="T26" fmla="*/ 27 w 27"/>
                <a:gd name="T27" fmla="*/ 7 h 28"/>
                <a:gd name="T28" fmla="*/ 27 w 27"/>
                <a:gd name="T2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6" name="Freeform 354"/>
            <p:cNvSpPr>
              <a:spLocks/>
            </p:cNvSpPr>
            <p:nvPr/>
          </p:nvSpPr>
          <p:spPr bwMode="auto">
            <a:xfrm>
              <a:off x="2229" y="3116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1 h 28"/>
                <a:gd name="T10" fmla="*/ 27 w 27"/>
                <a:gd name="T11" fmla="*/ 28 h 28"/>
                <a:gd name="T12" fmla="*/ 18 w 27"/>
                <a:gd name="T13" fmla="*/ 28 h 28"/>
                <a:gd name="T14" fmla="*/ 18 w 27"/>
                <a:gd name="T15" fmla="*/ 28 h 28"/>
                <a:gd name="T16" fmla="*/ 18 w 27"/>
                <a:gd name="T17" fmla="*/ 28 h 28"/>
                <a:gd name="T18" fmla="*/ 9 w 27"/>
                <a:gd name="T19" fmla="*/ 28 h 28"/>
                <a:gd name="T20" fmla="*/ 9 w 27"/>
                <a:gd name="T21" fmla="*/ 28 h 28"/>
                <a:gd name="T22" fmla="*/ 0 w 27"/>
                <a:gd name="T23" fmla="*/ 28 h 28"/>
                <a:gd name="T24" fmla="*/ 0 w 27"/>
                <a:gd name="T25" fmla="*/ 21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14 h 28"/>
                <a:gd name="T38" fmla="*/ 0 w 27"/>
                <a:gd name="T39" fmla="*/ 7 h 28"/>
                <a:gd name="T40" fmla="*/ 0 w 27"/>
                <a:gd name="T41" fmla="*/ 7 h 28"/>
                <a:gd name="T42" fmla="*/ 0 w 27"/>
                <a:gd name="T43" fmla="*/ 0 h 28"/>
                <a:gd name="T44" fmla="*/ 9 w 27"/>
                <a:gd name="T45" fmla="*/ 0 h 28"/>
                <a:gd name="T46" fmla="*/ 9 w 27"/>
                <a:gd name="T47" fmla="*/ 0 h 28"/>
                <a:gd name="T48" fmla="*/ 18 w 27"/>
                <a:gd name="T49" fmla="*/ 0 h 28"/>
                <a:gd name="T50" fmla="*/ 18 w 27"/>
                <a:gd name="T51" fmla="*/ 0 h 28"/>
                <a:gd name="T52" fmla="*/ 18 w 27"/>
                <a:gd name="T53" fmla="*/ 0 h 28"/>
                <a:gd name="T54" fmla="*/ 27 w 27"/>
                <a:gd name="T55" fmla="*/ 0 h 28"/>
                <a:gd name="T56" fmla="*/ 27 w 27"/>
                <a:gd name="T57" fmla="*/ 7 h 28"/>
                <a:gd name="T58" fmla="*/ 27 w 27"/>
                <a:gd name="T59" fmla="*/ 7 h 28"/>
                <a:gd name="T60" fmla="*/ 27 w 27"/>
                <a:gd name="T61" fmla="*/ 14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7" name="Freeform 355"/>
            <p:cNvSpPr>
              <a:spLocks/>
            </p:cNvSpPr>
            <p:nvPr/>
          </p:nvSpPr>
          <p:spPr bwMode="auto">
            <a:xfrm>
              <a:off x="1833" y="3564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18 w 27"/>
                <a:gd name="T5" fmla="*/ 21 h 21"/>
                <a:gd name="T6" fmla="*/ 9 w 27"/>
                <a:gd name="T7" fmla="*/ 21 h 21"/>
                <a:gd name="T8" fmla="*/ 0 w 27"/>
                <a:gd name="T9" fmla="*/ 21 h 21"/>
                <a:gd name="T10" fmla="*/ 0 w 27"/>
                <a:gd name="T11" fmla="*/ 14 h 21"/>
                <a:gd name="T12" fmla="*/ 0 w 27"/>
                <a:gd name="T13" fmla="*/ 7 h 21"/>
                <a:gd name="T14" fmla="*/ 0 w 27"/>
                <a:gd name="T15" fmla="*/ 0 h 21"/>
                <a:gd name="T16" fmla="*/ 9 w 27"/>
                <a:gd name="T17" fmla="*/ 0 h 21"/>
                <a:gd name="T18" fmla="*/ 18 w 27"/>
                <a:gd name="T19" fmla="*/ 0 h 21"/>
                <a:gd name="T20" fmla="*/ 27 w 27"/>
                <a:gd name="T21" fmla="*/ 0 h 21"/>
                <a:gd name="T22" fmla="*/ 27 w 27"/>
                <a:gd name="T23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8" name="Freeform 356"/>
            <p:cNvSpPr>
              <a:spLocks/>
            </p:cNvSpPr>
            <p:nvPr/>
          </p:nvSpPr>
          <p:spPr bwMode="auto">
            <a:xfrm>
              <a:off x="1833" y="3564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14 h 21"/>
                <a:gd name="T6" fmla="*/ 27 w 27"/>
                <a:gd name="T7" fmla="*/ 14 h 21"/>
                <a:gd name="T8" fmla="*/ 27 w 27"/>
                <a:gd name="T9" fmla="*/ 14 h 21"/>
                <a:gd name="T10" fmla="*/ 18 w 27"/>
                <a:gd name="T11" fmla="*/ 21 h 21"/>
                <a:gd name="T12" fmla="*/ 18 w 27"/>
                <a:gd name="T13" fmla="*/ 21 h 21"/>
                <a:gd name="T14" fmla="*/ 18 w 27"/>
                <a:gd name="T15" fmla="*/ 21 h 21"/>
                <a:gd name="T16" fmla="*/ 9 w 27"/>
                <a:gd name="T17" fmla="*/ 21 h 21"/>
                <a:gd name="T18" fmla="*/ 9 w 27"/>
                <a:gd name="T19" fmla="*/ 21 h 21"/>
                <a:gd name="T20" fmla="*/ 9 w 27"/>
                <a:gd name="T21" fmla="*/ 21 h 21"/>
                <a:gd name="T22" fmla="*/ 0 w 27"/>
                <a:gd name="T23" fmla="*/ 21 h 21"/>
                <a:gd name="T24" fmla="*/ 0 w 27"/>
                <a:gd name="T25" fmla="*/ 14 h 21"/>
                <a:gd name="T26" fmla="*/ 0 w 27"/>
                <a:gd name="T27" fmla="*/ 14 h 21"/>
                <a:gd name="T28" fmla="*/ 0 w 27"/>
                <a:gd name="T29" fmla="*/ 14 h 21"/>
                <a:gd name="T30" fmla="*/ 0 w 27"/>
                <a:gd name="T31" fmla="*/ 14 h 21"/>
                <a:gd name="T32" fmla="*/ 0 w 27"/>
                <a:gd name="T33" fmla="*/ 7 h 21"/>
                <a:gd name="T34" fmla="*/ 0 w 27"/>
                <a:gd name="T35" fmla="*/ 7 h 21"/>
                <a:gd name="T36" fmla="*/ 0 w 27"/>
                <a:gd name="T37" fmla="*/ 7 h 21"/>
                <a:gd name="T38" fmla="*/ 0 w 27"/>
                <a:gd name="T39" fmla="*/ 0 h 21"/>
                <a:gd name="T40" fmla="*/ 0 w 27"/>
                <a:gd name="T41" fmla="*/ 0 h 21"/>
                <a:gd name="T42" fmla="*/ 0 w 27"/>
                <a:gd name="T43" fmla="*/ 0 h 21"/>
                <a:gd name="T44" fmla="*/ 9 w 27"/>
                <a:gd name="T45" fmla="*/ 0 h 21"/>
                <a:gd name="T46" fmla="*/ 9 w 27"/>
                <a:gd name="T47" fmla="*/ 0 h 21"/>
                <a:gd name="T48" fmla="*/ 9 w 27"/>
                <a:gd name="T49" fmla="*/ 0 h 21"/>
                <a:gd name="T50" fmla="*/ 18 w 27"/>
                <a:gd name="T51" fmla="*/ 0 h 21"/>
                <a:gd name="T52" fmla="*/ 18 w 27"/>
                <a:gd name="T53" fmla="*/ 0 h 21"/>
                <a:gd name="T54" fmla="*/ 18 w 27"/>
                <a:gd name="T55" fmla="*/ 0 h 21"/>
                <a:gd name="T56" fmla="*/ 27 w 27"/>
                <a:gd name="T57" fmla="*/ 0 h 21"/>
                <a:gd name="T58" fmla="*/ 27 w 27"/>
                <a:gd name="T59" fmla="*/ 0 h 21"/>
                <a:gd name="T60" fmla="*/ 27 w 27"/>
                <a:gd name="T61" fmla="*/ 7 h 21"/>
                <a:gd name="T62" fmla="*/ 27 w 27"/>
                <a:gd name="T63" fmla="*/ 7 h 21"/>
                <a:gd name="T64" fmla="*/ 27 w 27"/>
                <a:gd name="T65" fmla="*/ 7 h 21"/>
                <a:gd name="T66" fmla="*/ 27 w 27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89" name="Line 357"/>
            <p:cNvSpPr>
              <a:spLocks noChangeShapeType="1"/>
            </p:cNvSpPr>
            <p:nvPr/>
          </p:nvSpPr>
          <p:spPr bwMode="auto">
            <a:xfrm flipH="1">
              <a:off x="1680" y="3578"/>
              <a:ext cx="153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0" name="Line 358"/>
            <p:cNvSpPr>
              <a:spLocks noChangeShapeType="1"/>
            </p:cNvSpPr>
            <p:nvPr/>
          </p:nvSpPr>
          <p:spPr bwMode="auto">
            <a:xfrm flipH="1">
              <a:off x="2085" y="3137"/>
              <a:ext cx="144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1" name="Freeform 359"/>
            <p:cNvSpPr>
              <a:spLocks/>
            </p:cNvSpPr>
            <p:nvPr/>
          </p:nvSpPr>
          <p:spPr bwMode="auto">
            <a:xfrm>
              <a:off x="1617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56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9 w 81"/>
                <a:gd name="T29" fmla="*/ 14 h 63"/>
                <a:gd name="T30" fmla="*/ 9 w 81"/>
                <a:gd name="T31" fmla="*/ 7 h 63"/>
                <a:gd name="T32" fmla="*/ 18 w 81"/>
                <a:gd name="T33" fmla="*/ 7 h 63"/>
                <a:gd name="T34" fmla="*/ 18 w 81"/>
                <a:gd name="T35" fmla="*/ 0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2" name="Freeform 360"/>
            <p:cNvSpPr>
              <a:spLocks/>
            </p:cNvSpPr>
            <p:nvPr/>
          </p:nvSpPr>
          <p:spPr bwMode="auto">
            <a:xfrm>
              <a:off x="1617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3" name="Freeform 361"/>
            <p:cNvSpPr>
              <a:spLocks/>
            </p:cNvSpPr>
            <p:nvPr/>
          </p:nvSpPr>
          <p:spPr bwMode="auto">
            <a:xfrm>
              <a:off x="2004" y="3193"/>
              <a:ext cx="81" cy="70"/>
            </a:xfrm>
            <a:custGeom>
              <a:avLst/>
              <a:gdLst>
                <a:gd name="T0" fmla="*/ 81 w 81"/>
                <a:gd name="T1" fmla="*/ 28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63 w 81"/>
                <a:gd name="T9" fmla="*/ 56 h 70"/>
                <a:gd name="T10" fmla="*/ 54 w 81"/>
                <a:gd name="T11" fmla="*/ 63 h 70"/>
                <a:gd name="T12" fmla="*/ 45 w 81"/>
                <a:gd name="T13" fmla="*/ 63 h 70"/>
                <a:gd name="T14" fmla="*/ 45 w 81"/>
                <a:gd name="T15" fmla="*/ 70 h 70"/>
                <a:gd name="T16" fmla="*/ 36 w 81"/>
                <a:gd name="T17" fmla="*/ 63 h 70"/>
                <a:gd name="T18" fmla="*/ 27 w 81"/>
                <a:gd name="T19" fmla="*/ 63 h 70"/>
                <a:gd name="T20" fmla="*/ 18 w 81"/>
                <a:gd name="T21" fmla="*/ 56 h 70"/>
                <a:gd name="T22" fmla="*/ 9 w 81"/>
                <a:gd name="T23" fmla="*/ 56 h 70"/>
                <a:gd name="T24" fmla="*/ 9 w 81"/>
                <a:gd name="T25" fmla="*/ 49 h 70"/>
                <a:gd name="T26" fmla="*/ 0 w 81"/>
                <a:gd name="T27" fmla="*/ 49 h 70"/>
                <a:gd name="T28" fmla="*/ 0 w 81"/>
                <a:gd name="T29" fmla="*/ 42 h 70"/>
                <a:gd name="T30" fmla="*/ 0 w 81"/>
                <a:gd name="T31" fmla="*/ 28 h 70"/>
                <a:gd name="T32" fmla="*/ 0 w 81"/>
                <a:gd name="T33" fmla="*/ 21 h 70"/>
                <a:gd name="T34" fmla="*/ 9 w 81"/>
                <a:gd name="T35" fmla="*/ 14 h 70"/>
                <a:gd name="T36" fmla="*/ 18 w 81"/>
                <a:gd name="T37" fmla="*/ 7 h 70"/>
                <a:gd name="T38" fmla="*/ 27 w 81"/>
                <a:gd name="T39" fmla="*/ 7 h 70"/>
                <a:gd name="T40" fmla="*/ 36 w 81"/>
                <a:gd name="T41" fmla="*/ 7 h 70"/>
                <a:gd name="T42" fmla="*/ 45 w 81"/>
                <a:gd name="T43" fmla="*/ 0 h 70"/>
                <a:gd name="T44" fmla="*/ 45 w 81"/>
                <a:gd name="T45" fmla="*/ 7 h 70"/>
                <a:gd name="T46" fmla="*/ 54 w 81"/>
                <a:gd name="T47" fmla="*/ 7 h 70"/>
                <a:gd name="T48" fmla="*/ 63 w 81"/>
                <a:gd name="T49" fmla="*/ 7 h 70"/>
                <a:gd name="T50" fmla="*/ 63 w 81"/>
                <a:gd name="T51" fmla="*/ 14 h 70"/>
                <a:gd name="T52" fmla="*/ 72 w 81"/>
                <a:gd name="T53" fmla="*/ 14 h 70"/>
                <a:gd name="T54" fmla="*/ 81 w 81"/>
                <a:gd name="T55" fmla="*/ 21 h 70"/>
                <a:gd name="T56" fmla="*/ 81 w 81"/>
                <a:gd name="T57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70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4" name="Freeform 362"/>
            <p:cNvSpPr>
              <a:spLocks/>
            </p:cNvSpPr>
            <p:nvPr/>
          </p:nvSpPr>
          <p:spPr bwMode="auto">
            <a:xfrm>
              <a:off x="2004" y="3193"/>
              <a:ext cx="81" cy="70"/>
            </a:xfrm>
            <a:custGeom>
              <a:avLst/>
              <a:gdLst>
                <a:gd name="T0" fmla="*/ 81 w 81"/>
                <a:gd name="T1" fmla="*/ 28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63 w 81"/>
                <a:gd name="T9" fmla="*/ 56 h 70"/>
                <a:gd name="T10" fmla="*/ 63 w 81"/>
                <a:gd name="T11" fmla="*/ 56 h 70"/>
                <a:gd name="T12" fmla="*/ 54 w 81"/>
                <a:gd name="T13" fmla="*/ 63 h 70"/>
                <a:gd name="T14" fmla="*/ 45 w 81"/>
                <a:gd name="T15" fmla="*/ 63 h 70"/>
                <a:gd name="T16" fmla="*/ 45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56 h 70"/>
                <a:gd name="T24" fmla="*/ 9 w 81"/>
                <a:gd name="T25" fmla="*/ 56 h 70"/>
                <a:gd name="T26" fmla="*/ 9 w 81"/>
                <a:gd name="T27" fmla="*/ 49 h 70"/>
                <a:gd name="T28" fmla="*/ 0 w 81"/>
                <a:gd name="T29" fmla="*/ 49 h 70"/>
                <a:gd name="T30" fmla="*/ 0 w 81"/>
                <a:gd name="T31" fmla="*/ 42 h 70"/>
                <a:gd name="T32" fmla="*/ 0 w 81"/>
                <a:gd name="T33" fmla="*/ 28 h 70"/>
                <a:gd name="T34" fmla="*/ 0 w 81"/>
                <a:gd name="T35" fmla="*/ 28 h 70"/>
                <a:gd name="T36" fmla="*/ 0 w 81"/>
                <a:gd name="T37" fmla="*/ 21 h 70"/>
                <a:gd name="T38" fmla="*/ 9 w 81"/>
                <a:gd name="T39" fmla="*/ 14 h 70"/>
                <a:gd name="T40" fmla="*/ 9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36 w 81"/>
                <a:gd name="T47" fmla="*/ 7 h 70"/>
                <a:gd name="T48" fmla="*/ 45 w 81"/>
                <a:gd name="T49" fmla="*/ 0 h 70"/>
                <a:gd name="T50" fmla="*/ 45 w 81"/>
                <a:gd name="T51" fmla="*/ 7 h 70"/>
                <a:gd name="T52" fmla="*/ 54 w 81"/>
                <a:gd name="T53" fmla="*/ 7 h 70"/>
                <a:gd name="T54" fmla="*/ 63 w 81"/>
                <a:gd name="T55" fmla="*/ 7 h 70"/>
                <a:gd name="T56" fmla="*/ 63 w 81"/>
                <a:gd name="T57" fmla="*/ 14 h 70"/>
                <a:gd name="T58" fmla="*/ 72 w 81"/>
                <a:gd name="T59" fmla="*/ 14 h 70"/>
                <a:gd name="T60" fmla="*/ 81 w 81"/>
                <a:gd name="T61" fmla="*/ 21 h 70"/>
                <a:gd name="T62" fmla="*/ 81 w 81"/>
                <a:gd name="T63" fmla="*/ 28 h 70"/>
                <a:gd name="T64" fmla="*/ 81 w 81"/>
                <a:gd name="T65" fmla="*/ 28 h 70"/>
                <a:gd name="T66" fmla="*/ 81 w 81"/>
                <a:gd name="T67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5" name="Freeform 363"/>
            <p:cNvSpPr>
              <a:spLocks/>
            </p:cNvSpPr>
            <p:nvPr/>
          </p:nvSpPr>
          <p:spPr bwMode="auto">
            <a:xfrm>
              <a:off x="1230" y="3676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72 w 81"/>
                <a:gd name="T5" fmla="*/ 49 h 70"/>
                <a:gd name="T6" fmla="*/ 72 w 81"/>
                <a:gd name="T7" fmla="*/ 56 h 70"/>
                <a:gd name="T8" fmla="*/ 63 w 81"/>
                <a:gd name="T9" fmla="*/ 63 h 70"/>
                <a:gd name="T10" fmla="*/ 54 w 81"/>
                <a:gd name="T11" fmla="*/ 63 h 70"/>
                <a:gd name="T12" fmla="*/ 45 w 81"/>
                <a:gd name="T13" fmla="*/ 70 h 70"/>
                <a:gd name="T14" fmla="*/ 27 w 81"/>
                <a:gd name="T15" fmla="*/ 63 h 70"/>
                <a:gd name="T16" fmla="*/ 18 w 81"/>
                <a:gd name="T17" fmla="*/ 63 h 70"/>
                <a:gd name="T18" fmla="*/ 9 w 81"/>
                <a:gd name="T19" fmla="*/ 56 h 70"/>
                <a:gd name="T20" fmla="*/ 9 w 81"/>
                <a:gd name="T21" fmla="*/ 49 h 70"/>
                <a:gd name="T22" fmla="*/ 0 w 81"/>
                <a:gd name="T23" fmla="*/ 42 h 70"/>
                <a:gd name="T24" fmla="*/ 0 w 81"/>
                <a:gd name="T25" fmla="*/ 35 h 70"/>
                <a:gd name="T26" fmla="*/ 0 w 81"/>
                <a:gd name="T27" fmla="*/ 28 h 70"/>
                <a:gd name="T28" fmla="*/ 9 w 81"/>
                <a:gd name="T29" fmla="*/ 21 h 70"/>
                <a:gd name="T30" fmla="*/ 9 w 81"/>
                <a:gd name="T31" fmla="*/ 14 h 70"/>
                <a:gd name="T32" fmla="*/ 18 w 81"/>
                <a:gd name="T33" fmla="*/ 7 h 70"/>
                <a:gd name="T34" fmla="*/ 27 w 81"/>
                <a:gd name="T35" fmla="*/ 7 h 70"/>
                <a:gd name="T36" fmla="*/ 45 w 81"/>
                <a:gd name="T37" fmla="*/ 0 h 70"/>
                <a:gd name="T38" fmla="*/ 54 w 81"/>
                <a:gd name="T39" fmla="*/ 7 h 70"/>
                <a:gd name="T40" fmla="*/ 63 w 81"/>
                <a:gd name="T41" fmla="*/ 7 h 70"/>
                <a:gd name="T42" fmla="*/ 72 w 81"/>
                <a:gd name="T43" fmla="*/ 14 h 70"/>
                <a:gd name="T44" fmla="*/ 72 w 81"/>
                <a:gd name="T45" fmla="*/ 21 h 70"/>
                <a:gd name="T46" fmla="*/ 81 w 81"/>
                <a:gd name="T47" fmla="*/ 28 h 70"/>
                <a:gd name="T48" fmla="*/ 81 w 81"/>
                <a:gd name="T49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70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6" name="Freeform 364"/>
            <p:cNvSpPr>
              <a:spLocks/>
            </p:cNvSpPr>
            <p:nvPr/>
          </p:nvSpPr>
          <p:spPr bwMode="auto">
            <a:xfrm>
              <a:off x="1230" y="3676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72 w 81"/>
                <a:gd name="T5" fmla="*/ 49 h 70"/>
                <a:gd name="T6" fmla="*/ 72 w 81"/>
                <a:gd name="T7" fmla="*/ 56 h 70"/>
                <a:gd name="T8" fmla="*/ 72 w 81"/>
                <a:gd name="T9" fmla="*/ 56 h 70"/>
                <a:gd name="T10" fmla="*/ 63 w 81"/>
                <a:gd name="T11" fmla="*/ 63 h 70"/>
                <a:gd name="T12" fmla="*/ 54 w 81"/>
                <a:gd name="T13" fmla="*/ 63 h 70"/>
                <a:gd name="T14" fmla="*/ 54 w 81"/>
                <a:gd name="T15" fmla="*/ 63 h 70"/>
                <a:gd name="T16" fmla="*/ 45 w 81"/>
                <a:gd name="T17" fmla="*/ 70 h 70"/>
                <a:gd name="T18" fmla="*/ 27 w 81"/>
                <a:gd name="T19" fmla="*/ 63 h 70"/>
                <a:gd name="T20" fmla="*/ 27 w 81"/>
                <a:gd name="T21" fmla="*/ 63 h 70"/>
                <a:gd name="T22" fmla="*/ 18 w 81"/>
                <a:gd name="T23" fmla="*/ 63 h 70"/>
                <a:gd name="T24" fmla="*/ 9 w 81"/>
                <a:gd name="T25" fmla="*/ 56 h 70"/>
                <a:gd name="T26" fmla="*/ 9 w 81"/>
                <a:gd name="T27" fmla="*/ 56 h 70"/>
                <a:gd name="T28" fmla="*/ 9 w 81"/>
                <a:gd name="T29" fmla="*/ 49 h 70"/>
                <a:gd name="T30" fmla="*/ 0 w 81"/>
                <a:gd name="T31" fmla="*/ 42 h 70"/>
                <a:gd name="T32" fmla="*/ 0 w 81"/>
                <a:gd name="T33" fmla="*/ 35 h 70"/>
                <a:gd name="T34" fmla="*/ 0 w 81"/>
                <a:gd name="T35" fmla="*/ 28 h 70"/>
                <a:gd name="T36" fmla="*/ 9 w 81"/>
                <a:gd name="T37" fmla="*/ 21 h 70"/>
                <a:gd name="T38" fmla="*/ 9 w 81"/>
                <a:gd name="T39" fmla="*/ 21 h 70"/>
                <a:gd name="T40" fmla="*/ 9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27 w 81"/>
                <a:gd name="T47" fmla="*/ 7 h 70"/>
                <a:gd name="T48" fmla="*/ 45 w 81"/>
                <a:gd name="T49" fmla="*/ 0 h 70"/>
                <a:gd name="T50" fmla="*/ 54 w 81"/>
                <a:gd name="T51" fmla="*/ 7 h 70"/>
                <a:gd name="T52" fmla="*/ 54 w 81"/>
                <a:gd name="T53" fmla="*/ 7 h 70"/>
                <a:gd name="T54" fmla="*/ 63 w 81"/>
                <a:gd name="T55" fmla="*/ 7 h 70"/>
                <a:gd name="T56" fmla="*/ 72 w 81"/>
                <a:gd name="T57" fmla="*/ 14 h 70"/>
                <a:gd name="T58" fmla="*/ 72 w 81"/>
                <a:gd name="T59" fmla="*/ 21 h 70"/>
                <a:gd name="T60" fmla="*/ 72 w 81"/>
                <a:gd name="T61" fmla="*/ 21 h 70"/>
                <a:gd name="T62" fmla="*/ 81 w 81"/>
                <a:gd name="T63" fmla="*/ 28 h 70"/>
                <a:gd name="T64" fmla="*/ 81 w 81"/>
                <a:gd name="T65" fmla="*/ 35 h 70"/>
                <a:gd name="T66" fmla="*/ 81 w 81"/>
                <a:gd name="T6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70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7" name="Line 365"/>
            <p:cNvSpPr>
              <a:spLocks noChangeShapeType="1"/>
            </p:cNvSpPr>
            <p:nvPr/>
          </p:nvSpPr>
          <p:spPr bwMode="auto">
            <a:xfrm flipH="1">
              <a:off x="1086" y="3732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8" name="Freeform 366"/>
            <p:cNvSpPr>
              <a:spLocks/>
            </p:cNvSpPr>
            <p:nvPr/>
          </p:nvSpPr>
          <p:spPr bwMode="auto">
            <a:xfrm>
              <a:off x="1050" y="3795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21 h 21"/>
                <a:gd name="T4" fmla="*/ 27 w 36"/>
                <a:gd name="T5" fmla="*/ 21 h 21"/>
                <a:gd name="T6" fmla="*/ 18 w 36"/>
                <a:gd name="T7" fmla="*/ 21 h 21"/>
                <a:gd name="T8" fmla="*/ 9 w 36"/>
                <a:gd name="T9" fmla="*/ 21 h 21"/>
                <a:gd name="T10" fmla="*/ 9 w 36"/>
                <a:gd name="T11" fmla="*/ 14 h 21"/>
                <a:gd name="T12" fmla="*/ 0 w 36"/>
                <a:gd name="T13" fmla="*/ 14 h 21"/>
                <a:gd name="T14" fmla="*/ 9 w 36"/>
                <a:gd name="T15" fmla="*/ 7 h 21"/>
                <a:gd name="T16" fmla="*/ 18 w 36"/>
                <a:gd name="T17" fmla="*/ 0 h 21"/>
                <a:gd name="T18" fmla="*/ 27 w 36"/>
                <a:gd name="T19" fmla="*/ 0 h 21"/>
                <a:gd name="T20" fmla="*/ 36 w 36"/>
                <a:gd name="T21" fmla="*/ 7 h 21"/>
                <a:gd name="T22" fmla="*/ 36 w 36"/>
                <a:gd name="T23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399" name="Freeform 367"/>
            <p:cNvSpPr>
              <a:spLocks/>
            </p:cNvSpPr>
            <p:nvPr/>
          </p:nvSpPr>
          <p:spPr bwMode="auto">
            <a:xfrm>
              <a:off x="1050" y="3795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21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27 w 36"/>
                <a:gd name="T17" fmla="*/ 21 h 21"/>
                <a:gd name="T18" fmla="*/ 18 w 36"/>
                <a:gd name="T19" fmla="*/ 21 h 21"/>
                <a:gd name="T20" fmla="*/ 18 w 36"/>
                <a:gd name="T21" fmla="*/ 21 h 21"/>
                <a:gd name="T22" fmla="*/ 18 w 36"/>
                <a:gd name="T23" fmla="*/ 21 h 21"/>
                <a:gd name="T24" fmla="*/ 9 w 36"/>
                <a:gd name="T25" fmla="*/ 21 h 21"/>
                <a:gd name="T26" fmla="*/ 9 w 36"/>
                <a:gd name="T27" fmla="*/ 21 h 21"/>
                <a:gd name="T28" fmla="*/ 9 w 36"/>
                <a:gd name="T29" fmla="*/ 14 h 21"/>
                <a:gd name="T30" fmla="*/ 9 w 36"/>
                <a:gd name="T31" fmla="*/ 14 h 21"/>
                <a:gd name="T32" fmla="*/ 0 w 36"/>
                <a:gd name="T33" fmla="*/ 14 h 21"/>
                <a:gd name="T34" fmla="*/ 9 w 36"/>
                <a:gd name="T35" fmla="*/ 7 h 21"/>
                <a:gd name="T36" fmla="*/ 9 w 36"/>
                <a:gd name="T37" fmla="*/ 7 h 21"/>
                <a:gd name="T38" fmla="*/ 9 w 36"/>
                <a:gd name="T39" fmla="*/ 7 h 21"/>
                <a:gd name="T40" fmla="*/ 9 w 36"/>
                <a:gd name="T41" fmla="*/ 7 h 21"/>
                <a:gd name="T42" fmla="*/ 18 w 36"/>
                <a:gd name="T43" fmla="*/ 0 h 21"/>
                <a:gd name="T44" fmla="*/ 18 w 36"/>
                <a:gd name="T45" fmla="*/ 0 h 21"/>
                <a:gd name="T46" fmla="*/ 18 w 36"/>
                <a:gd name="T47" fmla="*/ 0 h 21"/>
                <a:gd name="T48" fmla="*/ 27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7 h 21"/>
                <a:gd name="T58" fmla="*/ 36 w 36"/>
                <a:gd name="T59" fmla="*/ 7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0" name="Freeform 368"/>
            <p:cNvSpPr>
              <a:spLocks/>
            </p:cNvSpPr>
            <p:nvPr/>
          </p:nvSpPr>
          <p:spPr bwMode="auto">
            <a:xfrm>
              <a:off x="1617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2 h 63"/>
                <a:gd name="T28" fmla="*/ 9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1" name="Freeform 369"/>
            <p:cNvSpPr>
              <a:spLocks/>
            </p:cNvSpPr>
            <p:nvPr/>
          </p:nvSpPr>
          <p:spPr bwMode="auto">
            <a:xfrm>
              <a:off x="1617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9 w 81"/>
                <a:gd name="T31" fmla="*/ 35 h 63"/>
                <a:gd name="T32" fmla="*/ 0 w 81"/>
                <a:gd name="T33" fmla="*/ 28 h 63"/>
                <a:gd name="T34" fmla="*/ 9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2" name="Line 370"/>
            <p:cNvSpPr>
              <a:spLocks noChangeShapeType="1"/>
            </p:cNvSpPr>
            <p:nvPr/>
          </p:nvSpPr>
          <p:spPr bwMode="auto">
            <a:xfrm flipH="1">
              <a:off x="1482" y="3263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3" name="Freeform 371"/>
            <p:cNvSpPr>
              <a:spLocks/>
            </p:cNvSpPr>
            <p:nvPr/>
          </p:nvSpPr>
          <p:spPr bwMode="auto">
            <a:xfrm>
              <a:off x="1455" y="3347"/>
              <a:ext cx="36" cy="28"/>
            </a:xfrm>
            <a:custGeom>
              <a:avLst/>
              <a:gdLst>
                <a:gd name="T0" fmla="*/ 36 w 36"/>
                <a:gd name="T1" fmla="*/ 21 h 28"/>
                <a:gd name="T2" fmla="*/ 27 w 36"/>
                <a:gd name="T3" fmla="*/ 28 h 28"/>
                <a:gd name="T4" fmla="*/ 18 w 36"/>
                <a:gd name="T5" fmla="*/ 28 h 28"/>
                <a:gd name="T6" fmla="*/ 9 w 36"/>
                <a:gd name="T7" fmla="*/ 28 h 28"/>
                <a:gd name="T8" fmla="*/ 0 w 36"/>
                <a:gd name="T9" fmla="*/ 28 h 28"/>
                <a:gd name="T10" fmla="*/ 0 w 36"/>
                <a:gd name="T11" fmla="*/ 21 h 28"/>
                <a:gd name="T12" fmla="*/ 0 w 36"/>
                <a:gd name="T13" fmla="*/ 14 h 28"/>
                <a:gd name="T14" fmla="*/ 0 w 36"/>
                <a:gd name="T15" fmla="*/ 7 h 28"/>
                <a:gd name="T16" fmla="*/ 9 w 36"/>
                <a:gd name="T17" fmla="*/ 7 h 28"/>
                <a:gd name="T18" fmla="*/ 18 w 36"/>
                <a:gd name="T19" fmla="*/ 0 h 28"/>
                <a:gd name="T20" fmla="*/ 18 w 36"/>
                <a:gd name="T21" fmla="*/ 7 h 28"/>
                <a:gd name="T22" fmla="*/ 27 w 36"/>
                <a:gd name="T23" fmla="*/ 7 h 28"/>
                <a:gd name="T24" fmla="*/ 36 w 36"/>
                <a:gd name="T25" fmla="*/ 7 h 28"/>
                <a:gd name="T26" fmla="*/ 36 w 36"/>
                <a:gd name="T27" fmla="*/ 14 h 28"/>
                <a:gd name="T28" fmla="*/ 36 w 36"/>
                <a:gd name="T2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8">
                  <a:moveTo>
                    <a:pt x="36" y="21"/>
                  </a:move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4" name="Freeform 372"/>
            <p:cNvSpPr>
              <a:spLocks/>
            </p:cNvSpPr>
            <p:nvPr/>
          </p:nvSpPr>
          <p:spPr bwMode="auto">
            <a:xfrm>
              <a:off x="1455" y="3347"/>
              <a:ext cx="36" cy="28"/>
            </a:xfrm>
            <a:custGeom>
              <a:avLst/>
              <a:gdLst>
                <a:gd name="T0" fmla="*/ 36 w 36"/>
                <a:gd name="T1" fmla="*/ 21 h 28"/>
                <a:gd name="T2" fmla="*/ 36 w 36"/>
                <a:gd name="T3" fmla="*/ 21 h 28"/>
                <a:gd name="T4" fmla="*/ 36 w 36"/>
                <a:gd name="T5" fmla="*/ 21 h 28"/>
                <a:gd name="T6" fmla="*/ 27 w 36"/>
                <a:gd name="T7" fmla="*/ 28 h 28"/>
                <a:gd name="T8" fmla="*/ 27 w 36"/>
                <a:gd name="T9" fmla="*/ 28 h 28"/>
                <a:gd name="T10" fmla="*/ 18 w 36"/>
                <a:gd name="T11" fmla="*/ 28 h 28"/>
                <a:gd name="T12" fmla="*/ 18 w 36"/>
                <a:gd name="T13" fmla="*/ 28 h 28"/>
                <a:gd name="T14" fmla="*/ 18 w 36"/>
                <a:gd name="T15" fmla="*/ 28 h 28"/>
                <a:gd name="T16" fmla="*/ 18 w 36"/>
                <a:gd name="T17" fmla="*/ 28 h 28"/>
                <a:gd name="T18" fmla="*/ 9 w 36"/>
                <a:gd name="T19" fmla="*/ 28 h 28"/>
                <a:gd name="T20" fmla="*/ 9 w 36"/>
                <a:gd name="T21" fmla="*/ 28 h 28"/>
                <a:gd name="T22" fmla="*/ 9 w 36"/>
                <a:gd name="T23" fmla="*/ 28 h 28"/>
                <a:gd name="T24" fmla="*/ 0 w 36"/>
                <a:gd name="T25" fmla="*/ 28 h 28"/>
                <a:gd name="T26" fmla="*/ 0 w 36"/>
                <a:gd name="T27" fmla="*/ 28 h 28"/>
                <a:gd name="T28" fmla="*/ 0 w 36"/>
                <a:gd name="T29" fmla="*/ 21 h 28"/>
                <a:gd name="T30" fmla="*/ 0 w 36"/>
                <a:gd name="T31" fmla="*/ 21 h 28"/>
                <a:gd name="T32" fmla="*/ 0 w 36"/>
                <a:gd name="T33" fmla="*/ 21 h 28"/>
                <a:gd name="T34" fmla="*/ 0 w 36"/>
                <a:gd name="T35" fmla="*/ 14 h 28"/>
                <a:gd name="T36" fmla="*/ 0 w 36"/>
                <a:gd name="T37" fmla="*/ 7 h 28"/>
                <a:gd name="T38" fmla="*/ 0 w 36"/>
                <a:gd name="T39" fmla="*/ 7 h 28"/>
                <a:gd name="T40" fmla="*/ 0 w 36"/>
                <a:gd name="T41" fmla="*/ 7 h 28"/>
                <a:gd name="T42" fmla="*/ 9 w 36"/>
                <a:gd name="T43" fmla="*/ 7 h 28"/>
                <a:gd name="T44" fmla="*/ 9 w 36"/>
                <a:gd name="T45" fmla="*/ 7 h 28"/>
                <a:gd name="T46" fmla="*/ 9 w 36"/>
                <a:gd name="T47" fmla="*/ 7 h 28"/>
                <a:gd name="T48" fmla="*/ 18 w 36"/>
                <a:gd name="T49" fmla="*/ 0 h 28"/>
                <a:gd name="T50" fmla="*/ 18 w 36"/>
                <a:gd name="T51" fmla="*/ 7 h 28"/>
                <a:gd name="T52" fmla="*/ 18 w 36"/>
                <a:gd name="T53" fmla="*/ 7 h 28"/>
                <a:gd name="T54" fmla="*/ 18 w 36"/>
                <a:gd name="T55" fmla="*/ 7 h 28"/>
                <a:gd name="T56" fmla="*/ 27 w 36"/>
                <a:gd name="T57" fmla="*/ 7 h 28"/>
                <a:gd name="T58" fmla="*/ 27 w 36"/>
                <a:gd name="T59" fmla="*/ 7 h 28"/>
                <a:gd name="T60" fmla="*/ 36 w 36"/>
                <a:gd name="T61" fmla="*/ 7 h 28"/>
                <a:gd name="T62" fmla="*/ 36 w 36"/>
                <a:gd name="T63" fmla="*/ 14 h 28"/>
                <a:gd name="T64" fmla="*/ 36 w 36"/>
                <a:gd name="T65" fmla="*/ 21 h 28"/>
                <a:gd name="T66" fmla="*/ 36 w 36"/>
                <a:gd name="T6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21"/>
                  </a:moveTo>
                  <a:lnTo>
                    <a:pt x="36" y="21"/>
                  </a:lnTo>
                  <a:lnTo>
                    <a:pt x="36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5" name="Line 373"/>
            <p:cNvSpPr>
              <a:spLocks noChangeShapeType="1"/>
            </p:cNvSpPr>
            <p:nvPr/>
          </p:nvSpPr>
          <p:spPr bwMode="auto">
            <a:xfrm flipH="1" flipV="1">
              <a:off x="1653" y="30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6" name="Line 374"/>
            <p:cNvSpPr>
              <a:spLocks noChangeShapeType="1"/>
            </p:cNvSpPr>
            <p:nvPr/>
          </p:nvSpPr>
          <p:spPr bwMode="auto">
            <a:xfrm flipH="1" flipV="1">
              <a:off x="915" y="3711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7" name="Freeform 375"/>
            <p:cNvSpPr>
              <a:spLocks/>
            </p:cNvSpPr>
            <p:nvPr/>
          </p:nvSpPr>
          <p:spPr bwMode="auto">
            <a:xfrm>
              <a:off x="1626" y="30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27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0 w 54"/>
                <a:gd name="T23" fmla="*/ 7 h 42"/>
                <a:gd name="T24" fmla="*/ 9 w 54"/>
                <a:gd name="T25" fmla="*/ 0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8" name="Freeform 376"/>
            <p:cNvSpPr>
              <a:spLocks/>
            </p:cNvSpPr>
            <p:nvPr/>
          </p:nvSpPr>
          <p:spPr bwMode="auto">
            <a:xfrm>
              <a:off x="1626" y="30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35 h 42"/>
                <a:gd name="T16" fmla="*/ 27 w 54"/>
                <a:gd name="T17" fmla="*/ 42 h 42"/>
                <a:gd name="T18" fmla="*/ 18 w 54"/>
                <a:gd name="T19" fmla="*/ 35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7 h 42"/>
                <a:gd name="T38" fmla="*/ 0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0 h 42"/>
                <a:gd name="T58" fmla="*/ 45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09" name="Line 377"/>
            <p:cNvSpPr>
              <a:spLocks noChangeShapeType="1"/>
            </p:cNvSpPr>
            <p:nvPr/>
          </p:nvSpPr>
          <p:spPr bwMode="auto">
            <a:xfrm flipH="1" flipV="1">
              <a:off x="1302" y="3284"/>
              <a:ext cx="153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0" name="Freeform 378"/>
            <p:cNvSpPr>
              <a:spLocks/>
            </p:cNvSpPr>
            <p:nvPr/>
          </p:nvSpPr>
          <p:spPr bwMode="auto">
            <a:xfrm>
              <a:off x="834" y="365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18 w 81"/>
                <a:gd name="T23" fmla="*/ 49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18 w 81"/>
                <a:gd name="T35" fmla="*/ 14 h 63"/>
                <a:gd name="T36" fmla="*/ 27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1" name="Freeform 379"/>
            <p:cNvSpPr>
              <a:spLocks/>
            </p:cNvSpPr>
            <p:nvPr/>
          </p:nvSpPr>
          <p:spPr bwMode="auto">
            <a:xfrm>
              <a:off x="834" y="365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56 h 63"/>
                <a:gd name="T24" fmla="*/ 18 w 81"/>
                <a:gd name="T25" fmla="*/ 56 h 63"/>
                <a:gd name="T26" fmla="*/ 18 w 81"/>
                <a:gd name="T27" fmla="*/ 49 h 63"/>
                <a:gd name="T28" fmla="*/ 9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18 w 81"/>
                <a:gd name="T39" fmla="*/ 14 h 63"/>
                <a:gd name="T40" fmla="*/ 18 w 81"/>
                <a:gd name="T41" fmla="*/ 14 h 63"/>
                <a:gd name="T42" fmla="*/ 27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72 w 81"/>
                <a:gd name="T57" fmla="*/ 14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2" name="Freeform 380"/>
            <p:cNvSpPr>
              <a:spLocks/>
            </p:cNvSpPr>
            <p:nvPr/>
          </p:nvSpPr>
          <p:spPr bwMode="auto">
            <a:xfrm>
              <a:off x="1230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9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3" name="Freeform 381"/>
            <p:cNvSpPr>
              <a:spLocks/>
            </p:cNvSpPr>
            <p:nvPr/>
          </p:nvSpPr>
          <p:spPr bwMode="auto">
            <a:xfrm>
              <a:off x="1230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4" name="Line 382"/>
            <p:cNvSpPr>
              <a:spLocks noChangeShapeType="1"/>
            </p:cNvSpPr>
            <p:nvPr/>
          </p:nvSpPr>
          <p:spPr bwMode="auto">
            <a:xfrm flipV="1">
              <a:off x="879" y="3501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5" name="Freeform 383"/>
            <p:cNvSpPr>
              <a:spLocks/>
            </p:cNvSpPr>
            <p:nvPr/>
          </p:nvSpPr>
          <p:spPr bwMode="auto">
            <a:xfrm>
              <a:off x="852" y="3452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9 h 49"/>
                <a:gd name="T12" fmla="*/ 27 w 54"/>
                <a:gd name="T13" fmla="*/ 42 h 49"/>
                <a:gd name="T14" fmla="*/ 18 w 54"/>
                <a:gd name="T15" fmla="*/ 42 h 49"/>
                <a:gd name="T16" fmla="*/ 9 w 54"/>
                <a:gd name="T17" fmla="*/ 35 h 49"/>
                <a:gd name="T18" fmla="*/ 9 w 54"/>
                <a:gd name="T19" fmla="*/ 28 h 49"/>
                <a:gd name="T20" fmla="*/ 0 w 54"/>
                <a:gd name="T21" fmla="*/ 28 h 49"/>
                <a:gd name="T22" fmla="*/ 0 w 54"/>
                <a:gd name="T23" fmla="*/ 21 h 49"/>
                <a:gd name="T24" fmla="*/ 9 w 54"/>
                <a:gd name="T25" fmla="*/ 14 h 49"/>
                <a:gd name="T26" fmla="*/ 9 w 54"/>
                <a:gd name="T27" fmla="*/ 7 h 49"/>
                <a:gd name="T28" fmla="*/ 18 w 54"/>
                <a:gd name="T29" fmla="*/ 7 h 49"/>
                <a:gd name="T30" fmla="*/ 18 w 54"/>
                <a:gd name="T31" fmla="*/ 0 h 49"/>
                <a:gd name="T32" fmla="*/ 27 w 54"/>
                <a:gd name="T33" fmla="*/ 0 h 49"/>
                <a:gd name="T34" fmla="*/ 36 w 54"/>
                <a:gd name="T35" fmla="*/ 0 h 49"/>
                <a:gd name="T36" fmla="*/ 45 w 54"/>
                <a:gd name="T37" fmla="*/ 0 h 49"/>
                <a:gd name="T38" fmla="*/ 45 w 54"/>
                <a:gd name="T39" fmla="*/ 7 h 49"/>
                <a:gd name="T40" fmla="*/ 54 w 54"/>
                <a:gd name="T41" fmla="*/ 7 h 49"/>
                <a:gd name="T42" fmla="*/ 54 w 54"/>
                <a:gd name="T43" fmla="*/ 14 h 49"/>
                <a:gd name="T44" fmla="*/ 54 w 54"/>
                <a:gd name="T45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6" name="Freeform 384"/>
            <p:cNvSpPr>
              <a:spLocks/>
            </p:cNvSpPr>
            <p:nvPr/>
          </p:nvSpPr>
          <p:spPr bwMode="auto">
            <a:xfrm>
              <a:off x="852" y="3452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28 h 49"/>
                <a:gd name="T6" fmla="*/ 54 w 54"/>
                <a:gd name="T7" fmla="*/ 35 h 49"/>
                <a:gd name="T8" fmla="*/ 54 w 54"/>
                <a:gd name="T9" fmla="*/ 35 h 49"/>
                <a:gd name="T10" fmla="*/ 45 w 54"/>
                <a:gd name="T11" fmla="*/ 42 h 49"/>
                <a:gd name="T12" fmla="*/ 45 w 54"/>
                <a:gd name="T13" fmla="*/ 42 h 49"/>
                <a:gd name="T14" fmla="*/ 36 w 54"/>
                <a:gd name="T15" fmla="*/ 42 h 49"/>
                <a:gd name="T16" fmla="*/ 27 w 54"/>
                <a:gd name="T17" fmla="*/ 49 h 49"/>
                <a:gd name="T18" fmla="*/ 27 w 54"/>
                <a:gd name="T19" fmla="*/ 42 h 49"/>
                <a:gd name="T20" fmla="*/ 18 w 54"/>
                <a:gd name="T21" fmla="*/ 42 h 49"/>
                <a:gd name="T22" fmla="*/ 18 w 54"/>
                <a:gd name="T23" fmla="*/ 42 h 49"/>
                <a:gd name="T24" fmla="*/ 9 w 54"/>
                <a:gd name="T25" fmla="*/ 35 h 49"/>
                <a:gd name="T26" fmla="*/ 9 w 54"/>
                <a:gd name="T27" fmla="*/ 35 h 49"/>
                <a:gd name="T28" fmla="*/ 9 w 54"/>
                <a:gd name="T29" fmla="*/ 28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9 w 54"/>
                <a:gd name="T37" fmla="*/ 14 h 49"/>
                <a:gd name="T38" fmla="*/ 9 w 54"/>
                <a:gd name="T39" fmla="*/ 14 h 49"/>
                <a:gd name="T40" fmla="*/ 9 w 54"/>
                <a:gd name="T41" fmla="*/ 7 h 49"/>
                <a:gd name="T42" fmla="*/ 18 w 54"/>
                <a:gd name="T43" fmla="*/ 7 h 49"/>
                <a:gd name="T44" fmla="*/ 18 w 54"/>
                <a:gd name="T45" fmla="*/ 0 h 49"/>
                <a:gd name="T46" fmla="*/ 27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45 w 54"/>
                <a:gd name="T53" fmla="*/ 0 h 49"/>
                <a:gd name="T54" fmla="*/ 45 w 54"/>
                <a:gd name="T55" fmla="*/ 7 h 49"/>
                <a:gd name="T56" fmla="*/ 54 w 54"/>
                <a:gd name="T57" fmla="*/ 7 h 49"/>
                <a:gd name="T58" fmla="*/ 54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7" name="Line 385"/>
            <p:cNvSpPr>
              <a:spLocks noChangeShapeType="1"/>
            </p:cNvSpPr>
            <p:nvPr/>
          </p:nvSpPr>
          <p:spPr bwMode="auto">
            <a:xfrm flipV="1">
              <a:off x="879" y="329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8" name="Freeform 386"/>
            <p:cNvSpPr>
              <a:spLocks/>
            </p:cNvSpPr>
            <p:nvPr/>
          </p:nvSpPr>
          <p:spPr bwMode="auto">
            <a:xfrm>
              <a:off x="843" y="32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35 h 63"/>
                <a:gd name="T26" fmla="*/ 9 w 81"/>
                <a:gd name="T27" fmla="*/ 28 h 63"/>
                <a:gd name="T28" fmla="*/ 9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54 w 81"/>
                <a:gd name="T39" fmla="*/ 0 h 63"/>
                <a:gd name="T40" fmla="*/ 63 w 81"/>
                <a:gd name="T41" fmla="*/ 7 h 63"/>
                <a:gd name="T42" fmla="*/ 72 w 81"/>
                <a:gd name="T43" fmla="*/ 7 h 63"/>
                <a:gd name="T44" fmla="*/ 72 w 81"/>
                <a:gd name="T45" fmla="*/ 14 h 63"/>
                <a:gd name="T46" fmla="*/ 81 w 81"/>
                <a:gd name="T47" fmla="*/ 21 h 63"/>
                <a:gd name="T48" fmla="*/ 81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19" name="Freeform 387"/>
            <p:cNvSpPr>
              <a:spLocks/>
            </p:cNvSpPr>
            <p:nvPr/>
          </p:nvSpPr>
          <p:spPr bwMode="auto">
            <a:xfrm>
              <a:off x="843" y="32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9 w 81"/>
                <a:gd name="T31" fmla="*/ 42 h 63"/>
                <a:gd name="T32" fmla="*/ 0 w 81"/>
                <a:gd name="T33" fmla="*/ 35 h 63"/>
                <a:gd name="T34" fmla="*/ 9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0" name="Line 388"/>
            <p:cNvSpPr>
              <a:spLocks noChangeShapeType="1"/>
            </p:cNvSpPr>
            <p:nvPr/>
          </p:nvSpPr>
          <p:spPr bwMode="auto">
            <a:xfrm flipH="1">
              <a:off x="2256" y="3676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1" name="Line 389"/>
            <p:cNvSpPr>
              <a:spLocks noChangeShapeType="1"/>
            </p:cNvSpPr>
            <p:nvPr/>
          </p:nvSpPr>
          <p:spPr bwMode="auto">
            <a:xfrm>
              <a:off x="2067" y="3669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2" name="Line 390"/>
            <p:cNvSpPr>
              <a:spLocks noChangeShapeType="1"/>
            </p:cNvSpPr>
            <p:nvPr/>
          </p:nvSpPr>
          <p:spPr bwMode="auto">
            <a:xfrm flipV="1">
              <a:off x="2247" y="3046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3" name="Line 391"/>
            <p:cNvSpPr>
              <a:spLocks noChangeShapeType="1"/>
            </p:cNvSpPr>
            <p:nvPr/>
          </p:nvSpPr>
          <p:spPr bwMode="auto">
            <a:xfrm flipV="1">
              <a:off x="1842" y="3487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4" name="Line 392"/>
            <p:cNvSpPr>
              <a:spLocks noChangeShapeType="1"/>
            </p:cNvSpPr>
            <p:nvPr/>
          </p:nvSpPr>
          <p:spPr bwMode="auto">
            <a:xfrm flipH="1">
              <a:off x="2283" y="3466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5" name="Line 393"/>
            <p:cNvSpPr>
              <a:spLocks noChangeShapeType="1"/>
            </p:cNvSpPr>
            <p:nvPr/>
          </p:nvSpPr>
          <p:spPr bwMode="auto">
            <a:xfrm>
              <a:off x="1680" y="390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6" name="Line 394"/>
            <p:cNvSpPr>
              <a:spLocks noChangeShapeType="1"/>
            </p:cNvSpPr>
            <p:nvPr/>
          </p:nvSpPr>
          <p:spPr bwMode="auto">
            <a:xfrm>
              <a:off x="1077" y="3816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7" name="Line 395"/>
            <p:cNvSpPr>
              <a:spLocks noChangeShapeType="1"/>
            </p:cNvSpPr>
            <p:nvPr/>
          </p:nvSpPr>
          <p:spPr bwMode="auto">
            <a:xfrm flipH="1">
              <a:off x="1473" y="3697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8" name="Line 396"/>
            <p:cNvSpPr>
              <a:spLocks noChangeShapeType="1"/>
            </p:cNvSpPr>
            <p:nvPr/>
          </p:nvSpPr>
          <p:spPr bwMode="auto">
            <a:xfrm flipH="1">
              <a:off x="1887" y="3228"/>
              <a:ext cx="135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29" name="Line 397"/>
            <p:cNvSpPr>
              <a:spLocks noChangeShapeType="1"/>
            </p:cNvSpPr>
            <p:nvPr/>
          </p:nvSpPr>
          <p:spPr bwMode="auto">
            <a:xfrm>
              <a:off x="1473" y="3375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0" name="Line 398"/>
            <p:cNvSpPr>
              <a:spLocks noChangeShapeType="1"/>
            </p:cNvSpPr>
            <p:nvPr/>
          </p:nvSpPr>
          <p:spPr bwMode="auto">
            <a:xfrm flipH="1">
              <a:off x="1509" y="3907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1" name="Line 399"/>
            <p:cNvSpPr>
              <a:spLocks noChangeShapeType="1"/>
            </p:cNvSpPr>
            <p:nvPr/>
          </p:nvSpPr>
          <p:spPr bwMode="auto">
            <a:xfrm flipV="1">
              <a:off x="1302" y="3697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2" name="Line 400"/>
            <p:cNvSpPr>
              <a:spLocks noChangeShapeType="1"/>
            </p:cNvSpPr>
            <p:nvPr/>
          </p:nvSpPr>
          <p:spPr bwMode="auto">
            <a:xfrm>
              <a:off x="1689" y="3242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3" name="Line 401"/>
            <p:cNvSpPr>
              <a:spLocks noChangeShapeType="1"/>
            </p:cNvSpPr>
            <p:nvPr/>
          </p:nvSpPr>
          <p:spPr bwMode="auto">
            <a:xfrm>
              <a:off x="1671" y="3032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4" name="Line 402"/>
            <p:cNvSpPr>
              <a:spLocks noChangeShapeType="1"/>
            </p:cNvSpPr>
            <p:nvPr/>
          </p:nvSpPr>
          <p:spPr bwMode="auto">
            <a:xfrm flipH="1" flipV="1">
              <a:off x="1113" y="3263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5" name="Line 403"/>
            <p:cNvSpPr>
              <a:spLocks noChangeShapeType="1"/>
            </p:cNvSpPr>
            <p:nvPr/>
          </p:nvSpPr>
          <p:spPr bwMode="auto">
            <a:xfrm flipH="1">
              <a:off x="1500" y="3032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6" name="Line 404"/>
            <p:cNvSpPr>
              <a:spLocks noChangeShapeType="1"/>
            </p:cNvSpPr>
            <p:nvPr/>
          </p:nvSpPr>
          <p:spPr bwMode="auto">
            <a:xfrm flipV="1">
              <a:off x="915" y="3256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7" name="Line 405"/>
            <p:cNvSpPr>
              <a:spLocks noChangeShapeType="1"/>
            </p:cNvSpPr>
            <p:nvPr/>
          </p:nvSpPr>
          <p:spPr bwMode="auto">
            <a:xfrm>
              <a:off x="897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8" name="Freeform 406"/>
            <p:cNvSpPr>
              <a:spLocks/>
            </p:cNvSpPr>
            <p:nvPr/>
          </p:nvSpPr>
          <p:spPr bwMode="auto">
            <a:xfrm>
              <a:off x="2220" y="387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81 w 81"/>
                <a:gd name="T57" fmla="*/ 14 h 63"/>
                <a:gd name="T58" fmla="*/ 81 w 81"/>
                <a:gd name="T59" fmla="*/ 21 h 63"/>
                <a:gd name="T60" fmla="*/ 81 w 81"/>
                <a:gd name="T6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39" name="Freeform 407"/>
            <p:cNvSpPr>
              <a:spLocks/>
            </p:cNvSpPr>
            <p:nvPr/>
          </p:nvSpPr>
          <p:spPr bwMode="auto">
            <a:xfrm>
              <a:off x="2220" y="387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0" name="Line 408"/>
            <p:cNvSpPr>
              <a:spLocks noChangeShapeType="1"/>
            </p:cNvSpPr>
            <p:nvPr/>
          </p:nvSpPr>
          <p:spPr bwMode="auto">
            <a:xfrm flipH="1" flipV="1">
              <a:off x="2238" y="3711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1" name="Freeform 409"/>
            <p:cNvSpPr>
              <a:spLocks/>
            </p:cNvSpPr>
            <p:nvPr/>
          </p:nvSpPr>
          <p:spPr bwMode="auto">
            <a:xfrm>
              <a:off x="2211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9 w 81"/>
                <a:gd name="T29" fmla="*/ 14 h 63"/>
                <a:gd name="T30" fmla="*/ 9 w 81"/>
                <a:gd name="T31" fmla="*/ 7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72 w 81"/>
                <a:gd name="T45" fmla="*/ 14 h 63"/>
                <a:gd name="T46" fmla="*/ 81 w 81"/>
                <a:gd name="T47" fmla="*/ 21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2" name="Freeform 410"/>
            <p:cNvSpPr>
              <a:spLocks/>
            </p:cNvSpPr>
            <p:nvPr/>
          </p:nvSpPr>
          <p:spPr bwMode="auto">
            <a:xfrm>
              <a:off x="2211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3" name="Freeform 411"/>
            <p:cNvSpPr>
              <a:spLocks/>
            </p:cNvSpPr>
            <p:nvPr/>
          </p:nvSpPr>
          <p:spPr bwMode="auto">
            <a:xfrm>
              <a:off x="2211" y="3669"/>
              <a:ext cx="45" cy="42"/>
            </a:xfrm>
            <a:custGeom>
              <a:avLst/>
              <a:gdLst>
                <a:gd name="T0" fmla="*/ 45 w 45"/>
                <a:gd name="T1" fmla="*/ 14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35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14 h 42"/>
                <a:gd name="T20" fmla="*/ 0 w 45"/>
                <a:gd name="T21" fmla="*/ 7 h 42"/>
                <a:gd name="T22" fmla="*/ 9 w 45"/>
                <a:gd name="T23" fmla="*/ 0 h 42"/>
                <a:gd name="T24" fmla="*/ 18 w 45"/>
                <a:gd name="T25" fmla="*/ 0 h 42"/>
                <a:gd name="T26" fmla="*/ 27 w 45"/>
                <a:gd name="T27" fmla="*/ 0 h 42"/>
                <a:gd name="T28" fmla="*/ 36 w 45"/>
                <a:gd name="T29" fmla="*/ 0 h 42"/>
                <a:gd name="T30" fmla="*/ 45 w 45"/>
                <a:gd name="T31" fmla="*/ 7 h 42"/>
                <a:gd name="T32" fmla="*/ 45 w 45"/>
                <a:gd name="T33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42">
                  <a:moveTo>
                    <a:pt x="45" y="14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4" name="Freeform 412"/>
            <p:cNvSpPr>
              <a:spLocks/>
            </p:cNvSpPr>
            <p:nvPr/>
          </p:nvSpPr>
          <p:spPr bwMode="auto">
            <a:xfrm>
              <a:off x="2211" y="3669"/>
              <a:ext cx="45" cy="42"/>
            </a:xfrm>
            <a:custGeom>
              <a:avLst/>
              <a:gdLst>
                <a:gd name="T0" fmla="*/ 45 w 45"/>
                <a:gd name="T1" fmla="*/ 14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35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14 h 42"/>
                <a:gd name="T34" fmla="*/ 0 w 45"/>
                <a:gd name="T35" fmla="*/ 14 h 42"/>
                <a:gd name="T36" fmla="*/ 0 w 45"/>
                <a:gd name="T37" fmla="*/ 7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7 h 42"/>
                <a:gd name="T62" fmla="*/ 45 w 45"/>
                <a:gd name="T63" fmla="*/ 14 h 42"/>
                <a:gd name="T64" fmla="*/ 45 w 45"/>
                <a:gd name="T65" fmla="*/ 14 h 42"/>
                <a:gd name="T66" fmla="*/ 45 w 45"/>
                <a:gd name="T6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14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5" name="Freeform 413"/>
            <p:cNvSpPr>
              <a:spLocks/>
            </p:cNvSpPr>
            <p:nvPr/>
          </p:nvSpPr>
          <p:spPr bwMode="auto">
            <a:xfrm>
              <a:off x="1806" y="3438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72 w 81"/>
                <a:gd name="T9" fmla="*/ 56 h 70"/>
                <a:gd name="T10" fmla="*/ 63 w 81"/>
                <a:gd name="T11" fmla="*/ 63 h 70"/>
                <a:gd name="T12" fmla="*/ 54 w 81"/>
                <a:gd name="T13" fmla="*/ 63 h 70"/>
                <a:gd name="T14" fmla="*/ 45 w 81"/>
                <a:gd name="T15" fmla="*/ 63 h 70"/>
                <a:gd name="T16" fmla="*/ 36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63 h 70"/>
                <a:gd name="T24" fmla="*/ 18 w 81"/>
                <a:gd name="T25" fmla="*/ 56 h 70"/>
                <a:gd name="T26" fmla="*/ 9 w 81"/>
                <a:gd name="T27" fmla="*/ 49 h 70"/>
                <a:gd name="T28" fmla="*/ 0 w 81"/>
                <a:gd name="T29" fmla="*/ 49 h 70"/>
                <a:gd name="T30" fmla="*/ 0 w 81"/>
                <a:gd name="T31" fmla="*/ 42 h 70"/>
                <a:gd name="T32" fmla="*/ 0 w 81"/>
                <a:gd name="T33" fmla="*/ 35 h 70"/>
                <a:gd name="T34" fmla="*/ 0 w 81"/>
                <a:gd name="T35" fmla="*/ 28 h 70"/>
                <a:gd name="T36" fmla="*/ 0 w 81"/>
                <a:gd name="T37" fmla="*/ 21 h 70"/>
                <a:gd name="T38" fmla="*/ 9 w 81"/>
                <a:gd name="T39" fmla="*/ 14 h 70"/>
                <a:gd name="T40" fmla="*/ 18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36 w 81"/>
                <a:gd name="T47" fmla="*/ 7 h 70"/>
                <a:gd name="T48" fmla="*/ 36 w 81"/>
                <a:gd name="T49" fmla="*/ 0 h 70"/>
                <a:gd name="T50" fmla="*/ 45 w 81"/>
                <a:gd name="T51" fmla="*/ 7 h 70"/>
                <a:gd name="T52" fmla="*/ 54 w 81"/>
                <a:gd name="T53" fmla="*/ 7 h 70"/>
                <a:gd name="T54" fmla="*/ 63 w 81"/>
                <a:gd name="T55" fmla="*/ 7 h 70"/>
                <a:gd name="T56" fmla="*/ 72 w 81"/>
                <a:gd name="T57" fmla="*/ 14 h 70"/>
                <a:gd name="T58" fmla="*/ 81 w 81"/>
                <a:gd name="T59" fmla="*/ 21 h 70"/>
                <a:gd name="T60" fmla="*/ 81 w 81"/>
                <a:gd name="T61" fmla="*/ 28 h 70"/>
                <a:gd name="T62" fmla="*/ 81 w 81"/>
                <a:gd name="T6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6" name="Freeform 414"/>
            <p:cNvSpPr>
              <a:spLocks/>
            </p:cNvSpPr>
            <p:nvPr/>
          </p:nvSpPr>
          <p:spPr bwMode="auto">
            <a:xfrm>
              <a:off x="1806" y="3438"/>
              <a:ext cx="81" cy="70"/>
            </a:xfrm>
            <a:custGeom>
              <a:avLst/>
              <a:gdLst>
                <a:gd name="T0" fmla="*/ 81 w 81"/>
                <a:gd name="T1" fmla="*/ 35 h 70"/>
                <a:gd name="T2" fmla="*/ 81 w 81"/>
                <a:gd name="T3" fmla="*/ 42 h 70"/>
                <a:gd name="T4" fmla="*/ 81 w 81"/>
                <a:gd name="T5" fmla="*/ 49 h 70"/>
                <a:gd name="T6" fmla="*/ 72 w 81"/>
                <a:gd name="T7" fmla="*/ 49 h 70"/>
                <a:gd name="T8" fmla="*/ 72 w 81"/>
                <a:gd name="T9" fmla="*/ 56 h 70"/>
                <a:gd name="T10" fmla="*/ 63 w 81"/>
                <a:gd name="T11" fmla="*/ 63 h 70"/>
                <a:gd name="T12" fmla="*/ 54 w 81"/>
                <a:gd name="T13" fmla="*/ 63 h 70"/>
                <a:gd name="T14" fmla="*/ 45 w 81"/>
                <a:gd name="T15" fmla="*/ 63 h 70"/>
                <a:gd name="T16" fmla="*/ 36 w 81"/>
                <a:gd name="T17" fmla="*/ 70 h 70"/>
                <a:gd name="T18" fmla="*/ 36 w 81"/>
                <a:gd name="T19" fmla="*/ 63 h 70"/>
                <a:gd name="T20" fmla="*/ 27 w 81"/>
                <a:gd name="T21" fmla="*/ 63 h 70"/>
                <a:gd name="T22" fmla="*/ 18 w 81"/>
                <a:gd name="T23" fmla="*/ 63 h 70"/>
                <a:gd name="T24" fmla="*/ 18 w 81"/>
                <a:gd name="T25" fmla="*/ 56 h 70"/>
                <a:gd name="T26" fmla="*/ 9 w 81"/>
                <a:gd name="T27" fmla="*/ 49 h 70"/>
                <a:gd name="T28" fmla="*/ 0 w 81"/>
                <a:gd name="T29" fmla="*/ 49 h 70"/>
                <a:gd name="T30" fmla="*/ 0 w 81"/>
                <a:gd name="T31" fmla="*/ 42 h 70"/>
                <a:gd name="T32" fmla="*/ 0 w 81"/>
                <a:gd name="T33" fmla="*/ 35 h 70"/>
                <a:gd name="T34" fmla="*/ 0 w 81"/>
                <a:gd name="T35" fmla="*/ 28 h 70"/>
                <a:gd name="T36" fmla="*/ 0 w 81"/>
                <a:gd name="T37" fmla="*/ 21 h 70"/>
                <a:gd name="T38" fmla="*/ 9 w 81"/>
                <a:gd name="T39" fmla="*/ 14 h 70"/>
                <a:gd name="T40" fmla="*/ 18 w 81"/>
                <a:gd name="T41" fmla="*/ 14 h 70"/>
                <a:gd name="T42" fmla="*/ 18 w 81"/>
                <a:gd name="T43" fmla="*/ 7 h 70"/>
                <a:gd name="T44" fmla="*/ 27 w 81"/>
                <a:gd name="T45" fmla="*/ 7 h 70"/>
                <a:gd name="T46" fmla="*/ 36 w 81"/>
                <a:gd name="T47" fmla="*/ 7 h 70"/>
                <a:gd name="T48" fmla="*/ 36 w 81"/>
                <a:gd name="T49" fmla="*/ 0 h 70"/>
                <a:gd name="T50" fmla="*/ 45 w 81"/>
                <a:gd name="T51" fmla="*/ 7 h 70"/>
                <a:gd name="T52" fmla="*/ 54 w 81"/>
                <a:gd name="T53" fmla="*/ 7 h 70"/>
                <a:gd name="T54" fmla="*/ 63 w 81"/>
                <a:gd name="T55" fmla="*/ 7 h 70"/>
                <a:gd name="T56" fmla="*/ 72 w 81"/>
                <a:gd name="T57" fmla="*/ 14 h 70"/>
                <a:gd name="T58" fmla="*/ 72 w 81"/>
                <a:gd name="T59" fmla="*/ 14 h 70"/>
                <a:gd name="T60" fmla="*/ 81 w 81"/>
                <a:gd name="T61" fmla="*/ 21 h 70"/>
                <a:gd name="T62" fmla="*/ 81 w 81"/>
                <a:gd name="T63" fmla="*/ 28 h 70"/>
                <a:gd name="T64" fmla="*/ 81 w 81"/>
                <a:gd name="T65" fmla="*/ 35 h 70"/>
                <a:gd name="T66" fmla="*/ 81 w 81"/>
                <a:gd name="T6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70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7" name="Freeform 415"/>
            <p:cNvSpPr>
              <a:spLocks/>
            </p:cNvSpPr>
            <p:nvPr/>
          </p:nvSpPr>
          <p:spPr bwMode="auto">
            <a:xfrm>
              <a:off x="1032" y="38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9 w 81"/>
                <a:gd name="T35" fmla="*/ 21 h 63"/>
                <a:gd name="T36" fmla="*/ 18 w 81"/>
                <a:gd name="T37" fmla="*/ 14 h 63"/>
                <a:gd name="T38" fmla="*/ 18 w 81"/>
                <a:gd name="T39" fmla="*/ 7 h 63"/>
                <a:gd name="T40" fmla="*/ 27 w 81"/>
                <a:gd name="T41" fmla="*/ 7 h 63"/>
                <a:gd name="T42" fmla="*/ 36 w 81"/>
                <a:gd name="T43" fmla="*/ 7 h 63"/>
                <a:gd name="T44" fmla="*/ 45 w 81"/>
                <a:gd name="T45" fmla="*/ 0 h 63"/>
                <a:gd name="T46" fmla="*/ 54 w 81"/>
                <a:gd name="T47" fmla="*/ 7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8" name="Freeform 416"/>
            <p:cNvSpPr>
              <a:spLocks/>
            </p:cNvSpPr>
            <p:nvPr/>
          </p:nvSpPr>
          <p:spPr bwMode="auto">
            <a:xfrm>
              <a:off x="1032" y="38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72 w 81"/>
                <a:gd name="T11" fmla="*/ 63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18 w 81"/>
                <a:gd name="T25" fmla="*/ 56 h 63"/>
                <a:gd name="T26" fmla="*/ 9 w 81"/>
                <a:gd name="T27" fmla="*/ 56 h 63"/>
                <a:gd name="T28" fmla="*/ 9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21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7 h 63"/>
                <a:gd name="T48" fmla="*/ 45 w 81"/>
                <a:gd name="T49" fmla="*/ 0 h 63"/>
                <a:gd name="T50" fmla="*/ 54 w 81"/>
                <a:gd name="T51" fmla="*/ 7 h 63"/>
                <a:gd name="T52" fmla="*/ 54 w 81"/>
                <a:gd name="T53" fmla="*/ 7 h 63"/>
                <a:gd name="T54" fmla="*/ 72 w 81"/>
                <a:gd name="T55" fmla="*/ 7 h 63"/>
                <a:gd name="T56" fmla="*/ 72 w 81"/>
                <a:gd name="T57" fmla="*/ 14 h 63"/>
                <a:gd name="T58" fmla="*/ 81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49" name="Freeform 417"/>
            <p:cNvSpPr>
              <a:spLocks/>
            </p:cNvSpPr>
            <p:nvPr/>
          </p:nvSpPr>
          <p:spPr bwMode="auto">
            <a:xfrm>
              <a:off x="1446" y="343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63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63 h 63"/>
                <a:gd name="T22" fmla="*/ 9 w 81"/>
                <a:gd name="T23" fmla="*/ 56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14 h 63"/>
                <a:gd name="T36" fmla="*/ 9 w 81"/>
                <a:gd name="T37" fmla="*/ 7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63 w 81"/>
                <a:gd name="T51" fmla="*/ 14 h 63"/>
                <a:gd name="T52" fmla="*/ 72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0" name="Freeform 418"/>
            <p:cNvSpPr>
              <a:spLocks/>
            </p:cNvSpPr>
            <p:nvPr/>
          </p:nvSpPr>
          <p:spPr bwMode="auto">
            <a:xfrm>
              <a:off x="1446" y="343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63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63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54 w 81"/>
                <a:gd name="T55" fmla="*/ 7 h 63"/>
                <a:gd name="T56" fmla="*/ 63 w 81"/>
                <a:gd name="T57" fmla="*/ 7 h 63"/>
                <a:gd name="T58" fmla="*/ 63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1" name="Line 419"/>
            <p:cNvSpPr>
              <a:spLocks noChangeShapeType="1"/>
            </p:cNvSpPr>
            <p:nvPr/>
          </p:nvSpPr>
          <p:spPr bwMode="auto">
            <a:xfrm flipV="1">
              <a:off x="2238" y="3501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2" name="Line 420"/>
            <p:cNvSpPr>
              <a:spLocks noChangeShapeType="1"/>
            </p:cNvSpPr>
            <p:nvPr/>
          </p:nvSpPr>
          <p:spPr bwMode="auto">
            <a:xfrm flipV="1">
              <a:off x="1851" y="3270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3" name="Line 421"/>
            <p:cNvSpPr>
              <a:spLocks noChangeShapeType="1"/>
            </p:cNvSpPr>
            <p:nvPr/>
          </p:nvSpPr>
          <p:spPr bwMode="auto">
            <a:xfrm flipH="1">
              <a:off x="1455" y="3501"/>
              <a:ext cx="18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4" name="Freeform 422"/>
            <p:cNvSpPr>
              <a:spLocks/>
            </p:cNvSpPr>
            <p:nvPr/>
          </p:nvSpPr>
          <p:spPr bwMode="auto">
            <a:xfrm>
              <a:off x="1815" y="387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9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63 w 81"/>
                <a:gd name="T51" fmla="*/ 7 h 63"/>
                <a:gd name="T52" fmla="*/ 72 w 81"/>
                <a:gd name="T53" fmla="*/ 14 h 63"/>
                <a:gd name="T54" fmla="*/ 72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5" name="Freeform 423"/>
            <p:cNvSpPr>
              <a:spLocks/>
            </p:cNvSpPr>
            <p:nvPr/>
          </p:nvSpPr>
          <p:spPr bwMode="auto">
            <a:xfrm>
              <a:off x="1815" y="387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6" name="Freeform 424"/>
            <p:cNvSpPr>
              <a:spLocks/>
            </p:cNvSpPr>
            <p:nvPr/>
          </p:nvSpPr>
          <p:spPr bwMode="auto">
            <a:xfrm>
              <a:off x="1428" y="3676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45 w 54"/>
                <a:gd name="T35" fmla="*/ 7 h 35"/>
                <a:gd name="T36" fmla="*/ 54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7" name="Freeform 425"/>
            <p:cNvSpPr>
              <a:spLocks/>
            </p:cNvSpPr>
            <p:nvPr/>
          </p:nvSpPr>
          <p:spPr bwMode="auto">
            <a:xfrm>
              <a:off x="1428" y="3676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27 w 54"/>
                <a:gd name="T19" fmla="*/ 35 h 35"/>
                <a:gd name="T20" fmla="*/ 18 w 54"/>
                <a:gd name="T21" fmla="*/ 35 h 35"/>
                <a:gd name="T22" fmla="*/ 18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18 w 54"/>
                <a:gd name="T43" fmla="*/ 0 h 35"/>
                <a:gd name="T44" fmla="*/ 18 w 54"/>
                <a:gd name="T45" fmla="*/ 0 h 35"/>
                <a:gd name="T46" fmla="*/ 27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8" name="Freeform 426"/>
            <p:cNvSpPr>
              <a:spLocks/>
            </p:cNvSpPr>
            <p:nvPr/>
          </p:nvSpPr>
          <p:spPr bwMode="auto">
            <a:xfrm>
              <a:off x="1842" y="32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42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14 h 42"/>
                <a:gd name="T28" fmla="*/ 9 w 54"/>
                <a:gd name="T29" fmla="*/ 7 h 42"/>
                <a:gd name="T30" fmla="*/ 18 w 54"/>
                <a:gd name="T31" fmla="*/ 7 h 42"/>
                <a:gd name="T32" fmla="*/ 27 w 54"/>
                <a:gd name="T33" fmla="*/ 0 h 42"/>
                <a:gd name="T34" fmla="*/ 36 w 54"/>
                <a:gd name="T35" fmla="*/ 0 h 42"/>
                <a:gd name="T36" fmla="*/ 36 w 54"/>
                <a:gd name="T37" fmla="*/ 7 h 42"/>
                <a:gd name="T38" fmla="*/ 45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59" name="Freeform 427"/>
            <p:cNvSpPr>
              <a:spLocks/>
            </p:cNvSpPr>
            <p:nvPr/>
          </p:nvSpPr>
          <p:spPr bwMode="auto">
            <a:xfrm>
              <a:off x="1842" y="32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54 w 54"/>
                <a:gd name="T7" fmla="*/ 35 h 42"/>
                <a:gd name="T8" fmla="*/ 45 w 54"/>
                <a:gd name="T9" fmla="*/ 42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42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0" name="Freeform 428"/>
            <p:cNvSpPr>
              <a:spLocks/>
            </p:cNvSpPr>
            <p:nvPr/>
          </p:nvSpPr>
          <p:spPr bwMode="auto">
            <a:xfrm>
              <a:off x="2220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72 w 81"/>
                <a:gd name="T9" fmla="*/ 49 h 63"/>
                <a:gd name="T10" fmla="*/ 63 w 81"/>
                <a:gd name="T11" fmla="*/ 49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49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14 h 63"/>
                <a:gd name="T36" fmla="*/ 0 w 81"/>
                <a:gd name="T37" fmla="*/ 7 h 63"/>
                <a:gd name="T38" fmla="*/ 9 w 81"/>
                <a:gd name="T39" fmla="*/ 7 h 63"/>
                <a:gd name="T40" fmla="*/ 18 w 81"/>
                <a:gd name="T41" fmla="*/ 0 h 63"/>
                <a:gd name="T42" fmla="*/ 27 w 81"/>
                <a:gd name="T43" fmla="*/ 0 h 63"/>
                <a:gd name="T44" fmla="*/ 36 w 81"/>
                <a:gd name="T45" fmla="*/ 0 h 63"/>
                <a:gd name="T46" fmla="*/ 45 w 81"/>
                <a:gd name="T47" fmla="*/ 0 h 63"/>
                <a:gd name="T48" fmla="*/ 54 w 81"/>
                <a:gd name="T49" fmla="*/ 0 h 63"/>
                <a:gd name="T50" fmla="*/ 63 w 81"/>
                <a:gd name="T51" fmla="*/ 0 h 63"/>
                <a:gd name="T52" fmla="*/ 72 w 81"/>
                <a:gd name="T53" fmla="*/ 7 h 63"/>
                <a:gd name="T54" fmla="*/ 81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1" name="Freeform 429"/>
            <p:cNvSpPr>
              <a:spLocks/>
            </p:cNvSpPr>
            <p:nvPr/>
          </p:nvSpPr>
          <p:spPr bwMode="auto">
            <a:xfrm>
              <a:off x="2220" y="343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72 w 81"/>
                <a:gd name="T9" fmla="*/ 49 h 63"/>
                <a:gd name="T10" fmla="*/ 63 w 81"/>
                <a:gd name="T11" fmla="*/ 49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49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0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2" name="Line 430"/>
            <p:cNvSpPr>
              <a:spLocks noChangeShapeType="1"/>
            </p:cNvSpPr>
            <p:nvPr/>
          </p:nvSpPr>
          <p:spPr bwMode="auto">
            <a:xfrm>
              <a:off x="1464" y="3711"/>
              <a:ext cx="18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3" name="Freeform 431"/>
            <p:cNvSpPr>
              <a:spLocks/>
            </p:cNvSpPr>
            <p:nvPr/>
          </p:nvSpPr>
          <p:spPr bwMode="auto">
            <a:xfrm>
              <a:off x="1023" y="300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49 h 63"/>
                <a:gd name="T20" fmla="*/ 9 w 81"/>
                <a:gd name="T21" fmla="*/ 42 h 63"/>
                <a:gd name="T22" fmla="*/ 0 w 81"/>
                <a:gd name="T23" fmla="*/ 35 h 63"/>
                <a:gd name="T24" fmla="*/ 0 w 81"/>
                <a:gd name="T25" fmla="*/ 28 h 63"/>
                <a:gd name="T26" fmla="*/ 9 w 81"/>
                <a:gd name="T27" fmla="*/ 14 h 63"/>
                <a:gd name="T28" fmla="*/ 9 w 81"/>
                <a:gd name="T29" fmla="*/ 7 h 63"/>
                <a:gd name="T30" fmla="*/ 18 w 81"/>
                <a:gd name="T31" fmla="*/ 7 h 63"/>
                <a:gd name="T32" fmla="*/ 27 w 81"/>
                <a:gd name="T33" fmla="*/ 0 h 63"/>
                <a:gd name="T34" fmla="*/ 45 w 81"/>
                <a:gd name="T35" fmla="*/ 0 h 63"/>
                <a:gd name="T36" fmla="*/ 54 w 81"/>
                <a:gd name="T37" fmla="*/ 0 h 63"/>
                <a:gd name="T38" fmla="*/ 63 w 81"/>
                <a:gd name="T39" fmla="*/ 7 h 63"/>
                <a:gd name="T40" fmla="*/ 72 w 81"/>
                <a:gd name="T41" fmla="*/ 7 h 63"/>
                <a:gd name="T42" fmla="*/ 81 w 81"/>
                <a:gd name="T43" fmla="*/ 14 h 63"/>
                <a:gd name="T44" fmla="*/ 81 w 81"/>
                <a:gd name="T45" fmla="*/ 28 h 63"/>
                <a:gd name="T46" fmla="*/ 81 w 81"/>
                <a:gd name="T4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4" name="Freeform 432"/>
            <p:cNvSpPr>
              <a:spLocks/>
            </p:cNvSpPr>
            <p:nvPr/>
          </p:nvSpPr>
          <p:spPr bwMode="auto">
            <a:xfrm>
              <a:off x="1023" y="300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14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14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5" name="Freeform 433"/>
            <p:cNvSpPr>
              <a:spLocks/>
            </p:cNvSpPr>
            <p:nvPr/>
          </p:nvSpPr>
          <p:spPr bwMode="auto">
            <a:xfrm>
              <a:off x="1446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9 w 81"/>
                <a:gd name="T39" fmla="*/ 7 h 63"/>
                <a:gd name="T40" fmla="*/ 18 w 81"/>
                <a:gd name="T41" fmla="*/ 0 h 63"/>
                <a:gd name="T42" fmla="*/ 27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6" name="Freeform 434"/>
            <p:cNvSpPr>
              <a:spLocks/>
            </p:cNvSpPr>
            <p:nvPr/>
          </p:nvSpPr>
          <p:spPr bwMode="auto">
            <a:xfrm>
              <a:off x="1446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7" name="Line 435"/>
            <p:cNvSpPr>
              <a:spLocks noChangeShapeType="1"/>
            </p:cNvSpPr>
            <p:nvPr/>
          </p:nvSpPr>
          <p:spPr bwMode="auto">
            <a:xfrm flipH="1" flipV="1">
              <a:off x="1842" y="3060"/>
              <a:ext cx="27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8" name="Line 436"/>
            <p:cNvSpPr>
              <a:spLocks noChangeShapeType="1"/>
            </p:cNvSpPr>
            <p:nvPr/>
          </p:nvSpPr>
          <p:spPr bwMode="auto">
            <a:xfrm>
              <a:off x="1068" y="3067"/>
              <a:ext cx="18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69" name="Freeform 437"/>
            <p:cNvSpPr>
              <a:spLocks/>
            </p:cNvSpPr>
            <p:nvPr/>
          </p:nvSpPr>
          <p:spPr bwMode="auto">
            <a:xfrm>
              <a:off x="1068" y="323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0" name="Freeform 438"/>
            <p:cNvSpPr>
              <a:spLocks/>
            </p:cNvSpPr>
            <p:nvPr/>
          </p:nvSpPr>
          <p:spPr bwMode="auto">
            <a:xfrm>
              <a:off x="1068" y="323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1" name="Freeform 439"/>
            <p:cNvSpPr>
              <a:spLocks/>
            </p:cNvSpPr>
            <p:nvPr/>
          </p:nvSpPr>
          <p:spPr bwMode="auto">
            <a:xfrm>
              <a:off x="1797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35 h 63"/>
                <a:gd name="T26" fmla="*/ 9 w 81"/>
                <a:gd name="T27" fmla="*/ 21 h 63"/>
                <a:gd name="T28" fmla="*/ 9 w 81"/>
                <a:gd name="T29" fmla="*/ 14 h 63"/>
                <a:gd name="T30" fmla="*/ 18 w 81"/>
                <a:gd name="T31" fmla="*/ 7 h 63"/>
                <a:gd name="T32" fmla="*/ 27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0 h 63"/>
                <a:gd name="T44" fmla="*/ 72 w 81"/>
                <a:gd name="T45" fmla="*/ 7 h 63"/>
                <a:gd name="T46" fmla="*/ 81 w 81"/>
                <a:gd name="T47" fmla="*/ 14 h 63"/>
                <a:gd name="T48" fmla="*/ 81 w 81"/>
                <a:gd name="T49" fmla="*/ 21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2" name="Freeform 440"/>
            <p:cNvSpPr>
              <a:spLocks/>
            </p:cNvSpPr>
            <p:nvPr/>
          </p:nvSpPr>
          <p:spPr bwMode="auto">
            <a:xfrm>
              <a:off x="1797" y="2997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63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9 w 81"/>
                <a:gd name="T31" fmla="*/ 42 h 63"/>
                <a:gd name="T32" fmla="*/ 0 w 81"/>
                <a:gd name="T33" fmla="*/ 35 h 63"/>
                <a:gd name="T34" fmla="*/ 9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3" name="Line 441"/>
            <p:cNvSpPr>
              <a:spLocks noChangeShapeType="1"/>
            </p:cNvSpPr>
            <p:nvPr/>
          </p:nvSpPr>
          <p:spPr bwMode="auto">
            <a:xfrm flipH="1">
              <a:off x="1077" y="3277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4" name="Freeform 442"/>
            <p:cNvSpPr>
              <a:spLocks/>
            </p:cNvSpPr>
            <p:nvPr/>
          </p:nvSpPr>
          <p:spPr bwMode="auto">
            <a:xfrm>
              <a:off x="1032" y="344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56 h 63"/>
                <a:gd name="T6" fmla="*/ 63 w 81"/>
                <a:gd name="T7" fmla="*/ 63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18 w 81"/>
                <a:gd name="T15" fmla="*/ 63 h 63"/>
                <a:gd name="T16" fmla="*/ 9 w 81"/>
                <a:gd name="T17" fmla="*/ 56 h 63"/>
                <a:gd name="T18" fmla="*/ 0 w 81"/>
                <a:gd name="T19" fmla="*/ 42 h 63"/>
                <a:gd name="T20" fmla="*/ 0 w 81"/>
                <a:gd name="T21" fmla="*/ 35 h 63"/>
                <a:gd name="T22" fmla="*/ 0 w 81"/>
                <a:gd name="T23" fmla="*/ 28 h 63"/>
                <a:gd name="T24" fmla="*/ 0 w 81"/>
                <a:gd name="T25" fmla="*/ 21 h 63"/>
                <a:gd name="T26" fmla="*/ 9 w 81"/>
                <a:gd name="T27" fmla="*/ 21 h 63"/>
                <a:gd name="T28" fmla="*/ 9 w 81"/>
                <a:gd name="T29" fmla="*/ 14 h 63"/>
                <a:gd name="T30" fmla="*/ 18 w 81"/>
                <a:gd name="T31" fmla="*/ 7 h 63"/>
                <a:gd name="T32" fmla="*/ 36 w 81"/>
                <a:gd name="T33" fmla="*/ 0 h 63"/>
                <a:gd name="T34" fmla="*/ 45 w 81"/>
                <a:gd name="T35" fmla="*/ 0 h 63"/>
                <a:gd name="T36" fmla="*/ 54 w 81"/>
                <a:gd name="T37" fmla="*/ 7 h 63"/>
                <a:gd name="T38" fmla="*/ 63 w 81"/>
                <a:gd name="T39" fmla="*/ 7 h 63"/>
                <a:gd name="T40" fmla="*/ 72 w 81"/>
                <a:gd name="T41" fmla="*/ 14 h 63"/>
                <a:gd name="T42" fmla="*/ 72 w 81"/>
                <a:gd name="T43" fmla="*/ 21 h 63"/>
                <a:gd name="T44" fmla="*/ 81 w 81"/>
                <a:gd name="T45" fmla="*/ 21 h 63"/>
                <a:gd name="T46" fmla="*/ 81 w 81"/>
                <a:gd name="T47" fmla="*/ 28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5" name="Freeform 443"/>
            <p:cNvSpPr>
              <a:spLocks/>
            </p:cNvSpPr>
            <p:nvPr/>
          </p:nvSpPr>
          <p:spPr bwMode="auto">
            <a:xfrm>
              <a:off x="1032" y="344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18 w 81"/>
                <a:gd name="T45" fmla="*/ 7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6" name="Freeform 444"/>
            <p:cNvSpPr>
              <a:spLocks/>
            </p:cNvSpPr>
            <p:nvPr/>
          </p:nvSpPr>
          <p:spPr bwMode="auto">
            <a:xfrm>
              <a:off x="1437" y="300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9 w 81"/>
                <a:gd name="T37" fmla="*/ 7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7" name="Freeform 445"/>
            <p:cNvSpPr>
              <a:spLocks/>
            </p:cNvSpPr>
            <p:nvPr/>
          </p:nvSpPr>
          <p:spPr bwMode="auto">
            <a:xfrm>
              <a:off x="1437" y="300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8" name="Line 446"/>
            <p:cNvSpPr>
              <a:spLocks noChangeShapeType="1"/>
            </p:cNvSpPr>
            <p:nvPr/>
          </p:nvSpPr>
          <p:spPr bwMode="auto">
            <a:xfrm>
              <a:off x="2292" y="390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79" name="Line 447"/>
            <p:cNvSpPr>
              <a:spLocks noChangeShapeType="1"/>
            </p:cNvSpPr>
            <p:nvPr/>
          </p:nvSpPr>
          <p:spPr bwMode="auto">
            <a:xfrm>
              <a:off x="2256" y="3690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0" name="Line 448"/>
            <p:cNvSpPr>
              <a:spLocks noChangeShapeType="1"/>
            </p:cNvSpPr>
            <p:nvPr/>
          </p:nvSpPr>
          <p:spPr bwMode="auto">
            <a:xfrm flipH="1">
              <a:off x="2085" y="3690"/>
              <a:ext cx="135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1" name="Line 449"/>
            <p:cNvSpPr>
              <a:spLocks noChangeShapeType="1"/>
            </p:cNvSpPr>
            <p:nvPr/>
          </p:nvSpPr>
          <p:spPr bwMode="auto">
            <a:xfrm>
              <a:off x="2274" y="3032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2" name="Line 450"/>
            <p:cNvSpPr>
              <a:spLocks noChangeShapeType="1"/>
            </p:cNvSpPr>
            <p:nvPr/>
          </p:nvSpPr>
          <p:spPr bwMode="auto">
            <a:xfrm flipH="1">
              <a:off x="1680" y="3473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3" name="Line 451"/>
            <p:cNvSpPr>
              <a:spLocks noChangeShapeType="1"/>
            </p:cNvSpPr>
            <p:nvPr/>
          </p:nvSpPr>
          <p:spPr bwMode="auto">
            <a:xfrm flipV="1">
              <a:off x="1851" y="3816"/>
              <a:ext cx="9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4" name="Line 452"/>
            <p:cNvSpPr>
              <a:spLocks noChangeShapeType="1"/>
            </p:cNvSpPr>
            <p:nvPr/>
          </p:nvSpPr>
          <p:spPr bwMode="auto">
            <a:xfrm flipV="1">
              <a:off x="2256" y="3375"/>
              <a:ext cx="1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5" name="Line 453"/>
            <p:cNvSpPr>
              <a:spLocks noChangeShapeType="1"/>
            </p:cNvSpPr>
            <p:nvPr/>
          </p:nvSpPr>
          <p:spPr bwMode="auto">
            <a:xfrm>
              <a:off x="1509" y="3473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6" name="Line 454"/>
            <p:cNvSpPr>
              <a:spLocks noChangeShapeType="1"/>
            </p:cNvSpPr>
            <p:nvPr/>
          </p:nvSpPr>
          <p:spPr bwMode="auto">
            <a:xfrm flipH="1">
              <a:off x="915" y="3914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7" name="Line 455"/>
            <p:cNvSpPr>
              <a:spLocks noChangeShapeType="1"/>
            </p:cNvSpPr>
            <p:nvPr/>
          </p:nvSpPr>
          <p:spPr bwMode="auto">
            <a:xfrm flipV="1">
              <a:off x="1473" y="3690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8" name="Line 456"/>
            <p:cNvSpPr>
              <a:spLocks noChangeShapeType="1"/>
            </p:cNvSpPr>
            <p:nvPr/>
          </p:nvSpPr>
          <p:spPr bwMode="auto">
            <a:xfrm>
              <a:off x="1887" y="3249"/>
              <a:ext cx="14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89" name="Line 457"/>
            <p:cNvSpPr>
              <a:spLocks noChangeShapeType="1"/>
            </p:cNvSpPr>
            <p:nvPr/>
          </p:nvSpPr>
          <p:spPr bwMode="auto">
            <a:xfrm flipH="1" flipV="1">
              <a:off x="1302" y="3683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0" name="Line 458"/>
            <p:cNvSpPr>
              <a:spLocks noChangeShapeType="1"/>
            </p:cNvSpPr>
            <p:nvPr/>
          </p:nvSpPr>
          <p:spPr bwMode="auto">
            <a:xfrm flipH="1">
              <a:off x="1698" y="3249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1" name="Line 459"/>
            <p:cNvSpPr>
              <a:spLocks noChangeShapeType="1"/>
            </p:cNvSpPr>
            <p:nvPr/>
          </p:nvSpPr>
          <p:spPr bwMode="auto">
            <a:xfrm flipV="1">
              <a:off x="1113" y="3242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2" name="Line 460"/>
            <p:cNvSpPr>
              <a:spLocks noChangeShapeType="1"/>
            </p:cNvSpPr>
            <p:nvPr/>
          </p:nvSpPr>
          <p:spPr bwMode="auto">
            <a:xfrm flipH="1">
              <a:off x="906" y="3039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3" name="Line 461"/>
            <p:cNvSpPr>
              <a:spLocks noChangeShapeType="1"/>
            </p:cNvSpPr>
            <p:nvPr/>
          </p:nvSpPr>
          <p:spPr bwMode="auto">
            <a:xfrm>
              <a:off x="1077" y="3501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4" name="Line 462"/>
            <p:cNvSpPr>
              <a:spLocks noChangeShapeType="1"/>
            </p:cNvSpPr>
            <p:nvPr/>
          </p:nvSpPr>
          <p:spPr bwMode="auto">
            <a:xfrm flipH="1">
              <a:off x="924" y="3256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5" name="Line 463"/>
            <p:cNvSpPr>
              <a:spLocks noChangeShapeType="1"/>
            </p:cNvSpPr>
            <p:nvPr/>
          </p:nvSpPr>
          <p:spPr bwMode="auto">
            <a:xfrm>
              <a:off x="1473" y="3053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6" name="Freeform 464"/>
            <p:cNvSpPr>
              <a:spLocks/>
            </p:cNvSpPr>
            <p:nvPr/>
          </p:nvSpPr>
          <p:spPr bwMode="auto">
            <a:xfrm>
              <a:off x="2427" y="3886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36 w 54"/>
                <a:gd name="T11" fmla="*/ 49 h 49"/>
                <a:gd name="T12" fmla="*/ 27 w 54"/>
                <a:gd name="T13" fmla="*/ 49 h 49"/>
                <a:gd name="T14" fmla="*/ 18 w 54"/>
                <a:gd name="T15" fmla="*/ 49 h 49"/>
                <a:gd name="T16" fmla="*/ 18 w 54"/>
                <a:gd name="T17" fmla="*/ 42 h 49"/>
                <a:gd name="T18" fmla="*/ 9 w 54"/>
                <a:gd name="T19" fmla="*/ 42 h 49"/>
                <a:gd name="T20" fmla="*/ 9 w 54"/>
                <a:gd name="T21" fmla="*/ 35 h 49"/>
                <a:gd name="T22" fmla="*/ 0 w 54"/>
                <a:gd name="T23" fmla="*/ 35 h 49"/>
                <a:gd name="T24" fmla="*/ 0 w 54"/>
                <a:gd name="T25" fmla="*/ 28 h 49"/>
                <a:gd name="T26" fmla="*/ 0 w 54"/>
                <a:gd name="T27" fmla="*/ 21 h 49"/>
                <a:gd name="T28" fmla="*/ 0 w 54"/>
                <a:gd name="T29" fmla="*/ 14 h 49"/>
                <a:gd name="T30" fmla="*/ 9 w 54"/>
                <a:gd name="T31" fmla="*/ 7 h 49"/>
                <a:gd name="T32" fmla="*/ 18 w 54"/>
                <a:gd name="T33" fmla="*/ 0 h 49"/>
                <a:gd name="T34" fmla="*/ 27 w 54"/>
                <a:gd name="T35" fmla="*/ 0 h 49"/>
                <a:gd name="T36" fmla="*/ 36 w 54"/>
                <a:gd name="T37" fmla="*/ 0 h 49"/>
                <a:gd name="T38" fmla="*/ 45 w 54"/>
                <a:gd name="T39" fmla="*/ 7 h 49"/>
                <a:gd name="T40" fmla="*/ 45 w 54"/>
                <a:gd name="T41" fmla="*/ 14 h 49"/>
                <a:gd name="T42" fmla="*/ 54 w 54"/>
                <a:gd name="T43" fmla="*/ 14 h 49"/>
                <a:gd name="T44" fmla="*/ 54 w 54"/>
                <a:gd name="T45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7" name="Freeform 465"/>
            <p:cNvSpPr>
              <a:spLocks/>
            </p:cNvSpPr>
            <p:nvPr/>
          </p:nvSpPr>
          <p:spPr bwMode="auto">
            <a:xfrm>
              <a:off x="2427" y="3886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28 h 49"/>
                <a:gd name="T6" fmla="*/ 45 w 54"/>
                <a:gd name="T7" fmla="*/ 35 h 49"/>
                <a:gd name="T8" fmla="*/ 45 w 54"/>
                <a:gd name="T9" fmla="*/ 35 h 49"/>
                <a:gd name="T10" fmla="*/ 45 w 54"/>
                <a:gd name="T11" fmla="*/ 42 h 49"/>
                <a:gd name="T12" fmla="*/ 36 w 54"/>
                <a:gd name="T13" fmla="*/ 42 h 49"/>
                <a:gd name="T14" fmla="*/ 36 w 54"/>
                <a:gd name="T15" fmla="*/ 49 h 49"/>
                <a:gd name="T16" fmla="*/ 27 w 54"/>
                <a:gd name="T17" fmla="*/ 49 h 49"/>
                <a:gd name="T18" fmla="*/ 18 w 54"/>
                <a:gd name="T19" fmla="*/ 49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35 h 49"/>
                <a:gd name="T26" fmla="*/ 0 w 54"/>
                <a:gd name="T27" fmla="*/ 35 h 49"/>
                <a:gd name="T28" fmla="*/ 0 w 54"/>
                <a:gd name="T29" fmla="*/ 28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14 h 49"/>
                <a:gd name="T40" fmla="*/ 9 w 54"/>
                <a:gd name="T41" fmla="*/ 7 h 49"/>
                <a:gd name="T42" fmla="*/ 9 w 54"/>
                <a:gd name="T43" fmla="*/ 7 h 49"/>
                <a:gd name="T44" fmla="*/ 18 w 54"/>
                <a:gd name="T45" fmla="*/ 0 h 49"/>
                <a:gd name="T46" fmla="*/ 18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36 w 54"/>
                <a:gd name="T53" fmla="*/ 0 h 49"/>
                <a:gd name="T54" fmla="*/ 45 w 54"/>
                <a:gd name="T55" fmla="*/ 7 h 49"/>
                <a:gd name="T56" fmla="*/ 45 w 54"/>
                <a:gd name="T57" fmla="*/ 7 h 49"/>
                <a:gd name="T58" fmla="*/ 45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8" name="Line 466"/>
            <p:cNvSpPr>
              <a:spLocks noChangeShapeType="1"/>
            </p:cNvSpPr>
            <p:nvPr/>
          </p:nvSpPr>
          <p:spPr bwMode="auto">
            <a:xfrm flipH="1" flipV="1">
              <a:off x="2445" y="372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499" name="Freeform 467"/>
            <p:cNvSpPr>
              <a:spLocks/>
            </p:cNvSpPr>
            <p:nvPr/>
          </p:nvSpPr>
          <p:spPr bwMode="auto">
            <a:xfrm>
              <a:off x="2400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14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0" name="Freeform 468"/>
            <p:cNvSpPr>
              <a:spLocks/>
            </p:cNvSpPr>
            <p:nvPr/>
          </p:nvSpPr>
          <p:spPr bwMode="auto">
            <a:xfrm>
              <a:off x="2400" y="366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72 w 81"/>
                <a:gd name="T55" fmla="*/ 7 h 63"/>
                <a:gd name="T56" fmla="*/ 72 w 81"/>
                <a:gd name="T57" fmla="*/ 14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1" name="Freeform 469"/>
            <p:cNvSpPr>
              <a:spLocks/>
            </p:cNvSpPr>
            <p:nvPr/>
          </p:nvSpPr>
          <p:spPr bwMode="auto">
            <a:xfrm>
              <a:off x="2022" y="3683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56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14 h 63"/>
                <a:gd name="T36" fmla="*/ 9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63 w 81"/>
                <a:gd name="T51" fmla="*/ 7 h 63"/>
                <a:gd name="T52" fmla="*/ 72 w 81"/>
                <a:gd name="T53" fmla="*/ 14 h 63"/>
                <a:gd name="T54" fmla="*/ 72 w 81"/>
                <a:gd name="T55" fmla="*/ 21 h 63"/>
                <a:gd name="T56" fmla="*/ 81 w 81"/>
                <a:gd name="T57" fmla="*/ 21 h 63"/>
                <a:gd name="T58" fmla="*/ 81 w 81"/>
                <a:gd name="T5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2" name="Freeform 470"/>
            <p:cNvSpPr>
              <a:spLocks/>
            </p:cNvSpPr>
            <p:nvPr/>
          </p:nvSpPr>
          <p:spPr bwMode="auto">
            <a:xfrm>
              <a:off x="2022" y="3683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3" name="Freeform 471"/>
            <p:cNvSpPr>
              <a:spLocks/>
            </p:cNvSpPr>
            <p:nvPr/>
          </p:nvSpPr>
          <p:spPr bwMode="auto">
            <a:xfrm>
              <a:off x="2409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4" name="Freeform 472"/>
            <p:cNvSpPr>
              <a:spLocks/>
            </p:cNvSpPr>
            <p:nvPr/>
          </p:nvSpPr>
          <p:spPr bwMode="auto">
            <a:xfrm>
              <a:off x="2409" y="3214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5" name="Line 473"/>
            <p:cNvSpPr>
              <a:spLocks noChangeShapeType="1"/>
            </p:cNvSpPr>
            <p:nvPr/>
          </p:nvSpPr>
          <p:spPr bwMode="auto">
            <a:xfrm flipH="1">
              <a:off x="1878" y="3732"/>
              <a:ext cx="144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6" name="Line 474"/>
            <p:cNvSpPr>
              <a:spLocks noChangeShapeType="1"/>
            </p:cNvSpPr>
            <p:nvPr/>
          </p:nvSpPr>
          <p:spPr bwMode="auto">
            <a:xfrm flipH="1">
              <a:off x="2274" y="3263"/>
              <a:ext cx="144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7" name="Line 475"/>
            <p:cNvSpPr>
              <a:spLocks noChangeShapeType="1"/>
            </p:cNvSpPr>
            <p:nvPr/>
          </p:nvSpPr>
          <p:spPr bwMode="auto">
            <a:xfrm flipV="1">
              <a:off x="2445" y="3046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8" name="Freeform 476"/>
            <p:cNvSpPr>
              <a:spLocks/>
            </p:cNvSpPr>
            <p:nvPr/>
          </p:nvSpPr>
          <p:spPr bwMode="auto">
            <a:xfrm>
              <a:off x="1842" y="3795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21 h 21"/>
                <a:gd name="T4" fmla="*/ 27 w 36"/>
                <a:gd name="T5" fmla="*/ 21 h 21"/>
                <a:gd name="T6" fmla="*/ 18 w 36"/>
                <a:gd name="T7" fmla="*/ 21 h 21"/>
                <a:gd name="T8" fmla="*/ 9 w 36"/>
                <a:gd name="T9" fmla="*/ 21 h 21"/>
                <a:gd name="T10" fmla="*/ 0 w 36"/>
                <a:gd name="T11" fmla="*/ 21 h 21"/>
                <a:gd name="T12" fmla="*/ 0 w 36"/>
                <a:gd name="T13" fmla="*/ 14 h 21"/>
                <a:gd name="T14" fmla="*/ 0 w 36"/>
                <a:gd name="T15" fmla="*/ 7 h 21"/>
                <a:gd name="T16" fmla="*/ 9 w 36"/>
                <a:gd name="T17" fmla="*/ 7 h 21"/>
                <a:gd name="T18" fmla="*/ 9 w 36"/>
                <a:gd name="T19" fmla="*/ 0 h 21"/>
                <a:gd name="T20" fmla="*/ 18 w 36"/>
                <a:gd name="T21" fmla="*/ 0 h 21"/>
                <a:gd name="T22" fmla="*/ 27 w 36"/>
                <a:gd name="T23" fmla="*/ 0 h 21"/>
                <a:gd name="T24" fmla="*/ 27 w 36"/>
                <a:gd name="T25" fmla="*/ 7 h 21"/>
                <a:gd name="T26" fmla="*/ 36 w 36"/>
                <a:gd name="T27" fmla="*/ 7 h 21"/>
                <a:gd name="T28" fmla="*/ 36 w 36"/>
                <a:gd name="T2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09" name="Freeform 477"/>
            <p:cNvSpPr>
              <a:spLocks/>
            </p:cNvSpPr>
            <p:nvPr/>
          </p:nvSpPr>
          <p:spPr bwMode="auto">
            <a:xfrm>
              <a:off x="1842" y="3795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21 h 21"/>
                <a:gd name="T6" fmla="*/ 36 w 36"/>
                <a:gd name="T7" fmla="*/ 21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9 w 36"/>
                <a:gd name="T21" fmla="*/ 21 h 21"/>
                <a:gd name="T22" fmla="*/ 9 w 36"/>
                <a:gd name="T23" fmla="*/ 21 h 21"/>
                <a:gd name="T24" fmla="*/ 9 w 36"/>
                <a:gd name="T25" fmla="*/ 21 h 21"/>
                <a:gd name="T26" fmla="*/ 9 w 36"/>
                <a:gd name="T27" fmla="*/ 21 h 21"/>
                <a:gd name="T28" fmla="*/ 0 w 36"/>
                <a:gd name="T29" fmla="*/ 21 h 21"/>
                <a:gd name="T30" fmla="*/ 0 w 36"/>
                <a:gd name="T31" fmla="*/ 14 h 21"/>
                <a:gd name="T32" fmla="*/ 0 w 36"/>
                <a:gd name="T33" fmla="*/ 14 h 21"/>
                <a:gd name="T34" fmla="*/ 0 w 36"/>
                <a:gd name="T35" fmla="*/ 14 h 21"/>
                <a:gd name="T36" fmla="*/ 0 w 36"/>
                <a:gd name="T37" fmla="*/ 7 h 21"/>
                <a:gd name="T38" fmla="*/ 9 w 36"/>
                <a:gd name="T39" fmla="*/ 7 h 21"/>
                <a:gd name="T40" fmla="*/ 9 w 36"/>
                <a:gd name="T41" fmla="*/ 7 h 21"/>
                <a:gd name="T42" fmla="*/ 9 w 36"/>
                <a:gd name="T43" fmla="*/ 7 h 21"/>
                <a:gd name="T44" fmla="*/ 9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7 h 21"/>
                <a:gd name="T56" fmla="*/ 36 w 36"/>
                <a:gd name="T57" fmla="*/ 7 h 21"/>
                <a:gd name="T58" fmla="*/ 36 w 36"/>
                <a:gd name="T59" fmla="*/ 7 h 21"/>
                <a:gd name="T60" fmla="*/ 36 w 36"/>
                <a:gd name="T61" fmla="*/ 7 h 21"/>
                <a:gd name="T62" fmla="*/ 36 w 36"/>
                <a:gd name="T63" fmla="*/ 14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08510" name="Freeform 478"/>
          <p:cNvSpPr>
            <a:spLocks/>
          </p:cNvSpPr>
          <p:nvPr/>
        </p:nvSpPr>
        <p:spPr bwMode="auto">
          <a:xfrm>
            <a:off x="3457575" y="3144838"/>
            <a:ext cx="34925" cy="25400"/>
          </a:xfrm>
          <a:custGeom>
            <a:avLst/>
            <a:gdLst>
              <a:gd name="T0" fmla="*/ 27 w 27"/>
              <a:gd name="T1" fmla="*/ 14 h 21"/>
              <a:gd name="T2" fmla="*/ 27 w 27"/>
              <a:gd name="T3" fmla="*/ 21 h 21"/>
              <a:gd name="T4" fmla="*/ 18 w 27"/>
              <a:gd name="T5" fmla="*/ 21 h 21"/>
              <a:gd name="T6" fmla="*/ 9 w 27"/>
              <a:gd name="T7" fmla="*/ 21 h 21"/>
              <a:gd name="T8" fmla="*/ 0 w 27"/>
              <a:gd name="T9" fmla="*/ 21 h 21"/>
              <a:gd name="T10" fmla="*/ 0 w 27"/>
              <a:gd name="T11" fmla="*/ 14 h 21"/>
              <a:gd name="T12" fmla="*/ 0 w 27"/>
              <a:gd name="T13" fmla="*/ 7 h 21"/>
              <a:gd name="T14" fmla="*/ 0 w 27"/>
              <a:gd name="T15" fmla="*/ 0 h 21"/>
              <a:gd name="T16" fmla="*/ 9 w 27"/>
              <a:gd name="T17" fmla="*/ 0 h 21"/>
              <a:gd name="T18" fmla="*/ 18 w 27"/>
              <a:gd name="T19" fmla="*/ 0 h 21"/>
              <a:gd name="T20" fmla="*/ 27 w 27"/>
              <a:gd name="T21" fmla="*/ 0 h 21"/>
              <a:gd name="T22" fmla="*/ 27 w 27"/>
              <a:gd name="T23" fmla="*/ 7 h 21"/>
              <a:gd name="T24" fmla="*/ 27 w 27"/>
              <a:gd name="T25" fmla="*/ 1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21">
                <a:moveTo>
                  <a:pt x="27" y="14"/>
                </a:moveTo>
                <a:lnTo>
                  <a:pt x="27" y="21"/>
                </a:lnTo>
                <a:lnTo>
                  <a:pt x="18" y="21"/>
                </a:lnTo>
                <a:lnTo>
                  <a:pt x="9" y="21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0" y="0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27" y="7"/>
                </a:lnTo>
                <a:lnTo>
                  <a:pt x="27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1" name="Freeform 479"/>
          <p:cNvSpPr>
            <a:spLocks/>
          </p:cNvSpPr>
          <p:nvPr/>
        </p:nvSpPr>
        <p:spPr bwMode="auto">
          <a:xfrm>
            <a:off x="3457575" y="3144838"/>
            <a:ext cx="34925" cy="25400"/>
          </a:xfrm>
          <a:custGeom>
            <a:avLst/>
            <a:gdLst>
              <a:gd name="T0" fmla="*/ 27 w 27"/>
              <a:gd name="T1" fmla="*/ 14 h 21"/>
              <a:gd name="T2" fmla="*/ 27 w 27"/>
              <a:gd name="T3" fmla="*/ 14 h 21"/>
              <a:gd name="T4" fmla="*/ 27 w 27"/>
              <a:gd name="T5" fmla="*/ 14 h 21"/>
              <a:gd name="T6" fmla="*/ 27 w 27"/>
              <a:gd name="T7" fmla="*/ 21 h 21"/>
              <a:gd name="T8" fmla="*/ 27 w 27"/>
              <a:gd name="T9" fmla="*/ 21 h 21"/>
              <a:gd name="T10" fmla="*/ 18 w 27"/>
              <a:gd name="T11" fmla="*/ 21 h 21"/>
              <a:gd name="T12" fmla="*/ 18 w 27"/>
              <a:gd name="T13" fmla="*/ 21 h 21"/>
              <a:gd name="T14" fmla="*/ 18 w 27"/>
              <a:gd name="T15" fmla="*/ 21 h 21"/>
              <a:gd name="T16" fmla="*/ 9 w 27"/>
              <a:gd name="T17" fmla="*/ 21 h 21"/>
              <a:gd name="T18" fmla="*/ 9 w 27"/>
              <a:gd name="T19" fmla="*/ 21 h 21"/>
              <a:gd name="T20" fmla="*/ 9 w 27"/>
              <a:gd name="T21" fmla="*/ 21 h 21"/>
              <a:gd name="T22" fmla="*/ 0 w 27"/>
              <a:gd name="T23" fmla="*/ 21 h 21"/>
              <a:gd name="T24" fmla="*/ 0 w 27"/>
              <a:gd name="T25" fmla="*/ 21 h 21"/>
              <a:gd name="T26" fmla="*/ 0 w 27"/>
              <a:gd name="T27" fmla="*/ 21 h 21"/>
              <a:gd name="T28" fmla="*/ 0 w 27"/>
              <a:gd name="T29" fmla="*/ 14 h 21"/>
              <a:gd name="T30" fmla="*/ 0 w 27"/>
              <a:gd name="T31" fmla="*/ 14 h 21"/>
              <a:gd name="T32" fmla="*/ 0 w 27"/>
              <a:gd name="T33" fmla="*/ 14 h 21"/>
              <a:gd name="T34" fmla="*/ 0 w 27"/>
              <a:gd name="T35" fmla="*/ 7 h 21"/>
              <a:gd name="T36" fmla="*/ 0 w 27"/>
              <a:gd name="T37" fmla="*/ 7 h 21"/>
              <a:gd name="T38" fmla="*/ 0 w 27"/>
              <a:gd name="T39" fmla="*/ 0 h 21"/>
              <a:gd name="T40" fmla="*/ 0 w 27"/>
              <a:gd name="T41" fmla="*/ 0 h 21"/>
              <a:gd name="T42" fmla="*/ 0 w 27"/>
              <a:gd name="T43" fmla="*/ 0 h 21"/>
              <a:gd name="T44" fmla="*/ 9 w 27"/>
              <a:gd name="T45" fmla="*/ 0 h 21"/>
              <a:gd name="T46" fmla="*/ 9 w 27"/>
              <a:gd name="T47" fmla="*/ 0 h 21"/>
              <a:gd name="T48" fmla="*/ 9 w 27"/>
              <a:gd name="T49" fmla="*/ 0 h 21"/>
              <a:gd name="T50" fmla="*/ 18 w 27"/>
              <a:gd name="T51" fmla="*/ 0 h 21"/>
              <a:gd name="T52" fmla="*/ 18 w 27"/>
              <a:gd name="T53" fmla="*/ 0 h 21"/>
              <a:gd name="T54" fmla="*/ 18 w 27"/>
              <a:gd name="T55" fmla="*/ 0 h 21"/>
              <a:gd name="T56" fmla="*/ 27 w 27"/>
              <a:gd name="T57" fmla="*/ 0 h 21"/>
              <a:gd name="T58" fmla="*/ 27 w 27"/>
              <a:gd name="T59" fmla="*/ 0 h 21"/>
              <a:gd name="T60" fmla="*/ 27 w 27"/>
              <a:gd name="T61" fmla="*/ 7 h 21"/>
              <a:gd name="T62" fmla="*/ 27 w 27"/>
              <a:gd name="T63" fmla="*/ 7 h 21"/>
              <a:gd name="T64" fmla="*/ 27 w 27"/>
              <a:gd name="T65" fmla="*/ 14 h 21"/>
              <a:gd name="T66" fmla="*/ 27 w 27"/>
              <a:gd name="T67" fmla="*/ 1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" h="21">
                <a:moveTo>
                  <a:pt x="27" y="14"/>
                </a:moveTo>
                <a:lnTo>
                  <a:pt x="27" y="14"/>
                </a:lnTo>
                <a:lnTo>
                  <a:pt x="27" y="14"/>
                </a:lnTo>
                <a:lnTo>
                  <a:pt x="27" y="21"/>
                </a:lnTo>
                <a:lnTo>
                  <a:pt x="27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9" y="21"/>
                </a:lnTo>
                <a:lnTo>
                  <a:pt x="9" y="21"/>
                </a:lnTo>
                <a:lnTo>
                  <a:pt x="9" y="21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27" y="0"/>
                </a:lnTo>
                <a:lnTo>
                  <a:pt x="27" y="0"/>
                </a:lnTo>
                <a:lnTo>
                  <a:pt x="27" y="7"/>
                </a:lnTo>
                <a:lnTo>
                  <a:pt x="27" y="7"/>
                </a:lnTo>
                <a:lnTo>
                  <a:pt x="27" y="14"/>
                </a:lnTo>
                <a:lnTo>
                  <a:pt x="27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2" name="Freeform 480"/>
          <p:cNvSpPr>
            <a:spLocks/>
          </p:cNvSpPr>
          <p:nvPr/>
        </p:nvSpPr>
        <p:spPr bwMode="auto">
          <a:xfrm>
            <a:off x="3678238" y="2733675"/>
            <a:ext cx="69850" cy="49213"/>
          </a:xfrm>
          <a:custGeom>
            <a:avLst/>
            <a:gdLst>
              <a:gd name="T0" fmla="*/ 54 w 54"/>
              <a:gd name="T1" fmla="*/ 21 h 42"/>
              <a:gd name="T2" fmla="*/ 54 w 54"/>
              <a:gd name="T3" fmla="*/ 28 h 42"/>
              <a:gd name="T4" fmla="*/ 45 w 54"/>
              <a:gd name="T5" fmla="*/ 28 h 42"/>
              <a:gd name="T6" fmla="*/ 45 w 54"/>
              <a:gd name="T7" fmla="*/ 35 h 42"/>
              <a:gd name="T8" fmla="*/ 36 w 54"/>
              <a:gd name="T9" fmla="*/ 35 h 42"/>
              <a:gd name="T10" fmla="*/ 27 w 54"/>
              <a:gd name="T11" fmla="*/ 35 h 42"/>
              <a:gd name="T12" fmla="*/ 27 w 54"/>
              <a:gd name="T13" fmla="*/ 42 h 42"/>
              <a:gd name="T14" fmla="*/ 18 w 54"/>
              <a:gd name="T15" fmla="*/ 35 h 42"/>
              <a:gd name="T16" fmla="*/ 9 w 54"/>
              <a:gd name="T17" fmla="*/ 35 h 42"/>
              <a:gd name="T18" fmla="*/ 0 w 54"/>
              <a:gd name="T19" fmla="*/ 28 h 42"/>
              <a:gd name="T20" fmla="*/ 0 w 54"/>
              <a:gd name="T21" fmla="*/ 21 h 42"/>
              <a:gd name="T22" fmla="*/ 0 w 54"/>
              <a:gd name="T23" fmla="*/ 14 h 42"/>
              <a:gd name="T24" fmla="*/ 0 w 54"/>
              <a:gd name="T25" fmla="*/ 7 h 42"/>
              <a:gd name="T26" fmla="*/ 9 w 54"/>
              <a:gd name="T27" fmla="*/ 0 h 42"/>
              <a:gd name="T28" fmla="*/ 18 w 54"/>
              <a:gd name="T29" fmla="*/ 0 h 42"/>
              <a:gd name="T30" fmla="*/ 27 w 54"/>
              <a:gd name="T31" fmla="*/ 0 h 42"/>
              <a:gd name="T32" fmla="*/ 36 w 54"/>
              <a:gd name="T33" fmla="*/ 0 h 42"/>
              <a:gd name="T34" fmla="*/ 45 w 54"/>
              <a:gd name="T35" fmla="*/ 0 h 42"/>
              <a:gd name="T36" fmla="*/ 45 w 54"/>
              <a:gd name="T37" fmla="*/ 7 h 42"/>
              <a:gd name="T38" fmla="*/ 54 w 54"/>
              <a:gd name="T39" fmla="*/ 7 h 42"/>
              <a:gd name="T40" fmla="*/ 54 w 54"/>
              <a:gd name="T41" fmla="*/ 14 h 42"/>
              <a:gd name="T42" fmla="*/ 54 w 54"/>
              <a:gd name="T43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4" h="42">
                <a:moveTo>
                  <a:pt x="54" y="21"/>
                </a:moveTo>
                <a:lnTo>
                  <a:pt x="54" y="28"/>
                </a:lnTo>
                <a:lnTo>
                  <a:pt x="45" y="28"/>
                </a:lnTo>
                <a:lnTo>
                  <a:pt x="45" y="35"/>
                </a:lnTo>
                <a:lnTo>
                  <a:pt x="36" y="35"/>
                </a:lnTo>
                <a:lnTo>
                  <a:pt x="27" y="35"/>
                </a:lnTo>
                <a:lnTo>
                  <a:pt x="27" y="42"/>
                </a:lnTo>
                <a:lnTo>
                  <a:pt x="18" y="35"/>
                </a:lnTo>
                <a:lnTo>
                  <a:pt x="9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45" y="7"/>
                </a:lnTo>
                <a:lnTo>
                  <a:pt x="54" y="7"/>
                </a:lnTo>
                <a:lnTo>
                  <a:pt x="54" y="14"/>
                </a:lnTo>
                <a:lnTo>
                  <a:pt x="54" y="2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3" name="Freeform 481"/>
          <p:cNvSpPr>
            <a:spLocks/>
          </p:cNvSpPr>
          <p:nvPr/>
        </p:nvSpPr>
        <p:spPr bwMode="auto">
          <a:xfrm>
            <a:off x="3678238" y="2733675"/>
            <a:ext cx="69850" cy="49213"/>
          </a:xfrm>
          <a:custGeom>
            <a:avLst/>
            <a:gdLst>
              <a:gd name="T0" fmla="*/ 54 w 54"/>
              <a:gd name="T1" fmla="*/ 21 h 42"/>
              <a:gd name="T2" fmla="*/ 54 w 54"/>
              <a:gd name="T3" fmla="*/ 21 h 42"/>
              <a:gd name="T4" fmla="*/ 54 w 54"/>
              <a:gd name="T5" fmla="*/ 28 h 42"/>
              <a:gd name="T6" fmla="*/ 45 w 54"/>
              <a:gd name="T7" fmla="*/ 28 h 42"/>
              <a:gd name="T8" fmla="*/ 45 w 54"/>
              <a:gd name="T9" fmla="*/ 35 h 42"/>
              <a:gd name="T10" fmla="*/ 45 w 54"/>
              <a:gd name="T11" fmla="*/ 35 h 42"/>
              <a:gd name="T12" fmla="*/ 36 w 54"/>
              <a:gd name="T13" fmla="*/ 35 h 42"/>
              <a:gd name="T14" fmla="*/ 27 w 54"/>
              <a:gd name="T15" fmla="*/ 35 h 42"/>
              <a:gd name="T16" fmla="*/ 27 w 54"/>
              <a:gd name="T17" fmla="*/ 42 h 42"/>
              <a:gd name="T18" fmla="*/ 18 w 54"/>
              <a:gd name="T19" fmla="*/ 35 h 42"/>
              <a:gd name="T20" fmla="*/ 18 w 54"/>
              <a:gd name="T21" fmla="*/ 35 h 42"/>
              <a:gd name="T22" fmla="*/ 9 w 54"/>
              <a:gd name="T23" fmla="*/ 35 h 42"/>
              <a:gd name="T24" fmla="*/ 9 w 54"/>
              <a:gd name="T25" fmla="*/ 35 h 42"/>
              <a:gd name="T26" fmla="*/ 0 w 54"/>
              <a:gd name="T27" fmla="*/ 28 h 42"/>
              <a:gd name="T28" fmla="*/ 0 w 54"/>
              <a:gd name="T29" fmla="*/ 28 h 42"/>
              <a:gd name="T30" fmla="*/ 0 w 54"/>
              <a:gd name="T31" fmla="*/ 21 h 42"/>
              <a:gd name="T32" fmla="*/ 0 w 54"/>
              <a:gd name="T33" fmla="*/ 21 h 42"/>
              <a:gd name="T34" fmla="*/ 0 w 54"/>
              <a:gd name="T35" fmla="*/ 14 h 42"/>
              <a:gd name="T36" fmla="*/ 0 w 54"/>
              <a:gd name="T37" fmla="*/ 7 h 42"/>
              <a:gd name="T38" fmla="*/ 0 w 54"/>
              <a:gd name="T39" fmla="*/ 7 h 42"/>
              <a:gd name="T40" fmla="*/ 9 w 54"/>
              <a:gd name="T41" fmla="*/ 0 h 42"/>
              <a:gd name="T42" fmla="*/ 9 w 54"/>
              <a:gd name="T43" fmla="*/ 0 h 42"/>
              <a:gd name="T44" fmla="*/ 18 w 54"/>
              <a:gd name="T45" fmla="*/ 0 h 42"/>
              <a:gd name="T46" fmla="*/ 18 w 54"/>
              <a:gd name="T47" fmla="*/ 0 h 42"/>
              <a:gd name="T48" fmla="*/ 27 w 54"/>
              <a:gd name="T49" fmla="*/ 0 h 42"/>
              <a:gd name="T50" fmla="*/ 27 w 54"/>
              <a:gd name="T51" fmla="*/ 0 h 42"/>
              <a:gd name="T52" fmla="*/ 36 w 54"/>
              <a:gd name="T53" fmla="*/ 0 h 42"/>
              <a:gd name="T54" fmla="*/ 45 w 54"/>
              <a:gd name="T55" fmla="*/ 0 h 42"/>
              <a:gd name="T56" fmla="*/ 45 w 54"/>
              <a:gd name="T57" fmla="*/ 0 h 42"/>
              <a:gd name="T58" fmla="*/ 45 w 54"/>
              <a:gd name="T59" fmla="*/ 7 h 42"/>
              <a:gd name="T60" fmla="*/ 54 w 54"/>
              <a:gd name="T61" fmla="*/ 7 h 42"/>
              <a:gd name="T62" fmla="*/ 54 w 54"/>
              <a:gd name="T63" fmla="*/ 14 h 42"/>
              <a:gd name="T64" fmla="*/ 54 w 54"/>
              <a:gd name="T65" fmla="*/ 21 h 42"/>
              <a:gd name="T66" fmla="*/ 54 w 54"/>
              <a:gd name="T67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" h="42">
                <a:moveTo>
                  <a:pt x="54" y="21"/>
                </a:moveTo>
                <a:lnTo>
                  <a:pt x="54" y="21"/>
                </a:lnTo>
                <a:lnTo>
                  <a:pt x="54" y="28"/>
                </a:lnTo>
                <a:lnTo>
                  <a:pt x="45" y="28"/>
                </a:lnTo>
                <a:lnTo>
                  <a:pt x="45" y="35"/>
                </a:lnTo>
                <a:lnTo>
                  <a:pt x="45" y="35"/>
                </a:lnTo>
                <a:lnTo>
                  <a:pt x="36" y="35"/>
                </a:lnTo>
                <a:lnTo>
                  <a:pt x="27" y="35"/>
                </a:lnTo>
                <a:lnTo>
                  <a:pt x="27" y="42"/>
                </a:lnTo>
                <a:lnTo>
                  <a:pt x="18" y="35"/>
                </a:lnTo>
                <a:lnTo>
                  <a:pt x="18" y="35"/>
                </a:lnTo>
                <a:lnTo>
                  <a:pt x="9" y="35"/>
                </a:lnTo>
                <a:lnTo>
                  <a:pt x="9" y="35"/>
                </a:lnTo>
                <a:lnTo>
                  <a:pt x="0" y="28"/>
                </a:lnTo>
                <a:lnTo>
                  <a:pt x="0" y="28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9" y="0"/>
                </a:lnTo>
                <a:lnTo>
                  <a:pt x="9" y="0"/>
                </a:lnTo>
                <a:lnTo>
                  <a:pt x="18" y="0"/>
                </a:lnTo>
                <a:lnTo>
                  <a:pt x="18" y="0"/>
                </a:lnTo>
                <a:lnTo>
                  <a:pt x="27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45" y="0"/>
                </a:lnTo>
                <a:lnTo>
                  <a:pt x="45" y="7"/>
                </a:lnTo>
                <a:lnTo>
                  <a:pt x="54" y="7"/>
                </a:lnTo>
                <a:lnTo>
                  <a:pt x="54" y="14"/>
                </a:lnTo>
                <a:lnTo>
                  <a:pt x="54" y="21"/>
                </a:lnTo>
                <a:lnTo>
                  <a:pt x="5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4" name="Line 482"/>
          <p:cNvSpPr>
            <a:spLocks noChangeShapeType="1"/>
          </p:cNvSpPr>
          <p:nvPr/>
        </p:nvSpPr>
        <p:spPr bwMode="auto">
          <a:xfrm flipH="1" flipV="1">
            <a:off x="2744788" y="3573463"/>
            <a:ext cx="198437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5" name="Line 483"/>
          <p:cNvSpPr>
            <a:spLocks noChangeShapeType="1"/>
          </p:cNvSpPr>
          <p:nvPr/>
        </p:nvSpPr>
        <p:spPr bwMode="auto">
          <a:xfrm flipH="1" flipV="1">
            <a:off x="3257550" y="3060700"/>
            <a:ext cx="200025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6" name="Freeform 484"/>
          <p:cNvSpPr>
            <a:spLocks/>
          </p:cNvSpPr>
          <p:nvPr/>
        </p:nvSpPr>
        <p:spPr bwMode="auto">
          <a:xfrm>
            <a:off x="2651125" y="3505200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81 w 81"/>
              <a:gd name="T5" fmla="*/ 49 h 63"/>
              <a:gd name="T6" fmla="*/ 72 w 81"/>
              <a:gd name="T7" fmla="*/ 56 h 63"/>
              <a:gd name="T8" fmla="*/ 63 w 81"/>
              <a:gd name="T9" fmla="*/ 63 h 63"/>
              <a:gd name="T10" fmla="*/ 54 w 81"/>
              <a:gd name="T11" fmla="*/ 63 h 63"/>
              <a:gd name="T12" fmla="*/ 45 w 81"/>
              <a:gd name="T13" fmla="*/ 63 h 63"/>
              <a:gd name="T14" fmla="*/ 36 w 81"/>
              <a:gd name="T15" fmla="*/ 63 h 63"/>
              <a:gd name="T16" fmla="*/ 27 w 81"/>
              <a:gd name="T17" fmla="*/ 63 h 63"/>
              <a:gd name="T18" fmla="*/ 18 w 81"/>
              <a:gd name="T19" fmla="*/ 63 h 63"/>
              <a:gd name="T20" fmla="*/ 9 w 81"/>
              <a:gd name="T21" fmla="*/ 56 h 63"/>
              <a:gd name="T22" fmla="*/ 0 w 81"/>
              <a:gd name="T23" fmla="*/ 49 h 63"/>
              <a:gd name="T24" fmla="*/ 0 w 81"/>
              <a:gd name="T25" fmla="*/ 42 h 63"/>
              <a:gd name="T26" fmla="*/ 0 w 81"/>
              <a:gd name="T27" fmla="*/ 35 h 63"/>
              <a:gd name="T28" fmla="*/ 0 w 81"/>
              <a:gd name="T29" fmla="*/ 28 h 63"/>
              <a:gd name="T30" fmla="*/ 0 w 81"/>
              <a:gd name="T31" fmla="*/ 21 h 63"/>
              <a:gd name="T32" fmla="*/ 9 w 81"/>
              <a:gd name="T33" fmla="*/ 21 h 63"/>
              <a:gd name="T34" fmla="*/ 9 w 81"/>
              <a:gd name="T35" fmla="*/ 14 h 63"/>
              <a:gd name="T36" fmla="*/ 18 w 81"/>
              <a:gd name="T37" fmla="*/ 14 h 63"/>
              <a:gd name="T38" fmla="*/ 27 w 81"/>
              <a:gd name="T39" fmla="*/ 7 h 63"/>
              <a:gd name="T40" fmla="*/ 36 w 81"/>
              <a:gd name="T41" fmla="*/ 0 h 63"/>
              <a:gd name="T42" fmla="*/ 45 w 81"/>
              <a:gd name="T43" fmla="*/ 0 h 63"/>
              <a:gd name="T44" fmla="*/ 54 w 81"/>
              <a:gd name="T45" fmla="*/ 7 h 63"/>
              <a:gd name="T46" fmla="*/ 63 w 81"/>
              <a:gd name="T47" fmla="*/ 14 h 63"/>
              <a:gd name="T48" fmla="*/ 72 w 81"/>
              <a:gd name="T49" fmla="*/ 14 h 63"/>
              <a:gd name="T50" fmla="*/ 72 w 81"/>
              <a:gd name="T51" fmla="*/ 21 h 63"/>
              <a:gd name="T52" fmla="*/ 81 w 81"/>
              <a:gd name="T53" fmla="*/ 21 h 63"/>
              <a:gd name="T54" fmla="*/ 81 w 81"/>
              <a:gd name="T55" fmla="*/ 28 h 63"/>
              <a:gd name="T56" fmla="*/ 81 w 81"/>
              <a:gd name="T5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9" y="21"/>
                </a:lnTo>
                <a:lnTo>
                  <a:pt x="9" y="14"/>
                </a:lnTo>
                <a:lnTo>
                  <a:pt x="18" y="14"/>
                </a:lnTo>
                <a:lnTo>
                  <a:pt x="27" y="7"/>
                </a:lnTo>
                <a:lnTo>
                  <a:pt x="36" y="0"/>
                </a:lnTo>
                <a:lnTo>
                  <a:pt x="45" y="0"/>
                </a:lnTo>
                <a:lnTo>
                  <a:pt x="54" y="7"/>
                </a:lnTo>
                <a:lnTo>
                  <a:pt x="63" y="14"/>
                </a:lnTo>
                <a:lnTo>
                  <a:pt x="72" y="14"/>
                </a:lnTo>
                <a:lnTo>
                  <a:pt x="72" y="21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7" name="Freeform 485"/>
          <p:cNvSpPr>
            <a:spLocks/>
          </p:cNvSpPr>
          <p:nvPr/>
        </p:nvSpPr>
        <p:spPr bwMode="auto">
          <a:xfrm>
            <a:off x="2651125" y="3505200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81 w 81"/>
              <a:gd name="T5" fmla="*/ 49 h 63"/>
              <a:gd name="T6" fmla="*/ 72 w 81"/>
              <a:gd name="T7" fmla="*/ 56 h 63"/>
              <a:gd name="T8" fmla="*/ 72 w 81"/>
              <a:gd name="T9" fmla="*/ 56 h 63"/>
              <a:gd name="T10" fmla="*/ 63 w 81"/>
              <a:gd name="T11" fmla="*/ 63 h 63"/>
              <a:gd name="T12" fmla="*/ 54 w 81"/>
              <a:gd name="T13" fmla="*/ 63 h 63"/>
              <a:gd name="T14" fmla="*/ 45 w 81"/>
              <a:gd name="T15" fmla="*/ 63 h 63"/>
              <a:gd name="T16" fmla="*/ 45 w 81"/>
              <a:gd name="T17" fmla="*/ 63 h 63"/>
              <a:gd name="T18" fmla="*/ 36 w 81"/>
              <a:gd name="T19" fmla="*/ 63 h 63"/>
              <a:gd name="T20" fmla="*/ 27 w 81"/>
              <a:gd name="T21" fmla="*/ 63 h 63"/>
              <a:gd name="T22" fmla="*/ 18 w 81"/>
              <a:gd name="T23" fmla="*/ 63 h 63"/>
              <a:gd name="T24" fmla="*/ 9 w 81"/>
              <a:gd name="T25" fmla="*/ 56 h 63"/>
              <a:gd name="T26" fmla="*/ 9 w 81"/>
              <a:gd name="T27" fmla="*/ 56 h 63"/>
              <a:gd name="T28" fmla="*/ 0 w 81"/>
              <a:gd name="T29" fmla="*/ 49 h 63"/>
              <a:gd name="T30" fmla="*/ 0 w 81"/>
              <a:gd name="T31" fmla="*/ 42 h 63"/>
              <a:gd name="T32" fmla="*/ 0 w 81"/>
              <a:gd name="T33" fmla="*/ 35 h 63"/>
              <a:gd name="T34" fmla="*/ 0 w 81"/>
              <a:gd name="T35" fmla="*/ 28 h 63"/>
              <a:gd name="T36" fmla="*/ 0 w 81"/>
              <a:gd name="T37" fmla="*/ 21 h 63"/>
              <a:gd name="T38" fmla="*/ 9 w 81"/>
              <a:gd name="T39" fmla="*/ 21 h 63"/>
              <a:gd name="T40" fmla="*/ 9 w 81"/>
              <a:gd name="T41" fmla="*/ 14 h 63"/>
              <a:gd name="T42" fmla="*/ 18 w 81"/>
              <a:gd name="T43" fmla="*/ 14 h 63"/>
              <a:gd name="T44" fmla="*/ 27 w 81"/>
              <a:gd name="T45" fmla="*/ 7 h 63"/>
              <a:gd name="T46" fmla="*/ 36 w 81"/>
              <a:gd name="T47" fmla="*/ 0 h 63"/>
              <a:gd name="T48" fmla="*/ 45 w 81"/>
              <a:gd name="T49" fmla="*/ 0 h 63"/>
              <a:gd name="T50" fmla="*/ 45 w 81"/>
              <a:gd name="T51" fmla="*/ 0 h 63"/>
              <a:gd name="T52" fmla="*/ 54 w 81"/>
              <a:gd name="T53" fmla="*/ 7 h 63"/>
              <a:gd name="T54" fmla="*/ 63 w 81"/>
              <a:gd name="T55" fmla="*/ 14 h 63"/>
              <a:gd name="T56" fmla="*/ 72 w 81"/>
              <a:gd name="T57" fmla="*/ 14 h 63"/>
              <a:gd name="T58" fmla="*/ 72 w 81"/>
              <a:gd name="T59" fmla="*/ 21 h 63"/>
              <a:gd name="T60" fmla="*/ 81 w 81"/>
              <a:gd name="T61" fmla="*/ 21 h 63"/>
              <a:gd name="T62" fmla="*/ 81 w 81"/>
              <a:gd name="T63" fmla="*/ 28 h 63"/>
              <a:gd name="T64" fmla="*/ 81 w 81"/>
              <a:gd name="T65" fmla="*/ 35 h 63"/>
              <a:gd name="T66" fmla="*/ 81 w 81"/>
              <a:gd name="T6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45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9" y="56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9" y="21"/>
                </a:lnTo>
                <a:lnTo>
                  <a:pt x="9" y="14"/>
                </a:lnTo>
                <a:lnTo>
                  <a:pt x="18" y="14"/>
                </a:lnTo>
                <a:lnTo>
                  <a:pt x="27" y="7"/>
                </a:lnTo>
                <a:lnTo>
                  <a:pt x="36" y="0"/>
                </a:lnTo>
                <a:lnTo>
                  <a:pt x="45" y="0"/>
                </a:lnTo>
                <a:lnTo>
                  <a:pt x="45" y="0"/>
                </a:lnTo>
                <a:lnTo>
                  <a:pt x="54" y="7"/>
                </a:lnTo>
                <a:lnTo>
                  <a:pt x="63" y="14"/>
                </a:lnTo>
                <a:lnTo>
                  <a:pt x="72" y="14"/>
                </a:lnTo>
                <a:lnTo>
                  <a:pt x="72" y="21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lnTo>
                  <a:pt x="81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8" name="Freeform 486"/>
          <p:cNvSpPr>
            <a:spLocks/>
          </p:cNvSpPr>
          <p:nvPr/>
        </p:nvSpPr>
        <p:spPr bwMode="auto">
          <a:xfrm>
            <a:off x="3152775" y="3011488"/>
            <a:ext cx="117475" cy="73025"/>
          </a:xfrm>
          <a:custGeom>
            <a:avLst/>
            <a:gdLst>
              <a:gd name="T0" fmla="*/ 90 w 90"/>
              <a:gd name="T1" fmla="*/ 28 h 63"/>
              <a:gd name="T2" fmla="*/ 81 w 90"/>
              <a:gd name="T3" fmla="*/ 35 h 63"/>
              <a:gd name="T4" fmla="*/ 81 w 90"/>
              <a:gd name="T5" fmla="*/ 42 h 63"/>
              <a:gd name="T6" fmla="*/ 81 w 90"/>
              <a:gd name="T7" fmla="*/ 49 h 63"/>
              <a:gd name="T8" fmla="*/ 72 w 90"/>
              <a:gd name="T9" fmla="*/ 56 h 63"/>
              <a:gd name="T10" fmla="*/ 63 w 90"/>
              <a:gd name="T11" fmla="*/ 63 h 63"/>
              <a:gd name="T12" fmla="*/ 54 w 90"/>
              <a:gd name="T13" fmla="*/ 63 h 63"/>
              <a:gd name="T14" fmla="*/ 45 w 90"/>
              <a:gd name="T15" fmla="*/ 63 h 63"/>
              <a:gd name="T16" fmla="*/ 36 w 90"/>
              <a:gd name="T17" fmla="*/ 63 h 63"/>
              <a:gd name="T18" fmla="*/ 27 w 90"/>
              <a:gd name="T19" fmla="*/ 63 h 63"/>
              <a:gd name="T20" fmla="*/ 27 w 90"/>
              <a:gd name="T21" fmla="*/ 56 h 63"/>
              <a:gd name="T22" fmla="*/ 18 w 90"/>
              <a:gd name="T23" fmla="*/ 56 h 63"/>
              <a:gd name="T24" fmla="*/ 9 w 90"/>
              <a:gd name="T25" fmla="*/ 49 h 63"/>
              <a:gd name="T26" fmla="*/ 9 w 90"/>
              <a:gd name="T27" fmla="*/ 42 h 63"/>
              <a:gd name="T28" fmla="*/ 9 w 90"/>
              <a:gd name="T29" fmla="*/ 35 h 63"/>
              <a:gd name="T30" fmla="*/ 0 w 90"/>
              <a:gd name="T31" fmla="*/ 28 h 63"/>
              <a:gd name="T32" fmla="*/ 9 w 90"/>
              <a:gd name="T33" fmla="*/ 28 h 63"/>
              <a:gd name="T34" fmla="*/ 9 w 90"/>
              <a:gd name="T35" fmla="*/ 21 h 63"/>
              <a:gd name="T36" fmla="*/ 9 w 90"/>
              <a:gd name="T37" fmla="*/ 14 h 63"/>
              <a:gd name="T38" fmla="*/ 18 w 90"/>
              <a:gd name="T39" fmla="*/ 7 h 63"/>
              <a:gd name="T40" fmla="*/ 27 w 90"/>
              <a:gd name="T41" fmla="*/ 0 h 63"/>
              <a:gd name="T42" fmla="*/ 36 w 90"/>
              <a:gd name="T43" fmla="*/ 0 h 63"/>
              <a:gd name="T44" fmla="*/ 45 w 90"/>
              <a:gd name="T45" fmla="*/ 0 h 63"/>
              <a:gd name="T46" fmla="*/ 54 w 90"/>
              <a:gd name="T47" fmla="*/ 0 h 63"/>
              <a:gd name="T48" fmla="*/ 63 w 90"/>
              <a:gd name="T49" fmla="*/ 0 h 63"/>
              <a:gd name="T50" fmla="*/ 72 w 90"/>
              <a:gd name="T51" fmla="*/ 0 h 63"/>
              <a:gd name="T52" fmla="*/ 72 w 90"/>
              <a:gd name="T53" fmla="*/ 7 h 63"/>
              <a:gd name="T54" fmla="*/ 81 w 90"/>
              <a:gd name="T55" fmla="*/ 14 h 63"/>
              <a:gd name="T56" fmla="*/ 81 w 90"/>
              <a:gd name="T57" fmla="*/ 21 h 63"/>
              <a:gd name="T58" fmla="*/ 81 w 90"/>
              <a:gd name="T59" fmla="*/ 28 h 63"/>
              <a:gd name="T60" fmla="*/ 90 w 90"/>
              <a:gd name="T61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0" h="63">
                <a:moveTo>
                  <a:pt x="90" y="28"/>
                </a:moveTo>
                <a:lnTo>
                  <a:pt x="81" y="35"/>
                </a:ln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27" y="56"/>
                </a:lnTo>
                <a:lnTo>
                  <a:pt x="18" y="56"/>
                </a:lnTo>
                <a:lnTo>
                  <a:pt x="9" y="49"/>
                </a:lnTo>
                <a:lnTo>
                  <a:pt x="9" y="42"/>
                </a:lnTo>
                <a:lnTo>
                  <a:pt x="9" y="35"/>
                </a:lnTo>
                <a:lnTo>
                  <a:pt x="0" y="28"/>
                </a:lnTo>
                <a:lnTo>
                  <a:pt x="9" y="28"/>
                </a:lnTo>
                <a:lnTo>
                  <a:pt x="9" y="21"/>
                </a:lnTo>
                <a:lnTo>
                  <a:pt x="9" y="14"/>
                </a:lnTo>
                <a:lnTo>
                  <a:pt x="18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0"/>
                </a:lnTo>
                <a:lnTo>
                  <a:pt x="72" y="0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lnTo>
                  <a:pt x="90" y="2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19" name="Freeform 487"/>
          <p:cNvSpPr>
            <a:spLocks/>
          </p:cNvSpPr>
          <p:nvPr/>
        </p:nvSpPr>
        <p:spPr bwMode="auto">
          <a:xfrm>
            <a:off x="3152775" y="3011488"/>
            <a:ext cx="117475" cy="73025"/>
          </a:xfrm>
          <a:custGeom>
            <a:avLst/>
            <a:gdLst>
              <a:gd name="T0" fmla="*/ 90 w 90"/>
              <a:gd name="T1" fmla="*/ 28 h 63"/>
              <a:gd name="T2" fmla="*/ 81 w 90"/>
              <a:gd name="T3" fmla="*/ 35 h 63"/>
              <a:gd name="T4" fmla="*/ 81 w 90"/>
              <a:gd name="T5" fmla="*/ 42 h 63"/>
              <a:gd name="T6" fmla="*/ 81 w 90"/>
              <a:gd name="T7" fmla="*/ 49 h 63"/>
              <a:gd name="T8" fmla="*/ 72 w 90"/>
              <a:gd name="T9" fmla="*/ 56 h 63"/>
              <a:gd name="T10" fmla="*/ 72 w 90"/>
              <a:gd name="T11" fmla="*/ 56 h 63"/>
              <a:gd name="T12" fmla="*/ 63 w 90"/>
              <a:gd name="T13" fmla="*/ 63 h 63"/>
              <a:gd name="T14" fmla="*/ 54 w 90"/>
              <a:gd name="T15" fmla="*/ 63 h 63"/>
              <a:gd name="T16" fmla="*/ 45 w 90"/>
              <a:gd name="T17" fmla="*/ 63 h 63"/>
              <a:gd name="T18" fmla="*/ 36 w 90"/>
              <a:gd name="T19" fmla="*/ 63 h 63"/>
              <a:gd name="T20" fmla="*/ 27 w 90"/>
              <a:gd name="T21" fmla="*/ 63 h 63"/>
              <a:gd name="T22" fmla="*/ 27 w 90"/>
              <a:gd name="T23" fmla="*/ 56 h 63"/>
              <a:gd name="T24" fmla="*/ 18 w 90"/>
              <a:gd name="T25" fmla="*/ 56 h 63"/>
              <a:gd name="T26" fmla="*/ 9 w 90"/>
              <a:gd name="T27" fmla="*/ 49 h 63"/>
              <a:gd name="T28" fmla="*/ 9 w 90"/>
              <a:gd name="T29" fmla="*/ 42 h 63"/>
              <a:gd name="T30" fmla="*/ 9 w 90"/>
              <a:gd name="T31" fmla="*/ 35 h 63"/>
              <a:gd name="T32" fmla="*/ 0 w 90"/>
              <a:gd name="T33" fmla="*/ 28 h 63"/>
              <a:gd name="T34" fmla="*/ 9 w 90"/>
              <a:gd name="T35" fmla="*/ 28 h 63"/>
              <a:gd name="T36" fmla="*/ 9 w 90"/>
              <a:gd name="T37" fmla="*/ 21 h 63"/>
              <a:gd name="T38" fmla="*/ 9 w 90"/>
              <a:gd name="T39" fmla="*/ 14 h 63"/>
              <a:gd name="T40" fmla="*/ 18 w 90"/>
              <a:gd name="T41" fmla="*/ 7 h 63"/>
              <a:gd name="T42" fmla="*/ 27 w 90"/>
              <a:gd name="T43" fmla="*/ 0 h 63"/>
              <a:gd name="T44" fmla="*/ 27 w 90"/>
              <a:gd name="T45" fmla="*/ 0 h 63"/>
              <a:gd name="T46" fmla="*/ 36 w 90"/>
              <a:gd name="T47" fmla="*/ 0 h 63"/>
              <a:gd name="T48" fmla="*/ 45 w 90"/>
              <a:gd name="T49" fmla="*/ 0 h 63"/>
              <a:gd name="T50" fmla="*/ 54 w 90"/>
              <a:gd name="T51" fmla="*/ 0 h 63"/>
              <a:gd name="T52" fmla="*/ 63 w 90"/>
              <a:gd name="T53" fmla="*/ 0 h 63"/>
              <a:gd name="T54" fmla="*/ 72 w 90"/>
              <a:gd name="T55" fmla="*/ 0 h 63"/>
              <a:gd name="T56" fmla="*/ 72 w 90"/>
              <a:gd name="T57" fmla="*/ 7 h 63"/>
              <a:gd name="T58" fmla="*/ 81 w 90"/>
              <a:gd name="T59" fmla="*/ 14 h 63"/>
              <a:gd name="T60" fmla="*/ 81 w 90"/>
              <a:gd name="T61" fmla="*/ 21 h 63"/>
              <a:gd name="T62" fmla="*/ 81 w 90"/>
              <a:gd name="T63" fmla="*/ 28 h 63"/>
              <a:gd name="T64" fmla="*/ 90 w 90"/>
              <a:gd name="T65" fmla="*/ 28 h 63"/>
              <a:gd name="T66" fmla="*/ 90 w 90"/>
              <a:gd name="T67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63">
                <a:moveTo>
                  <a:pt x="90" y="28"/>
                </a:moveTo>
                <a:lnTo>
                  <a:pt x="81" y="35"/>
                </a:ln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27" y="56"/>
                </a:lnTo>
                <a:lnTo>
                  <a:pt x="18" y="56"/>
                </a:lnTo>
                <a:lnTo>
                  <a:pt x="9" y="49"/>
                </a:lnTo>
                <a:lnTo>
                  <a:pt x="9" y="42"/>
                </a:lnTo>
                <a:lnTo>
                  <a:pt x="9" y="35"/>
                </a:lnTo>
                <a:lnTo>
                  <a:pt x="0" y="28"/>
                </a:lnTo>
                <a:lnTo>
                  <a:pt x="9" y="28"/>
                </a:lnTo>
                <a:lnTo>
                  <a:pt x="9" y="21"/>
                </a:lnTo>
                <a:lnTo>
                  <a:pt x="9" y="14"/>
                </a:lnTo>
                <a:lnTo>
                  <a:pt x="18" y="7"/>
                </a:lnTo>
                <a:lnTo>
                  <a:pt x="27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0"/>
                </a:lnTo>
                <a:lnTo>
                  <a:pt x="72" y="0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lnTo>
                  <a:pt x="90" y="28"/>
                </a:lnTo>
                <a:lnTo>
                  <a:pt x="90" y="2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0" name="Line 488"/>
          <p:cNvSpPr>
            <a:spLocks noChangeShapeType="1"/>
          </p:cNvSpPr>
          <p:nvPr/>
        </p:nvSpPr>
        <p:spPr bwMode="auto">
          <a:xfrm flipV="1">
            <a:off x="2709863" y="3321050"/>
            <a:ext cx="1587" cy="184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1" name="Freeform 489"/>
          <p:cNvSpPr>
            <a:spLocks/>
          </p:cNvSpPr>
          <p:nvPr/>
        </p:nvSpPr>
        <p:spPr bwMode="auto">
          <a:xfrm>
            <a:off x="2673350" y="3262313"/>
            <a:ext cx="71438" cy="58737"/>
          </a:xfrm>
          <a:custGeom>
            <a:avLst/>
            <a:gdLst>
              <a:gd name="T0" fmla="*/ 54 w 54"/>
              <a:gd name="T1" fmla="*/ 21 h 49"/>
              <a:gd name="T2" fmla="*/ 54 w 54"/>
              <a:gd name="T3" fmla="*/ 28 h 49"/>
              <a:gd name="T4" fmla="*/ 54 w 54"/>
              <a:gd name="T5" fmla="*/ 35 h 49"/>
              <a:gd name="T6" fmla="*/ 45 w 54"/>
              <a:gd name="T7" fmla="*/ 35 h 49"/>
              <a:gd name="T8" fmla="*/ 36 w 54"/>
              <a:gd name="T9" fmla="*/ 42 h 49"/>
              <a:gd name="T10" fmla="*/ 27 w 54"/>
              <a:gd name="T11" fmla="*/ 49 h 49"/>
              <a:gd name="T12" fmla="*/ 18 w 54"/>
              <a:gd name="T13" fmla="*/ 49 h 49"/>
              <a:gd name="T14" fmla="*/ 18 w 54"/>
              <a:gd name="T15" fmla="*/ 42 h 49"/>
              <a:gd name="T16" fmla="*/ 9 w 54"/>
              <a:gd name="T17" fmla="*/ 42 h 49"/>
              <a:gd name="T18" fmla="*/ 0 w 54"/>
              <a:gd name="T19" fmla="*/ 35 h 49"/>
              <a:gd name="T20" fmla="*/ 0 w 54"/>
              <a:gd name="T21" fmla="*/ 28 h 49"/>
              <a:gd name="T22" fmla="*/ 0 w 54"/>
              <a:gd name="T23" fmla="*/ 21 h 49"/>
              <a:gd name="T24" fmla="*/ 0 w 54"/>
              <a:gd name="T25" fmla="*/ 14 h 49"/>
              <a:gd name="T26" fmla="*/ 0 w 54"/>
              <a:gd name="T27" fmla="*/ 7 h 49"/>
              <a:gd name="T28" fmla="*/ 9 w 54"/>
              <a:gd name="T29" fmla="*/ 7 h 49"/>
              <a:gd name="T30" fmla="*/ 18 w 54"/>
              <a:gd name="T31" fmla="*/ 0 h 49"/>
              <a:gd name="T32" fmla="*/ 27 w 54"/>
              <a:gd name="T33" fmla="*/ 0 h 49"/>
              <a:gd name="T34" fmla="*/ 36 w 54"/>
              <a:gd name="T35" fmla="*/ 0 h 49"/>
              <a:gd name="T36" fmla="*/ 36 w 54"/>
              <a:gd name="T37" fmla="*/ 7 h 49"/>
              <a:gd name="T38" fmla="*/ 45 w 54"/>
              <a:gd name="T39" fmla="*/ 7 h 49"/>
              <a:gd name="T40" fmla="*/ 54 w 54"/>
              <a:gd name="T41" fmla="*/ 14 h 49"/>
              <a:gd name="T42" fmla="*/ 54 w 54"/>
              <a:gd name="T43" fmla="*/ 2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4" h="49">
                <a:moveTo>
                  <a:pt x="54" y="21"/>
                </a:moveTo>
                <a:lnTo>
                  <a:pt x="54" y="28"/>
                </a:lnTo>
                <a:lnTo>
                  <a:pt x="54" y="35"/>
                </a:lnTo>
                <a:lnTo>
                  <a:pt x="45" y="35"/>
                </a:lnTo>
                <a:lnTo>
                  <a:pt x="36" y="42"/>
                </a:lnTo>
                <a:lnTo>
                  <a:pt x="27" y="49"/>
                </a:lnTo>
                <a:lnTo>
                  <a:pt x="18" y="49"/>
                </a:lnTo>
                <a:lnTo>
                  <a:pt x="18" y="42"/>
                </a:lnTo>
                <a:lnTo>
                  <a:pt x="9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9" y="7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36" y="7"/>
                </a:lnTo>
                <a:lnTo>
                  <a:pt x="45" y="7"/>
                </a:lnTo>
                <a:lnTo>
                  <a:pt x="54" y="14"/>
                </a:lnTo>
                <a:lnTo>
                  <a:pt x="54" y="2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2" name="Freeform 490"/>
          <p:cNvSpPr>
            <a:spLocks/>
          </p:cNvSpPr>
          <p:nvPr/>
        </p:nvSpPr>
        <p:spPr bwMode="auto">
          <a:xfrm>
            <a:off x="2673350" y="3262313"/>
            <a:ext cx="71438" cy="58737"/>
          </a:xfrm>
          <a:custGeom>
            <a:avLst/>
            <a:gdLst>
              <a:gd name="T0" fmla="*/ 54 w 54"/>
              <a:gd name="T1" fmla="*/ 21 h 49"/>
              <a:gd name="T2" fmla="*/ 54 w 54"/>
              <a:gd name="T3" fmla="*/ 28 h 49"/>
              <a:gd name="T4" fmla="*/ 54 w 54"/>
              <a:gd name="T5" fmla="*/ 28 h 49"/>
              <a:gd name="T6" fmla="*/ 54 w 54"/>
              <a:gd name="T7" fmla="*/ 35 h 49"/>
              <a:gd name="T8" fmla="*/ 45 w 54"/>
              <a:gd name="T9" fmla="*/ 35 h 49"/>
              <a:gd name="T10" fmla="*/ 36 w 54"/>
              <a:gd name="T11" fmla="*/ 42 h 49"/>
              <a:gd name="T12" fmla="*/ 36 w 54"/>
              <a:gd name="T13" fmla="*/ 42 h 49"/>
              <a:gd name="T14" fmla="*/ 27 w 54"/>
              <a:gd name="T15" fmla="*/ 49 h 49"/>
              <a:gd name="T16" fmla="*/ 27 w 54"/>
              <a:gd name="T17" fmla="*/ 49 h 49"/>
              <a:gd name="T18" fmla="*/ 18 w 54"/>
              <a:gd name="T19" fmla="*/ 49 h 49"/>
              <a:gd name="T20" fmla="*/ 18 w 54"/>
              <a:gd name="T21" fmla="*/ 42 h 49"/>
              <a:gd name="T22" fmla="*/ 9 w 54"/>
              <a:gd name="T23" fmla="*/ 42 h 49"/>
              <a:gd name="T24" fmla="*/ 0 w 54"/>
              <a:gd name="T25" fmla="*/ 35 h 49"/>
              <a:gd name="T26" fmla="*/ 0 w 54"/>
              <a:gd name="T27" fmla="*/ 35 h 49"/>
              <a:gd name="T28" fmla="*/ 0 w 54"/>
              <a:gd name="T29" fmla="*/ 28 h 49"/>
              <a:gd name="T30" fmla="*/ 0 w 54"/>
              <a:gd name="T31" fmla="*/ 28 h 49"/>
              <a:gd name="T32" fmla="*/ 0 w 54"/>
              <a:gd name="T33" fmla="*/ 21 h 49"/>
              <a:gd name="T34" fmla="*/ 0 w 54"/>
              <a:gd name="T35" fmla="*/ 21 h 49"/>
              <a:gd name="T36" fmla="*/ 0 w 54"/>
              <a:gd name="T37" fmla="*/ 14 h 49"/>
              <a:gd name="T38" fmla="*/ 0 w 54"/>
              <a:gd name="T39" fmla="*/ 14 h 49"/>
              <a:gd name="T40" fmla="*/ 0 w 54"/>
              <a:gd name="T41" fmla="*/ 7 h 49"/>
              <a:gd name="T42" fmla="*/ 9 w 54"/>
              <a:gd name="T43" fmla="*/ 7 h 49"/>
              <a:gd name="T44" fmla="*/ 18 w 54"/>
              <a:gd name="T45" fmla="*/ 0 h 49"/>
              <a:gd name="T46" fmla="*/ 18 w 54"/>
              <a:gd name="T47" fmla="*/ 0 h 49"/>
              <a:gd name="T48" fmla="*/ 27 w 54"/>
              <a:gd name="T49" fmla="*/ 0 h 49"/>
              <a:gd name="T50" fmla="*/ 27 w 54"/>
              <a:gd name="T51" fmla="*/ 0 h 49"/>
              <a:gd name="T52" fmla="*/ 36 w 54"/>
              <a:gd name="T53" fmla="*/ 0 h 49"/>
              <a:gd name="T54" fmla="*/ 36 w 54"/>
              <a:gd name="T55" fmla="*/ 7 h 49"/>
              <a:gd name="T56" fmla="*/ 45 w 54"/>
              <a:gd name="T57" fmla="*/ 7 h 49"/>
              <a:gd name="T58" fmla="*/ 54 w 54"/>
              <a:gd name="T59" fmla="*/ 14 h 49"/>
              <a:gd name="T60" fmla="*/ 54 w 54"/>
              <a:gd name="T61" fmla="*/ 14 h 49"/>
              <a:gd name="T62" fmla="*/ 54 w 54"/>
              <a:gd name="T63" fmla="*/ 21 h 49"/>
              <a:gd name="T64" fmla="*/ 54 w 54"/>
              <a:gd name="T65" fmla="*/ 21 h 49"/>
              <a:gd name="T66" fmla="*/ 54 w 54"/>
              <a:gd name="T67" fmla="*/ 2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" h="49">
                <a:moveTo>
                  <a:pt x="54" y="21"/>
                </a:moveTo>
                <a:lnTo>
                  <a:pt x="54" y="28"/>
                </a:lnTo>
                <a:lnTo>
                  <a:pt x="54" y="28"/>
                </a:lnTo>
                <a:lnTo>
                  <a:pt x="54" y="35"/>
                </a:lnTo>
                <a:lnTo>
                  <a:pt x="45" y="35"/>
                </a:lnTo>
                <a:lnTo>
                  <a:pt x="36" y="42"/>
                </a:lnTo>
                <a:lnTo>
                  <a:pt x="36" y="42"/>
                </a:lnTo>
                <a:lnTo>
                  <a:pt x="27" y="49"/>
                </a:lnTo>
                <a:lnTo>
                  <a:pt x="27" y="49"/>
                </a:lnTo>
                <a:lnTo>
                  <a:pt x="18" y="49"/>
                </a:lnTo>
                <a:lnTo>
                  <a:pt x="18" y="42"/>
                </a:lnTo>
                <a:lnTo>
                  <a:pt x="9" y="42"/>
                </a:lnTo>
                <a:lnTo>
                  <a:pt x="0" y="35"/>
                </a:lnTo>
                <a:lnTo>
                  <a:pt x="0" y="35"/>
                </a:lnTo>
                <a:lnTo>
                  <a:pt x="0" y="28"/>
                </a:lnTo>
                <a:lnTo>
                  <a:pt x="0" y="28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0" y="7"/>
                </a:lnTo>
                <a:lnTo>
                  <a:pt x="9" y="7"/>
                </a:lnTo>
                <a:lnTo>
                  <a:pt x="18" y="0"/>
                </a:lnTo>
                <a:lnTo>
                  <a:pt x="18" y="0"/>
                </a:lnTo>
                <a:lnTo>
                  <a:pt x="27" y="0"/>
                </a:lnTo>
                <a:lnTo>
                  <a:pt x="27" y="0"/>
                </a:lnTo>
                <a:lnTo>
                  <a:pt x="36" y="0"/>
                </a:lnTo>
                <a:lnTo>
                  <a:pt x="36" y="7"/>
                </a:lnTo>
                <a:lnTo>
                  <a:pt x="45" y="7"/>
                </a:lnTo>
                <a:lnTo>
                  <a:pt x="54" y="14"/>
                </a:lnTo>
                <a:lnTo>
                  <a:pt x="54" y="14"/>
                </a:lnTo>
                <a:lnTo>
                  <a:pt x="54" y="21"/>
                </a:lnTo>
                <a:lnTo>
                  <a:pt x="54" y="21"/>
                </a:lnTo>
                <a:lnTo>
                  <a:pt x="5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3" name="Line 491"/>
          <p:cNvSpPr>
            <a:spLocks noChangeShapeType="1"/>
          </p:cNvSpPr>
          <p:nvPr/>
        </p:nvSpPr>
        <p:spPr bwMode="auto">
          <a:xfrm flipV="1">
            <a:off x="2709863" y="3068638"/>
            <a:ext cx="1587" cy="1936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4" name="Freeform 492"/>
          <p:cNvSpPr>
            <a:spLocks/>
          </p:cNvSpPr>
          <p:nvPr/>
        </p:nvSpPr>
        <p:spPr bwMode="auto">
          <a:xfrm>
            <a:off x="2147888" y="3497263"/>
            <a:ext cx="104775" cy="76200"/>
          </a:xfrm>
          <a:custGeom>
            <a:avLst/>
            <a:gdLst>
              <a:gd name="T0" fmla="*/ 81 w 81"/>
              <a:gd name="T1" fmla="*/ 28 h 63"/>
              <a:gd name="T2" fmla="*/ 81 w 81"/>
              <a:gd name="T3" fmla="*/ 35 h 63"/>
              <a:gd name="T4" fmla="*/ 81 w 81"/>
              <a:gd name="T5" fmla="*/ 42 h 63"/>
              <a:gd name="T6" fmla="*/ 81 w 81"/>
              <a:gd name="T7" fmla="*/ 49 h 63"/>
              <a:gd name="T8" fmla="*/ 72 w 81"/>
              <a:gd name="T9" fmla="*/ 56 h 63"/>
              <a:gd name="T10" fmla="*/ 63 w 81"/>
              <a:gd name="T11" fmla="*/ 56 h 63"/>
              <a:gd name="T12" fmla="*/ 54 w 81"/>
              <a:gd name="T13" fmla="*/ 63 h 63"/>
              <a:gd name="T14" fmla="*/ 45 w 81"/>
              <a:gd name="T15" fmla="*/ 63 h 63"/>
              <a:gd name="T16" fmla="*/ 36 w 81"/>
              <a:gd name="T17" fmla="*/ 63 h 63"/>
              <a:gd name="T18" fmla="*/ 27 w 81"/>
              <a:gd name="T19" fmla="*/ 63 h 63"/>
              <a:gd name="T20" fmla="*/ 18 w 81"/>
              <a:gd name="T21" fmla="*/ 56 h 63"/>
              <a:gd name="T22" fmla="*/ 9 w 81"/>
              <a:gd name="T23" fmla="*/ 56 h 63"/>
              <a:gd name="T24" fmla="*/ 9 w 81"/>
              <a:gd name="T25" fmla="*/ 49 h 63"/>
              <a:gd name="T26" fmla="*/ 9 w 81"/>
              <a:gd name="T27" fmla="*/ 42 h 63"/>
              <a:gd name="T28" fmla="*/ 0 w 81"/>
              <a:gd name="T29" fmla="*/ 35 h 63"/>
              <a:gd name="T30" fmla="*/ 0 w 81"/>
              <a:gd name="T31" fmla="*/ 28 h 63"/>
              <a:gd name="T32" fmla="*/ 9 w 81"/>
              <a:gd name="T33" fmla="*/ 21 h 63"/>
              <a:gd name="T34" fmla="*/ 9 w 81"/>
              <a:gd name="T35" fmla="*/ 14 h 63"/>
              <a:gd name="T36" fmla="*/ 9 w 81"/>
              <a:gd name="T37" fmla="*/ 7 h 63"/>
              <a:gd name="T38" fmla="*/ 18 w 81"/>
              <a:gd name="T39" fmla="*/ 7 h 63"/>
              <a:gd name="T40" fmla="*/ 27 w 81"/>
              <a:gd name="T41" fmla="*/ 0 h 63"/>
              <a:gd name="T42" fmla="*/ 36 w 81"/>
              <a:gd name="T43" fmla="*/ 0 h 63"/>
              <a:gd name="T44" fmla="*/ 45 w 81"/>
              <a:gd name="T45" fmla="*/ 0 h 63"/>
              <a:gd name="T46" fmla="*/ 54 w 81"/>
              <a:gd name="T47" fmla="*/ 0 h 63"/>
              <a:gd name="T48" fmla="*/ 63 w 81"/>
              <a:gd name="T49" fmla="*/ 7 h 63"/>
              <a:gd name="T50" fmla="*/ 72 w 81"/>
              <a:gd name="T51" fmla="*/ 7 h 63"/>
              <a:gd name="T52" fmla="*/ 81 w 81"/>
              <a:gd name="T53" fmla="*/ 14 h 63"/>
              <a:gd name="T54" fmla="*/ 81 w 81"/>
              <a:gd name="T55" fmla="*/ 21 h 63"/>
              <a:gd name="T56" fmla="*/ 81 w 81"/>
              <a:gd name="T57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" h="63">
                <a:moveTo>
                  <a:pt x="81" y="28"/>
                </a:moveTo>
                <a:lnTo>
                  <a:pt x="81" y="35"/>
                </a:ln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9" y="42"/>
                </a:lnTo>
                <a:lnTo>
                  <a:pt x="0" y="35"/>
                </a:lnTo>
                <a:lnTo>
                  <a:pt x="0" y="28"/>
                </a:lnTo>
                <a:lnTo>
                  <a:pt x="9" y="21"/>
                </a:lnTo>
                <a:lnTo>
                  <a:pt x="9" y="14"/>
                </a:lnTo>
                <a:lnTo>
                  <a:pt x="9" y="7"/>
                </a:lnTo>
                <a:lnTo>
                  <a:pt x="18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7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5" name="Freeform 493"/>
          <p:cNvSpPr>
            <a:spLocks/>
          </p:cNvSpPr>
          <p:nvPr/>
        </p:nvSpPr>
        <p:spPr bwMode="auto">
          <a:xfrm>
            <a:off x="2147888" y="3497263"/>
            <a:ext cx="104775" cy="76200"/>
          </a:xfrm>
          <a:custGeom>
            <a:avLst/>
            <a:gdLst>
              <a:gd name="T0" fmla="*/ 81 w 81"/>
              <a:gd name="T1" fmla="*/ 28 h 63"/>
              <a:gd name="T2" fmla="*/ 81 w 81"/>
              <a:gd name="T3" fmla="*/ 35 h 63"/>
              <a:gd name="T4" fmla="*/ 81 w 81"/>
              <a:gd name="T5" fmla="*/ 42 h 63"/>
              <a:gd name="T6" fmla="*/ 81 w 81"/>
              <a:gd name="T7" fmla="*/ 49 h 63"/>
              <a:gd name="T8" fmla="*/ 72 w 81"/>
              <a:gd name="T9" fmla="*/ 56 h 63"/>
              <a:gd name="T10" fmla="*/ 63 w 81"/>
              <a:gd name="T11" fmla="*/ 56 h 63"/>
              <a:gd name="T12" fmla="*/ 54 w 81"/>
              <a:gd name="T13" fmla="*/ 63 h 63"/>
              <a:gd name="T14" fmla="*/ 54 w 81"/>
              <a:gd name="T15" fmla="*/ 63 h 63"/>
              <a:gd name="T16" fmla="*/ 45 w 81"/>
              <a:gd name="T17" fmla="*/ 63 h 63"/>
              <a:gd name="T18" fmla="*/ 36 w 81"/>
              <a:gd name="T19" fmla="*/ 63 h 63"/>
              <a:gd name="T20" fmla="*/ 27 w 81"/>
              <a:gd name="T21" fmla="*/ 63 h 63"/>
              <a:gd name="T22" fmla="*/ 18 w 81"/>
              <a:gd name="T23" fmla="*/ 56 h 63"/>
              <a:gd name="T24" fmla="*/ 9 w 81"/>
              <a:gd name="T25" fmla="*/ 56 h 63"/>
              <a:gd name="T26" fmla="*/ 9 w 81"/>
              <a:gd name="T27" fmla="*/ 49 h 63"/>
              <a:gd name="T28" fmla="*/ 9 w 81"/>
              <a:gd name="T29" fmla="*/ 42 h 63"/>
              <a:gd name="T30" fmla="*/ 0 w 81"/>
              <a:gd name="T31" fmla="*/ 35 h 63"/>
              <a:gd name="T32" fmla="*/ 0 w 81"/>
              <a:gd name="T33" fmla="*/ 28 h 63"/>
              <a:gd name="T34" fmla="*/ 0 w 81"/>
              <a:gd name="T35" fmla="*/ 28 h 63"/>
              <a:gd name="T36" fmla="*/ 9 w 81"/>
              <a:gd name="T37" fmla="*/ 21 h 63"/>
              <a:gd name="T38" fmla="*/ 9 w 81"/>
              <a:gd name="T39" fmla="*/ 14 h 63"/>
              <a:gd name="T40" fmla="*/ 9 w 81"/>
              <a:gd name="T41" fmla="*/ 7 h 63"/>
              <a:gd name="T42" fmla="*/ 18 w 81"/>
              <a:gd name="T43" fmla="*/ 7 h 63"/>
              <a:gd name="T44" fmla="*/ 27 w 81"/>
              <a:gd name="T45" fmla="*/ 0 h 63"/>
              <a:gd name="T46" fmla="*/ 36 w 81"/>
              <a:gd name="T47" fmla="*/ 0 h 63"/>
              <a:gd name="T48" fmla="*/ 45 w 81"/>
              <a:gd name="T49" fmla="*/ 0 h 63"/>
              <a:gd name="T50" fmla="*/ 54 w 81"/>
              <a:gd name="T51" fmla="*/ 0 h 63"/>
              <a:gd name="T52" fmla="*/ 54 w 81"/>
              <a:gd name="T53" fmla="*/ 0 h 63"/>
              <a:gd name="T54" fmla="*/ 63 w 81"/>
              <a:gd name="T55" fmla="*/ 7 h 63"/>
              <a:gd name="T56" fmla="*/ 72 w 81"/>
              <a:gd name="T57" fmla="*/ 7 h 63"/>
              <a:gd name="T58" fmla="*/ 81 w 81"/>
              <a:gd name="T59" fmla="*/ 14 h 63"/>
              <a:gd name="T60" fmla="*/ 81 w 81"/>
              <a:gd name="T61" fmla="*/ 21 h 63"/>
              <a:gd name="T62" fmla="*/ 81 w 81"/>
              <a:gd name="T63" fmla="*/ 28 h 63"/>
              <a:gd name="T64" fmla="*/ 81 w 81"/>
              <a:gd name="T65" fmla="*/ 28 h 63"/>
              <a:gd name="T66" fmla="*/ 81 w 81"/>
              <a:gd name="T67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" h="63">
                <a:moveTo>
                  <a:pt x="81" y="28"/>
                </a:moveTo>
                <a:lnTo>
                  <a:pt x="81" y="35"/>
                </a:ln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9" y="42"/>
                </a:lnTo>
                <a:lnTo>
                  <a:pt x="0" y="35"/>
                </a:lnTo>
                <a:lnTo>
                  <a:pt x="0" y="28"/>
                </a:lnTo>
                <a:lnTo>
                  <a:pt x="0" y="28"/>
                </a:lnTo>
                <a:lnTo>
                  <a:pt x="9" y="21"/>
                </a:lnTo>
                <a:lnTo>
                  <a:pt x="9" y="14"/>
                </a:lnTo>
                <a:lnTo>
                  <a:pt x="9" y="7"/>
                </a:lnTo>
                <a:lnTo>
                  <a:pt x="18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54" y="0"/>
                </a:lnTo>
                <a:lnTo>
                  <a:pt x="63" y="7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lnTo>
                  <a:pt x="81" y="28"/>
                </a:lnTo>
                <a:lnTo>
                  <a:pt x="81" y="2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6" name="Freeform 494"/>
          <p:cNvSpPr>
            <a:spLocks/>
          </p:cNvSpPr>
          <p:nvPr/>
        </p:nvSpPr>
        <p:spPr bwMode="auto">
          <a:xfrm>
            <a:off x="2663825" y="2992438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72 w 81"/>
              <a:gd name="T5" fmla="*/ 42 h 63"/>
              <a:gd name="T6" fmla="*/ 72 w 81"/>
              <a:gd name="T7" fmla="*/ 49 h 63"/>
              <a:gd name="T8" fmla="*/ 72 w 81"/>
              <a:gd name="T9" fmla="*/ 56 h 63"/>
              <a:gd name="T10" fmla="*/ 63 w 81"/>
              <a:gd name="T11" fmla="*/ 56 h 63"/>
              <a:gd name="T12" fmla="*/ 54 w 81"/>
              <a:gd name="T13" fmla="*/ 63 h 63"/>
              <a:gd name="T14" fmla="*/ 45 w 81"/>
              <a:gd name="T15" fmla="*/ 63 h 63"/>
              <a:gd name="T16" fmla="*/ 36 w 81"/>
              <a:gd name="T17" fmla="*/ 63 h 63"/>
              <a:gd name="T18" fmla="*/ 27 w 81"/>
              <a:gd name="T19" fmla="*/ 63 h 63"/>
              <a:gd name="T20" fmla="*/ 9 w 81"/>
              <a:gd name="T21" fmla="*/ 56 h 63"/>
              <a:gd name="T22" fmla="*/ 0 w 81"/>
              <a:gd name="T23" fmla="*/ 49 h 63"/>
              <a:gd name="T24" fmla="*/ 0 w 81"/>
              <a:gd name="T25" fmla="*/ 42 h 63"/>
              <a:gd name="T26" fmla="*/ 0 w 81"/>
              <a:gd name="T27" fmla="*/ 35 h 63"/>
              <a:gd name="T28" fmla="*/ 0 w 81"/>
              <a:gd name="T29" fmla="*/ 28 h 63"/>
              <a:gd name="T30" fmla="*/ 0 w 81"/>
              <a:gd name="T31" fmla="*/ 21 h 63"/>
              <a:gd name="T32" fmla="*/ 0 w 81"/>
              <a:gd name="T33" fmla="*/ 14 h 63"/>
              <a:gd name="T34" fmla="*/ 9 w 81"/>
              <a:gd name="T35" fmla="*/ 14 h 63"/>
              <a:gd name="T36" fmla="*/ 9 w 81"/>
              <a:gd name="T37" fmla="*/ 7 h 63"/>
              <a:gd name="T38" fmla="*/ 27 w 81"/>
              <a:gd name="T39" fmla="*/ 7 h 63"/>
              <a:gd name="T40" fmla="*/ 27 w 81"/>
              <a:gd name="T41" fmla="*/ 0 h 63"/>
              <a:gd name="T42" fmla="*/ 36 w 81"/>
              <a:gd name="T43" fmla="*/ 0 h 63"/>
              <a:gd name="T44" fmla="*/ 45 w 81"/>
              <a:gd name="T45" fmla="*/ 0 h 63"/>
              <a:gd name="T46" fmla="*/ 54 w 81"/>
              <a:gd name="T47" fmla="*/ 7 h 63"/>
              <a:gd name="T48" fmla="*/ 63 w 81"/>
              <a:gd name="T49" fmla="*/ 7 h 63"/>
              <a:gd name="T50" fmla="*/ 72 w 81"/>
              <a:gd name="T51" fmla="*/ 14 h 63"/>
              <a:gd name="T52" fmla="*/ 72 w 81"/>
              <a:gd name="T53" fmla="*/ 21 h 63"/>
              <a:gd name="T54" fmla="*/ 81 w 81"/>
              <a:gd name="T55" fmla="*/ 28 h 63"/>
              <a:gd name="T56" fmla="*/ 81 w 81"/>
              <a:gd name="T5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72" y="42"/>
                </a:lnTo>
                <a:lnTo>
                  <a:pt x="72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9" y="14"/>
                </a:lnTo>
                <a:lnTo>
                  <a:pt x="9" y="7"/>
                </a:lnTo>
                <a:lnTo>
                  <a:pt x="27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7"/>
                </a:lnTo>
                <a:lnTo>
                  <a:pt x="63" y="7"/>
                </a:lnTo>
                <a:lnTo>
                  <a:pt x="72" y="14"/>
                </a:lnTo>
                <a:lnTo>
                  <a:pt x="72" y="21"/>
                </a:lnTo>
                <a:lnTo>
                  <a:pt x="81" y="28"/>
                </a:lnTo>
                <a:lnTo>
                  <a:pt x="81" y="3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7" name="Freeform 495"/>
          <p:cNvSpPr>
            <a:spLocks/>
          </p:cNvSpPr>
          <p:nvPr/>
        </p:nvSpPr>
        <p:spPr bwMode="auto">
          <a:xfrm>
            <a:off x="2663825" y="2992438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72 w 81"/>
              <a:gd name="T5" fmla="*/ 42 h 63"/>
              <a:gd name="T6" fmla="*/ 72 w 81"/>
              <a:gd name="T7" fmla="*/ 49 h 63"/>
              <a:gd name="T8" fmla="*/ 72 w 81"/>
              <a:gd name="T9" fmla="*/ 56 h 63"/>
              <a:gd name="T10" fmla="*/ 63 w 81"/>
              <a:gd name="T11" fmla="*/ 56 h 63"/>
              <a:gd name="T12" fmla="*/ 54 w 81"/>
              <a:gd name="T13" fmla="*/ 63 h 63"/>
              <a:gd name="T14" fmla="*/ 45 w 81"/>
              <a:gd name="T15" fmla="*/ 63 h 63"/>
              <a:gd name="T16" fmla="*/ 36 w 81"/>
              <a:gd name="T17" fmla="*/ 63 h 63"/>
              <a:gd name="T18" fmla="*/ 27 w 81"/>
              <a:gd name="T19" fmla="*/ 63 h 63"/>
              <a:gd name="T20" fmla="*/ 27 w 81"/>
              <a:gd name="T21" fmla="*/ 63 h 63"/>
              <a:gd name="T22" fmla="*/ 9 w 81"/>
              <a:gd name="T23" fmla="*/ 56 h 63"/>
              <a:gd name="T24" fmla="*/ 9 w 81"/>
              <a:gd name="T25" fmla="*/ 56 h 63"/>
              <a:gd name="T26" fmla="*/ 0 w 81"/>
              <a:gd name="T27" fmla="*/ 49 h 63"/>
              <a:gd name="T28" fmla="*/ 0 w 81"/>
              <a:gd name="T29" fmla="*/ 42 h 63"/>
              <a:gd name="T30" fmla="*/ 0 w 81"/>
              <a:gd name="T31" fmla="*/ 42 h 63"/>
              <a:gd name="T32" fmla="*/ 0 w 81"/>
              <a:gd name="T33" fmla="*/ 35 h 63"/>
              <a:gd name="T34" fmla="*/ 0 w 81"/>
              <a:gd name="T35" fmla="*/ 28 h 63"/>
              <a:gd name="T36" fmla="*/ 0 w 81"/>
              <a:gd name="T37" fmla="*/ 21 h 63"/>
              <a:gd name="T38" fmla="*/ 0 w 81"/>
              <a:gd name="T39" fmla="*/ 14 h 63"/>
              <a:gd name="T40" fmla="*/ 9 w 81"/>
              <a:gd name="T41" fmla="*/ 14 h 63"/>
              <a:gd name="T42" fmla="*/ 9 w 81"/>
              <a:gd name="T43" fmla="*/ 7 h 63"/>
              <a:gd name="T44" fmla="*/ 27 w 81"/>
              <a:gd name="T45" fmla="*/ 7 h 63"/>
              <a:gd name="T46" fmla="*/ 27 w 81"/>
              <a:gd name="T47" fmla="*/ 0 h 63"/>
              <a:gd name="T48" fmla="*/ 36 w 81"/>
              <a:gd name="T49" fmla="*/ 0 h 63"/>
              <a:gd name="T50" fmla="*/ 45 w 81"/>
              <a:gd name="T51" fmla="*/ 0 h 63"/>
              <a:gd name="T52" fmla="*/ 54 w 81"/>
              <a:gd name="T53" fmla="*/ 7 h 63"/>
              <a:gd name="T54" fmla="*/ 63 w 81"/>
              <a:gd name="T55" fmla="*/ 7 h 63"/>
              <a:gd name="T56" fmla="*/ 72 w 81"/>
              <a:gd name="T57" fmla="*/ 14 h 63"/>
              <a:gd name="T58" fmla="*/ 72 w 81"/>
              <a:gd name="T59" fmla="*/ 14 h 63"/>
              <a:gd name="T60" fmla="*/ 72 w 81"/>
              <a:gd name="T61" fmla="*/ 21 h 63"/>
              <a:gd name="T62" fmla="*/ 81 w 81"/>
              <a:gd name="T63" fmla="*/ 28 h 63"/>
              <a:gd name="T64" fmla="*/ 81 w 81"/>
              <a:gd name="T65" fmla="*/ 35 h 63"/>
              <a:gd name="T66" fmla="*/ 81 w 81"/>
              <a:gd name="T6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72" y="42"/>
                </a:lnTo>
                <a:lnTo>
                  <a:pt x="72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27" y="63"/>
                </a:lnTo>
                <a:lnTo>
                  <a:pt x="9" y="56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9" y="14"/>
                </a:lnTo>
                <a:lnTo>
                  <a:pt x="9" y="7"/>
                </a:lnTo>
                <a:lnTo>
                  <a:pt x="27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7"/>
                </a:lnTo>
                <a:lnTo>
                  <a:pt x="63" y="7"/>
                </a:lnTo>
                <a:lnTo>
                  <a:pt x="72" y="14"/>
                </a:lnTo>
                <a:lnTo>
                  <a:pt x="72" y="14"/>
                </a:lnTo>
                <a:lnTo>
                  <a:pt x="72" y="21"/>
                </a:lnTo>
                <a:lnTo>
                  <a:pt x="81" y="28"/>
                </a:lnTo>
                <a:lnTo>
                  <a:pt x="81" y="35"/>
                </a:lnTo>
                <a:lnTo>
                  <a:pt x="81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8" name="Freeform 496"/>
          <p:cNvSpPr>
            <a:spLocks/>
          </p:cNvSpPr>
          <p:nvPr/>
        </p:nvSpPr>
        <p:spPr bwMode="auto">
          <a:xfrm>
            <a:off x="1668463" y="3798888"/>
            <a:ext cx="71437" cy="50800"/>
          </a:xfrm>
          <a:custGeom>
            <a:avLst/>
            <a:gdLst>
              <a:gd name="T0" fmla="*/ 54 w 54"/>
              <a:gd name="T1" fmla="*/ 21 h 42"/>
              <a:gd name="T2" fmla="*/ 54 w 54"/>
              <a:gd name="T3" fmla="*/ 28 h 42"/>
              <a:gd name="T4" fmla="*/ 54 w 54"/>
              <a:gd name="T5" fmla="*/ 35 h 42"/>
              <a:gd name="T6" fmla="*/ 45 w 54"/>
              <a:gd name="T7" fmla="*/ 35 h 42"/>
              <a:gd name="T8" fmla="*/ 45 w 54"/>
              <a:gd name="T9" fmla="*/ 42 h 42"/>
              <a:gd name="T10" fmla="*/ 36 w 54"/>
              <a:gd name="T11" fmla="*/ 42 h 42"/>
              <a:gd name="T12" fmla="*/ 27 w 54"/>
              <a:gd name="T13" fmla="*/ 42 h 42"/>
              <a:gd name="T14" fmla="*/ 18 w 54"/>
              <a:gd name="T15" fmla="*/ 42 h 42"/>
              <a:gd name="T16" fmla="*/ 9 w 54"/>
              <a:gd name="T17" fmla="*/ 42 h 42"/>
              <a:gd name="T18" fmla="*/ 9 w 54"/>
              <a:gd name="T19" fmla="*/ 35 h 42"/>
              <a:gd name="T20" fmla="*/ 0 w 54"/>
              <a:gd name="T21" fmla="*/ 35 h 42"/>
              <a:gd name="T22" fmla="*/ 0 w 54"/>
              <a:gd name="T23" fmla="*/ 28 h 42"/>
              <a:gd name="T24" fmla="*/ 0 w 54"/>
              <a:gd name="T25" fmla="*/ 21 h 42"/>
              <a:gd name="T26" fmla="*/ 0 w 54"/>
              <a:gd name="T27" fmla="*/ 14 h 42"/>
              <a:gd name="T28" fmla="*/ 0 w 54"/>
              <a:gd name="T29" fmla="*/ 7 h 42"/>
              <a:gd name="T30" fmla="*/ 9 w 54"/>
              <a:gd name="T31" fmla="*/ 7 h 42"/>
              <a:gd name="T32" fmla="*/ 18 w 54"/>
              <a:gd name="T33" fmla="*/ 0 h 42"/>
              <a:gd name="T34" fmla="*/ 27 w 54"/>
              <a:gd name="T35" fmla="*/ 0 h 42"/>
              <a:gd name="T36" fmla="*/ 36 w 54"/>
              <a:gd name="T37" fmla="*/ 0 h 42"/>
              <a:gd name="T38" fmla="*/ 45 w 54"/>
              <a:gd name="T39" fmla="*/ 7 h 42"/>
              <a:gd name="T40" fmla="*/ 54 w 54"/>
              <a:gd name="T41" fmla="*/ 14 h 42"/>
              <a:gd name="T42" fmla="*/ 54 w 54"/>
              <a:gd name="T43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4" h="42">
                <a:moveTo>
                  <a:pt x="54" y="21"/>
                </a:moveTo>
                <a:lnTo>
                  <a:pt x="54" y="28"/>
                </a:lnTo>
                <a:lnTo>
                  <a:pt x="54" y="35"/>
                </a:lnTo>
                <a:lnTo>
                  <a:pt x="45" y="35"/>
                </a:lnTo>
                <a:lnTo>
                  <a:pt x="45" y="42"/>
                </a:lnTo>
                <a:lnTo>
                  <a:pt x="36" y="42"/>
                </a:lnTo>
                <a:lnTo>
                  <a:pt x="27" y="42"/>
                </a:lnTo>
                <a:lnTo>
                  <a:pt x="18" y="42"/>
                </a:lnTo>
                <a:lnTo>
                  <a:pt x="9" y="42"/>
                </a:lnTo>
                <a:lnTo>
                  <a:pt x="9" y="35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9" y="7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7"/>
                </a:lnTo>
                <a:lnTo>
                  <a:pt x="54" y="14"/>
                </a:lnTo>
                <a:lnTo>
                  <a:pt x="54" y="2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29" name="Freeform 497"/>
          <p:cNvSpPr>
            <a:spLocks/>
          </p:cNvSpPr>
          <p:nvPr/>
        </p:nvSpPr>
        <p:spPr bwMode="auto">
          <a:xfrm>
            <a:off x="1668463" y="3798888"/>
            <a:ext cx="71437" cy="50800"/>
          </a:xfrm>
          <a:custGeom>
            <a:avLst/>
            <a:gdLst>
              <a:gd name="T0" fmla="*/ 54 w 54"/>
              <a:gd name="T1" fmla="*/ 21 h 42"/>
              <a:gd name="T2" fmla="*/ 54 w 54"/>
              <a:gd name="T3" fmla="*/ 28 h 42"/>
              <a:gd name="T4" fmla="*/ 54 w 54"/>
              <a:gd name="T5" fmla="*/ 35 h 42"/>
              <a:gd name="T6" fmla="*/ 45 w 54"/>
              <a:gd name="T7" fmla="*/ 35 h 42"/>
              <a:gd name="T8" fmla="*/ 45 w 54"/>
              <a:gd name="T9" fmla="*/ 35 h 42"/>
              <a:gd name="T10" fmla="*/ 45 w 54"/>
              <a:gd name="T11" fmla="*/ 42 h 42"/>
              <a:gd name="T12" fmla="*/ 36 w 54"/>
              <a:gd name="T13" fmla="*/ 42 h 42"/>
              <a:gd name="T14" fmla="*/ 36 w 54"/>
              <a:gd name="T15" fmla="*/ 42 h 42"/>
              <a:gd name="T16" fmla="*/ 27 w 54"/>
              <a:gd name="T17" fmla="*/ 42 h 42"/>
              <a:gd name="T18" fmla="*/ 27 w 54"/>
              <a:gd name="T19" fmla="*/ 42 h 42"/>
              <a:gd name="T20" fmla="*/ 18 w 54"/>
              <a:gd name="T21" fmla="*/ 42 h 42"/>
              <a:gd name="T22" fmla="*/ 9 w 54"/>
              <a:gd name="T23" fmla="*/ 42 h 42"/>
              <a:gd name="T24" fmla="*/ 9 w 54"/>
              <a:gd name="T25" fmla="*/ 35 h 42"/>
              <a:gd name="T26" fmla="*/ 0 w 54"/>
              <a:gd name="T27" fmla="*/ 35 h 42"/>
              <a:gd name="T28" fmla="*/ 0 w 54"/>
              <a:gd name="T29" fmla="*/ 35 h 42"/>
              <a:gd name="T30" fmla="*/ 0 w 54"/>
              <a:gd name="T31" fmla="*/ 28 h 42"/>
              <a:gd name="T32" fmla="*/ 0 w 54"/>
              <a:gd name="T33" fmla="*/ 21 h 42"/>
              <a:gd name="T34" fmla="*/ 0 w 54"/>
              <a:gd name="T35" fmla="*/ 14 h 42"/>
              <a:gd name="T36" fmla="*/ 0 w 54"/>
              <a:gd name="T37" fmla="*/ 14 h 42"/>
              <a:gd name="T38" fmla="*/ 0 w 54"/>
              <a:gd name="T39" fmla="*/ 7 h 42"/>
              <a:gd name="T40" fmla="*/ 9 w 54"/>
              <a:gd name="T41" fmla="*/ 7 h 42"/>
              <a:gd name="T42" fmla="*/ 9 w 54"/>
              <a:gd name="T43" fmla="*/ 7 h 42"/>
              <a:gd name="T44" fmla="*/ 18 w 54"/>
              <a:gd name="T45" fmla="*/ 0 h 42"/>
              <a:gd name="T46" fmla="*/ 27 w 54"/>
              <a:gd name="T47" fmla="*/ 0 h 42"/>
              <a:gd name="T48" fmla="*/ 27 w 54"/>
              <a:gd name="T49" fmla="*/ 0 h 42"/>
              <a:gd name="T50" fmla="*/ 36 w 54"/>
              <a:gd name="T51" fmla="*/ 0 h 42"/>
              <a:gd name="T52" fmla="*/ 36 w 54"/>
              <a:gd name="T53" fmla="*/ 0 h 42"/>
              <a:gd name="T54" fmla="*/ 45 w 54"/>
              <a:gd name="T55" fmla="*/ 7 h 42"/>
              <a:gd name="T56" fmla="*/ 45 w 54"/>
              <a:gd name="T57" fmla="*/ 7 h 42"/>
              <a:gd name="T58" fmla="*/ 45 w 54"/>
              <a:gd name="T59" fmla="*/ 7 h 42"/>
              <a:gd name="T60" fmla="*/ 54 w 54"/>
              <a:gd name="T61" fmla="*/ 14 h 42"/>
              <a:gd name="T62" fmla="*/ 54 w 54"/>
              <a:gd name="T63" fmla="*/ 14 h 42"/>
              <a:gd name="T64" fmla="*/ 54 w 54"/>
              <a:gd name="T65" fmla="*/ 21 h 42"/>
              <a:gd name="T66" fmla="*/ 54 w 54"/>
              <a:gd name="T67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" h="42">
                <a:moveTo>
                  <a:pt x="54" y="21"/>
                </a:moveTo>
                <a:lnTo>
                  <a:pt x="54" y="28"/>
                </a:lnTo>
                <a:lnTo>
                  <a:pt x="54" y="35"/>
                </a:lnTo>
                <a:lnTo>
                  <a:pt x="45" y="35"/>
                </a:lnTo>
                <a:lnTo>
                  <a:pt x="45" y="35"/>
                </a:lnTo>
                <a:lnTo>
                  <a:pt x="45" y="42"/>
                </a:lnTo>
                <a:lnTo>
                  <a:pt x="36" y="42"/>
                </a:lnTo>
                <a:lnTo>
                  <a:pt x="36" y="42"/>
                </a:lnTo>
                <a:lnTo>
                  <a:pt x="27" y="42"/>
                </a:lnTo>
                <a:lnTo>
                  <a:pt x="27" y="42"/>
                </a:lnTo>
                <a:lnTo>
                  <a:pt x="18" y="42"/>
                </a:lnTo>
                <a:lnTo>
                  <a:pt x="9" y="42"/>
                </a:lnTo>
                <a:lnTo>
                  <a:pt x="9" y="35"/>
                </a:lnTo>
                <a:lnTo>
                  <a:pt x="0" y="35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0" y="7"/>
                </a:lnTo>
                <a:lnTo>
                  <a:pt x="9" y="7"/>
                </a:lnTo>
                <a:lnTo>
                  <a:pt x="9" y="7"/>
                </a:lnTo>
                <a:lnTo>
                  <a:pt x="18" y="0"/>
                </a:lnTo>
                <a:lnTo>
                  <a:pt x="27" y="0"/>
                </a:lnTo>
                <a:lnTo>
                  <a:pt x="27" y="0"/>
                </a:lnTo>
                <a:lnTo>
                  <a:pt x="36" y="0"/>
                </a:lnTo>
                <a:lnTo>
                  <a:pt x="36" y="0"/>
                </a:lnTo>
                <a:lnTo>
                  <a:pt x="45" y="7"/>
                </a:lnTo>
                <a:lnTo>
                  <a:pt x="45" y="7"/>
                </a:lnTo>
                <a:lnTo>
                  <a:pt x="45" y="7"/>
                </a:lnTo>
                <a:lnTo>
                  <a:pt x="54" y="14"/>
                </a:lnTo>
                <a:lnTo>
                  <a:pt x="54" y="14"/>
                </a:lnTo>
                <a:lnTo>
                  <a:pt x="54" y="21"/>
                </a:lnTo>
                <a:lnTo>
                  <a:pt x="5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0" name="Line 498"/>
          <p:cNvSpPr>
            <a:spLocks noChangeShapeType="1"/>
          </p:cNvSpPr>
          <p:nvPr/>
        </p:nvSpPr>
        <p:spPr bwMode="auto">
          <a:xfrm flipH="1" flipV="1">
            <a:off x="1962150" y="3430588"/>
            <a:ext cx="198438" cy="82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1" name="Line 499"/>
          <p:cNvSpPr>
            <a:spLocks noChangeShapeType="1"/>
          </p:cNvSpPr>
          <p:nvPr/>
        </p:nvSpPr>
        <p:spPr bwMode="auto">
          <a:xfrm flipH="1" flipV="1">
            <a:off x="1693863" y="3606800"/>
            <a:ext cx="11112" cy="1920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2" name="Line 500"/>
          <p:cNvSpPr>
            <a:spLocks noChangeShapeType="1"/>
          </p:cNvSpPr>
          <p:nvPr/>
        </p:nvSpPr>
        <p:spPr bwMode="auto">
          <a:xfrm flipH="1" flipV="1">
            <a:off x="2474913" y="2900363"/>
            <a:ext cx="188912" cy="1111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3" name="Freeform 501"/>
          <p:cNvSpPr>
            <a:spLocks/>
          </p:cNvSpPr>
          <p:nvPr/>
        </p:nvSpPr>
        <p:spPr bwMode="auto">
          <a:xfrm>
            <a:off x="1927225" y="3405188"/>
            <a:ext cx="34925" cy="33337"/>
          </a:xfrm>
          <a:custGeom>
            <a:avLst/>
            <a:gdLst>
              <a:gd name="T0" fmla="*/ 27 w 27"/>
              <a:gd name="T1" fmla="*/ 14 h 28"/>
              <a:gd name="T2" fmla="*/ 27 w 27"/>
              <a:gd name="T3" fmla="*/ 21 h 28"/>
              <a:gd name="T4" fmla="*/ 18 w 27"/>
              <a:gd name="T5" fmla="*/ 28 h 28"/>
              <a:gd name="T6" fmla="*/ 9 w 27"/>
              <a:gd name="T7" fmla="*/ 28 h 28"/>
              <a:gd name="T8" fmla="*/ 0 w 27"/>
              <a:gd name="T9" fmla="*/ 28 h 28"/>
              <a:gd name="T10" fmla="*/ 0 w 27"/>
              <a:gd name="T11" fmla="*/ 21 h 28"/>
              <a:gd name="T12" fmla="*/ 0 w 27"/>
              <a:gd name="T13" fmla="*/ 14 h 28"/>
              <a:gd name="T14" fmla="*/ 0 w 27"/>
              <a:gd name="T15" fmla="*/ 7 h 28"/>
              <a:gd name="T16" fmla="*/ 9 w 27"/>
              <a:gd name="T17" fmla="*/ 7 h 28"/>
              <a:gd name="T18" fmla="*/ 9 w 27"/>
              <a:gd name="T19" fmla="*/ 0 h 28"/>
              <a:gd name="T20" fmla="*/ 18 w 27"/>
              <a:gd name="T21" fmla="*/ 7 h 28"/>
              <a:gd name="T22" fmla="*/ 27 w 27"/>
              <a:gd name="T23" fmla="*/ 7 h 28"/>
              <a:gd name="T24" fmla="*/ 27 w 27"/>
              <a:gd name="T25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28">
                <a:moveTo>
                  <a:pt x="27" y="14"/>
                </a:moveTo>
                <a:lnTo>
                  <a:pt x="27" y="21"/>
                </a:lnTo>
                <a:lnTo>
                  <a:pt x="18" y="28"/>
                </a:lnTo>
                <a:lnTo>
                  <a:pt x="9" y="28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9" y="7"/>
                </a:lnTo>
                <a:lnTo>
                  <a:pt x="9" y="0"/>
                </a:lnTo>
                <a:lnTo>
                  <a:pt x="18" y="7"/>
                </a:lnTo>
                <a:lnTo>
                  <a:pt x="27" y="7"/>
                </a:lnTo>
                <a:lnTo>
                  <a:pt x="27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4" name="Freeform 502"/>
          <p:cNvSpPr>
            <a:spLocks/>
          </p:cNvSpPr>
          <p:nvPr/>
        </p:nvSpPr>
        <p:spPr bwMode="auto">
          <a:xfrm>
            <a:off x="1927225" y="3405188"/>
            <a:ext cx="34925" cy="33337"/>
          </a:xfrm>
          <a:custGeom>
            <a:avLst/>
            <a:gdLst>
              <a:gd name="T0" fmla="*/ 27 w 27"/>
              <a:gd name="T1" fmla="*/ 14 h 28"/>
              <a:gd name="T2" fmla="*/ 27 w 27"/>
              <a:gd name="T3" fmla="*/ 14 h 28"/>
              <a:gd name="T4" fmla="*/ 27 w 27"/>
              <a:gd name="T5" fmla="*/ 21 h 28"/>
              <a:gd name="T6" fmla="*/ 27 w 27"/>
              <a:gd name="T7" fmla="*/ 21 h 28"/>
              <a:gd name="T8" fmla="*/ 18 w 27"/>
              <a:gd name="T9" fmla="*/ 28 h 28"/>
              <a:gd name="T10" fmla="*/ 18 w 27"/>
              <a:gd name="T11" fmla="*/ 28 h 28"/>
              <a:gd name="T12" fmla="*/ 18 w 27"/>
              <a:gd name="T13" fmla="*/ 28 h 28"/>
              <a:gd name="T14" fmla="*/ 18 w 27"/>
              <a:gd name="T15" fmla="*/ 28 h 28"/>
              <a:gd name="T16" fmla="*/ 9 w 27"/>
              <a:gd name="T17" fmla="*/ 28 h 28"/>
              <a:gd name="T18" fmla="*/ 9 w 27"/>
              <a:gd name="T19" fmla="*/ 28 h 28"/>
              <a:gd name="T20" fmla="*/ 9 w 27"/>
              <a:gd name="T21" fmla="*/ 28 h 28"/>
              <a:gd name="T22" fmla="*/ 0 w 27"/>
              <a:gd name="T23" fmla="*/ 28 h 28"/>
              <a:gd name="T24" fmla="*/ 0 w 27"/>
              <a:gd name="T25" fmla="*/ 28 h 28"/>
              <a:gd name="T26" fmla="*/ 0 w 27"/>
              <a:gd name="T27" fmla="*/ 21 h 28"/>
              <a:gd name="T28" fmla="*/ 0 w 27"/>
              <a:gd name="T29" fmla="*/ 21 h 28"/>
              <a:gd name="T30" fmla="*/ 0 w 27"/>
              <a:gd name="T31" fmla="*/ 14 h 28"/>
              <a:gd name="T32" fmla="*/ 0 w 27"/>
              <a:gd name="T33" fmla="*/ 14 h 28"/>
              <a:gd name="T34" fmla="*/ 0 w 27"/>
              <a:gd name="T35" fmla="*/ 14 h 28"/>
              <a:gd name="T36" fmla="*/ 0 w 27"/>
              <a:gd name="T37" fmla="*/ 7 h 28"/>
              <a:gd name="T38" fmla="*/ 0 w 27"/>
              <a:gd name="T39" fmla="*/ 7 h 28"/>
              <a:gd name="T40" fmla="*/ 0 w 27"/>
              <a:gd name="T41" fmla="*/ 7 h 28"/>
              <a:gd name="T42" fmla="*/ 0 w 27"/>
              <a:gd name="T43" fmla="*/ 7 h 28"/>
              <a:gd name="T44" fmla="*/ 9 w 27"/>
              <a:gd name="T45" fmla="*/ 7 h 28"/>
              <a:gd name="T46" fmla="*/ 9 w 27"/>
              <a:gd name="T47" fmla="*/ 7 h 28"/>
              <a:gd name="T48" fmla="*/ 9 w 27"/>
              <a:gd name="T49" fmla="*/ 0 h 28"/>
              <a:gd name="T50" fmla="*/ 18 w 27"/>
              <a:gd name="T51" fmla="*/ 7 h 28"/>
              <a:gd name="T52" fmla="*/ 18 w 27"/>
              <a:gd name="T53" fmla="*/ 7 h 28"/>
              <a:gd name="T54" fmla="*/ 18 w 27"/>
              <a:gd name="T55" fmla="*/ 7 h 28"/>
              <a:gd name="T56" fmla="*/ 18 w 27"/>
              <a:gd name="T57" fmla="*/ 7 h 28"/>
              <a:gd name="T58" fmla="*/ 27 w 27"/>
              <a:gd name="T59" fmla="*/ 7 h 28"/>
              <a:gd name="T60" fmla="*/ 27 w 27"/>
              <a:gd name="T61" fmla="*/ 7 h 28"/>
              <a:gd name="T62" fmla="*/ 27 w 27"/>
              <a:gd name="T63" fmla="*/ 14 h 28"/>
              <a:gd name="T64" fmla="*/ 27 w 27"/>
              <a:gd name="T65" fmla="*/ 14 h 28"/>
              <a:gd name="T66" fmla="*/ 27 w 27"/>
              <a:gd name="T67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" h="28">
                <a:moveTo>
                  <a:pt x="27" y="14"/>
                </a:moveTo>
                <a:lnTo>
                  <a:pt x="27" y="14"/>
                </a:lnTo>
                <a:lnTo>
                  <a:pt x="27" y="21"/>
                </a:lnTo>
                <a:lnTo>
                  <a:pt x="27" y="21"/>
                </a:lnTo>
                <a:lnTo>
                  <a:pt x="18" y="28"/>
                </a:lnTo>
                <a:lnTo>
                  <a:pt x="18" y="28"/>
                </a:lnTo>
                <a:lnTo>
                  <a:pt x="18" y="28"/>
                </a:lnTo>
                <a:lnTo>
                  <a:pt x="18" y="28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0" y="28"/>
                </a:lnTo>
                <a:lnTo>
                  <a:pt x="0" y="28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9" y="7"/>
                </a:lnTo>
                <a:lnTo>
                  <a:pt x="9" y="7"/>
                </a:lnTo>
                <a:lnTo>
                  <a:pt x="9" y="0"/>
                </a:lnTo>
                <a:lnTo>
                  <a:pt x="18" y="7"/>
                </a:lnTo>
                <a:lnTo>
                  <a:pt x="18" y="7"/>
                </a:lnTo>
                <a:lnTo>
                  <a:pt x="18" y="7"/>
                </a:lnTo>
                <a:lnTo>
                  <a:pt x="18" y="7"/>
                </a:lnTo>
                <a:lnTo>
                  <a:pt x="27" y="7"/>
                </a:lnTo>
                <a:lnTo>
                  <a:pt x="27" y="7"/>
                </a:lnTo>
                <a:lnTo>
                  <a:pt x="27" y="14"/>
                </a:lnTo>
                <a:lnTo>
                  <a:pt x="27" y="14"/>
                </a:lnTo>
                <a:lnTo>
                  <a:pt x="27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5" name="Line 503"/>
          <p:cNvSpPr>
            <a:spLocks noChangeShapeType="1"/>
          </p:cNvSpPr>
          <p:nvPr/>
        </p:nvSpPr>
        <p:spPr bwMode="auto">
          <a:xfrm flipH="1">
            <a:off x="1727200" y="3438525"/>
            <a:ext cx="200025" cy="1000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6" name="Freeform 504"/>
          <p:cNvSpPr>
            <a:spLocks/>
          </p:cNvSpPr>
          <p:nvPr/>
        </p:nvSpPr>
        <p:spPr bwMode="auto">
          <a:xfrm>
            <a:off x="1646238" y="3530600"/>
            <a:ext cx="93662" cy="76200"/>
          </a:xfrm>
          <a:custGeom>
            <a:avLst/>
            <a:gdLst>
              <a:gd name="T0" fmla="*/ 72 w 72"/>
              <a:gd name="T1" fmla="*/ 28 h 63"/>
              <a:gd name="T2" fmla="*/ 72 w 72"/>
              <a:gd name="T3" fmla="*/ 35 h 63"/>
              <a:gd name="T4" fmla="*/ 72 w 72"/>
              <a:gd name="T5" fmla="*/ 42 h 63"/>
              <a:gd name="T6" fmla="*/ 72 w 72"/>
              <a:gd name="T7" fmla="*/ 49 h 63"/>
              <a:gd name="T8" fmla="*/ 63 w 72"/>
              <a:gd name="T9" fmla="*/ 56 h 63"/>
              <a:gd name="T10" fmla="*/ 54 w 72"/>
              <a:gd name="T11" fmla="*/ 63 h 63"/>
              <a:gd name="T12" fmla="*/ 45 w 72"/>
              <a:gd name="T13" fmla="*/ 63 h 63"/>
              <a:gd name="T14" fmla="*/ 36 w 72"/>
              <a:gd name="T15" fmla="*/ 63 h 63"/>
              <a:gd name="T16" fmla="*/ 27 w 72"/>
              <a:gd name="T17" fmla="*/ 63 h 63"/>
              <a:gd name="T18" fmla="*/ 18 w 72"/>
              <a:gd name="T19" fmla="*/ 63 h 63"/>
              <a:gd name="T20" fmla="*/ 18 w 72"/>
              <a:gd name="T21" fmla="*/ 56 h 63"/>
              <a:gd name="T22" fmla="*/ 9 w 72"/>
              <a:gd name="T23" fmla="*/ 56 h 63"/>
              <a:gd name="T24" fmla="*/ 0 w 72"/>
              <a:gd name="T25" fmla="*/ 49 h 63"/>
              <a:gd name="T26" fmla="*/ 0 w 72"/>
              <a:gd name="T27" fmla="*/ 42 h 63"/>
              <a:gd name="T28" fmla="*/ 0 w 72"/>
              <a:gd name="T29" fmla="*/ 35 h 63"/>
              <a:gd name="T30" fmla="*/ 0 w 72"/>
              <a:gd name="T31" fmla="*/ 28 h 63"/>
              <a:gd name="T32" fmla="*/ 0 w 72"/>
              <a:gd name="T33" fmla="*/ 21 h 63"/>
              <a:gd name="T34" fmla="*/ 0 w 72"/>
              <a:gd name="T35" fmla="*/ 14 h 63"/>
              <a:gd name="T36" fmla="*/ 9 w 72"/>
              <a:gd name="T37" fmla="*/ 7 h 63"/>
              <a:gd name="T38" fmla="*/ 18 w 72"/>
              <a:gd name="T39" fmla="*/ 7 h 63"/>
              <a:gd name="T40" fmla="*/ 18 w 72"/>
              <a:gd name="T41" fmla="*/ 0 h 63"/>
              <a:gd name="T42" fmla="*/ 27 w 72"/>
              <a:gd name="T43" fmla="*/ 0 h 63"/>
              <a:gd name="T44" fmla="*/ 36 w 72"/>
              <a:gd name="T45" fmla="*/ 0 h 63"/>
              <a:gd name="T46" fmla="*/ 45 w 72"/>
              <a:gd name="T47" fmla="*/ 0 h 63"/>
              <a:gd name="T48" fmla="*/ 54 w 72"/>
              <a:gd name="T49" fmla="*/ 0 h 63"/>
              <a:gd name="T50" fmla="*/ 63 w 72"/>
              <a:gd name="T51" fmla="*/ 7 h 63"/>
              <a:gd name="T52" fmla="*/ 72 w 72"/>
              <a:gd name="T53" fmla="*/ 14 h 63"/>
              <a:gd name="T54" fmla="*/ 72 w 72"/>
              <a:gd name="T55" fmla="*/ 21 h 63"/>
              <a:gd name="T56" fmla="*/ 72 w 72"/>
              <a:gd name="T57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2" h="63">
                <a:moveTo>
                  <a:pt x="72" y="28"/>
                </a:moveTo>
                <a:lnTo>
                  <a:pt x="72" y="35"/>
                </a:lnTo>
                <a:lnTo>
                  <a:pt x="72" y="42"/>
                </a:lnTo>
                <a:lnTo>
                  <a:pt x="72" y="49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18" y="56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9" y="7"/>
                </a:lnTo>
                <a:lnTo>
                  <a:pt x="18" y="7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7"/>
                </a:lnTo>
                <a:lnTo>
                  <a:pt x="72" y="14"/>
                </a:lnTo>
                <a:lnTo>
                  <a:pt x="72" y="21"/>
                </a:lnTo>
                <a:lnTo>
                  <a:pt x="72" y="2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7" name="Freeform 505"/>
          <p:cNvSpPr>
            <a:spLocks/>
          </p:cNvSpPr>
          <p:nvPr/>
        </p:nvSpPr>
        <p:spPr bwMode="auto">
          <a:xfrm>
            <a:off x="1646238" y="3530600"/>
            <a:ext cx="93662" cy="76200"/>
          </a:xfrm>
          <a:custGeom>
            <a:avLst/>
            <a:gdLst>
              <a:gd name="T0" fmla="*/ 72 w 72"/>
              <a:gd name="T1" fmla="*/ 28 h 63"/>
              <a:gd name="T2" fmla="*/ 72 w 72"/>
              <a:gd name="T3" fmla="*/ 35 h 63"/>
              <a:gd name="T4" fmla="*/ 72 w 72"/>
              <a:gd name="T5" fmla="*/ 42 h 63"/>
              <a:gd name="T6" fmla="*/ 72 w 72"/>
              <a:gd name="T7" fmla="*/ 49 h 63"/>
              <a:gd name="T8" fmla="*/ 63 w 72"/>
              <a:gd name="T9" fmla="*/ 56 h 63"/>
              <a:gd name="T10" fmla="*/ 63 w 72"/>
              <a:gd name="T11" fmla="*/ 56 h 63"/>
              <a:gd name="T12" fmla="*/ 54 w 72"/>
              <a:gd name="T13" fmla="*/ 63 h 63"/>
              <a:gd name="T14" fmla="*/ 45 w 72"/>
              <a:gd name="T15" fmla="*/ 63 h 63"/>
              <a:gd name="T16" fmla="*/ 36 w 72"/>
              <a:gd name="T17" fmla="*/ 63 h 63"/>
              <a:gd name="T18" fmla="*/ 27 w 72"/>
              <a:gd name="T19" fmla="*/ 63 h 63"/>
              <a:gd name="T20" fmla="*/ 18 w 72"/>
              <a:gd name="T21" fmla="*/ 63 h 63"/>
              <a:gd name="T22" fmla="*/ 18 w 72"/>
              <a:gd name="T23" fmla="*/ 56 h 63"/>
              <a:gd name="T24" fmla="*/ 9 w 72"/>
              <a:gd name="T25" fmla="*/ 56 h 63"/>
              <a:gd name="T26" fmla="*/ 0 w 72"/>
              <a:gd name="T27" fmla="*/ 49 h 63"/>
              <a:gd name="T28" fmla="*/ 0 w 72"/>
              <a:gd name="T29" fmla="*/ 42 h 63"/>
              <a:gd name="T30" fmla="*/ 0 w 72"/>
              <a:gd name="T31" fmla="*/ 35 h 63"/>
              <a:gd name="T32" fmla="*/ 0 w 72"/>
              <a:gd name="T33" fmla="*/ 28 h 63"/>
              <a:gd name="T34" fmla="*/ 0 w 72"/>
              <a:gd name="T35" fmla="*/ 28 h 63"/>
              <a:gd name="T36" fmla="*/ 0 w 72"/>
              <a:gd name="T37" fmla="*/ 21 h 63"/>
              <a:gd name="T38" fmla="*/ 0 w 72"/>
              <a:gd name="T39" fmla="*/ 14 h 63"/>
              <a:gd name="T40" fmla="*/ 9 w 72"/>
              <a:gd name="T41" fmla="*/ 7 h 63"/>
              <a:gd name="T42" fmla="*/ 18 w 72"/>
              <a:gd name="T43" fmla="*/ 7 h 63"/>
              <a:gd name="T44" fmla="*/ 18 w 72"/>
              <a:gd name="T45" fmla="*/ 0 h 63"/>
              <a:gd name="T46" fmla="*/ 27 w 72"/>
              <a:gd name="T47" fmla="*/ 0 h 63"/>
              <a:gd name="T48" fmla="*/ 36 w 72"/>
              <a:gd name="T49" fmla="*/ 0 h 63"/>
              <a:gd name="T50" fmla="*/ 45 w 72"/>
              <a:gd name="T51" fmla="*/ 0 h 63"/>
              <a:gd name="T52" fmla="*/ 54 w 72"/>
              <a:gd name="T53" fmla="*/ 0 h 63"/>
              <a:gd name="T54" fmla="*/ 63 w 72"/>
              <a:gd name="T55" fmla="*/ 7 h 63"/>
              <a:gd name="T56" fmla="*/ 63 w 72"/>
              <a:gd name="T57" fmla="*/ 7 h 63"/>
              <a:gd name="T58" fmla="*/ 72 w 72"/>
              <a:gd name="T59" fmla="*/ 14 h 63"/>
              <a:gd name="T60" fmla="*/ 72 w 72"/>
              <a:gd name="T61" fmla="*/ 21 h 63"/>
              <a:gd name="T62" fmla="*/ 72 w 72"/>
              <a:gd name="T63" fmla="*/ 28 h 63"/>
              <a:gd name="T64" fmla="*/ 72 w 72"/>
              <a:gd name="T65" fmla="*/ 28 h 63"/>
              <a:gd name="T66" fmla="*/ 72 w 72"/>
              <a:gd name="T67" fmla="*/ 2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2" h="63">
                <a:moveTo>
                  <a:pt x="72" y="28"/>
                </a:moveTo>
                <a:lnTo>
                  <a:pt x="72" y="35"/>
                </a:lnTo>
                <a:lnTo>
                  <a:pt x="72" y="42"/>
                </a:lnTo>
                <a:lnTo>
                  <a:pt x="72" y="49"/>
                </a:lnTo>
                <a:lnTo>
                  <a:pt x="63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18" y="56"/>
                </a:lnTo>
                <a:lnTo>
                  <a:pt x="9" y="56"/>
                </a:lnTo>
                <a:lnTo>
                  <a:pt x="0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9" y="7"/>
                </a:lnTo>
                <a:lnTo>
                  <a:pt x="18" y="7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7"/>
                </a:lnTo>
                <a:lnTo>
                  <a:pt x="63" y="7"/>
                </a:lnTo>
                <a:lnTo>
                  <a:pt x="72" y="14"/>
                </a:lnTo>
                <a:lnTo>
                  <a:pt x="72" y="21"/>
                </a:lnTo>
                <a:lnTo>
                  <a:pt x="72" y="28"/>
                </a:lnTo>
                <a:lnTo>
                  <a:pt x="72" y="28"/>
                </a:lnTo>
                <a:lnTo>
                  <a:pt x="72" y="2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8" name="Freeform 506"/>
          <p:cNvSpPr>
            <a:spLocks/>
          </p:cNvSpPr>
          <p:nvPr/>
        </p:nvSpPr>
        <p:spPr bwMode="auto">
          <a:xfrm>
            <a:off x="2441575" y="2874963"/>
            <a:ext cx="46038" cy="34925"/>
          </a:xfrm>
          <a:custGeom>
            <a:avLst/>
            <a:gdLst>
              <a:gd name="T0" fmla="*/ 36 w 36"/>
              <a:gd name="T1" fmla="*/ 14 h 28"/>
              <a:gd name="T2" fmla="*/ 27 w 36"/>
              <a:gd name="T3" fmla="*/ 14 h 28"/>
              <a:gd name="T4" fmla="*/ 27 w 36"/>
              <a:gd name="T5" fmla="*/ 21 h 28"/>
              <a:gd name="T6" fmla="*/ 18 w 36"/>
              <a:gd name="T7" fmla="*/ 21 h 28"/>
              <a:gd name="T8" fmla="*/ 9 w 36"/>
              <a:gd name="T9" fmla="*/ 28 h 28"/>
              <a:gd name="T10" fmla="*/ 9 w 36"/>
              <a:gd name="T11" fmla="*/ 21 h 28"/>
              <a:gd name="T12" fmla="*/ 0 w 36"/>
              <a:gd name="T13" fmla="*/ 21 h 28"/>
              <a:gd name="T14" fmla="*/ 0 w 36"/>
              <a:gd name="T15" fmla="*/ 14 h 28"/>
              <a:gd name="T16" fmla="*/ 0 w 36"/>
              <a:gd name="T17" fmla="*/ 7 h 28"/>
              <a:gd name="T18" fmla="*/ 9 w 36"/>
              <a:gd name="T19" fmla="*/ 0 h 28"/>
              <a:gd name="T20" fmla="*/ 18 w 36"/>
              <a:gd name="T21" fmla="*/ 0 h 28"/>
              <a:gd name="T22" fmla="*/ 27 w 36"/>
              <a:gd name="T23" fmla="*/ 0 h 28"/>
              <a:gd name="T24" fmla="*/ 27 w 36"/>
              <a:gd name="T25" fmla="*/ 7 h 28"/>
              <a:gd name="T26" fmla="*/ 27 w 36"/>
              <a:gd name="T27" fmla="*/ 14 h 28"/>
              <a:gd name="T28" fmla="*/ 36 w 36"/>
              <a:gd name="T29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" h="28">
                <a:moveTo>
                  <a:pt x="36" y="14"/>
                </a:moveTo>
                <a:lnTo>
                  <a:pt x="27" y="14"/>
                </a:lnTo>
                <a:lnTo>
                  <a:pt x="27" y="21"/>
                </a:lnTo>
                <a:lnTo>
                  <a:pt x="18" y="21"/>
                </a:lnTo>
                <a:lnTo>
                  <a:pt x="9" y="28"/>
                </a:lnTo>
                <a:lnTo>
                  <a:pt x="9" y="21"/>
                </a:lnTo>
                <a:lnTo>
                  <a:pt x="0" y="21"/>
                </a:lnTo>
                <a:lnTo>
                  <a:pt x="0" y="14"/>
                </a:lnTo>
                <a:lnTo>
                  <a:pt x="0" y="7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27" y="7"/>
                </a:lnTo>
                <a:lnTo>
                  <a:pt x="27" y="14"/>
                </a:lnTo>
                <a:lnTo>
                  <a:pt x="36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39" name="Freeform 507"/>
          <p:cNvSpPr>
            <a:spLocks/>
          </p:cNvSpPr>
          <p:nvPr/>
        </p:nvSpPr>
        <p:spPr bwMode="auto">
          <a:xfrm>
            <a:off x="2441575" y="2874963"/>
            <a:ext cx="46038" cy="34925"/>
          </a:xfrm>
          <a:custGeom>
            <a:avLst/>
            <a:gdLst>
              <a:gd name="T0" fmla="*/ 36 w 36"/>
              <a:gd name="T1" fmla="*/ 14 h 28"/>
              <a:gd name="T2" fmla="*/ 27 w 36"/>
              <a:gd name="T3" fmla="*/ 14 h 28"/>
              <a:gd name="T4" fmla="*/ 27 w 36"/>
              <a:gd name="T5" fmla="*/ 21 h 28"/>
              <a:gd name="T6" fmla="*/ 27 w 36"/>
              <a:gd name="T7" fmla="*/ 21 h 28"/>
              <a:gd name="T8" fmla="*/ 27 w 36"/>
              <a:gd name="T9" fmla="*/ 21 h 28"/>
              <a:gd name="T10" fmla="*/ 27 w 36"/>
              <a:gd name="T11" fmla="*/ 21 h 28"/>
              <a:gd name="T12" fmla="*/ 27 w 36"/>
              <a:gd name="T13" fmla="*/ 21 h 28"/>
              <a:gd name="T14" fmla="*/ 18 w 36"/>
              <a:gd name="T15" fmla="*/ 21 h 28"/>
              <a:gd name="T16" fmla="*/ 9 w 36"/>
              <a:gd name="T17" fmla="*/ 28 h 28"/>
              <a:gd name="T18" fmla="*/ 9 w 36"/>
              <a:gd name="T19" fmla="*/ 21 h 28"/>
              <a:gd name="T20" fmla="*/ 9 w 36"/>
              <a:gd name="T21" fmla="*/ 21 h 28"/>
              <a:gd name="T22" fmla="*/ 0 w 36"/>
              <a:gd name="T23" fmla="*/ 21 h 28"/>
              <a:gd name="T24" fmla="*/ 0 w 36"/>
              <a:gd name="T25" fmla="*/ 21 h 28"/>
              <a:gd name="T26" fmla="*/ 0 w 36"/>
              <a:gd name="T27" fmla="*/ 21 h 28"/>
              <a:gd name="T28" fmla="*/ 0 w 36"/>
              <a:gd name="T29" fmla="*/ 21 h 28"/>
              <a:gd name="T30" fmla="*/ 0 w 36"/>
              <a:gd name="T31" fmla="*/ 14 h 28"/>
              <a:gd name="T32" fmla="*/ 0 w 36"/>
              <a:gd name="T33" fmla="*/ 14 h 28"/>
              <a:gd name="T34" fmla="*/ 0 w 36"/>
              <a:gd name="T35" fmla="*/ 14 h 28"/>
              <a:gd name="T36" fmla="*/ 0 w 36"/>
              <a:gd name="T37" fmla="*/ 7 h 28"/>
              <a:gd name="T38" fmla="*/ 0 w 36"/>
              <a:gd name="T39" fmla="*/ 7 h 28"/>
              <a:gd name="T40" fmla="*/ 0 w 36"/>
              <a:gd name="T41" fmla="*/ 7 h 28"/>
              <a:gd name="T42" fmla="*/ 0 w 36"/>
              <a:gd name="T43" fmla="*/ 7 h 28"/>
              <a:gd name="T44" fmla="*/ 9 w 36"/>
              <a:gd name="T45" fmla="*/ 0 h 28"/>
              <a:gd name="T46" fmla="*/ 9 w 36"/>
              <a:gd name="T47" fmla="*/ 0 h 28"/>
              <a:gd name="T48" fmla="*/ 9 w 36"/>
              <a:gd name="T49" fmla="*/ 0 h 28"/>
              <a:gd name="T50" fmla="*/ 18 w 36"/>
              <a:gd name="T51" fmla="*/ 0 h 28"/>
              <a:gd name="T52" fmla="*/ 27 w 36"/>
              <a:gd name="T53" fmla="*/ 0 h 28"/>
              <a:gd name="T54" fmla="*/ 27 w 36"/>
              <a:gd name="T55" fmla="*/ 7 h 28"/>
              <a:gd name="T56" fmla="*/ 27 w 36"/>
              <a:gd name="T57" fmla="*/ 7 h 28"/>
              <a:gd name="T58" fmla="*/ 27 w 36"/>
              <a:gd name="T59" fmla="*/ 7 h 28"/>
              <a:gd name="T60" fmla="*/ 27 w 36"/>
              <a:gd name="T61" fmla="*/ 7 h 28"/>
              <a:gd name="T62" fmla="*/ 27 w 36"/>
              <a:gd name="T63" fmla="*/ 14 h 28"/>
              <a:gd name="T64" fmla="*/ 36 w 36"/>
              <a:gd name="T65" fmla="*/ 14 h 28"/>
              <a:gd name="T66" fmla="*/ 36 w 36"/>
              <a:gd name="T67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" h="28">
                <a:moveTo>
                  <a:pt x="36" y="14"/>
                </a:moveTo>
                <a:lnTo>
                  <a:pt x="27" y="14"/>
                </a:lnTo>
                <a:lnTo>
                  <a:pt x="27" y="21"/>
                </a:lnTo>
                <a:lnTo>
                  <a:pt x="27" y="21"/>
                </a:lnTo>
                <a:lnTo>
                  <a:pt x="27" y="21"/>
                </a:lnTo>
                <a:lnTo>
                  <a:pt x="27" y="21"/>
                </a:lnTo>
                <a:lnTo>
                  <a:pt x="27" y="21"/>
                </a:lnTo>
                <a:lnTo>
                  <a:pt x="18" y="21"/>
                </a:lnTo>
                <a:lnTo>
                  <a:pt x="9" y="28"/>
                </a:lnTo>
                <a:lnTo>
                  <a:pt x="9" y="21"/>
                </a:lnTo>
                <a:lnTo>
                  <a:pt x="9" y="21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18" y="0"/>
                </a:lnTo>
                <a:lnTo>
                  <a:pt x="27" y="0"/>
                </a:lnTo>
                <a:lnTo>
                  <a:pt x="27" y="7"/>
                </a:lnTo>
                <a:lnTo>
                  <a:pt x="27" y="7"/>
                </a:lnTo>
                <a:lnTo>
                  <a:pt x="27" y="7"/>
                </a:lnTo>
                <a:lnTo>
                  <a:pt x="27" y="7"/>
                </a:lnTo>
                <a:lnTo>
                  <a:pt x="27" y="14"/>
                </a:lnTo>
                <a:lnTo>
                  <a:pt x="36" y="14"/>
                </a:lnTo>
                <a:lnTo>
                  <a:pt x="36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0" name="Line 508"/>
          <p:cNvSpPr>
            <a:spLocks noChangeShapeType="1"/>
          </p:cNvSpPr>
          <p:nvPr/>
        </p:nvSpPr>
        <p:spPr bwMode="auto">
          <a:xfrm flipH="1">
            <a:off x="2252663" y="2900363"/>
            <a:ext cx="188912" cy="857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1" name="Freeform 509"/>
          <p:cNvSpPr>
            <a:spLocks/>
          </p:cNvSpPr>
          <p:nvPr/>
        </p:nvSpPr>
        <p:spPr bwMode="auto">
          <a:xfrm>
            <a:off x="2147888" y="2967038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81 w 81"/>
              <a:gd name="T5" fmla="*/ 49 h 63"/>
              <a:gd name="T6" fmla="*/ 72 w 81"/>
              <a:gd name="T7" fmla="*/ 56 h 63"/>
              <a:gd name="T8" fmla="*/ 63 w 81"/>
              <a:gd name="T9" fmla="*/ 56 h 63"/>
              <a:gd name="T10" fmla="*/ 54 w 81"/>
              <a:gd name="T11" fmla="*/ 63 h 63"/>
              <a:gd name="T12" fmla="*/ 45 w 81"/>
              <a:gd name="T13" fmla="*/ 63 h 63"/>
              <a:gd name="T14" fmla="*/ 36 w 81"/>
              <a:gd name="T15" fmla="*/ 63 h 63"/>
              <a:gd name="T16" fmla="*/ 27 w 81"/>
              <a:gd name="T17" fmla="*/ 63 h 63"/>
              <a:gd name="T18" fmla="*/ 18 w 81"/>
              <a:gd name="T19" fmla="*/ 56 h 63"/>
              <a:gd name="T20" fmla="*/ 9 w 81"/>
              <a:gd name="T21" fmla="*/ 56 h 63"/>
              <a:gd name="T22" fmla="*/ 9 w 81"/>
              <a:gd name="T23" fmla="*/ 49 h 63"/>
              <a:gd name="T24" fmla="*/ 0 w 81"/>
              <a:gd name="T25" fmla="*/ 42 h 63"/>
              <a:gd name="T26" fmla="*/ 0 w 81"/>
              <a:gd name="T27" fmla="*/ 35 h 63"/>
              <a:gd name="T28" fmla="*/ 0 w 81"/>
              <a:gd name="T29" fmla="*/ 28 h 63"/>
              <a:gd name="T30" fmla="*/ 0 w 81"/>
              <a:gd name="T31" fmla="*/ 21 h 63"/>
              <a:gd name="T32" fmla="*/ 9 w 81"/>
              <a:gd name="T33" fmla="*/ 14 h 63"/>
              <a:gd name="T34" fmla="*/ 9 w 81"/>
              <a:gd name="T35" fmla="*/ 7 h 63"/>
              <a:gd name="T36" fmla="*/ 18 w 81"/>
              <a:gd name="T37" fmla="*/ 7 h 63"/>
              <a:gd name="T38" fmla="*/ 27 w 81"/>
              <a:gd name="T39" fmla="*/ 0 h 63"/>
              <a:gd name="T40" fmla="*/ 36 w 81"/>
              <a:gd name="T41" fmla="*/ 0 h 63"/>
              <a:gd name="T42" fmla="*/ 45 w 81"/>
              <a:gd name="T43" fmla="*/ 0 h 63"/>
              <a:gd name="T44" fmla="*/ 54 w 81"/>
              <a:gd name="T45" fmla="*/ 0 h 63"/>
              <a:gd name="T46" fmla="*/ 63 w 81"/>
              <a:gd name="T47" fmla="*/ 7 h 63"/>
              <a:gd name="T48" fmla="*/ 72 w 81"/>
              <a:gd name="T49" fmla="*/ 7 h 63"/>
              <a:gd name="T50" fmla="*/ 81 w 81"/>
              <a:gd name="T51" fmla="*/ 14 h 63"/>
              <a:gd name="T52" fmla="*/ 81 w 81"/>
              <a:gd name="T53" fmla="*/ 21 h 63"/>
              <a:gd name="T54" fmla="*/ 81 w 81"/>
              <a:gd name="T55" fmla="*/ 28 h 63"/>
              <a:gd name="T56" fmla="*/ 81 w 81"/>
              <a:gd name="T5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9" y="14"/>
                </a:lnTo>
                <a:lnTo>
                  <a:pt x="9" y="7"/>
                </a:lnTo>
                <a:lnTo>
                  <a:pt x="18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63" y="7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2" name="Freeform 510"/>
          <p:cNvSpPr>
            <a:spLocks/>
          </p:cNvSpPr>
          <p:nvPr/>
        </p:nvSpPr>
        <p:spPr bwMode="auto">
          <a:xfrm>
            <a:off x="2147888" y="2967038"/>
            <a:ext cx="104775" cy="76200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35 h 63"/>
              <a:gd name="T4" fmla="*/ 81 w 81"/>
              <a:gd name="T5" fmla="*/ 42 h 63"/>
              <a:gd name="T6" fmla="*/ 81 w 81"/>
              <a:gd name="T7" fmla="*/ 49 h 63"/>
              <a:gd name="T8" fmla="*/ 72 w 81"/>
              <a:gd name="T9" fmla="*/ 56 h 63"/>
              <a:gd name="T10" fmla="*/ 63 w 81"/>
              <a:gd name="T11" fmla="*/ 56 h 63"/>
              <a:gd name="T12" fmla="*/ 54 w 81"/>
              <a:gd name="T13" fmla="*/ 63 h 63"/>
              <a:gd name="T14" fmla="*/ 45 w 81"/>
              <a:gd name="T15" fmla="*/ 63 h 63"/>
              <a:gd name="T16" fmla="*/ 45 w 81"/>
              <a:gd name="T17" fmla="*/ 63 h 63"/>
              <a:gd name="T18" fmla="*/ 36 w 81"/>
              <a:gd name="T19" fmla="*/ 63 h 63"/>
              <a:gd name="T20" fmla="*/ 27 w 81"/>
              <a:gd name="T21" fmla="*/ 63 h 63"/>
              <a:gd name="T22" fmla="*/ 18 w 81"/>
              <a:gd name="T23" fmla="*/ 56 h 63"/>
              <a:gd name="T24" fmla="*/ 9 w 81"/>
              <a:gd name="T25" fmla="*/ 56 h 63"/>
              <a:gd name="T26" fmla="*/ 9 w 81"/>
              <a:gd name="T27" fmla="*/ 49 h 63"/>
              <a:gd name="T28" fmla="*/ 0 w 81"/>
              <a:gd name="T29" fmla="*/ 42 h 63"/>
              <a:gd name="T30" fmla="*/ 0 w 81"/>
              <a:gd name="T31" fmla="*/ 35 h 63"/>
              <a:gd name="T32" fmla="*/ 0 w 81"/>
              <a:gd name="T33" fmla="*/ 35 h 63"/>
              <a:gd name="T34" fmla="*/ 0 w 81"/>
              <a:gd name="T35" fmla="*/ 28 h 63"/>
              <a:gd name="T36" fmla="*/ 0 w 81"/>
              <a:gd name="T37" fmla="*/ 21 h 63"/>
              <a:gd name="T38" fmla="*/ 9 w 81"/>
              <a:gd name="T39" fmla="*/ 14 h 63"/>
              <a:gd name="T40" fmla="*/ 9 w 81"/>
              <a:gd name="T41" fmla="*/ 7 h 63"/>
              <a:gd name="T42" fmla="*/ 18 w 81"/>
              <a:gd name="T43" fmla="*/ 7 h 63"/>
              <a:gd name="T44" fmla="*/ 27 w 81"/>
              <a:gd name="T45" fmla="*/ 0 h 63"/>
              <a:gd name="T46" fmla="*/ 36 w 81"/>
              <a:gd name="T47" fmla="*/ 0 h 63"/>
              <a:gd name="T48" fmla="*/ 45 w 81"/>
              <a:gd name="T49" fmla="*/ 0 h 63"/>
              <a:gd name="T50" fmla="*/ 45 w 81"/>
              <a:gd name="T51" fmla="*/ 0 h 63"/>
              <a:gd name="T52" fmla="*/ 54 w 81"/>
              <a:gd name="T53" fmla="*/ 0 h 63"/>
              <a:gd name="T54" fmla="*/ 63 w 81"/>
              <a:gd name="T55" fmla="*/ 7 h 63"/>
              <a:gd name="T56" fmla="*/ 72 w 81"/>
              <a:gd name="T57" fmla="*/ 7 h 63"/>
              <a:gd name="T58" fmla="*/ 81 w 81"/>
              <a:gd name="T59" fmla="*/ 14 h 63"/>
              <a:gd name="T60" fmla="*/ 81 w 81"/>
              <a:gd name="T61" fmla="*/ 21 h 63"/>
              <a:gd name="T62" fmla="*/ 81 w 81"/>
              <a:gd name="T63" fmla="*/ 28 h 63"/>
              <a:gd name="T64" fmla="*/ 81 w 81"/>
              <a:gd name="T65" fmla="*/ 35 h 63"/>
              <a:gd name="T66" fmla="*/ 81 w 81"/>
              <a:gd name="T6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35"/>
                </a:ln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56"/>
                </a:lnTo>
                <a:lnTo>
                  <a:pt x="54" y="63"/>
                </a:lnTo>
                <a:lnTo>
                  <a:pt x="45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0" y="42"/>
                </a:lnTo>
                <a:lnTo>
                  <a:pt x="0" y="35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9" y="14"/>
                </a:lnTo>
                <a:lnTo>
                  <a:pt x="9" y="7"/>
                </a:lnTo>
                <a:lnTo>
                  <a:pt x="18" y="7"/>
                </a:lnTo>
                <a:lnTo>
                  <a:pt x="27" y="0"/>
                </a:lnTo>
                <a:lnTo>
                  <a:pt x="36" y="0"/>
                </a:lnTo>
                <a:lnTo>
                  <a:pt x="45" y="0"/>
                </a:lnTo>
                <a:lnTo>
                  <a:pt x="45" y="0"/>
                </a:lnTo>
                <a:lnTo>
                  <a:pt x="54" y="0"/>
                </a:lnTo>
                <a:lnTo>
                  <a:pt x="63" y="7"/>
                </a:lnTo>
                <a:lnTo>
                  <a:pt x="72" y="7"/>
                </a:lnTo>
                <a:lnTo>
                  <a:pt x="81" y="14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lnTo>
                  <a:pt x="81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3" name="Freeform 511"/>
          <p:cNvSpPr>
            <a:spLocks/>
          </p:cNvSpPr>
          <p:nvPr/>
        </p:nvSpPr>
        <p:spPr bwMode="auto">
          <a:xfrm>
            <a:off x="1646238" y="2986088"/>
            <a:ext cx="104775" cy="74612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81 w 81"/>
              <a:gd name="T5" fmla="*/ 49 h 63"/>
              <a:gd name="T6" fmla="*/ 72 w 81"/>
              <a:gd name="T7" fmla="*/ 56 h 63"/>
              <a:gd name="T8" fmla="*/ 63 w 81"/>
              <a:gd name="T9" fmla="*/ 63 h 63"/>
              <a:gd name="T10" fmla="*/ 54 w 81"/>
              <a:gd name="T11" fmla="*/ 63 h 63"/>
              <a:gd name="T12" fmla="*/ 45 w 81"/>
              <a:gd name="T13" fmla="*/ 63 h 63"/>
              <a:gd name="T14" fmla="*/ 36 w 81"/>
              <a:gd name="T15" fmla="*/ 63 h 63"/>
              <a:gd name="T16" fmla="*/ 27 w 81"/>
              <a:gd name="T17" fmla="*/ 63 h 63"/>
              <a:gd name="T18" fmla="*/ 18 w 81"/>
              <a:gd name="T19" fmla="*/ 63 h 63"/>
              <a:gd name="T20" fmla="*/ 18 w 81"/>
              <a:gd name="T21" fmla="*/ 56 h 63"/>
              <a:gd name="T22" fmla="*/ 9 w 81"/>
              <a:gd name="T23" fmla="*/ 56 h 63"/>
              <a:gd name="T24" fmla="*/ 9 w 81"/>
              <a:gd name="T25" fmla="*/ 49 h 63"/>
              <a:gd name="T26" fmla="*/ 0 w 81"/>
              <a:gd name="T27" fmla="*/ 42 h 63"/>
              <a:gd name="T28" fmla="*/ 0 w 81"/>
              <a:gd name="T29" fmla="*/ 35 h 63"/>
              <a:gd name="T30" fmla="*/ 0 w 81"/>
              <a:gd name="T31" fmla="*/ 28 h 63"/>
              <a:gd name="T32" fmla="*/ 9 w 81"/>
              <a:gd name="T33" fmla="*/ 21 h 63"/>
              <a:gd name="T34" fmla="*/ 18 w 81"/>
              <a:gd name="T35" fmla="*/ 14 h 63"/>
              <a:gd name="T36" fmla="*/ 27 w 81"/>
              <a:gd name="T37" fmla="*/ 7 h 63"/>
              <a:gd name="T38" fmla="*/ 36 w 81"/>
              <a:gd name="T39" fmla="*/ 0 h 63"/>
              <a:gd name="T40" fmla="*/ 45 w 81"/>
              <a:gd name="T41" fmla="*/ 0 h 63"/>
              <a:gd name="T42" fmla="*/ 54 w 81"/>
              <a:gd name="T43" fmla="*/ 0 h 63"/>
              <a:gd name="T44" fmla="*/ 54 w 81"/>
              <a:gd name="T45" fmla="*/ 7 h 63"/>
              <a:gd name="T46" fmla="*/ 63 w 81"/>
              <a:gd name="T47" fmla="*/ 14 h 63"/>
              <a:gd name="T48" fmla="*/ 72 w 81"/>
              <a:gd name="T49" fmla="*/ 14 h 63"/>
              <a:gd name="T50" fmla="*/ 72 w 81"/>
              <a:gd name="T51" fmla="*/ 21 h 63"/>
              <a:gd name="T52" fmla="*/ 81 w 81"/>
              <a:gd name="T53" fmla="*/ 21 h 63"/>
              <a:gd name="T54" fmla="*/ 81 w 81"/>
              <a:gd name="T55" fmla="*/ 28 h 63"/>
              <a:gd name="T56" fmla="*/ 81 w 81"/>
              <a:gd name="T5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9" y="21"/>
                </a:lnTo>
                <a:lnTo>
                  <a:pt x="18" y="14"/>
                </a:lnTo>
                <a:lnTo>
                  <a:pt x="27" y="7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54" y="7"/>
                </a:lnTo>
                <a:lnTo>
                  <a:pt x="63" y="14"/>
                </a:lnTo>
                <a:lnTo>
                  <a:pt x="72" y="14"/>
                </a:lnTo>
                <a:lnTo>
                  <a:pt x="72" y="21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4" name="Freeform 512"/>
          <p:cNvSpPr>
            <a:spLocks/>
          </p:cNvSpPr>
          <p:nvPr/>
        </p:nvSpPr>
        <p:spPr bwMode="auto">
          <a:xfrm>
            <a:off x="1646238" y="2986088"/>
            <a:ext cx="104775" cy="74612"/>
          </a:xfrm>
          <a:custGeom>
            <a:avLst/>
            <a:gdLst>
              <a:gd name="T0" fmla="*/ 81 w 81"/>
              <a:gd name="T1" fmla="*/ 35 h 63"/>
              <a:gd name="T2" fmla="*/ 81 w 81"/>
              <a:gd name="T3" fmla="*/ 42 h 63"/>
              <a:gd name="T4" fmla="*/ 81 w 81"/>
              <a:gd name="T5" fmla="*/ 49 h 63"/>
              <a:gd name="T6" fmla="*/ 72 w 81"/>
              <a:gd name="T7" fmla="*/ 56 h 63"/>
              <a:gd name="T8" fmla="*/ 72 w 81"/>
              <a:gd name="T9" fmla="*/ 56 h 63"/>
              <a:gd name="T10" fmla="*/ 63 w 81"/>
              <a:gd name="T11" fmla="*/ 63 h 63"/>
              <a:gd name="T12" fmla="*/ 54 w 81"/>
              <a:gd name="T13" fmla="*/ 63 h 63"/>
              <a:gd name="T14" fmla="*/ 54 w 81"/>
              <a:gd name="T15" fmla="*/ 63 h 63"/>
              <a:gd name="T16" fmla="*/ 45 w 81"/>
              <a:gd name="T17" fmla="*/ 63 h 63"/>
              <a:gd name="T18" fmla="*/ 36 w 81"/>
              <a:gd name="T19" fmla="*/ 63 h 63"/>
              <a:gd name="T20" fmla="*/ 27 w 81"/>
              <a:gd name="T21" fmla="*/ 63 h 63"/>
              <a:gd name="T22" fmla="*/ 18 w 81"/>
              <a:gd name="T23" fmla="*/ 63 h 63"/>
              <a:gd name="T24" fmla="*/ 18 w 81"/>
              <a:gd name="T25" fmla="*/ 56 h 63"/>
              <a:gd name="T26" fmla="*/ 9 w 81"/>
              <a:gd name="T27" fmla="*/ 56 h 63"/>
              <a:gd name="T28" fmla="*/ 9 w 81"/>
              <a:gd name="T29" fmla="*/ 49 h 63"/>
              <a:gd name="T30" fmla="*/ 0 w 81"/>
              <a:gd name="T31" fmla="*/ 42 h 63"/>
              <a:gd name="T32" fmla="*/ 0 w 81"/>
              <a:gd name="T33" fmla="*/ 35 h 63"/>
              <a:gd name="T34" fmla="*/ 0 w 81"/>
              <a:gd name="T35" fmla="*/ 28 h 63"/>
              <a:gd name="T36" fmla="*/ 9 w 81"/>
              <a:gd name="T37" fmla="*/ 21 h 63"/>
              <a:gd name="T38" fmla="*/ 9 w 81"/>
              <a:gd name="T39" fmla="*/ 21 h 63"/>
              <a:gd name="T40" fmla="*/ 18 w 81"/>
              <a:gd name="T41" fmla="*/ 14 h 63"/>
              <a:gd name="T42" fmla="*/ 18 w 81"/>
              <a:gd name="T43" fmla="*/ 14 h 63"/>
              <a:gd name="T44" fmla="*/ 27 w 81"/>
              <a:gd name="T45" fmla="*/ 7 h 63"/>
              <a:gd name="T46" fmla="*/ 36 w 81"/>
              <a:gd name="T47" fmla="*/ 0 h 63"/>
              <a:gd name="T48" fmla="*/ 45 w 81"/>
              <a:gd name="T49" fmla="*/ 0 h 63"/>
              <a:gd name="T50" fmla="*/ 54 w 81"/>
              <a:gd name="T51" fmla="*/ 0 h 63"/>
              <a:gd name="T52" fmla="*/ 54 w 81"/>
              <a:gd name="T53" fmla="*/ 7 h 63"/>
              <a:gd name="T54" fmla="*/ 63 w 81"/>
              <a:gd name="T55" fmla="*/ 14 h 63"/>
              <a:gd name="T56" fmla="*/ 72 w 81"/>
              <a:gd name="T57" fmla="*/ 14 h 63"/>
              <a:gd name="T58" fmla="*/ 72 w 81"/>
              <a:gd name="T59" fmla="*/ 21 h 63"/>
              <a:gd name="T60" fmla="*/ 81 w 81"/>
              <a:gd name="T61" fmla="*/ 21 h 63"/>
              <a:gd name="T62" fmla="*/ 81 w 81"/>
              <a:gd name="T63" fmla="*/ 28 h 63"/>
              <a:gd name="T64" fmla="*/ 81 w 81"/>
              <a:gd name="T65" fmla="*/ 35 h 63"/>
              <a:gd name="T66" fmla="*/ 81 w 81"/>
              <a:gd name="T67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" h="63">
                <a:moveTo>
                  <a:pt x="81" y="35"/>
                </a:moveTo>
                <a:lnTo>
                  <a:pt x="81" y="42"/>
                </a:lnTo>
                <a:lnTo>
                  <a:pt x="81" y="49"/>
                </a:lnTo>
                <a:lnTo>
                  <a:pt x="72" y="56"/>
                </a:lnTo>
                <a:lnTo>
                  <a:pt x="72" y="56"/>
                </a:lnTo>
                <a:lnTo>
                  <a:pt x="63" y="63"/>
                </a:lnTo>
                <a:lnTo>
                  <a:pt x="54" y="63"/>
                </a:lnTo>
                <a:lnTo>
                  <a:pt x="54" y="63"/>
                </a:lnTo>
                <a:lnTo>
                  <a:pt x="45" y="63"/>
                </a:lnTo>
                <a:lnTo>
                  <a:pt x="36" y="63"/>
                </a:lnTo>
                <a:lnTo>
                  <a:pt x="27" y="63"/>
                </a:lnTo>
                <a:lnTo>
                  <a:pt x="18" y="63"/>
                </a:lnTo>
                <a:lnTo>
                  <a:pt x="18" y="56"/>
                </a:lnTo>
                <a:lnTo>
                  <a:pt x="9" y="56"/>
                </a:lnTo>
                <a:lnTo>
                  <a:pt x="9" y="49"/>
                </a:lnTo>
                <a:lnTo>
                  <a:pt x="0" y="42"/>
                </a:lnTo>
                <a:lnTo>
                  <a:pt x="0" y="35"/>
                </a:lnTo>
                <a:lnTo>
                  <a:pt x="0" y="28"/>
                </a:lnTo>
                <a:lnTo>
                  <a:pt x="9" y="21"/>
                </a:lnTo>
                <a:lnTo>
                  <a:pt x="9" y="21"/>
                </a:lnTo>
                <a:lnTo>
                  <a:pt x="18" y="14"/>
                </a:lnTo>
                <a:lnTo>
                  <a:pt x="18" y="14"/>
                </a:lnTo>
                <a:lnTo>
                  <a:pt x="27" y="7"/>
                </a:lnTo>
                <a:lnTo>
                  <a:pt x="36" y="0"/>
                </a:lnTo>
                <a:lnTo>
                  <a:pt x="45" y="0"/>
                </a:lnTo>
                <a:lnTo>
                  <a:pt x="54" y="0"/>
                </a:lnTo>
                <a:lnTo>
                  <a:pt x="54" y="7"/>
                </a:lnTo>
                <a:lnTo>
                  <a:pt x="63" y="14"/>
                </a:lnTo>
                <a:lnTo>
                  <a:pt x="72" y="14"/>
                </a:lnTo>
                <a:lnTo>
                  <a:pt x="72" y="21"/>
                </a:lnTo>
                <a:lnTo>
                  <a:pt x="81" y="21"/>
                </a:lnTo>
                <a:lnTo>
                  <a:pt x="81" y="28"/>
                </a:lnTo>
                <a:lnTo>
                  <a:pt x="81" y="35"/>
                </a:lnTo>
                <a:lnTo>
                  <a:pt x="81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5" name="Line 513"/>
          <p:cNvSpPr>
            <a:spLocks noChangeShapeType="1"/>
          </p:cNvSpPr>
          <p:nvPr/>
        </p:nvSpPr>
        <p:spPr bwMode="auto">
          <a:xfrm flipH="1" flipV="1">
            <a:off x="1693863" y="2800350"/>
            <a:ext cx="11112" cy="1857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6" name="Freeform 514"/>
          <p:cNvSpPr>
            <a:spLocks/>
          </p:cNvSpPr>
          <p:nvPr/>
        </p:nvSpPr>
        <p:spPr bwMode="auto">
          <a:xfrm>
            <a:off x="1658938" y="2741613"/>
            <a:ext cx="68262" cy="58737"/>
          </a:xfrm>
          <a:custGeom>
            <a:avLst/>
            <a:gdLst>
              <a:gd name="T0" fmla="*/ 54 w 54"/>
              <a:gd name="T1" fmla="*/ 21 h 49"/>
              <a:gd name="T2" fmla="*/ 54 w 54"/>
              <a:gd name="T3" fmla="*/ 28 h 49"/>
              <a:gd name="T4" fmla="*/ 45 w 54"/>
              <a:gd name="T5" fmla="*/ 35 h 49"/>
              <a:gd name="T6" fmla="*/ 45 w 54"/>
              <a:gd name="T7" fmla="*/ 42 h 49"/>
              <a:gd name="T8" fmla="*/ 36 w 54"/>
              <a:gd name="T9" fmla="*/ 42 h 49"/>
              <a:gd name="T10" fmla="*/ 27 w 54"/>
              <a:gd name="T11" fmla="*/ 49 h 49"/>
              <a:gd name="T12" fmla="*/ 18 w 54"/>
              <a:gd name="T13" fmla="*/ 42 h 49"/>
              <a:gd name="T14" fmla="*/ 9 w 54"/>
              <a:gd name="T15" fmla="*/ 42 h 49"/>
              <a:gd name="T16" fmla="*/ 9 w 54"/>
              <a:gd name="T17" fmla="*/ 35 h 49"/>
              <a:gd name="T18" fmla="*/ 0 w 54"/>
              <a:gd name="T19" fmla="*/ 35 h 49"/>
              <a:gd name="T20" fmla="*/ 0 w 54"/>
              <a:gd name="T21" fmla="*/ 28 h 49"/>
              <a:gd name="T22" fmla="*/ 0 w 54"/>
              <a:gd name="T23" fmla="*/ 21 h 49"/>
              <a:gd name="T24" fmla="*/ 0 w 54"/>
              <a:gd name="T25" fmla="*/ 14 h 49"/>
              <a:gd name="T26" fmla="*/ 9 w 54"/>
              <a:gd name="T27" fmla="*/ 7 h 49"/>
              <a:gd name="T28" fmla="*/ 18 w 54"/>
              <a:gd name="T29" fmla="*/ 0 h 49"/>
              <a:gd name="T30" fmla="*/ 27 w 54"/>
              <a:gd name="T31" fmla="*/ 0 h 49"/>
              <a:gd name="T32" fmla="*/ 36 w 54"/>
              <a:gd name="T33" fmla="*/ 0 h 49"/>
              <a:gd name="T34" fmla="*/ 45 w 54"/>
              <a:gd name="T35" fmla="*/ 7 h 49"/>
              <a:gd name="T36" fmla="*/ 45 w 54"/>
              <a:gd name="T37" fmla="*/ 14 h 49"/>
              <a:gd name="T38" fmla="*/ 54 w 54"/>
              <a:gd name="T39" fmla="*/ 14 h 49"/>
              <a:gd name="T40" fmla="*/ 54 w 54"/>
              <a:gd name="T41" fmla="*/ 2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4" h="49">
                <a:moveTo>
                  <a:pt x="54" y="21"/>
                </a:moveTo>
                <a:lnTo>
                  <a:pt x="54" y="28"/>
                </a:lnTo>
                <a:lnTo>
                  <a:pt x="45" y="35"/>
                </a:lnTo>
                <a:lnTo>
                  <a:pt x="45" y="42"/>
                </a:lnTo>
                <a:lnTo>
                  <a:pt x="36" y="42"/>
                </a:lnTo>
                <a:lnTo>
                  <a:pt x="27" y="49"/>
                </a:lnTo>
                <a:lnTo>
                  <a:pt x="18" y="42"/>
                </a:lnTo>
                <a:lnTo>
                  <a:pt x="9" y="42"/>
                </a:lnTo>
                <a:lnTo>
                  <a:pt x="9" y="35"/>
                </a:lnTo>
                <a:lnTo>
                  <a:pt x="0" y="35"/>
                </a:lnTo>
                <a:lnTo>
                  <a:pt x="0" y="28"/>
                </a:lnTo>
                <a:lnTo>
                  <a:pt x="0" y="21"/>
                </a:lnTo>
                <a:lnTo>
                  <a:pt x="0" y="14"/>
                </a:lnTo>
                <a:lnTo>
                  <a:pt x="9" y="7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45" y="7"/>
                </a:lnTo>
                <a:lnTo>
                  <a:pt x="45" y="14"/>
                </a:lnTo>
                <a:lnTo>
                  <a:pt x="54" y="14"/>
                </a:lnTo>
                <a:lnTo>
                  <a:pt x="54" y="2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8547" name="Freeform 515"/>
          <p:cNvSpPr>
            <a:spLocks/>
          </p:cNvSpPr>
          <p:nvPr/>
        </p:nvSpPr>
        <p:spPr bwMode="auto">
          <a:xfrm>
            <a:off x="1658938" y="2741613"/>
            <a:ext cx="68262" cy="58737"/>
          </a:xfrm>
          <a:custGeom>
            <a:avLst/>
            <a:gdLst>
              <a:gd name="T0" fmla="*/ 54 w 54"/>
              <a:gd name="T1" fmla="*/ 21 h 49"/>
              <a:gd name="T2" fmla="*/ 54 w 54"/>
              <a:gd name="T3" fmla="*/ 28 h 49"/>
              <a:gd name="T4" fmla="*/ 54 w 54"/>
              <a:gd name="T5" fmla="*/ 28 h 49"/>
              <a:gd name="T6" fmla="*/ 45 w 54"/>
              <a:gd name="T7" fmla="*/ 35 h 49"/>
              <a:gd name="T8" fmla="*/ 45 w 54"/>
              <a:gd name="T9" fmla="*/ 35 h 49"/>
              <a:gd name="T10" fmla="*/ 45 w 54"/>
              <a:gd name="T11" fmla="*/ 42 h 49"/>
              <a:gd name="T12" fmla="*/ 36 w 54"/>
              <a:gd name="T13" fmla="*/ 42 h 49"/>
              <a:gd name="T14" fmla="*/ 36 w 54"/>
              <a:gd name="T15" fmla="*/ 42 h 49"/>
              <a:gd name="T16" fmla="*/ 27 w 54"/>
              <a:gd name="T17" fmla="*/ 49 h 49"/>
              <a:gd name="T18" fmla="*/ 18 w 54"/>
              <a:gd name="T19" fmla="*/ 42 h 49"/>
              <a:gd name="T20" fmla="*/ 18 w 54"/>
              <a:gd name="T21" fmla="*/ 42 h 49"/>
              <a:gd name="T22" fmla="*/ 9 w 54"/>
              <a:gd name="T23" fmla="*/ 42 h 49"/>
              <a:gd name="T24" fmla="*/ 9 w 54"/>
              <a:gd name="T25" fmla="*/ 35 h 49"/>
              <a:gd name="T26" fmla="*/ 0 w 54"/>
              <a:gd name="T27" fmla="*/ 35 h 49"/>
              <a:gd name="T28" fmla="*/ 0 w 54"/>
              <a:gd name="T29" fmla="*/ 28 h 49"/>
              <a:gd name="T30" fmla="*/ 0 w 54"/>
              <a:gd name="T31" fmla="*/ 28 h 49"/>
              <a:gd name="T32" fmla="*/ 0 w 54"/>
              <a:gd name="T33" fmla="*/ 21 h 49"/>
              <a:gd name="T34" fmla="*/ 0 w 54"/>
              <a:gd name="T35" fmla="*/ 21 h 49"/>
              <a:gd name="T36" fmla="*/ 0 w 54"/>
              <a:gd name="T37" fmla="*/ 14 h 49"/>
              <a:gd name="T38" fmla="*/ 0 w 54"/>
              <a:gd name="T39" fmla="*/ 14 h 49"/>
              <a:gd name="T40" fmla="*/ 9 w 54"/>
              <a:gd name="T41" fmla="*/ 7 h 49"/>
              <a:gd name="T42" fmla="*/ 9 w 54"/>
              <a:gd name="T43" fmla="*/ 7 h 49"/>
              <a:gd name="T44" fmla="*/ 18 w 54"/>
              <a:gd name="T45" fmla="*/ 0 h 49"/>
              <a:gd name="T46" fmla="*/ 18 w 54"/>
              <a:gd name="T47" fmla="*/ 0 h 49"/>
              <a:gd name="T48" fmla="*/ 27 w 54"/>
              <a:gd name="T49" fmla="*/ 0 h 49"/>
              <a:gd name="T50" fmla="*/ 36 w 54"/>
              <a:gd name="T51" fmla="*/ 0 h 49"/>
              <a:gd name="T52" fmla="*/ 36 w 54"/>
              <a:gd name="T53" fmla="*/ 0 h 49"/>
              <a:gd name="T54" fmla="*/ 45 w 54"/>
              <a:gd name="T55" fmla="*/ 7 h 49"/>
              <a:gd name="T56" fmla="*/ 45 w 54"/>
              <a:gd name="T57" fmla="*/ 7 h 49"/>
              <a:gd name="T58" fmla="*/ 45 w 54"/>
              <a:gd name="T59" fmla="*/ 14 h 49"/>
              <a:gd name="T60" fmla="*/ 54 w 54"/>
              <a:gd name="T61" fmla="*/ 14 h 49"/>
              <a:gd name="T62" fmla="*/ 54 w 54"/>
              <a:gd name="T63" fmla="*/ 21 h 49"/>
              <a:gd name="T64" fmla="*/ 54 w 54"/>
              <a:gd name="T65" fmla="*/ 21 h 49"/>
              <a:gd name="T66" fmla="*/ 54 w 54"/>
              <a:gd name="T67" fmla="*/ 2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" h="49">
                <a:moveTo>
                  <a:pt x="54" y="21"/>
                </a:moveTo>
                <a:lnTo>
                  <a:pt x="54" y="28"/>
                </a:lnTo>
                <a:lnTo>
                  <a:pt x="54" y="28"/>
                </a:lnTo>
                <a:lnTo>
                  <a:pt x="45" y="35"/>
                </a:lnTo>
                <a:lnTo>
                  <a:pt x="45" y="35"/>
                </a:lnTo>
                <a:lnTo>
                  <a:pt x="45" y="42"/>
                </a:lnTo>
                <a:lnTo>
                  <a:pt x="36" y="42"/>
                </a:lnTo>
                <a:lnTo>
                  <a:pt x="36" y="42"/>
                </a:lnTo>
                <a:lnTo>
                  <a:pt x="27" y="49"/>
                </a:lnTo>
                <a:lnTo>
                  <a:pt x="18" y="42"/>
                </a:lnTo>
                <a:lnTo>
                  <a:pt x="18" y="42"/>
                </a:lnTo>
                <a:lnTo>
                  <a:pt x="9" y="42"/>
                </a:lnTo>
                <a:lnTo>
                  <a:pt x="9" y="35"/>
                </a:lnTo>
                <a:lnTo>
                  <a:pt x="0" y="35"/>
                </a:lnTo>
                <a:lnTo>
                  <a:pt x="0" y="28"/>
                </a:lnTo>
                <a:lnTo>
                  <a:pt x="0" y="28"/>
                </a:lnTo>
                <a:lnTo>
                  <a:pt x="0" y="21"/>
                </a:lnTo>
                <a:lnTo>
                  <a:pt x="0" y="21"/>
                </a:lnTo>
                <a:lnTo>
                  <a:pt x="0" y="14"/>
                </a:lnTo>
                <a:lnTo>
                  <a:pt x="0" y="14"/>
                </a:lnTo>
                <a:lnTo>
                  <a:pt x="9" y="7"/>
                </a:lnTo>
                <a:lnTo>
                  <a:pt x="9" y="7"/>
                </a:lnTo>
                <a:lnTo>
                  <a:pt x="18" y="0"/>
                </a:lnTo>
                <a:lnTo>
                  <a:pt x="18" y="0"/>
                </a:lnTo>
                <a:lnTo>
                  <a:pt x="27" y="0"/>
                </a:lnTo>
                <a:lnTo>
                  <a:pt x="36" y="0"/>
                </a:lnTo>
                <a:lnTo>
                  <a:pt x="36" y="0"/>
                </a:lnTo>
                <a:lnTo>
                  <a:pt x="45" y="7"/>
                </a:lnTo>
                <a:lnTo>
                  <a:pt x="45" y="7"/>
                </a:lnTo>
                <a:lnTo>
                  <a:pt x="45" y="14"/>
                </a:lnTo>
                <a:lnTo>
                  <a:pt x="54" y="14"/>
                </a:lnTo>
                <a:lnTo>
                  <a:pt x="54" y="21"/>
                </a:lnTo>
                <a:lnTo>
                  <a:pt x="54" y="21"/>
                </a:lnTo>
                <a:lnTo>
                  <a:pt x="5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708548" name="Group 516"/>
          <p:cNvGrpSpPr>
            <a:grpSpLocks/>
          </p:cNvGrpSpPr>
          <p:nvPr/>
        </p:nvGrpSpPr>
        <p:grpSpPr bwMode="auto">
          <a:xfrm>
            <a:off x="1627188" y="4357688"/>
            <a:ext cx="2151062" cy="1133475"/>
            <a:chOff x="3255" y="3004"/>
            <a:chExt cx="1656" cy="945"/>
          </a:xfrm>
        </p:grpSpPr>
        <p:sp>
          <p:nvSpPr>
            <p:cNvPr id="1708549" name="Freeform 517"/>
            <p:cNvSpPr>
              <a:spLocks/>
            </p:cNvSpPr>
            <p:nvPr/>
          </p:nvSpPr>
          <p:spPr bwMode="auto">
            <a:xfrm>
              <a:off x="4830" y="38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0" name="Freeform 518"/>
            <p:cNvSpPr>
              <a:spLocks/>
            </p:cNvSpPr>
            <p:nvPr/>
          </p:nvSpPr>
          <p:spPr bwMode="auto">
            <a:xfrm>
              <a:off x="4830" y="387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54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1" name="Line 519"/>
            <p:cNvSpPr>
              <a:spLocks noChangeShapeType="1"/>
            </p:cNvSpPr>
            <p:nvPr/>
          </p:nvSpPr>
          <p:spPr bwMode="auto">
            <a:xfrm flipV="1">
              <a:off x="4866" y="3711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2" name="Freeform 520"/>
            <p:cNvSpPr>
              <a:spLocks/>
            </p:cNvSpPr>
            <p:nvPr/>
          </p:nvSpPr>
          <p:spPr bwMode="auto">
            <a:xfrm>
              <a:off x="4443" y="3872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9 h 56"/>
                <a:gd name="T8" fmla="*/ 54 w 72"/>
                <a:gd name="T9" fmla="*/ 56 h 56"/>
                <a:gd name="T10" fmla="*/ 45 w 72"/>
                <a:gd name="T11" fmla="*/ 56 h 56"/>
                <a:gd name="T12" fmla="*/ 27 w 72"/>
                <a:gd name="T13" fmla="*/ 56 h 56"/>
                <a:gd name="T14" fmla="*/ 18 w 72"/>
                <a:gd name="T15" fmla="*/ 56 h 56"/>
                <a:gd name="T16" fmla="*/ 9 w 72"/>
                <a:gd name="T17" fmla="*/ 56 h 56"/>
                <a:gd name="T18" fmla="*/ 9 w 72"/>
                <a:gd name="T19" fmla="*/ 49 h 56"/>
                <a:gd name="T20" fmla="*/ 0 w 72"/>
                <a:gd name="T21" fmla="*/ 49 h 56"/>
                <a:gd name="T22" fmla="*/ 0 w 72"/>
                <a:gd name="T23" fmla="*/ 42 h 56"/>
                <a:gd name="T24" fmla="*/ 0 w 72"/>
                <a:gd name="T25" fmla="*/ 35 h 56"/>
                <a:gd name="T26" fmla="*/ 0 w 72"/>
                <a:gd name="T27" fmla="*/ 28 h 56"/>
                <a:gd name="T28" fmla="*/ 0 w 72"/>
                <a:gd name="T29" fmla="*/ 21 h 56"/>
                <a:gd name="T30" fmla="*/ 0 w 72"/>
                <a:gd name="T31" fmla="*/ 14 h 56"/>
                <a:gd name="T32" fmla="*/ 9 w 72"/>
                <a:gd name="T33" fmla="*/ 7 h 56"/>
                <a:gd name="T34" fmla="*/ 18 w 72"/>
                <a:gd name="T35" fmla="*/ 0 h 56"/>
                <a:gd name="T36" fmla="*/ 27 w 72"/>
                <a:gd name="T37" fmla="*/ 0 h 56"/>
                <a:gd name="T38" fmla="*/ 45 w 72"/>
                <a:gd name="T39" fmla="*/ 0 h 56"/>
                <a:gd name="T40" fmla="*/ 54 w 72"/>
                <a:gd name="T41" fmla="*/ 7 h 56"/>
                <a:gd name="T42" fmla="*/ 63 w 72"/>
                <a:gd name="T43" fmla="*/ 7 h 56"/>
                <a:gd name="T44" fmla="*/ 63 w 72"/>
                <a:gd name="T45" fmla="*/ 14 h 56"/>
                <a:gd name="T46" fmla="*/ 72 w 72"/>
                <a:gd name="T47" fmla="*/ 14 h 56"/>
                <a:gd name="T48" fmla="*/ 72 w 72"/>
                <a:gd name="T49" fmla="*/ 21 h 56"/>
                <a:gd name="T50" fmla="*/ 72 w 72"/>
                <a:gd name="T5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3" name="Freeform 521"/>
            <p:cNvSpPr>
              <a:spLocks/>
            </p:cNvSpPr>
            <p:nvPr/>
          </p:nvSpPr>
          <p:spPr bwMode="auto">
            <a:xfrm>
              <a:off x="4443" y="3872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9 h 56"/>
                <a:gd name="T8" fmla="*/ 63 w 72"/>
                <a:gd name="T9" fmla="*/ 49 h 56"/>
                <a:gd name="T10" fmla="*/ 54 w 72"/>
                <a:gd name="T11" fmla="*/ 56 h 56"/>
                <a:gd name="T12" fmla="*/ 45 w 72"/>
                <a:gd name="T13" fmla="*/ 56 h 56"/>
                <a:gd name="T14" fmla="*/ 45 w 72"/>
                <a:gd name="T15" fmla="*/ 56 h 56"/>
                <a:gd name="T16" fmla="*/ 27 w 72"/>
                <a:gd name="T17" fmla="*/ 56 h 56"/>
                <a:gd name="T18" fmla="*/ 27 w 72"/>
                <a:gd name="T19" fmla="*/ 56 h 56"/>
                <a:gd name="T20" fmla="*/ 18 w 72"/>
                <a:gd name="T21" fmla="*/ 56 h 56"/>
                <a:gd name="T22" fmla="*/ 9 w 72"/>
                <a:gd name="T23" fmla="*/ 56 h 56"/>
                <a:gd name="T24" fmla="*/ 9 w 72"/>
                <a:gd name="T25" fmla="*/ 49 h 56"/>
                <a:gd name="T26" fmla="*/ 0 w 72"/>
                <a:gd name="T27" fmla="*/ 49 h 56"/>
                <a:gd name="T28" fmla="*/ 0 w 72"/>
                <a:gd name="T29" fmla="*/ 42 h 56"/>
                <a:gd name="T30" fmla="*/ 0 w 72"/>
                <a:gd name="T31" fmla="*/ 35 h 56"/>
                <a:gd name="T32" fmla="*/ 0 w 72"/>
                <a:gd name="T33" fmla="*/ 28 h 56"/>
                <a:gd name="T34" fmla="*/ 0 w 72"/>
                <a:gd name="T35" fmla="*/ 21 h 56"/>
                <a:gd name="T36" fmla="*/ 0 w 72"/>
                <a:gd name="T37" fmla="*/ 14 h 56"/>
                <a:gd name="T38" fmla="*/ 0 w 72"/>
                <a:gd name="T39" fmla="*/ 14 h 56"/>
                <a:gd name="T40" fmla="*/ 9 w 72"/>
                <a:gd name="T41" fmla="*/ 7 h 56"/>
                <a:gd name="T42" fmla="*/ 9 w 72"/>
                <a:gd name="T43" fmla="*/ 7 h 56"/>
                <a:gd name="T44" fmla="*/ 18 w 72"/>
                <a:gd name="T45" fmla="*/ 0 h 56"/>
                <a:gd name="T46" fmla="*/ 27 w 72"/>
                <a:gd name="T47" fmla="*/ 0 h 56"/>
                <a:gd name="T48" fmla="*/ 27 w 72"/>
                <a:gd name="T49" fmla="*/ 0 h 56"/>
                <a:gd name="T50" fmla="*/ 45 w 72"/>
                <a:gd name="T51" fmla="*/ 0 h 56"/>
                <a:gd name="T52" fmla="*/ 45 w 72"/>
                <a:gd name="T53" fmla="*/ 0 h 56"/>
                <a:gd name="T54" fmla="*/ 54 w 72"/>
                <a:gd name="T55" fmla="*/ 7 h 56"/>
                <a:gd name="T56" fmla="*/ 63 w 72"/>
                <a:gd name="T57" fmla="*/ 7 h 56"/>
                <a:gd name="T58" fmla="*/ 63 w 72"/>
                <a:gd name="T59" fmla="*/ 14 h 56"/>
                <a:gd name="T60" fmla="*/ 72 w 72"/>
                <a:gd name="T61" fmla="*/ 14 h 56"/>
                <a:gd name="T62" fmla="*/ 72 w 72"/>
                <a:gd name="T63" fmla="*/ 21 h 56"/>
                <a:gd name="T64" fmla="*/ 72 w 72"/>
                <a:gd name="T65" fmla="*/ 28 h 56"/>
                <a:gd name="T66" fmla="*/ 72 w 72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4" name="Freeform 522"/>
            <p:cNvSpPr>
              <a:spLocks/>
            </p:cNvSpPr>
            <p:nvPr/>
          </p:nvSpPr>
          <p:spPr bwMode="auto">
            <a:xfrm>
              <a:off x="4839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18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7 h 42"/>
                <a:gd name="T34" fmla="*/ 54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5" name="Freeform 523"/>
            <p:cNvSpPr>
              <a:spLocks/>
            </p:cNvSpPr>
            <p:nvPr/>
          </p:nvSpPr>
          <p:spPr bwMode="auto">
            <a:xfrm>
              <a:off x="4839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6" name="Line 524"/>
            <p:cNvSpPr>
              <a:spLocks noChangeShapeType="1"/>
            </p:cNvSpPr>
            <p:nvPr/>
          </p:nvSpPr>
          <p:spPr bwMode="auto">
            <a:xfrm flipV="1">
              <a:off x="4470" y="371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7" name="Line 525"/>
            <p:cNvSpPr>
              <a:spLocks noChangeShapeType="1"/>
            </p:cNvSpPr>
            <p:nvPr/>
          </p:nvSpPr>
          <p:spPr bwMode="auto">
            <a:xfrm flipV="1">
              <a:off x="4470" y="371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8" name="Freeform 526"/>
            <p:cNvSpPr>
              <a:spLocks/>
            </p:cNvSpPr>
            <p:nvPr/>
          </p:nvSpPr>
          <p:spPr bwMode="auto">
            <a:xfrm>
              <a:off x="4047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9 w 81"/>
                <a:gd name="T37" fmla="*/ 7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7 h 63"/>
                <a:gd name="T50" fmla="*/ 72 w 81"/>
                <a:gd name="T51" fmla="*/ 7 h 63"/>
                <a:gd name="T52" fmla="*/ 72 w 81"/>
                <a:gd name="T53" fmla="*/ 14 h 63"/>
                <a:gd name="T54" fmla="*/ 72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59" name="Freeform 527"/>
            <p:cNvSpPr>
              <a:spLocks/>
            </p:cNvSpPr>
            <p:nvPr/>
          </p:nvSpPr>
          <p:spPr bwMode="auto">
            <a:xfrm>
              <a:off x="4047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0" name="Line 528"/>
            <p:cNvSpPr>
              <a:spLocks noChangeShapeType="1"/>
            </p:cNvSpPr>
            <p:nvPr/>
          </p:nvSpPr>
          <p:spPr bwMode="auto">
            <a:xfrm flipV="1">
              <a:off x="4866" y="3501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1" name="Freeform 529"/>
            <p:cNvSpPr>
              <a:spLocks/>
            </p:cNvSpPr>
            <p:nvPr/>
          </p:nvSpPr>
          <p:spPr bwMode="auto">
            <a:xfrm>
              <a:off x="4452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2" name="Freeform 530"/>
            <p:cNvSpPr>
              <a:spLocks/>
            </p:cNvSpPr>
            <p:nvPr/>
          </p:nvSpPr>
          <p:spPr bwMode="auto">
            <a:xfrm>
              <a:off x="4452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9 w 54"/>
                <a:gd name="T45" fmla="*/ 7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36 w 54"/>
                <a:gd name="T53" fmla="*/ 7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3" name="Freeform 531"/>
            <p:cNvSpPr>
              <a:spLocks/>
            </p:cNvSpPr>
            <p:nvPr/>
          </p:nvSpPr>
          <p:spPr bwMode="auto">
            <a:xfrm>
              <a:off x="4452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4" name="Freeform 532"/>
            <p:cNvSpPr>
              <a:spLocks/>
            </p:cNvSpPr>
            <p:nvPr/>
          </p:nvSpPr>
          <p:spPr bwMode="auto">
            <a:xfrm>
              <a:off x="4452" y="366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9 w 54"/>
                <a:gd name="T45" fmla="*/ 7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36 w 54"/>
                <a:gd name="T53" fmla="*/ 7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5" name="Line 533"/>
            <p:cNvSpPr>
              <a:spLocks noChangeShapeType="1"/>
            </p:cNvSpPr>
            <p:nvPr/>
          </p:nvSpPr>
          <p:spPr bwMode="auto">
            <a:xfrm flipV="1">
              <a:off x="4083" y="3711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6" name="Freeform 534"/>
            <p:cNvSpPr>
              <a:spLocks/>
            </p:cNvSpPr>
            <p:nvPr/>
          </p:nvSpPr>
          <p:spPr bwMode="auto">
            <a:xfrm>
              <a:off x="4821" y="301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9 h 63"/>
                <a:gd name="T4" fmla="*/ 72 w 81"/>
                <a:gd name="T5" fmla="*/ 56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35 h 63"/>
                <a:gd name="T24" fmla="*/ 0 w 81"/>
                <a:gd name="T25" fmla="*/ 28 h 63"/>
                <a:gd name="T26" fmla="*/ 9 w 81"/>
                <a:gd name="T27" fmla="*/ 21 h 63"/>
                <a:gd name="T28" fmla="*/ 9 w 81"/>
                <a:gd name="T29" fmla="*/ 14 h 63"/>
                <a:gd name="T30" fmla="*/ 18 w 81"/>
                <a:gd name="T31" fmla="*/ 7 h 63"/>
                <a:gd name="T32" fmla="*/ 27 w 81"/>
                <a:gd name="T33" fmla="*/ 7 h 63"/>
                <a:gd name="T34" fmla="*/ 36 w 81"/>
                <a:gd name="T35" fmla="*/ 0 h 63"/>
                <a:gd name="T36" fmla="*/ 45 w 81"/>
                <a:gd name="T37" fmla="*/ 0 h 63"/>
                <a:gd name="T38" fmla="*/ 54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72 w 81"/>
                <a:gd name="T45" fmla="*/ 14 h 63"/>
                <a:gd name="T46" fmla="*/ 81 w 81"/>
                <a:gd name="T47" fmla="*/ 14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7" name="Freeform 535"/>
            <p:cNvSpPr>
              <a:spLocks/>
            </p:cNvSpPr>
            <p:nvPr/>
          </p:nvSpPr>
          <p:spPr bwMode="auto">
            <a:xfrm>
              <a:off x="4821" y="301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9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9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8" name="Line 536"/>
            <p:cNvSpPr>
              <a:spLocks noChangeShapeType="1"/>
            </p:cNvSpPr>
            <p:nvPr/>
          </p:nvSpPr>
          <p:spPr bwMode="auto">
            <a:xfrm>
              <a:off x="4866" y="307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69" name="Line 537"/>
            <p:cNvSpPr>
              <a:spLocks noChangeShapeType="1"/>
            </p:cNvSpPr>
            <p:nvPr/>
          </p:nvSpPr>
          <p:spPr bwMode="auto">
            <a:xfrm>
              <a:off x="4866" y="307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0" name="Freeform 538"/>
            <p:cNvSpPr>
              <a:spLocks/>
            </p:cNvSpPr>
            <p:nvPr/>
          </p:nvSpPr>
          <p:spPr bwMode="auto">
            <a:xfrm>
              <a:off x="4839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1" name="Freeform 539"/>
            <p:cNvSpPr>
              <a:spLocks/>
            </p:cNvSpPr>
            <p:nvPr/>
          </p:nvSpPr>
          <p:spPr bwMode="auto">
            <a:xfrm>
              <a:off x="4839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18 w 45"/>
                <a:gd name="T21" fmla="*/ 42 h 42"/>
                <a:gd name="T22" fmla="*/ 9 w 45"/>
                <a:gd name="T23" fmla="*/ 35 h 42"/>
                <a:gd name="T24" fmla="*/ 9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9 w 45"/>
                <a:gd name="T41" fmla="*/ 7 h 42"/>
                <a:gd name="T42" fmla="*/ 9 w 45"/>
                <a:gd name="T43" fmla="*/ 7 h 42"/>
                <a:gd name="T44" fmla="*/ 18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2" name="Freeform 540"/>
            <p:cNvSpPr>
              <a:spLocks/>
            </p:cNvSpPr>
            <p:nvPr/>
          </p:nvSpPr>
          <p:spPr bwMode="auto">
            <a:xfrm>
              <a:off x="4839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3" name="Freeform 541"/>
            <p:cNvSpPr>
              <a:spLocks/>
            </p:cNvSpPr>
            <p:nvPr/>
          </p:nvSpPr>
          <p:spPr bwMode="auto">
            <a:xfrm>
              <a:off x="4839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18 w 45"/>
                <a:gd name="T21" fmla="*/ 42 h 42"/>
                <a:gd name="T22" fmla="*/ 9 w 45"/>
                <a:gd name="T23" fmla="*/ 35 h 42"/>
                <a:gd name="T24" fmla="*/ 9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9 w 45"/>
                <a:gd name="T41" fmla="*/ 7 h 42"/>
                <a:gd name="T42" fmla="*/ 9 w 45"/>
                <a:gd name="T43" fmla="*/ 7 h 42"/>
                <a:gd name="T44" fmla="*/ 18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4" name="Line 542"/>
            <p:cNvSpPr>
              <a:spLocks noChangeShapeType="1"/>
            </p:cNvSpPr>
            <p:nvPr/>
          </p:nvSpPr>
          <p:spPr bwMode="auto">
            <a:xfrm>
              <a:off x="4866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5" name="Line 543"/>
            <p:cNvSpPr>
              <a:spLocks noChangeShapeType="1"/>
            </p:cNvSpPr>
            <p:nvPr/>
          </p:nvSpPr>
          <p:spPr bwMode="auto">
            <a:xfrm>
              <a:off x="4866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6" name="Freeform 544"/>
            <p:cNvSpPr>
              <a:spLocks/>
            </p:cNvSpPr>
            <p:nvPr/>
          </p:nvSpPr>
          <p:spPr bwMode="auto">
            <a:xfrm>
              <a:off x="3660" y="3879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2 h 56"/>
                <a:gd name="T8" fmla="*/ 63 w 72"/>
                <a:gd name="T9" fmla="*/ 49 h 56"/>
                <a:gd name="T10" fmla="*/ 54 w 72"/>
                <a:gd name="T11" fmla="*/ 49 h 56"/>
                <a:gd name="T12" fmla="*/ 54 w 72"/>
                <a:gd name="T13" fmla="*/ 56 h 56"/>
                <a:gd name="T14" fmla="*/ 45 w 72"/>
                <a:gd name="T15" fmla="*/ 56 h 56"/>
                <a:gd name="T16" fmla="*/ 36 w 72"/>
                <a:gd name="T17" fmla="*/ 56 h 56"/>
                <a:gd name="T18" fmla="*/ 27 w 72"/>
                <a:gd name="T19" fmla="*/ 56 h 56"/>
                <a:gd name="T20" fmla="*/ 18 w 72"/>
                <a:gd name="T21" fmla="*/ 56 h 56"/>
                <a:gd name="T22" fmla="*/ 9 w 72"/>
                <a:gd name="T23" fmla="*/ 49 h 56"/>
                <a:gd name="T24" fmla="*/ 0 w 72"/>
                <a:gd name="T25" fmla="*/ 42 h 56"/>
                <a:gd name="T26" fmla="*/ 0 w 72"/>
                <a:gd name="T27" fmla="*/ 35 h 56"/>
                <a:gd name="T28" fmla="*/ 0 w 72"/>
                <a:gd name="T29" fmla="*/ 28 h 56"/>
                <a:gd name="T30" fmla="*/ 0 w 72"/>
                <a:gd name="T31" fmla="*/ 21 h 56"/>
                <a:gd name="T32" fmla="*/ 0 w 72"/>
                <a:gd name="T33" fmla="*/ 14 h 56"/>
                <a:gd name="T34" fmla="*/ 0 w 72"/>
                <a:gd name="T35" fmla="*/ 7 h 56"/>
                <a:gd name="T36" fmla="*/ 9 w 72"/>
                <a:gd name="T37" fmla="*/ 7 h 56"/>
                <a:gd name="T38" fmla="*/ 9 w 72"/>
                <a:gd name="T39" fmla="*/ 0 h 56"/>
                <a:gd name="T40" fmla="*/ 18 w 72"/>
                <a:gd name="T41" fmla="*/ 0 h 56"/>
                <a:gd name="T42" fmla="*/ 27 w 72"/>
                <a:gd name="T43" fmla="*/ 0 h 56"/>
                <a:gd name="T44" fmla="*/ 36 w 72"/>
                <a:gd name="T45" fmla="*/ 0 h 56"/>
                <a:gd name="T46" fmla="*/ 45 w 72"/>
                <a:gd name="T47" fmla="*/ 0 h 56"/>
                <a:gd name="T48" fmla="*/ 54 w 72"/>
                <a:gd name="T49" fmla="*/ 0 h 56"/>
                <a:gd name="T50" fmla="*/ 63 w 72"/>
                <a:gd name="T51" fmla="*/ 7 h 56"/>
                <a:gd name="T52" fmla="*/ 72 w 72"/>
                <a:gd name="T53" fmla="*/ 14 h 56"/>
                <a:gd name="T54" fmla="*/ 72 w 72"/>
                <a:gd name="T55" fmla="*/ 21 h 56"/>
                <a:gd name="T56" fmla="*/ 72 w 72"/>
                <a:gd name="T5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7" name="Freeform 545"/>
            <p:cNvSpPr>
              <a:spLocks/>
            </p:cNvSpPr>
            <p:nvPr/>
          </p:nvSpPr>
          <p:spPr bwMode="auto">
            <a:xfrm>
              <a:off x="3660" y="3879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2 h 56"/>
                <a:gd name="T8" fmla="*/ 63 w 72"/>
                <a:gd name="T9" fmla="*/ 49 h 56"/>
                <a:gd name="T10" fmla="*/ 54 w 72"/>
                <a:gd name="T11" fmla="*/ 49 h 56"/>
                <a:gd name="T12" fmla="*/ 54 w 72"/>
                <a:gd name="T13" fmla="*/ 56 h 56"/>
                <a:gd name="T14" fmla="*/ 45 w 72"/>
                <a:gd name="T15" fmla="*/ 56 h 56"/>
                <a:gd name="T16" fmla="*/ 36 w 72"/>
                <a:gd name="T17" fmla="*/ 56 h 56"/>
                <a:gd name="T18" fmla="*/ 27 w 72"/>
                <a:gd name="T19" fmla="*/ 56 h 56"/>
                <a:gd name="T20" fmla="*/ 18 w 72"/>
                <a:gd name="T21" fmla="*/ 56 h 56"/>
                <a:gd name="T22" fmla="*/ 9 w 72"/>
                <a:gd name="T23" fmla="*/ 49 h 56"/>
                <a:gd name="T24" fmla="*/ 9 w 72"/>
                <a:gd name="T25" fmla="*/ 49 h 56"/>
                <a:gd name="T26" fmla="*/ 0 w 72"/>
                <a:gd name="T27" fmla="*/ 42 h 56"/>
                <a:gd name="T28" fmla="*/ 0 w 72"/>
                <a:gd name="T29" fmla="*/ 42 h 56"/>
                <a:gd name="T30" fmla="*/ 0 w 72"/>
                <a:gd name="T31" fmla="*/ 35 h 56"/>
                <a:gd name="T32" fmla="*/ 0 w 72"/>
                <a:gd name="T33" fmla="*/ 28 h 56"/>
                <a:gd name="T34" fmla="*/ 0 w 72"/>
                <a:gd name="T35" fmla="*/ 21 h 56"/>
                <a:gd name="T36" fmla="*/ 0 w 72"/>
                <a:gd name="T37" fmla="*/ 14 h 56"/>
                <a:gd name="T38" fmla="*/ 0 w 72"/>
                <a:gd name="T39" fmla="*/ 7 h 56"/>
                <a:gd name="T40" fmla="*/ 9 w 72"/>
                <a:gd name="T41" fmla="*/ 7 h 56"/>
                <a:gd name="T42" fmla="*/ 9 w 72"/>
                <a:gd name="T43" fmla="*/ 0 h 56"/>
                <a:gd name="T44" fmla="*/ 18 w 72"/>
                <a:gd name="T45" fmla="*/ 0 h 56"/>
                <a:gd name="T46" fmla="*/ 27 w 72"/>
                <a:gd name="T47" fmla="*/ 0 h 56"/>
                <a:gd name="T48" fmla="*/ 36 w 72"/>
                <a:gd name="T49" fmla="*/ 0 h 56"/>
                <a:gd name="T50" fmla="*/ 45 w 72"/>
                <a:gd name="T51" fmla="*/ 0 h 56"/>
                <a:gd name="T52" fmla="*/ 54 w 72"/>
                <a:gd name="T53" fmla="*/ 0 h 56"/>
                <a:gd name="T54" fmla="*/ 54 w 72"/>
                <a:gd name="T55" fmla="*/ 0 h 56"/>
                <a:gd name="T56" fmla="*/ 63 w 72"/>
                <a:gd name="T57" fmla="*/ 7 h 56"/>
                <a:gd name="T58" fmla="*/ 63 w 72"/>
                <a:gd name="T59" fmla="*/ 7 h 56"/>
                <a:gd name="T60" fmla="*/ 72 w 72"/>
                <a:gd name="T61" fmla="*/ 14 h 56"/>
                <a:gd name="T62" fmla="*/ 72 w 72"/>
                <a:gd name="T63" fmla="*/ 21 h 56"/>
                <a:gd name="T64" fmla="*/ 72 w 72"/>
                <a:gd name="T65" fmla="*/ 28 h 56"/>
                <a:gd name="T66" fmla="*/ 72 w 72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8" name="Freeform 546"/>
            <p:cNvSpPr>
              <a:spLocks/>
            </p:cNvSpPr>
            <p:nvPr/>
          </p:nvSpPr>
          <p:spPr bwMode="auto">
            <a:xfrm>
              <a:off x="4830" y="3438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54 w 72"/>
                <a:gd name="T9" fmla="*/ 49 h 63"/>
                <a:gd name="T10" fmla="*/ 54 w 72"/>
                <a:gd name="T11" fmla="*/ 56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27 w 72"/>
                <a:gd name="T19" fmla="*/ 56 h 63"/>
                <a:gd name="T20" fmla="*/ 9 w 72"/>
                <a:gd name="T21" fmla="*/ 49 h 63"/>
                <a:gd name="T22" fmla="*/ 0 w 72"/>
                <a:gd name="T23" fmla="*/ 42 h 63"/>
                <a:gd name="T24" fmla="*/ 0 w 72"/>
                <a:gd name="T25" fmla="*/ 35 h 63"/>
                <a:gd name="T26" fmla="*/ 0 w 72"/>
                <a:gd name="T27" fmla="*/ 28 h 63"/>
                <a:gd name="T28" fmla="*/ 0 w 72"/>
                <a:gd name="T29" fmla="*/ 21 h 63"/>
                <a:gd name="T30" fmla="*/ 0 w 72"/>
                <a:gd name="T31" fmla="*/ 14 h 63"/>
                <a:gd name="T32" fmla="*/ 9 w 72"/>
                <a:gd name="T33" fmla="*/ 7 h 63"/>
                <a:gd name="T34" fmla="*/ 9 w 72"/>
                <a:gd name="T35" fmla="*/ 0 h 63"/>
                <a:gd name="T36" fmla="*/ 27 w 72"/>
                <a:gd name="T37" fmla="*/ 0 h 63"/>
                <a:gd name="T38" fmla="*/ 36 w 72"/>
                <a:gd name="T39" fmla="*/ 0 h 63"/>
                <a:gd name="T40" fmla="*/ 45 w 72"/>
                <a:gd name="T41" fmla="*/ 0 h 63"/>
                <a:gd name="T42" fmla="*/ 54 w 72"/>
                <a:gd name="T43" fmla="*/ 0 h 63"/>
                <a:gd name="T44" fmla="*/ 63 w 72"/>
                <a:gd name="T45" fmla="*/ 7 h 63"/>
                <a:gd name="T46" fmla="*/ 72 w 72"/>
                <a:gd name="T47" fmla="*/ 14 h 63"/>
                <a:gd name="T48" fmla="*/ 72 w 72"/>
                <a:gd name="T49" fmla="*/ 21 h 63"/>
                <a:gd name="T50" fmla="*/ 72 w 72"/>
                <a:gd name="T5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79" name="Freeform 547"/>
            <p:cNvSpPr>
              <a:spLocks/>
            </p:cNvSpPr>
            <p:nvPr/>
          </p:nvSpPr>
          <p:spPr bwMode="auto">
            <a:xfrm>
              <a:off x="4830" y="3438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49 h 63"/>
                <a:gd name="T10" fmla="*/ 54 w 72"/>
                <a:gd name="T11" fmla="*/ 49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27 w 72"/>
                <a:gd name="T21" fmla="*/ 56 h 63"/>
                <a:gd name="T22" fmla="*/ 9 w 72"/>
                <a:gd name="T23" fmla="*/ 49 h 63"/>
                <a:gd name="T24" fmla="*/ 9 w 72"/>
                <a:gd name="T25" fmla="*/ 49 h 63"/>
                <a:gd name="T26" fmla="*/ 0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14 h 63"/>
                <a:gd name="T38" fmla="*/ 0 w 72"/>
                <a:gd name="T39" fmla="*/ 14 h 63"/>
                <a:gd name="T40" fmla="*/ 9 w 72"/>
                <a:gd name="T41" fmla="*/ 7 h 63"/>
                <a:gd name="T42" fmla="*/ 9 w 72"/>
                <a:gd name="T43" fmla="*/ 0 h 63"/>
                <a:gd name="T44" fmla="*/ 27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54 w 72"/>
                <a:gd name="T55" fmla="*/ 0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14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0" name="Line 548"/>
            <p:cNvSpPr>
              <a:spLocks noChangeShapeType="1"/>
            </p:cNvSpPr>
            <p:nvPr/>
          </p:nvSpPr>
          <p:spPr bwMode="auto">
            <a:xfrm flipV="1">
              <a:off x="4470" y="3515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1" name="Line 549"/>
            <p:cNvSpPr>
              <a:spLocks noChangeShapeType="1"/>
            </p:cNvSpPr>
            <p:nvPr/>
          </p:nvSpPr>
          <p:spPr bwMode="auto">
            <a:xfrm flipV="1">
              <a:off x="4470" y="3515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2" name="Freeform 550"/>
            <p:cNvSpPr>
              <a:spLocks/>
            </p:cNvSpPr>
            <p:nvPr/>
          </p:nvSpPr>
          <p:spPr bwMode="auto">
            <a:xfrm>
              <a:off x="4065" y="3676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35 h 35"/>
                <a:gd name="T8" fmla="*/ 36 w 45"/>
                <a:gd name="T9" fmla="*/ 35 h 35"/>
                <a:gd name="T10" fmla="*/ 27 w 45"/>
                <a:gd name="T11" fmla="*/ 35 h 35"/>
                <a:gd name="T12" fmla="*/ 18 w 45"/>
                <a:gd name="T13" fmla="*/ 35 h 35"/>
                <a:gd name="T14" fmla="*/ 9 w 45"/>
                <a:gd name="T15" fmla="*/ 35 h 35"/>
                <a:gd name="T16" fmla="*/ 0 w 45"/>
                <a:gd name="T17" fmla="*/ 35 h 35"/>
                <a:gd name="T18" fmla="*/ 0 w 45"/>
                <a:gd name="T19" fmla="*/ 28 h 35"/>
                <a:gd name="T20" fmla="*/ 0 w 45"/>
                <a:gd name="T21" fmla="*/ 21 h 35"/>
                <a:gd name="T22" fmla="*/ 0 w 45"/>
                <a:gd name="T23" fmla="*/ 14 h 35"/>
                <a:gd name="T24" fmla="*/ 0 w 45"/>
                <a:gd name="T25" fmla="*/ 7 h 35"/>
                <a:gd name="T26" fmla="*/ 0 w 45"/>
                <a:gd name="T27" fmla="*/ 0 h 35"/>
                <a:gd name="T28" fmla="*/ 9 w 45"/>
                <a:gd name="T29" fmla="*/ 0 h 35"/>
                <a:gd name="T30" fmla="*/ 18 w 45"/>
                <a:gd name="T31" fmla="*/ 0 h 35"/>
                <a:gd name="T32" fmla="*/ 27 w 45"/>
                <a:gd name="T33" fmla="*/ 0 h 35"/>
                <a:gd name="T34" fmla="*/ 36 w 45"/>
                <a:gd name="T35" fmla="*/ 0 h 35"/>
                <a:gd name="T36" fmla="*/ 45 w 45"/>
                <a:gd name="T37" fmla="*/ 0 h 35"/>
                <a:gd name="T38" fmla="*/ 45 w 45"/>
                <a:gd name="T39" fmla="*/ 7 h 35"/>
                <a:gd name="T40" fmla="*/ 45 w 45"/>
                <a:gd name="T41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3" name="Freeform 551"/>
            <p:cNvSpPr>
              <a:spLocks/>
            </p:cNvSpPr>
            <p:nvPr/>
          </p:nvSpPr>
          <p:spPr bwMode="auto">
            <a:xfrm>
              <a:off x="4065" y="3676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28 h 35"/>
                <a:gd name="T8" fmla="*/ 45 w 45"/>
                <a:gd name="T9" fmla="*/ 35 h 35"/>
                <a:gd name="T10" fmla="*/ 36 w 45"/>
                <a:gd name="T11" fmla="*/ 35 h 35"/>
                <a:gd name="T12" fmla="*/ 27 w 45"/>
                <a:gd name="T13" fmla="*/ 35 h 35"/>
                <a:gd name="T14" fmla="*/ 27 w 45"/>
                <a:gd name="T15" fmla="*/ 35 h 35"/>
                <a:gd name="T16" fmla="*/ 18 w 45"/>
                <a:gd name="T17" fmla="*/ 35 h 35"/>
                <a:gd name="T18" fmla="*/ 18 w 45"/>
                <a:gd name="T19" fmla="*/ 35 h 35"/>
                <a:gd name="T20" fmla="*/ 9 w 45"/>
                <a:gd name="T21" fmla="*/ 35 h 35"/>
                <a:gd name="T22" fmla="*/ 9 w 45"/>
                <a:gd name="T23" fmla="*/ 35 h 35"/>
                <a:gd name="T24" fmla="*/ 0 w 45"/>
                <a:gd name="T25" fmla="*/ 35 h 35"/>
                <a:gd name="T26" fmla="*/ 0 w 45"/>
                <a:gd name="T27" fmla="*/ 28 h 35"/>
                <a:gd name="T28" fmla="*/ 0 w 45"/>
                <a:gd name="T29" fmla="*/ 28 h 35"/>
                <a:gd name="T30" fmla="*/ 0 w 45"/>
                <a:gd name="T31" fmla="*/ 21 h 35"/>
                <a:gd name="T32" fmla="*/ 0 w 45"/>
                <a:gd name="T33" fmla="*/ 14 h 35"/>
                <a:gd name="T34" fmla="*/ 0 w 45"/>
                <a:gd name="T35" fmla="*/ 14 h 35"/>
                <a:gd name="T36" fmla="*/ 0 w 45"/>
                <a:gd name="T37" fmla="*/ 7 h 35"/>
                <a:gd name="T38" fmla="*/ 0 w 45"/>
                <a:gd name="T39" fmla="*/ 7 h 35"/>
                <a:gd name="T40" fmla="*/ 0 w 45"/>
                <a:gd name="T41" fmla="*/ 0 h 35"/>
                <a:gd name="T42" fmla="*/ 9 w 45"/>
                <a:gd name="T43" fmla="*/ 0 h 35"/>
                <a:gd name="T44" fmla="*/ 9 w 45"/>
                <a:gd name="T45" fmla="*/ 0 h 35"/>
                <a:gd name="T46" fmla="*/ 18 w 45"/>
                <a:gd name="T47" fmla="*/ 0 h 35"/>
                <a:gd name="T48" fmla="*/ 18 w 45"/>
                <a:gd name="T49" fmla="*/ 0 h 35"/>
                <a:gd name="T50" fmla="*/ 27 w 45"/>
                <a:gd name="T51" fmla="*/ 0 h 35"/>
                <a:gd name="T52" fmla="*/ 27 w 45"/>
                <a:gd name="T53" fmla="*/ 0 h 35"/>
                <a:gd name="T54" fmla="*/ 36 w 45"/>
                <a:gd name="T55" fmla="*/ 0 h 35"/>
                <a:gd name="T56" fmla="*/ 45 w 45"/>
                <a:gd name="T57" fmla="*/ 0 h 35"/>
                <a:gd name="T58" fmla="*/ 45 w 45"/>
                <a:gd name="T59" fmla="*/ 7 h 35"/>
                <a:gd name="T60" fmla="*/ 45 w 45"/>
                <a:gd name="T61" fmla="*/ 7 h 35"/>
                <a:gd name="T62" fmla="*/ 45 w 45"/>
                <a:gd name="T63" fmla="*/ 14 h 35"/>
                <a:gd name="T64" fmla="*/ 45 w 45"/>
                <a:gd name="T65" fmla="*/ 14 h 35"/>
                <a:gd name="T66" fmla="*/ 45 w 45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4" name="Line 552"/>
            <p:cNvSpPr>
              <a:spLocks noChangeShapeType="1"/>
            </p:cNvSpPr>
            <p:nvPr/>
          </p:nvSpPr>
          <p:spPr bwMode="auto">
            <a:xfrm flipV="1">
              <a:off x="3696" y="3718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5" name="Line 553"/>
            <p:cNvSpPr>
              <a:spLocks noChangeShapeType="1"/>
            </p:cNvSpPr>
            <p:nvPr/>
          </p:nvSpPr>
          <p:spPr bwMode="auto">
            <a:xfrm flipV="1">
              <a:off x="3696" y="3718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6" name="Freeform 554"/>
            <p:cNvSpPr>
              <a:spLocks/>
            </p:cNvSpPr>
            <p:nvPr/>
          </p:nvSpPr>
          <p:spPr bwMode="auto">
            <a:xfrm>
              <a:off x="3264" y="388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63 w 81"/>
                <a:gd name="T45" fmla="*/ 14 h 63"/>
                <a:gd name="T46" fmla="*/ 72 w 81"/>
                <a:gd name="T47" fmla="*/ 21 h 63"/>
                <a:gd name="T48" fmla="*/ 81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7" name="Freeform 555"/>
            <p:cNvSpPr>
              <a:spLocks/>
            </p:cNvSpPr>
            <p:nvPr/>
          </p:nvSpPr>
          <p:spPr bwMode="auto">
            <a:xfrm>
              <a:off x="3264" y="388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54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7 h 63"/>
                <a:gd name="T48" fmla="*/ 36 w 81"/>
                <a:gd name="T49" fmla="*/ 0 h 63"/>
                <a:gd name="T50" fmla="*/ 54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21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8" name="Freeform 556"/>
            <p:cNvSpPr>
              <a:spLocks/>
            </p:cNvSpPr>
            <p:nvPr/>
          </p:nvSpPr>
          <p:spPr bwMode="auto">
            <a:xfrm>
              <a:off x="4434" y="3004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56 h 63"/>
                <a:gd name="T20" fmla="*/ 9 w 72"/>
                <a:gd name="T21" fmla="*/ 49 h 63"/>
                <a:gd name="T22" fmla="*/ 9 w 72"/>
                <a:gd name="T23" fmla="*/ 42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9 w 72"/>
                <a:gd name="T33" fmla="*/ 14 h 63"/>
                <a:gd name="T34" fmla="*/ 9 w 72"/>
                <a:gd name="T35" fmla="*/ 7 h 63"/>
                <a:gd name="T36" fmla="*/ 18 w 72"/>
                <a:gd name="T37" fmla="*/ 0 h 63"/>
                <a:gd name="T38" fmla="*/ 27 w 72"/>
                <a:gd name="T39" fmla="*/ 0 h 63"/>
                <a:gd name="T40" fmla="*/ 36 w 72"/>
                <a:gd name="T41" fmla="*/ 0 h 63"/>
                <a:gd name="T42" fmla="*/ 45 w 72"/>
                <a:gd name="T43" fmla="*/ 0 h 63"/>
                <a:gd name="T44" fmla="*/ 54 w 72"/>
                <a:gd name="T45" fmla="*/ 0 h 63"/>
                <a:gd name="T46" fmla="*/ 63 w 72"/>
                <a:gd name="T47" fmla="*/ 0 h 63"/>
                <a:gd name="T48" fmla="*/ 63 w 72"/>
                <a:gd name="T49" fmla="*/ 7 h 63"/>
                <a:gd name="T50" fmla="*/ 72 w 72"/>
                <a:gd name="T51" fmla="*/ 14 h 63"/>
                <a:gd name="T52" fmla="*/ 72 w 72"/>
                <a:gd name="T53" fmla="*/ 21 h 63"/>
                <a:gd name="T54" fmla="*/ 72 w 72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89" name="Freeform 557"/>
            <p:cNvSpPr>
              <a:spLocks/>
            </p:cNvSpPr>
            <p:nvPr/>
          </p:nvSpPr>
          <p:spPr bwMode="auto">
            <a:xfrm>
              <a:off x="4434" y="3004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49 h 63"/>
                <a:gd name="T10" fmla="*/ 63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18 w 72"/>
                <a:gd name="T23" fmla="*/ 56 h 63"/>
                <a:gd name="T24" fmla="*/ 9 w 72"/>
                <a:gd name="T25" fmla="*/ 49 h 63"/>
                <a:gd name="T26" fmla="*/ 9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21 h 63"/>
                <a:gd name="T38" fmla="*/ 9 w 72"/>
                <a:gd name="T39" fmla="*/ 14 h 63"/>
                <a:gd name="T40" fmla="*/ 9 w 72"/>
                <a:gd name="T41" fmla="*/ 7 h 63"/>
                <a:gd name="T42" fmla="*/ 18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63 w 72"/>
                <a:gd name="T55" fmla="*/ 0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0" name="Line 558"/>
            <p:cNvSpPr>
              <a:spLocks noChangeShapeType="1"/>
            </p:cNvSpPr>
            <p:nvPr/>
          </p:nvSpPr>
          <p:spPr bwMode="auto">
            <a:xfrm>
              <a:off x="4470" y="3067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1" name="Freeform 559"/>
            <p:cNvSpPr>
              <a:spLocks/>
            </p:cNvSpPr>
            <p:nvPr/>
          </p:nvSpPr>
          <p:spPr bwMode="auto">
            <a:xfrm>
              <a:off x="4434" y="345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36 w 81"/>
                <a:gd name="T13" fmla="*/ 63 h 63"/>
                <a:gd name="T14" fmla="*/ 36 w 81"/>
                <a:gd name="T15" fmla="*/ 56 h 63"/>
                <a:gd name="T16" fmla="*/ 27 w 81"/>
                <a:gd name="T17" fmla="*/ 56 h 63"/>
                <a:gd name="T18" fmla="*/ 18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72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36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2" name="Freeform 560"/>
            <p:cNvSpPr>
              <a:spLocks/>
            </p:cNvSpPr>
            <p:nvPr/>
          </p:nvSpPr>
          <p:spPr bwMode="auto">
            <a:xfrm>
              <a:off x="4434" y="345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56 h 63"/>
                <a:gd name="T16" fmla="*/ 36 w 81"/>
                <a:gd name="T17" fmla="*/ 63 h 63"/>
                <a:gd name="T18" fmla="*/ 36 w 81"/>
                <a:gd name="T19" fmla="*/ 56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36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3" name="Freeform 561"/>
            <p:cNvSpPr>
              <a:spLocks/>
            </p:cNvSpPr>
            <p:nvPr/>
          </p:nvSpPr>
          <p:spPr bwMode="auto">
            <a:xfrm>
              <a:off x="4452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4" name="Freeform 562"/>
            <p:cNvSpPr>
              <a:spLocks/>
            </p:cNvSpPr>
            <p:nvPr/>
          </p:nvSpPr>
          <p:spPr bwMode="auto">
            <a:xfrm>
              <a:off x="4452" y="323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36 w 45"/>
                <a:gd name="T9" fmla="*/ 35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36 w 45"/>
                <a:gd name="T53" fmla="*/ 7 h 42"/>
                <a:gd name="T54" fmla="*/ 36 w 45"/>
                <a:gd name="T55" fmla="*/ 7 h 42"/>
                <a:gd name="T56" fmla="*/ 36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5" name="Line 563"/>
            <p:cNvSpPr>
              <a:spLocks noChangeShapeType="1"/>
            </p:cNvSpPr>
            <p:nvPr/>
          </p:nvSpPr>
          <p:spPr bwMode="auto">
            <a:xfrm flipV="1">
              <a:off x="4470" y="3277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6" name="Line 564"/>
            <p:cNvSpPr>
              <a:spLocks noChangeShapeType="1"/>
            </p:cNvSpPr>
            <p:nvPr/>
          </p:nvSpPr>
          <p:spPr bwMode="auto">
            <a:xfrm flipV="1">
              <a:off x="4083" y="3501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7" name="Freeform 565"/>
            <p:cNvSpPr>
              <a:spLocks/>
            </p:cNvSpPr>
            <p:nvPr/>
          </p:nvSpPr>
          <p:spPr bwMode="auto">
            <a:xfrm>
              <a:off x="3669" y="367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35 h 42"/>
                <a:gd name="T22" fmla="*/ 0 w 54"/>
                <a:gd name="T23" fmla="*/ 28 h 42"/>
                <a:gd name="T24" fmla="*/ 0 w 54"/>
                <a:gd name="T25" fmla="*/ 21 h 42"/>
                <a:gd name="T26" fmla="*/ 0 w 54"/>
                <a:gd name="T27" fmla="*/ 14 h 42"/>
                <a:gd name="T28" fmla="*/ 0 w 54"/>
                <a:gd name="T29" fmla="*/ 7 h 42"/>
                <a:gd name="T30" fmla="*/ 9 w 54"/>
                <a:gd name="T31" fmla="*/ 7 h 42"/>
                <a:gd name="T32" fmla="*/ 9 w 54"/>
                <a:gd name="T33" fmla="*/ 0 h 42"/>
                <a:gd name="T34" fmla="*/ 18 w 54"/>
                <a:gd name="T35" fmla="*/ 0 h 42"/>
                <a:gd name="T36" fmla="*/ 27 w 54"/>
                <a:gd name="T37" fmla="*/ 0 h 42"/>
                <a:gd name="T38" fmla="*/ 36 w 54"/>
                <a:gd name="T39" fmla="*/ 0 h 42"/>
                <a:gd name="T40" fmla="*/ 45 w 54"/>
                <a:gd name="T41" fmla="*/ 7 h 42"/>
                <a:gd name="T42" fmla="*/ 45 w 54"/>
                <a:gd name="T43" fmla="*/ 14 h 42"/>
                <a:gd name="T44" fmla="*/ 54 w 54"/>
                <a:gd name="T45" fmla="*/ 14 h 42"/>
                <a:gd name="T46" fmla="*/ 54 w 54"/>
                <a:gd name="T4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8" name="Freeform 566"/>
            <p:cNvSpPr>
              <a:spLocks/>
            </p:cNvSpPr>
            <p:nvPr/>
          </p:nvSpPr>
          <p:spPr bwMode="auto">
            <a:xfrm>
              <a:off x="3669" y="367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599" name="Freeform 567"/>
            <p:cNvSpPr>
              <a:spLocks/>
            </p:cNvSpPr>
            <p:nvPr/>
          </p:nvSpPr>
          <p:spPr bwMode="auto">
            <a:xfrm>
              <a:off x="3669" y="367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35 h 42"/>
                <a:gd name="T22" fmla="*/ 0 w 54"/>
                <a:gd name="T23" fmla="*/ 28 h 42"/>
                <a:gd name="T24" fmla="*/ 0 w 54"/>
                <a:gd name="T25" fmla="*/ 21 h 42"/>
                <a:gd name="T26" fmla="*/ 0 w 54"/>
                <a:gd name="T27" fmla="*/ 14 h 42"/>
                <a:gd name="T28" fmla="*/ 0 w 54"/>
                <a:gd name="T29" fmla="*/ 7 h 42"/>
                <a:gd name="T30" fmla="*/ 9 w 54"/>
                <a:gd name="T31" fmla="*/ 7 h 42"/>
                <a:gd name="T32" fmla="*/ 9 w 54"/>
                <a:gd name="T33" fmla="*/ 0 h 42"/>
                <a:gd name="T34" fmla="*/ 18 w 54"/>
                <a:gd name="T35" fmla="*/ 0 h 42"/>
                <a:gd name="T36" fmla="*/ 27 w 54"/>
                <a:gd name="T37" fmla="*/ 0 h 42"/>
                <a:gd name="T38" fmla="*/ 36 w 54"/>
                <a:gd name="T39" fmla="*/ 0 h 42"/>
                <a:gd name="T40" fmla="*/ 45 w 54"/>
                <a:gd name="T41" fmla="*/ 7 h 42"/>
                <a:gd name="T42" fmla="*/ 45 w 54"/>
                <a:gd name="T43" fmla="*/ 14 h 42"/>
                <a:gd name="T44" fmla="*/ 54 w 54"/>
                <a:gd name="T45" fmla="*/ 14 h 42"/>
                <a:gd name="T46" fmla="*/ 54 w 54"/>
                <a:gd name="T4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0" name="Freeform 568"/>
            <p:cNvSpPr>
              <a:spLocks/>
            </p:cNvSpPr>
            <p:nvPr/>
          </p:nvSpPr>
          <p:spPr bwMode="auto">
            <a:xfrm>
              <a:off x="3669" y="367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1" name="Line 569"/>
            <p:cNvSpPr>
              <a:spLocks noChangeShapeType="1"/>
            </p:cNvSpPr>
            <p:nvPr/>
          </p:nvSpPr>
          <p:spPr bwMode="auto">
            <a:xfrm flipV="1">
              <a:off x="3300" y="3718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2" name="Freeform 570"/>
            <p:cNvSpPr>
              <a:spLocks/>
            </p:cNvSpPr>
            <p:nvPr/>
          </p:nvSpPr>
          <p:spPr bwMode="auto">
            <a:xfrm>
              <a:off x="4038" y="301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42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21 h 63"/>
                <a:gd name="T34" fmla="*/ 9 w 81"/>
                <a:gd name="T35" fmla="*/ 14 h 63"/>
                <a:gd name="T36" fmla="*/ 9 w 81"/>
                <a:gd name="T37" fmla="*/ 7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3" name="Freeform 571"/>
            <p:cNvSpPr>
              <a:spLocks/>
            </p:cNvSpPr>
            <p:nvPr/>
          </p:nvSpPr>
          <p:spPr bwMode="auto">
            <a:xfrm>
              <a:off x="4038" y="301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4" name="Line 572"/>
            <p:cNvSpPr>
              <a:spLocks noChangeShapeType="1"/>
            </p:cNvSpPr>
            <p:nvPr/>
          </p:nvSpPr>
          <p:spPr bwMode="auto">
            <a:xfrm>
              <a:off x="4083" y="308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5" name="Line 573"/>
            <p:cNvSpPr>
              <a:spLocks noChangeShapeType="1"/>
            </p:cNvSpPr>
            <p:nvPr/>
          </p:nvSpPr>
          <p:spPr bwMode="auto">
            <a:xfrm>
              <a:off x="4083" y="308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6" name="Freeform 574"/>
            <p:cNvSpPr>
              <a:spLocks/>
            </p:cNvSpPr>
            <p:nvPr/>
          </p:nvSpPr>
          <p:spPr bwMode="auto">
            <a:xfrm>
              <a:off x="4056" y="3242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35 h 35"/>
                <a:gd name="T6" fmla="*/ 36 w 54"/>
                <a:gd name="T7" fmla="*/ 35 h 35"/>
                <a:gd name="T8" fmla="*/ 27 w 54"/>
                <a:gd name="T9" fmla="*/ 35 h 35"/>
                <a:gd name="T10" fmla="*/ 18 w 54"/>
                <a:gd name="T11" fmla="*/ 35 h 35"/>
                <a:gd name="T12" fmla="*/ 9 w 54"/>
                <a:gd name="T13" fmla="*/ 35 h 35"/>
                <a:gd name="T14" fmla="*/ 9 w 54"/>
                <a:gd name="T15" fmla="*/ 28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54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7" name="Freeform 575"/>
            <p:cNvSpPr>
              <a:spLocks/>
            </p:cNvSpPr>
            <p:nvPr/>
          </p:nvSpPr>
          <p:spPr bwMode="auto">
            <a:xfrm>
              <a:off x="4056" y="3242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54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54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8" name="Freeform 576"/>
            <p:cNvSpPr>
              <a:spLocks/>
            </p:cNvSpPr>
            <p:nvPr/>
          </p:nvSpPr>
          <p:spPr bwMode="auto">
            <a:xfrm>
              <a:off x="4056" y="3242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35 h 35"/>
                <a:gd name="T6" fmla="*/ 36 w 54"/>
                <a:gd name="T7" fmla="*/ 35 h 35"/>
                <a:gd name="T8" fmla="*/ 27 w 54"/>
                <a:gd name="T9" fmla="*/ 35 h 35"/>
                <a:gd name="T10" fmla="*/ 18 w 54"/>
                <a:gd name="T11" fmla="*/ 35 h 35"/>
                <a:gd name="T12" fmla="*/ 9 w 54"/>
                <a:gd name="T13" fmla="*/ 35 h 35"/>
                <a:gd name="T14" fmla="*/ 9 w 54"/>
                <a:gd name="T15" fmla="*/ 28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54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09" name="Freeform 577"/>
            <p:cNvSpPr>
              <a:spLocks/>
            </p:cNvSpPr>
            <p:nvPr/>
          </p:nvSpPr>
          <p:spPr bwMode="auto">
            <a:xfrm>
              <a:off x="4056" y="3242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54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54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0" name="Line 578"/>
            <p:cNvSpPr>
              <a:spLocks noChangeShapeType="1"/>
            </p:cNvSpPr>
            <p:nvPr/>
          </p:nvSpPr>
          <p:spPr bwMode="auto">
            <a:xfrm>
              <a:off x="4083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1" name="Line 579"/>
            <p:cNvSpPr>
              <a:spLocks noChangeShapeType="1"/>
            </p:cNvSpPr>
            <p:nvPr/>
          </p:nvSpPr>
          <p:spPr bwMode="auto">
            <a:xfrm>
              <a:off x="4083" y="327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2" name="Freeform 580"/>
            <p:cNvSpPr>
              <a:spLocks/>
            </p:cNvSpPr>
            <p:nvPr/>
          </p:nvSpPr>
          <p:spPr bwMode="auto">
            <a:xfrm>
              <a:off x="4047" y="3438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63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56 h 63"/>
                <a:gd name="T20" fmla="*/ 9 w 72"/>
                <a:gd name="T21" fmla="*/ 49 h 63"/>
                <a:gd name="T22" fmla="*/ 0 w 72"/>
                <a:gd name="T23" fmla="*/ 49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0 w 72"/>
                <a:gd name="T33" fmla="*/ 14 h 63"/>
                <a:gd name="T34" fmla="*/ 9 w 72"/>
                <a:gd name="T35" fmla="*/ 7 h 63"/>
                <a:gd name="T36" fmla="*/ 18 w 72"/>
                <a:gd name="T37" fmla="*/ 7 h 63"/>
                <a:gd name="T38" fmla="*/ 27 w 72"/>
                <a:gd name="T39" fmla="*/ 7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7 h 63"/>
                <a:gd name="T48" fmla="*/ 63 w 72"/>
                <a:gd name="T49" fmla="*/ 7 h 63"/>
                <a:gd name="T50" fmla="*/ 72 w 72"/>
                <a:gd name="T51" fmla="*/ 14 h 63"/>
                <a:gd name="T52" fmla="*/ 72 w 72"/>
                <a:gd name="T53" fmla="*/ 21 h 63"/>
                <a:gd name="T54" fmla="*/ 72 w 72"/>
                <a:gd name="T55" fmla="*/ 28 h 63"/>
                <a:gd name="T56" fmla="*/ 72 w 72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3" name="Freeform 581"/>
            <p:cNvSpPr>
              <a:spLocks/>
            </p:cNvSpPr>
            <p:nvPr/>
          </p:nvSpPr>
          <p:spPr bwMode="auto">
            <a:xfrm>
              <a:off x="4047" y="3438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2 h 63"/>
                <a:gd name="T6" fmla="*/ 72 w 72"/>
                <a:gd name="T7" fmla="*/ 49 h 63"/>
                <a:gd name="T8" fmla="*/ 63 w 72"/>
                <a:gd name="T9" fmla="*/ 49 h 63"/>
                <a:gd name="T10" fmla="*/ 63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27 w 72"/>
                <a:gd name="T21" fmla="*/ 63 h 63"/>
                <a:gd name="T22" fmla="*/ 18 w 72"/>
                <a:gd name="T23" fmla="*/ 56 h 63"/>
                <a:gd name="T24" fmla="*/ 9 w 72"/>
                <a:gd name="T25" fmla="*/ 49 h 63"/>
                <a:gd name="T26" fmla="*/ 0 w 72"/>
                <a:gd name="T27" fmla="*/ 49 h 63"/>
                <a:gd name="T28" fmla="*/ 0 w 72"/>
                <a:gd name="T29" fmla="*/ 42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8 h 63"/>
                <a:gd name="T36" fmla="*/ 0 w 72"/>
                <a:gd name="T37" fmla="*/ 21 h 63"/>
                <a:gd name="T38" fmla="*/ 0 w 72"/>
                <a:gd name="T39" fmla="*/ 14 h 63"/>
                <a:gd name="T40" fmla="*/ 9 w 72"/>
                <a:gd name="T41" fmla="*/ 7 h 63"/>
                <a:gd name="T42" fmla="*/ 18 w 72"/>
                <a:gd name="T43" fmla="*/ 7 h 63"/>
                <a:gd name="T44" fmla="*/ 27 w 72"/>
                <a:gd name="T45" fmla="*/ 7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7 h 63"/>
                <a:gd name="T54" fmla="*/ 63 w 72"/>
                <a:gd name="T55" fmla="*/ 7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4" name="Line 582"/>
            <p:cNvSpPr>
              <a:spLocks noChangeShapeType="1"/>
            </p:cNvSpPr>
            <p:nvPr/>
          </p:nvSpPr>
          <p:spPr bwMode="auto">
            <a:xfrm flipV="1">
              <a:off x="3696" y="351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5" name="Line 583"/>
            <p:cNvSpPr>
              <a:spLocks noChangeShapeType="1"/>
            </p:cNvSpPr>
            <p:nvPr/>
          </p:nvSpPr>
          <p:spPr bwMode="auto">
            <a:xfrm flipV="1">
              <a:off x="3696" y="351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6" name="Freeform 584"/>
            <p:cNvSpPr>
              <a:spLocks/>
            </p:cNvSpPr>
            <p:nvPr/>
          </p:nvSpPr>
          <p:spPr bwMode="auto">
            <a:xfrm>
              <a:off x="3282" y="367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9 w 45"/>
                <a:gd name="T17" fmla="*/ 35 h 42"/>
                <a:gd name="T18" fmla="*/ 0 w 45"/>
                <a:gd name="T19" fmla="*/ 35 h 42"/>
                <a:gd name="T20" fmla="*/ 0 w 45"/>
                <a:gd name="T21" fmla="*/ 28 h 42"/>
                <a:gd name="T22" fmla="*/ 0 w 45"/>
                <a:gd name="T23" fmla="*/ 21 h 42"/>
                <a:gd name="T24" fmla="*/ 0 w 45"/>
                <a:gd name="T25" fmla="*/ 14 h 42"/>
                <a:gd name="T26" fmla="*/ 0 w 45"/>
                <a:gd name="T27" fmla="*/ 7 h 42"/>
                <a:gd name="T28" fmla="*/ 9 w 45"/>
                <a:gd name="T29" fmla="*/ 7 h 42"/>
                <a:gd name="T30" fmla="*/ 9 w 45"/>
                <a:gd name="T31" fmla="*/ 0 h 42"/>
                <a:gd name="T32" fmla="*/ 18 w 45"/>
                <a:gd name="T33" fmla="*/ 0 h 42"/>
                <a:gd name="T34" fmla="*/ 27 w 45"/>
                <a:gd name="T35" fmla="*/ 0 h 42"/>
                <a:gd name="T36" fmla="*/ 36 w 45"/>
                <a:gd name="T37" fmla="*/ 0 h 42"/>
                <a:gd name="T38" fmla="*/ 36 w 45"/>
                <a:gd name="T39" fmla="*/ 7 h 42"/>
                <a:gd name="T40" fmla="*/ 45 w 45"/>
                <a:gd name="T41" fmla="*/ 7 h 42"/>
                <a:gd name="T42" fmla="*/ 45 w 45"/>
                <a:gd name="T43" fmla="*/ 14 h 42"/>
                <a:gd name="T44" fmla="*/ 45 w 45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7" name="Freeform 585"/>
            <p:cNvSpPr>
              <a:spLocks/>
            </p:cNvSpPr>
            <p:nvPr/>
          </p:nvSpPr>
          <p:spPr bwMode="auto">
            <a:xfrm>
              <a:off x="3282" y="367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36 w 45"/>
                <a:gd name="T9" fmla="*/ 35 h 42"/>
                <a:gd name="T10" fmla="*/ 36 w 45"/>
                <a:gd name="T11" fmla="*/ 35 h 42"/>
                <a:gd name="T12" fmla="*/ 36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36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8" name="Freeform 586"/>
            <p:cNvSpPr>
              <a:spLocks/>
            </p:cNvSpPr>
            <p:nvPr/>
          </p:nvSpPr>
          <p:spPr bwMode="auto">
            <a:xfrm>
              <a:off x="3651" y="3004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56 h 63"/>
                <a:gd name="T6" fmla="*/ 63 w 72"/>
                <a:gd name="T7" fmla="*/ 56 h 63"/>
                <a:gd name="T8" fmla="*/ 63 w 72"/>
                <a:gd name="T9" fmla="*/ 63 h 63"/>
                <a:gd name="T10" fmla="*/ 54 w 72"/>
                <a:gd name="T11" fmla="*/ 63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63 h 63"/>
                <a:gd name="T20" fmla="*/ 9 w 72"/>
                <a:gd name="T21" fmla="*/ 56 h 63"/>
                <a:gd name="T22" fmla="*/ 0 w 72"/>
                <a:gd name="T23" fmla="*/ 42 h 63"/>
                <a:gd name="T24" fmla="*/ 0 w 72"/>
                <a:gd name="T25" fmla="*/ 35 h 63"/>
                <a:gd name="T26" fmla="*/ 0 w 72"/>
                <a:gd name="T27" fmla="*/ 28 h 63"/>
                <a:gd name="T28" fmla="*/ 0 w 72"/>
                <a:gd name="T29" fmla="*/ 21 h 63"/>
                <a:gd name="T30" fmla="*/ 9 w 72"/>
                <a:gd name="T31" fmla="*/ 21 h 63"/>
                <a:gd name="T32" fmla="*/ 9 w 72"/>
                <a:gd name="T33" fmla="*/ 14 h 63"/>
                <a:gd name="T34" fmla="*/ 18 w 72"/>
                <a:gd name="T35" fmla="*/ 7 h 63"/>
                <a:gd name="T36" fmla="*/ 27 w 72"/>
                <a:gd name="T37" fmla="*/ 7 h 63"/>
                <a:gd name="T38" fmla="*/ 36 w 72"/>
                <a:gd name="T39" fmla="*/ 0 h 63"/>
                <a:gd name="T40" fmla="*/ 45 w 72"/>
                <a:gd name="T41" fmla="*/ 7 h 63"/>
                <a:gd name="T42" fmla="*/ 54 w 72"/>
                <a:gd name="T43" fmla="*/ 7 h 63"/>
                <a:gd name="T44" fmla="*/ 63 w 72"/>
                <a:gd name="T45" fmla="*/ 7 h 63"/>
                <a:gd name="T46" fmla="*/ 63 w 72"/>
                <a:gd name="T47" fmla="*/ 14 h 63"/>
                <a:gd name="T48" fmla="*/ 72 w 72"/>
                <a:gd name="T49" fmla="*/ 21 h 63"/>
                <a:gd name="T50" fmla="*/ 72 w 72"/>
                <a:gd name="T51" fmla="*/ 28 h 63"/>
                <a:gd name="T52" fmla="*/ 72 w 72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19" name="Freeform 587"/>
            <p:cNvSpPr>
              <a:spLocks/>
            </p:cNvSpPr>
            <p:nvPr/>
          </p:nvSpPr>
          <p:spPr bwMode="auto">
            <a:xfrm>
              <a:off x="3651" y="3004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2 h 63"/>
                <a:gd name="T6" fmla="*/ 72 w 72"/>
                <a:gd name="T7" fmla="*/ 56 h 63"/>
                <a:gd name="T8" fmla="*/ 63 w 72"/>
                <a:gd name="T9" fmla="*/ 56 h 63"/>
                <a:gd name="T10" fmla="*/ 63 w 72"/>
                <a:gd name="T11" fmla="*/ 63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18 w 72"/>
                <a:gd name="T23" fmla="*/ 63 h 63"/>
                <a:gd name="T24" fmla="*/ 9 w 72"/>
                <a:gd name="T25" fmla="*/ 56 h 63"/>
                <a:gd name="T26" fmla="*/ 9 w 72"/>
                <a:gd name="T27" fmla="*/ 56 h 63"/>
                <a:gd name="T28" fmla="*/ 0 w 72"/>
                <a:gd name="T29" fmla="*/ 42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8 h 63"/>
                <a:gd name="T36" fmla="*/ 0 w 72"/>
                <a:gd name="T37" fmla="*/ 21 h 63"/>
                <a:gd name="T38" fmla="*/ 9 w 72"/>
                <a:gd name="T39" fmla="*/ 21 h 63"/>
                <a:gd name="T40" fmla="*/ 9 w 72"/>
                <a:gd name="T41" fmla="*/ 14 h 63"/>
                <a:gd name="T42" fmla="*/ 18 w 72"/>
                <a:gd name="T43" fmla="*/ 7 h 63"/>
                <a:gd name="T44" fmla="*/ 18 w 72"/>
                <a:gd name="T45" fmla="*/ 7 h 63"/>
                <a:gd name="T46" fmla="*/ 27 w 72"/>
                <a:gd name="T47" fmla="*/ 7 h 63"/>
                <a:gd name="T48" fmla="*/ 36 w 72"/>
                <a:gd name="T49" fmla="*/ 0 h 63"/>
                <a:gd name="T50" fmla="*/ 45 w 72"/>
                <a:gd name="T51" fmla="*/ 7 h 63"/>
                <a:gd name="T52" fmla="*/ 54 w 72"/>
                <a:gd name="T53" fmla="*/ 7 h 63"/>
                <a:gd name="T54" fmla="*/ 63 w 72"/>
                <a:gd name="T55" fmla="*/ 7 h 63"/>
                <a:gd name="T56" fmla="*/ 63 w 72"/>
                <a:gd name="T57" fmla="*/ 14 h 63"/>
                <a:gd name="T58" fmla="*/ 72 w 72"/>
                <a:gd name="T59" fmla="*/ 21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0" name="Line 588"/>
            <p:cNvSpPr>
              <a:spLocks noChangeShapeType="1"/>
            </p:cNvSpPr>
            <p:nvPr/>
          </p:nvSpPr>
          <p:spPr bwMode="auto">
            <a:xfrm>
              <a:off x="3687" y="3067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1" name="Freeform 589"/>
            <p:cNvSpPr>
              <a:spLocks/>
            </p:cNvSpPr>
            <p:nvPr/>
          </p:nvSpPr>
          <p:spPr bwMode="auto">
            <a:xfrm>
              <a:off x="3651" y="345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9 h 63"/>
                <a:gd name="T4" fmla="*/ 72 w 81"/>
                <a:gd name="T5" fmla="*/ 56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49 h 63"/>
                <a:gd name="T20" fmla="*/ 9 w 81"/>
                <a:gd name="T21" fmla="*/ 35 h 63"/>
                <a:gd name="T22" fmla="*/ 0 w 81"/>
                <a:gd name="T23" fmla="*/ 35 h 63"/>
                <a:gd name="T24" fmla="*/ 9 w 81"/>
                <a:gd name="T25" fmla="*/ 28 h 63"/>
                <a:gd name="T26" fmla="*/ 9 w 81"/>
                <a:gd name="T27" fmla="*/ 21 h 63"/>
                <a:gd name="T28" fmla="*/ 9 w 81"/>
                <a:gd name="T29" fmla="*/ 14 h 63"/>
                <a:gd name="T30" fmla="*/ 18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2" name="Freeform 590"/>
            <p:cNvSpPr>
              <a:spLocks/>
            </p:cNvSpPr>
            <p:nvPr/>
          </p:nvSpPr>
          <p:spPr bwMode="auto">
            <a:xfrm>
              <a:off x="3651" y="345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9 h 63"/>
                <a:gd name="T30" fmla="*/ 9 w 81"/>
                <a:gd name="T31" fmla="*/ 35 h 63"/>
                <a:gd name="T32" fmla="*/ 0 w 81"/>
                <a:gd name="T33" fmla="*/ 35 h 63"/>
                <a:gd name="T34" fmla="*/ 9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3" name="Freeform 591"/>
            <p:cNvSpPr>
              <a:spLocks/>
            </p:cNvSpPr>
            <p:nvPr/>
          </p:nvSpPr>
          <p:spPr bwMode="auto">
            <a:xfrm>
              <a:off x="3669" y="3242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36 w 45"/>
                <a:gd name="T5" fmla="*/ 35 h 42"/>
                <a:gd name="T6" fmla="*/ 27 w 45"/>
                <a:gd name="T7" fmla="*/ 42 h 42"/>
                <a:gd name="T8" fmla="*/ 18 w 45"/>
                <a:gd name="T9" fmla="*/ 42 h 42"/>
                <a:gd name="T10" fmla="*/ 9 w 45"/>
                <a:gd name="T11" fmla="*/ 35 h 42"/>
                <a:gd name="T12" fmla="*/ 0 w 45"/>
                <a:gd name="T13" fmla="*/ 35 h 42"/>
                <a:gd name="T14" fmla="*/ 0 w 45"/>
                <a:gd name="T15" fmla="*/ 28 h 42"/>
                <a:gd name="T16" fmla="*/ 0 w 45"/>
                <a:gd name="T17" fmla="*/ 21 h 42"/>
                <a:gd name="T18" fmla="*/ 0 w 45"/>
                <a:gd name="T19" fmla="*/ 14 h 42"/>
                <a:gd name="T20" fmla="*/ 0 w 45"/>
                <a:gd name="T21" fmla="*/ 7 h 42"/>
                <a:gd name="T22" fmla="*/ 9 w 45"/>
                <a:gd name="T23" fmla="*/ 0 h 42"/>
                <a:gd name="T24" fmla="*/ 18 w 45"/>
                <a:gd name="T25" fmla="*/ 0 h 42"/>
                <a:gd name="T26" fmla="*/ 27 w 45"/>
                <a:gd name="T27" fmla="*/ 0 h 42"/>
                <a:gd name="T28" fmla="*/ 36 w 45"/>
                <a:gd name="T29" fmla="*/ 0 h 42"/>
                <a:gd name="T30" fmla="*/ 36 w 45"/>
                <a:gd name="T31" fmla="*/ 7 h 42"/>
                <a:gd name="T32" fmla="*/ 45 w 45"/>
                <a:gd name="T33" fmla="*/ 7 h 42"/>
                <a:gd name="T34" fmla="*/ 45 w 45"/>
                <a:gd name="T35" fmla="*/ 14 h 42"/>
                <a:gd name="T36" fmla="*/ 45 w 45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4" name="Freeform 592"/>
            <p:cNvSpPr>
              <a:spLocks/>
            </p:cNvSpPr>
            <p:nvPr/>
          </p:nvSpPr>
          <p:spPr bwMode="auto">
            <a:xfrm>
              <a:off x="3669" y="3242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28 h 42"/>
                <a:gd name="T8" fmla="*/ 36 w 45"/>
                <a:gd name="T9" fmla="*/ 35 h 42"/>
                <a:gd name="T10" fmla="*/ 36 w 45"/>
                <a:gd name="T11" fmla="*/ 35 h 42"/>
                <a:gd name="T12" fmla="*/ 36 w 45"/>
                <a:gd name="T13" fmla="*/ 35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7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36 w 45"/>
                <a:gd name="T57" fmla="*/ 7 h 42"/>
                <a:gd name="T58" fmla="*/ 45 w 45"/>
                <a:gd name="T59" fmla="*/ 7 h 42"/>
                <a:gd name="T60" fmla="*/ 45 w 45"/>
                <a:gd name="T61" fmla="*/ 7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5" name="Line 593"/>
            <p:cNvSpPr>
              <a:spLocks noChangeShapeType="1"/>
            </p:cNvSpPr>
            <p:nvPr/>
          </p:nvSpPr>
          <p:spPr bwMode="auto">
            <a:xfrm flipV="1">
              <a:off x="3696" y="3284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6" name="Line 594"/>
            <p:cNvSpPr>
              <a:spLocks noChangeShapeType="1"/>
            </p:cNvSpPr>
            <p:nvPr/>
          </p:nvSpPr>
          <p:spPr bwMode="auto">
            <a:xfrm flipV="1">
              <a:off x="3300" y="3508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7" name="Line 595"/>
            <p:cNvSpPr>
              <a:spLocks noChangeShapeType="1"/>
            </p:cNvSpPr>
            <p:nvPr/>
          </p:nvSpPr>
          <p:spPr bwMode="auto">
            <a:xfrm flipV="1">
              <a:off x="4866" y="3809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8" name="Line 596"/>
            <p:cNvSpPr>
              <a:spLocks noChangeShapeType="1"/>
            </p:cNvSpPr>
            <p:nvPr/>
          </p:nvSpPr>
          <p:spPr bwMode="auto">
            <a:xfrm flipH="1">
              <a:off x="4695" y="3914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29" name="Freeform 597"/>
            <p:cNvSpPr>
              <a:spLocks/>
            </p:cNvSpPr>
            <p:nvPr/>
          </p:nvSpPr>
          <p:spPr bwMode="auto">
            <a:xfrm>
              <a:off x="3255" y="302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56 h 56"/>
                <a:gd name="T12" fmla="*/ 45 w 81"/>
                <a:gd name="T13" fmla="*/ 56 h 56"/>
                <a:gd name="T14" fmla="*/ 36 w 81"/>
                <a:gd name="T15" fmla="*/ 56 h 56"/>
                <a:gd name="T16" fmla="*/ 27 w 81"/>
                <a:gd name="T17" fmla="*/ 56 h 56"/>
                <a:gd name="T18" fmla="*/ 18 w 81"/>
                <a:gd name="T19" fmla="*/ 56 h 56"/>
                <a:gd name="T20" fmla="*/ 18 w 81"/>
                <a:gd name="T21" fmla="*/ 49 h 56"/>
                <a:gd name="T22" fmla="*/ 9 w 81"/>
                <a:gd name="T23" fmla="*/ 42 h 56"/>
                <a:gd name="T24" fmla="*/ 0 w 81"/>
                <a:gd name="T25" fmla="*/ 35 h 56"/>
                <a:gd name="T26" fmla="*/ 0 w 81"/>
                <a:gd name="T27" fmla="*/ 28 h 56"/>
                <a:gd name="T28" fmla="*/ 0 w 81"/>
                <a:gd name="T29" fmla="*/ 21 h 56"/>
                <a:gd name="T30" fmla="*/ 9 w 81"/>
                <a:gd name="T31" fmla="*/ 14 h 56"/>
                <a:gd name="T32" fmla="*/ 18 w 81"/>
                <a:gd name="T33" fmla="*/ 7 h 56"/>
                <a:gd name="T34" fmla="*/ 18 w 81"/>
                <a:gd name="T35" fmla="*/ 0 h 56"/>
                <a:gd name="T36" fmla="*/ 27 w 81"/>
                <a:gd name="T37" fmla="*/ 0 h 56"/>
                <a:gd name="T38" fmla="*/ 36 w 81"/>
                <a:gd name="T39" fmla="*/ 0 h 56"/>
                <a:gd name="T40" fmla="*/ 45 w 81"/>
                <a:gd name="T41" fmla="*/ 0 h 56"/>
                <a:gd name="T42" fmla="*/ 63 w 81"/>
                <a:gd name="T43" fmla="*/ 0 h 56"/>
                <a:gd name="T44" fmla="*/ 72 w 81"/>
                <a:gd name="T45" fmla="*/ 7 h 56"/>
                <a:gd name="T46" fmla="*/ 72 w 81"/>
                <a:gd name="T47" fmla="*/ 14 h 56"/>
                <a:gd name="T48" fmla="*/ 81 w 81"/>
                <a:gd name="T49" fmla="*/ 14 h 56"/>
                <a:gd name="T50" fmla="*/ 81 w 81"/>
                <a:gd name="T51" fmla="*/ 21 h 56"/>
                <a:gd name="T52" fmla="*/ 81 w 81"/>
                <a:gd name="T53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0" name="Freeform 598"/>
            <p:cNvSpPr>
              <a:spLocks/>
            </p:cNvSpPr>
            <p:nvPr/>
          </p:nvSpPr>
          <p:spPr bwMode="auto">
            <a:xfrm>
              <a:off x="3255" y="3025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81 w 81"/>
                <a:gd name="T3" fmla="*/ 35 h 56"/>
                <a:gd name="T4" fmla="*/ 81 w 81"/>
                <a:gd name="T5" fmla="*/ 42 h 56"/>
                <a:gd name="T6" fmla="*/ 72 w 81"/>
                <a:gd name="T7" fmla="*/ 42 h 56"/>
                <a:gd name="T8" fmla="*/ 72 w 81"/>
                <a:gd name="T9" fmla="*/ 49 h 56"/>
                <a:gd name="T10" fmla="*/ 63 w 81"/>
                <a:gd name="T11" fmla="*/ 56 h 56"/>
                <a:gd name="T12" fmla="*/ 63 w 81"/>
                <a:gd name="T13" fmla="*/ 56 h 56"/>
                <a:gd name="T14" fmla="*/ 45 w 81"/>
                <a:gd name="T15" fmla="*/ 56 h 56"/>
                <a:gd name="T16" fmla="*/ 45 w 81"/>
                <a:gd name="T17" fmla="*/ 56 h 56"/>
                <a:gd name="T18" fmla="*/ 36 w 81"/>
                <a:gd name="T19" fmla="*/ 56 h 56"/>
                <a:gd name="T20" fmla="*/ 27 w 81"/>
                <a:gd name="T21" fmla="*/ 56 h 56"/>
                <a:gd name="T22" fmla="*/ 18 w 81"/>
                <a:gd name="T23" fmla="*/ 56 h 56"/>
                <a:gd name="T24" fmla="*/ 18 w 81"/>
                <a:gd name="T25" fmla="*/ 49 h 56"/>
                <a:gd name="T26" fmla="*/ 9 w 81"/>
                <a:gd name="T27" fmla="*/ 42 h 56"/>
                <a:gd name="T28" fmla="*/ 9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9 w 81"/>
                <a:gd name="T37" fmla="*/ 14 h 56"/>
                <a:gd name="T38" fmla="*/ 9 w 81"/>
                <a:gd name="T39" fmla="*/ 14 h 56"/>
                <a:gd name="T40" fmla="*/ 18 w 81"/>
                <a:gd name="T41" fmla="*/ 7 h 56"/>
                <a:gd name="T42" fmla="*/ 18 w 81"/>
                <a:gd name="T43" fmla="*/ 0 h 56"/>
                <a:gd name="T44" fmla="*/ 27 w 81"/>
                <a:gd name="T45" fmla="*/ 0 h 56"/>
                <a:gd name="T46" fmla="*/ 36 w 81"/>
                <a:gd name="T47" fmla="*/ 0 h 56"/>
                <a:gd name="T48" fmla="*/ 45 w 81"/>
                <a:gd name="T49" fmla="*/ 0 h 56"/>
                <a:gd name="T50" fmla="*/ 45 w 81"/>
                <a:gd name="T51" fmla="*/ 0 h 56"/>
                <a:gd name="T52" fmla="*/ 63 w 81"/>
                <a:gd name="T53" fmla="*/ 0 h 56"/>
                <a:gd name="T54" fmla="*/ 63 w 81"/>
                <a:gd name="T55" fmla="*/ 0 h 56"/>
                <a:gd name="T56" fmla="*/ 72 w 81"/>
                <a:gd name="T57" fmla="*/ 7 h 56"/>
                <a:gd name="T58" fmla="*/ 72 w 81"/>
                <a:gd name="T59" fmla="*/ 14 h 56"/>
                <a:gd name="T60" fmla="*/ 81 w 81"/>
                <a:gd name="T61" fmla="*/ 14 h 56"/>
                <a:gd name="T62" fmla="*/ 81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1" name="Line 599"/>
            <p:cNvSpPr>
              <a:spLocks noChangeShapeType="1"/>
            </p:cNvSpPr>
            <p:nvPr/>
          </p:nvSpPr>
          <p:spPr bwMode="auto">
            <a:xfrm>
              <a:off x="3300" y="308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2" name="Line 600"/>
            <p:cNvSpPr>
              <a:spLocks noChangeShapeType="1"/>
            </p:cNvSpPr>
            <p:nvPr/>
          </p:nvSpPr>
          <p:spPr bwMode="auto">
            <a:xfrm>
              <a:off x="3300" y="3081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3" name="Freeform 601"/>
            <p:cNvSpPr>
              <a:spLocks/>
            </p:cNvSpPr>
            <p:nvPr/>
          </p:nvSpPr>
          <p:spPr bwMode="auto">
            <a:xfrm>
              <a:off x="3273" y="324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35 h 42"/>
                <a:gd name="T14" fmla="*/ 0 w 54"/>
                <a:gd name="T15" fmla="*/ 28 h 42"/>
                <a:gd name="T16" fmla="*/ 0 w 54"/>
                <a:gd name="T17" fmla="*/ 21 h 42"/>
                <a:gd name="T18" fmla="*/ 0 w 54"/>
                <a:gd name="T19" fmla="*/ 14 h 42"/>
                <a:gd name="T20" fmla="*/ 9 w 54"/>
                <a:gd name="T21" fmla="*/ 7 h 42"/>
                <a:gd name="T22" fmla="*/ 18 w 54"/>
                <a:gd name="T23" fmla="*/ 0 h 42"/>
                <a:gd name="T24" fmla="*/ 27 w 54"/>
                <a:gd name="T25" fmla="*/ 0 h 42"/>
                <a:gd name="T26" fmla="*/ 36 w 54"/>
                <a:gd name="T27" fmla="*/ 0 h 42"/>
                <a:gd name="T28" fmla="*/ 45 w 54"/>
                <a:gd name="T29" fmla="*/ 7 h 42"/>
                <a:gd name="T30" fmla="*/ 54 w 54"/>
                <a:gd name="T31" fmla="*/ 14 h 42"/>
                <a:gd name="T32" fmla="*/ 54 w 54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4" name="Freeform 602"/>
            <p:cNvSpPr>
              <a:spLocks/>
            </p:cNvSpPr>
            <p:nvPr/>
          </p:nvSpPr>
          <p:spPr bwMode="auto">
            <a:xfrm>
              <a:off x="3273" y="324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5" name="Freeform 603"/>
            <p:cNvSpPr>
              <a:spLocks/>
            </p:cNvSpPr>
            <p:nvPr/>
          </p:nvSpPr>
          <p:spPr bwMode="auto">
            <a:xfrm>
              <a:off x="3273" y="324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35 h 42"/>
                <a:gd name="T14" fmla="*/ 0 w 54"/>
                <a:gd name="T15" fmla="*/ 28 h 42"/>
                <a:gd name="T16" fmla="*/ 0 w 54"/>
                <a:gd name="T17" fmla="*/ 21 h 42"/>
                <a:gd name="T18" fmla="*/ 0 w 54"/>
                <a:gd name="T19" fmla="*/ 14 h 42"/>
                <a:gd name="T20" fmla="*/ 9 w 54"/>
                <a:gd name="T21" fmla="*/ 7 h 42"/>
                <a:gd name="T22" fmla="*/ 18 w 54"/>
                <a:gd name="T23" fmla="*/ 0 h 42"/>
                <a:gd name="T24" fmla="*/ 27 w 54"/>
                <a:gd name="T25" fmla="*/ 0 h 42"/>
                <a:gd name="T26" fmla="*/ 36 w 54"/>
                <a:gd name="T27" fmla="*/ 0 h 42"/>
                <a:gd name="T28" fmla="*/ 45 w 54"/>
                <a:gd name="T29" fmla="*/ 7 h 42"/>
                <a:gd name="T30" fmla="*/ 54 w 54"/>
                <a:gd name="T31" fmla="*/ 14 h 42"/>
                <a:gd name="T32" fmla="*/ 54 w 54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6" name="Freeform 604"/>
            <p:cNvSpPr>
              <a:spLocks/>
            </p:cNvSpPr>
            <p:nvPr/>
          </p:nvSpPr>
          <p:spPr bwMode="auto">
            <a:xfrm>
              <a:off x="3273" y="324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7" name="Line 605"/>
            <p:cNvSpPr>
              <a:spLocks noChangeShapeType="1"/>
            </p:cNvSpPr>
            <p:nvPr/>
          </p:nvSpPr>
          <p:spPr bwMode="auto">
            <a:xfrm>
              <a:off x="3300" y="328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8" name="Line 606"/>
            <p:cNvSpPr>
              <a:spLocks noChangeShapeType="1"/>
            </p:cNvSpPr>
            <p:nvPr/>
          </p:nvSpPr>
          <p:spPr bwMode="auto">
            <a:xfrm>
              <a:off x="3300" y="328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39" name="Freeform 607"/>
            <p:cNvSpPr>
              <a:spLocks/>
            </p:cNvSpPr>
            <p:nvPr/>
          </p:nvSpPr>
          <p:spPr bwMode="auto">
            <a:xfrm>
              <a:off x="3264" y="3445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56 h 63"/>
                <a:gd name="T20" fmla="*/ 9 w 72"/>
                <a:gd name="T21" fmla="*/ 49 h 63"/>
                <a:gd name="T22" fmla="*/ 9 w 72"/>
                <a:gd name="T23" fmla="*/ 42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9 w 72"/>
                <a:gd name="T33" fmla="*/ 14 h 63"/>
                <a:gd name="T34" fmla="*/ 9 w 72"/>
                <a:gd name="T35" fmla="*/ 7 h 63"/>
                <a:gd name="T36" fmla="*/ 18 w 72"/>
                <a:gd name="T37" fmla="*/ 0 h 63"/>
                <a:gd name="T38" fmla="*/ 27 w 72"/>
                <a:gd name="T39" fmla="*/ 0 h 63"/>
                <a:gd name="T40" fmla="*/ 36 w 72"/>
                <a:gd name="T41" fmla="*/ 0 h 63"/>
                <a:gd name="T42" fmla="*/ 45 w 72"/>
                <a:gd name="T43" fmla="*/ 0 h 63"/>
                <a:gd name="T44" fmla="*/ 54 w 72"/>
                <a:gd name="T45" fmla="*/ 0 h 63"/>
                <a:gd name="T46" fmla="*/ 63 w 72"/>
                <a:gd name="T47" fmla="*/ 0 h 63"/>
                <a:gd name="T48" fmla="*/ 63 w 72"/>
                <a:gd name="T49" fmla="*/ 7 h 63"/>
                <a:gd name="T50" fmla="*/ 72 w 72"/>
                <a:gd name="T51" fmla="*/ 14 h 63"/>
                <a:gd name="T52" fmla="*/ 72 w 72"/>
                <a:gd name="T53" fmla="*/ 21 h 63"/>
                <a:gd name="T54" fmla="*/ 72 w 72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0" name="Freeform 608"/>
            <p:cNvSpPr>
              <a:spLocks/>
            </p:cNvSpPr>
            <p:nvPr/>
          </p:nvSpPr>
          <p:spPr bwMode="auto">
            <a:xfrm>
              <a:off x="3264" y="3445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49 h 63"/>
                <a:gd name="T10" fmla="*/ 63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18 w 72"/>
                <a:gd name="T23" fmla="*/ 56 h 63"/>
                <a:gd name="T24" fmla="*/ 9 w 72"/>
                <a:gd name="T25" fmla="*/ 49 h 63"/>
                <a:gd name="T26" fmla="*/ 9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21 h 63"/>
                <a:gd name="T38" fmla="*/ 9 w 72"/>
                <a:gd name="T39" fmla="*/ 14 h 63"/>
                <a:gd name="T40" fmla="*/ 9 w 72"/>
                <a:gd name="T41" fmla="*/ 7 h 63"/>
                <a:gd name="T42" fmla="*/ 18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63 w 72"/>
                <a:gd name="T55" fmla="*/ 0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1" name="Line 609"/>
            <p:cNvSpPr>
              <a:spLocks noChangeShapeType="1"/>
            </p:cNvSpPr>
            <p:nvPr/>
          </p:nvSpPr>
          <p:spPr bwMode="auto">
            <a:xfrm>
              <a:off x="4506" y="3907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2" name="Line 610"/>
            <p:cNvSpPr>
              <a:spLocks noChangeShapeType="1"/>
            </p:cNvSpPr>
            <p:nvPr/>
          </p:nvSpPr>
          <p:spPr bwMode="auto">
            <a:xfrm flipH="1">
              <a:off x="4308" y="390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3" name="Line 611"/>
            <p:cNvSpPr>
              <a:spLocks noChangeShapeType="1"/>
            </p:cNvSpPr>
            <p:nvPr/>
          </p:nvSpPr>
          <p:spPr bwMode="auto">
            <a:xfrm flipH="1">
              <a:off x="4695" y="369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4" name="Line 612"/>
            <p:cNvSpPr>
              <a:spLocks noChangeShapeType="1"/>
            </p:cNvSpPr>
            <p:nvPr/>
          </p:nvSpPr>
          <p:spPr bwMode="auto">
            <a:xfrm>
              <a:off x="4119" y="3914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5" name="Line 613"/>
            <p:cNvSpPr>
              <a:spLocks noChangeShapeType="1"/>
            </p:cNvSpPr>
            <p:nvPr/>
          </p:nvSpPr>
          <p:spPr bwMode="auto">
            <a:xfrm>
              <a:off x="4497" y="369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6" name="Line 614"/>
            <p:cNvSpPr>
              <a:spLocks noChangeShapeType="1"/>
            </p:cNvSpPr>
            <p:nvPr/>
          </p:nvSpPr>
          <p:spPr bwMode="auto">
            <a:xfrm>
              <a:off x="4497" y="369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7" name="Line 615"/>
            <p:cNvSpPr>
              <a:spLocks noChangeShapeType="1"/>
            </p:cNvSpPr>
            <p:nvPr/>
          </p:nvSpPr>
          <p:spPr bwMode="auto">
            <a:xfrm flipV="1">
              <a:off x="4083" y="3816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8" name="Line 616"/>
            <p:cNvSpPr>
              <a:spLocks noChangeShapeType="1"/>
            </p:cNvSpPr>
            <p:nvPr/>
          </p:nvSpPr>
          <p:spPr bwMode="auto">
            <a:xfrm flipH="1">
              <a:off x="3912" y="3914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49" name="Line 617"/>
            <p:cNvSpPr>
              <a:spLocks noChangeShapeType="1"/>
            </p:cNvSpPr>
            <p:nvPr/>
          </p:nvSpPr>
          <p:spPr bwMode="auto">
            <a:xfrm flipH="1">
              <a:off x="4326" y="369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0" name="Line 618"/>
            <p:cNvSpPr>
              <a:spLocks noChangeShapeType="1"/>
            </p:cNvSpPr>
            <p:nvPr/>
          </p:nvSpPr>
          <p:spPr bwMode="auto">
            <a:xfrm flipH="1">
              <a:off x="4326" y="369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1" name="Line 619"/>
            <p:cNvSpPr>
              <a:spLocks noChangeShapeType="1"/>
            </p:cNvSpPr>
            <p:nvPr/>
          </p:nvSpPr>
          <p:spPr bwMode="auto">
            <a:xfrm flipH="1">
              <a:off x="4695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2" name="Line 620"/>
            <p:cNvSpPr>
              <a:spLocks noChangeShapeType="1"/>
            </p:cNvSpPr>
            <p:nvPr/>
          </p:nvSpPr>
          <p:spPr bwMode="auto">
            <a:xfrm flipH="1">
              <a:off x="4695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3" name="Line 621"/>
            <p:cNvSpPr>
              <a:spLocks noChangeShapeType="1"/>
            </p:cNvSpPr>
            <p:nvPr/>
          </p:nvSpPr>
          <p:spPr bwMode="auto">
            <a:xfrm>
              <a:off x="3723" y="3907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4" name="Line 622"/>
            <p:cNvSpPr>
              <a:spLocks noChangeShapeType="1"/>
            </p:cNvSpPr>
            <p:nvPr/>
          </p:nvSpPr>
          <p:spPr bwMode="auto">
            <a:xfrm flipH="1">
              <a:off x="4713" y="3256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5" name="Line 623"/>
            <p:cNvSpPr>
              <a:spLocks noChangeShapeType="1"/>
            </p:cNvSpPr>
            <p:nvPr/>
          </p:nvSpPr>
          <p:spPr bwMode="auto">
            <a:xfrm flipH="1">
              <a:off x="4713" y="3256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6" name="Line 624"/>
            <p:cNvSpPr>
              <a:spLocks noChangeShapeType="1"/>
            </p:cNvSpPr>
            <p:nvPr/>
          </p:nvSpPr>
          <p:spPr bwMode="auto">
            <a:xfrm>
              <a:off x="4110" y="369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7" name="Line 625"/>
            <p:cNvSpPr>
              <a:spLocks noChangeShapeType="1"/>
            </p:cNvSpPr>
            <p:nvPr/>
          </p:nvSpPr>
          <p:spPr bwMode="auto">
            <a:xfrm>
              <a:off x="4506" y="348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8" name="Line 626"/>
            <p:cNvSpPr>
              <a:spLocks noChangeShapeType="1"/>
            </p:cNvSpPr>
            <p:nvPr/>
          </p:nvSpPr>
          <p:spPr bwMode="auto">
            <a:xfrm>
              <a:off x="4506" y="348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59" name="Line 627"/>
            <p:cNvSpPr>
              <a:spLocks noChangeShapeType="1"/>
            </p:cNvSpPr>
            <p:nvPr/>
          </p:nvSpPr>
          <p:spPr bwMode="auto">
            <a:xfrm flipH="1">
              <a:off x="4695" y="304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0" name="Line 628"/>
            <p:cNvSpPr>
              <a:spLocks noChangeShapeType="1"/>
            </p:cNvSpPr>
            <p:nvPr/>
          </p:nvSpPr>
          <p:spPr bwMode="auto">
            <a:xfrm flipH="1">
              <a:off x="3525" y="3907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1" name="Line 629"/>
            <p:cNvSpPr>
              <a:spLocks noChangeShapeType="1"/>
            </p:cNvSpPr>
            <p:nvPr/>
          </p:nvSpPr>
          <p:spPr bwMode="auto">
            <a:xfrm>
              <a:off x="4497" y="3263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2" name="Line 630"/>
            <p:cNvSpPr>
              <a:spLocks noChangeShapeType="1"/>
            </p:cNvSpPr>
            <p:nvPr/>
          </p:nvSpPr>
          <p:spPr bwMode="auto">
            <a:xfrm flipH="1">
              <a:off x="3912" y="369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3" name="Line 631"/>
            <p:cNvSpPr>
              <a:spLocks noChangeShapeType="1"/>
            </p:cNvSpPr>
            <p:nvPr/>
          </p:nvSpPr>
          <p:spPr bwMode="auto">
            <a:xfrm flipH="1">
              <a:off x="4308" y="348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4" name="Line 632"/>
            <p:cNvSpPr>
              <a:spLocks noChangeShapeType="1"/>
            </p:cNvSpPr>
            <p:nvPr/>
          </p:nvSpPr>
          <p:spPr bwMode="auto">
            <a:xfrm flipH="1">
              <a:off x="4308" y="348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5" name="Line 633"/>
            <p:cNvSpPr>
              <a:spLocks noChangeShapeType="1"/>
            </p:cNvSpPr>
            <p:nvPr/>
          </p:nvSpPr>
          <p:spPr bwMode="auto">
            <a:xfrm>
              <a:off x="3336" y="3921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6" name="Line 634"/>
            <p:cNvSpPr>
              <a:spLocks noChangeShapeType="1"/>
            </p:cNvSpPr>
            <p:nvPr/>
          </p:nvSpPr>
          <p:spPr bwMode="auto">
            <a:xfrm>
              <a:off x="4497" y="3032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7" name="Line 635"/>
            <p:cNvSpPr>
              <a:spLocks noChangeShapeType="1"/>
            </p:cNvSpPr>
            <p:nvPr/>
          </p:nvSpPr>
          <p:spPr bwMode="auto">
            <a:xfrm>
              <a:off x="4470" y="3053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8" name="Line 636"/>
            <p:cNvSpPr>
              <a:spLocks noChangeShapeType="1"/>
            </p:cNvSpPr>
            <p:nvPr/>
          </p:nvSpPr>
          <p:spPr bwMode="auto">
            <a:xfrm flipV="1">
              <a:off x="3714" y="369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69" name="Line 637"/>
            <p:cNvSpPr>
              <a:spLocks noChangeShapeType="1"/>
            </p:cNvSpPr>
            <p:nvPr/>
          </p:nvSpPr>
          <p:spPr bwMode="auto">
            <a:xfrm flipV="1">
              <a:off x="3714" y="369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0" name="Line 638"/>
            <p:cNvSpPr>
              <a:spLocks noChangeShapeType="1"/>
            </p:cNvSpPr>
            <p:nvPr/>
          </p:nvSpPr>
          <p:spPr bwMode="auto">
            <a:xfrm flipH="1">
              <a:off x="4299" y="3263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1" name="Line 639"/>
            <p:cNvSpPr>
              <a:spLocks noChangeShapeType="1"/>
            </p:cNvSpPr>
            <p:nvPr/>
          </p:nvSpPr>
          <p:spPr bwMode="auto">
            <a:xfrm flipV="1">
              <a:off x="3300" y="3823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2" name="Line 640"/>
            <p:cNvSpPr>
              <a:spLocks noChangeShapeType="1"/>
            </p:cNvSpPr>
            <p:nvPr/>
          </p:nvSpPr>
          <p:spPr bwMode="auto">
            <a:xfrm>
              <a:off x="4119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3" name="Line 641"/>
            <p:cNvSpPr>
              <a:spLocks noChangeShapeType="1"/>
            </p:cNvSpPr>
            <p:nvPr/>
          </p:nvSpPr>
          <p:spPr bwMode="auto">
            <a:xfrm>
              <a:off x="4119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4" name="Line 642"/>
            <p:cNvSpPr>
              <a:spLocks noChangeShapeType="1"/>
            </p:cNvSpPr>
            <p:nvPr/>
          </p:nvSpPr>
          <p:spPr bwMode="auto">
            <a:xfrm flipH="1">
              <a:off x="4299" y="3039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5" name="Line 643"/>
            <p:cNvSpPr>
              <a:spLocks noChangeShapeType="1"/>
            </p:cNvSpPr>
            <p:nvPr/>
          </p:nvSpPr>
          <p:spPr bwMode="auto">
            <a:xfrm flipH="1">
              <a:off x="3543" y="369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6" name="Line 644"/>
            <p:cNvSpPr>
              <a:spLocks noChangeShapeType="1"/>
            </p:cNvSpPr>
            <p:nvPr/>
          </p:nvSpPr>
          <p:spPr bwMode="auto">
            <a:xfrm flipH="1">
              <a:off x="3543" y="369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7" name="Line 645"/>
            <p:cNvSpPr>
              <a:spLocks noChangeShapeType="1"/>
            </p:cNvSpPr>
            <p:nvPr/>
          </p:nvSpPr>
          <p:spPr bwMode="auto">
            <a:xfrm>
              <a:off x="4101" y="326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8" name="Line 646"/>
            <p:cNvSpPr>
              <a:spLocks noChangeShapeType="1"/>
            </p:cNvSpPr>
            <p:nvPr/>
          </p:nvSpPr>
          <p:spPr bwMode="auto">
            <a:xfrm>
              <a:off x="4101" y="326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79" name="Line 647"/>
            <p:cNvSpPr>
              <a:spLocks noChangeShapeType="1"/>
            </p:cNvSpPr>
            <p:nvPr/>
          </p:nvSpPr>
          <p:spPr bwMode="auto">
            <a:xfrm flipH="1">
              <a:off x="3912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0" name="Line 648"/>
            <p:cNvSpPr>
              <a:spLocks noChangeShapeType="1"/>
            </p:cNvSpPr>
            <p:nvPr/>
          </p:nvSpPr>
          <p:spPr bwMode="auto">
            <a:xfrm flipH="1">
              <a:off x="3912" y="347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1" name="Line 649"/>
            <p:cNvSpPr>
              <a:spLocks noChangeShapeType="1"/>
            </p:cNvSpPr>
            <p:nvPr/>
          </p:nvSpPr>
          <p:spPr bwMode="auto">
            <a:xfrm>
              <a:off x="4110" y="3046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2" name="Line 650"/>
            <p:cNvSpPr>
              <a:spLocks noChangeShapeType="1"/>
            </p:cNvSpPr>
            <p:nvPr/>
          </p:nvSpPr>
          <p:spPr bwMode="auto">
            <a:xfrm>
              <a:off x="3327" y="3697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3" name="Line 651"/>
            <p:cNvSpPr>
              <a:spLocks noChangeShapeType="1"/>
            </p:cNvSpPr>
            <p:nvPr/>
          </p:nvSpPr>
          <p:spPr bwMode="auto">
            <a:xfrm flipH="1">
              <a:off x="3930" y="3263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4" name="Line 652"/>
            <p:cNvSpPr>
              <a:spLocks noChangeShapeType="1"/>
            </p:cNvSpPr>
            <p:nvPr/>
          </p:nvSpPr>
          <p:spPr bwMode="auto">
            <a:xfrm flipH="1">
              <a:off x="3930" y="3263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5" name="Line 653"/>
            <p:cNvSpPr>
              <a:spLocks noChangeShapeType="1"/>
            </p:cNvSpPr>
            <p:nvPr/>
          </p:nvSpPr>
          <p:spPr bwMode="auto">
            <a:xfrm>
              <a:off x="3723" y="3487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6" name="Line 654"/>
            <p:cNvSpPr>
              <a:spLocks noChangeShapeType="1"/>
            </p:cNvSpPr>
            <p:nvPr/>
          </p:nvSpPr>
          <p:spPr bwMode="auto">
            <a:xfrm>
              <a:off x="3723" y="3487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7" name="Line 655"/>
            <p:cNvSpPr>
              <a:spLocks noChangeShapeType="1"/>
            </p:cNvSpPr>
            <p:nvPr/>
          </p:nvSpPr>
          <p:spPr bwMode="auto">
            <a:xfrm flipH="1">
              <a:off x="3912" y="304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8" name="Line 656"/>
            <p:cNvSpPr>
              <a:spLocks noChangeShapeType="1"/>
            </p:cNvSpPr>
            <p:nvPr/>
          </p:nvSpPr>
          <p:spPr bwMode="auto">
            <a:xfrm>
              <a:off x="3714" y="3263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89" name="Line 657"/>
            <p:cNvSpPr>
              <a:spLocks noChangeShapeType="1"/>
            </p:cNvSpPr>
            <p:nvPr/>
          </p:nvSpPr>
          <p:spPr bwMode="auto">
            <a:xfrm flipH="1">
              <a:off x="3525" y="348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0" name="Line 658"/>
            <p:cNvSpPr>
              <a:spLocks noChangeShapeType="1"/>
            </p:cNvSpPr>
            <p:nvPr/>
          </p:nvSpPr>
          <p:spPr bwMode="auto">
            <a:xfrm flipH="1">
              <a:off x="3525" y="348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1" name="Line 659"/>
            <p:cNvSpPr>
              <a:spLocks noChangeShapeType="1"/>
            </p:cNvSpPr>
            <p:nvPr/>
          </p:nvSpPr>
          <p:spPr bwMode="auto">
            <a:xfrm>
              <a:off x="3714" y="3039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2" name="Line 660"/>
            <p:cNvSpPr>
              <a:spLocks noChangeShapeType="1"/>
            </p:cNvSpPr>
            <p:nvPr/>
          </p:nvSpPr>
          <p:spPr bwMode="auto">
            <a:xfrm>
              <a:off x="3696" y="3060"/>
              <a:ext cx="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3" name="Line 661"/>
            <p:cNvSpPr>
              <a:spLocks noChangeShapeType="1"/>
            </p:cNvSpPr>
            <p:nvPr/>
          </p:nvSpPr>
          <p:spPr bwMode="auto">
            <a:xfrm flipH="1">
              <a:off x="3516" y="3263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4" name="Line 662"/>
            <p:cNvSpPr>
              <a:spLocks noChangeShapeType="1"/>
            </p:cNvSpPr>
            <p:nvPr/>
          </p:nvSpPr>
          <p:spPr bwMode="auto">
            <a:xfrm>
              <a:off x="3336" y="348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5" name="Line 663"/>
            <p:cNvSpPr>
              <a:spLocks noChangeShapeType="1"/>
            </p:cNvSpPr>
            <p:nvPr/>
          </p:nvSpPr>
          <p:spPr bwMode="auto">
            <a:xfrm>
              <a:off x="3336" y="348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6" name="Line 664"/>
            <p:cNvSpPr>
              <a:spLocks noChangeShapeType="1"/>
            </p:cNvSpPr>
            <p:nvPr/>
          </p:nvSpPr>
          <p:spPr bwMode="auto">
            <a:xfrm flipH="1">
              <a:off x="3516" y="3039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7" name="Line 665"/>
            <p:cNvSpPr>
              <a:spLocks noChangeShapeType="1"/>
            </p:cNvSpPr>
            <p:nvPr/>
          </p:nvSpPr>
          <p:spPr bwMode="auto">
            <a:xfrm>
              <a:off x="3318" y="3263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8" name="Line 666"/>
            <p:cNvSpPr>
              <a:spLocks noChangeShapeType="1"/>
            </p:cNvSpPr>
            <p:nvPr/>
          </p:nvSpPr>
          <p:spPr bwMode="auto">
            <a:xfrm>
              <a:off x="3318" y="3263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699" name="Line 667"/>
            <p:cNvSpPr>
              <a:spLocks noChangeShapeType="1"/>
            </p:cNvSpPr>
            <p:nvPr/>
          </p:nvSpPr>
          <p:spPr bwMode="auto">
            <a:xfrm>
              <a:off x="3327" y="3053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0" name="Freeform 668"/>
            <p:cNvSpPr>
              <a:spLocks/>
            </p:cNvSpPr>
            <p:nvPr/>
          </p:nvSpPr>
          <p:spPr bwMode="auto">
            <a:xfrm>
              <a:off x="4866" y="3788"/>
              <a:ext cx="27" cy="28"/>
            </a:xfrm>
            <a:custGeom>
              <a:avLst/>
              <a:gdLst>
                <a:gd name="T0" fmla="*/ 27 w 27"/>
                <a:gd name="T1" fmla="*/ 21 h 28"/>
                <a:gd name="T2" fmla="*/ 18 w 27"/>
                <a:gd name="T3" fmla="*/ 21 h 28"/>
                <a:gd name="T4" fmla="*/ 18 w 27"/>
                <a:gd name="T5" fmla="*/ 28 h 28"/>
                <a:gd name="T6" fmla="*/ 9 w 27"/>
                <a:gd name="T7" fmla="*/ 28 h 28"/>
                <a:gd name="T8" fmla="*/ 0 w 27"/>
                <a:gd name="T9" fmla="*/ 28 h 28"/>
                <a:gd name="T10" fmla="*/ 0 w 27"/>
                <a:gd name="T11" fmla="*/ 21 h 28"/>
                <a:gd name="T12" fmla="*/ 0 w 27"/>
                <a:gd name="T13" fmla="*/ 14 h 28"/>
                <a:gd name="T14" fmla="*/ 0 w 27"/>
                <a:gd name="T15" fmla="*/ 7 h 28"/>
                <a:gd name="T16" fmla="*/ 9 w 27"/>
                <a:gd name="T17" fmla="*/ 7 h 28"/>
                <a:gd name="T18" fmla="*/ 9 w 27"/>
                <a:gd name="T19" fmla="*/ 0 h 28"/>
                <a:gd name="T20" fmla="*/ 9 w 27"/>
                <a:gd name="T21" fmla="*/ 7 h 28"/>
                <a:gd name="T22" fmla="*/ 18 w 27"/>
                <a:gd name="T23" fmla="*/ 7 h 28"/>
                <a:gd name="T24" fmla="*/ 18 w 27"/>
                <a:gd name="T25" fmla="*/ 14 h 28"/>
                <a:gd name="T26" fmla="*/ 27 w 27"/>
                <a:gd name="T27" fmla="*/ 14 h 28"/>
                <a:gd name="T28" fmla="*/ 27 w 27"/>
                <a:gd name="T29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8">
                  <a:moveTo>
                    <a:pt x="27" y="21"/>
                  </a:moveTo>
                  <a:lnTo>
                    <a:pt x="18" y="21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14"/>
                  </a:lnTo>
                  <a:lnTo>
                    <a:pt x="27" y="14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1" name="Freeform 669"/>
            <p:cNvSpPr>
              <a:spLocks/>
            </p:cNvSpPr>
            <p:nvPr/>
          </p:nvSpPr>
          <p:spPr bwMode="auto">
            <a:xfrm>
              <a:off x="4866" y="3788"/>
              <a:ext cx="27" cy="28"/>
            </a:xfrm>
            <a:custGeom>
              <a:avLst/>
              <a:gdLst>
                <a:gd name="T0" fmla="*/ 27 w 27"/>
                <a:gd name="T1" fmla="*/ 21 h 28"/>
                <a:gd name="T2" fmla="*/ 27 w 27"/>
                <a:gd name="T3" fmla="*/ 21 h 28"/>
                <a:gd name="T4" fmla="*/ 27 w 27"/>
                <a:gd name="T5" fmla="*/ 21 h 28"/>
                <a:gd name="T6" fmla="*/ 18 w 27"/>
                <a:gd name="T7" fmla="*/ 21 h 28"/>
                <a:gd name="T8" fmla="*/ 18 w 27"/>
                <a:gd name="T9" fmla="*/ 28 h 28"/>
                <a:gd name="T10" fmla="*/ 18 w 27"/>
                <a:gd name="T11" fmla="*/ 28 h 28"/>
                <a:gd name="T12" fmla="*/ 18 w 27"/>
                <a:gd name="T13" fmla="*/ 28 h 28"/>
                <a:gd name="T14" fmla="*/ 9 w 27"/>
                <a:gd name="T15" fmla="*/ 28 h 28"/>
                <a:gd name="T16" fmla="*/ 9 w 27"/>
                <a:gd name="T17" fmla="*/ 28 h 28"/>
                <a:gd name="T18" fmla="*/ 9 w 27"/>
                <a:gd name="T19" fmla="*/ 28 h 28"/>
                <a:gd name="T20" fmla="*/ 9 w 27"/>
                <a:gd name="T21" fmla="*/ 28 h 28"/>
                <a:gd name="T22" fmla="*/ 0 w 27"/>
                <a:gd name="T23" fmla="*/ 28 h 28"/>
                <a:gd name="T24" fmla="*/ 0 w 27"/>
                <a:gd name="T25" fmla="*/ 28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21 h 28"/>
                <a:gd name="T34" fmla="*/ 0 w 27"/>
                <a:gd name="T35" fmla="*/ 14 h 28"/>
                <a:gd name="T36" fmla="*/ 0 w 27"/>
                <a:gd name="T37" fmla="*/ 14 h 28"/>
                <a:gd name="T38" fmla="*/ 0 w 27"/>
                <a:gd name="T39" fmla="*/ 14 h 28"/>
                <a:gd name="T40" fmla="*/ 0 w 27"/>
                <a:gd name="T41" fmla="*/ 7 h 28"/>
                <a:gd name="T42" fmla="*/ 0 w 27"/>
                <a:gd name="T43" fmla="*/ 7 h 28"/>
                <a:gd name="T44" fmla="*/ 9 w 27"/>
                <a:gd name="T45" fmla="*/ 7 h 28"/>
                <a:gd name="T46" fmla="*/ 9 w 27"/>
                <a:gd name="T47" fmla="*/ 7 h 28"/>
                <a:gd name="T48" fmla="*/ 9 w 27"/>
                <a:gd name="T49" fmla="*/ 0 h 28"/>
                <a:gd name="T50" fmla="*/ 9 w 27"/>
                <a:gd name="T51" fmla="*/ 7 h 28"/>
                <a:gd name="T52" fmla="*/ 18 w 27"/>
                <a:gd name="T53" fmla="*/ 7 h 28"/>
                <a:gd name="T54" fmla="*/ 18 w 27"/>
                <a:gd name="T55" fmla="*/ 7 h 28"/>
                <a:gd name="T56" fmla="*/ 18 w 27"/>
                <a:gd name="T57" fmla="*/ 7 h 28"/>
                <a:gd name="T58" fmla="*/ 18 w 27"/>
                <a:gd name="T59" fmla="*/ 14 h 28"/>
                <a:gd name="T60" fmla="*/ 27 w 27"/>
                <a:gd name="T61" fmla="*/ 14 h 28"/>
                <a:gd name="T62" fmla="*/ 27 w 27"/>
                <a:gd name="T63" fmla="*/ 14 h 28"/>
                <a:gd name="T64" fmla="*/ 27 w 27"/>
                <a:gd name="T65" fmla="*/ 21 h 28"/>
                <a:gd name="T66" fmla="*/ 27 w 27"/>
                <a:gd name="T6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21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2" name="Freeform 670"/>
            <p:cNvSpPr>
              <a:spLocks/>
            </p:cNvSpPr>
            <p:nvPr/>
          </p:nvSpPr>
          <p:spPr bwMode="auto">
            <a:xfrm>
              <a:off x="4650" y="389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9 w 54"/>
                <a:gd name="T25" fmla="*/ 14 h 42"/>
                <a:gd name="T26" fmla="*/ 18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3" name="Freeform 671"/>
            <p:cNvSpPr>
              <a:spLocks/>
            </p:cNvSpPr>
            <p:nvPr/>
          </p:nvSpPr>
          <p:spPr bwMode="auto">
            <a:xfrm>
              <a:off x="4650" y="389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35 h 42"/>
                <a:gd name="T24" fmla="*/ 18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9 w 54"/>
                <a:gd name="T37" fmla="*/ 14 h 42"/>
                <a:gd name="T38" fmla="*/ 9 w 54"/>
                <a:gd name="T39" fmla="*/ 14 h 42"/>
                <a:gd name="T40" fmla="*/ 18 w 54"/>
                <a:gd name="T41" fmla="*/ 7 h 42"/>
                <a:gd name="T42" fmla="*/ 18 w 54"/>
                <a:gd name="T43" fmla="*/ 0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4" name="Line 672"/>
            <p:cNvSpPr>
              <a:spLocks noChangeShapeType="1"/>
            </p:cNvSpPr>
            <p:nvPr/>
          </p:nvSpPr>
          <p:spPr bwMode="auto">
            <a:xfrm flipH="1" flipV="1">
              <a:off x="4695" y="3711"/>
              <a:ext cx="17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5" name="Line 673"/>
            <p:cNvSpPr>
              <a:spLocks noChangeShapeType="1"/>
            </p:cNvSpPr>
            <p:nvPr/>
          </p:nvSpPr>
          <p:spPr bwMode="auto">
            <a:xfrm flipH="1" flipV="1">
              <a:off x="4668" y="3718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6" name="Freeform 674"/>
            <p:cNvSpPr>
              <a:spLocks/>
            </p:cNvSpPr>
            <p:nvPr/>
          </p:nvSpPr>
          <p:spPr bwMode="auto">
            <a:xfrm>
              <a:off x="4632" y="3662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9 h 56"/>
                <a:gd name="T8" fmla="*/ 54 w 72"/>
                <a:gd name="T9" fmla="*/ 56 h 56"/>
                <a:gd name="T10" fmla="*/ 45 w 72"/>
                <a:gd name="T11" fmla="*/ 56 h 56"/>
                <a:gd name="T12" fmla="*/ 36 w 72"/>
                <a:gd name="T13" fmla="*/ 56 h 56"/>
                <a:gd name="T14" fmla="*/ 27 w 72"/>
                <a:gd name="T15" fmla="*/ 56 h 56"/>
                <a:gd name="T16" fmla="*/ 18 w 72"/>
                <a:gd name="T17" fmla="*/ 56 h 56"/>
                <a:gd name="T18" fmla="*/ 9 w 72"/>
                <a:gd name="T19" fmla="*/ 49 h 56"/>
                <a:gd name="T20" fmla="*/ 0 w 72"/>
                <a:gd name="T21" fmla="*/ 49 h 56"/>
                <a:gd name="T22" fmla="*/ 0 w 72"/>
                <a:gd name="T23" fmla="*/ 42 h 56"/>
                <a:gd name="T24" fmla="*/ 0 w 72"/>
                <a:gd name="T25" fmla="*/ 35 h 56"/>
                <a:gd name="T26" fmla="*/ 0 w 72"/>
                <a:gd name="T27" fmla="*/ 28 h 56"/>
                <a:gd name="T28" fmla="*/ 0 w 72"/>
                <a:gd name="T29" fmla="*/ 21 h 56"/>
                <a:gd name="T30" fmla="*/ 0 w 72"/>
                <a:gd name="T31" fmla="*/ 14 h 56"/>
                <a:gd name="T32" fmla="*/ 9 w 72"/>
                <a:gd name="T33" fmla="*/ 7 h 56"/>
                <a:gd name="T34" fmla="*/ 18 w 72"/>
                <a:gd name="T35" fmla="*/ 7 h 56"/>
                <a:gd name="T36" fmla="*/ 18 w 72"/>
                <a:gd name="T37" fmla="*/ 0 h 56"/>
                <a:gd name="T38" fmla="*/ 27 w 72"/>
                <a:gd name="T39" fmla="*/ 0 h 56"/>
                <a:gd name="T40" fmla="*/ 36 w 72"/>
                <a:gd name="T41" fmla="*/ 0 h 56"/>
                <a:gd name="T42" fmla="*/ 45 w 72"/>
                <a:gd name="T43" fmla="*/ 0 h 56"/>
                <a:gd name="T44" fmla="*/ 54 w 72"/>
                <a:gd name="T45" fmla="*/ 0 h 56"/>
                <a:gd name="T46" fmla="*/ 54 w 72"/>
                <a:gd name="T47" fmla="*/ 7 h 56"/>
                <a:gd name="T48" fmla="*/ 63 w 72"/>
                <a:gd name="T49" fmla="*/ 7 h 56"/>
                <a:gd name="T50" fmla="*/ 63 w 72"/>
                <a:gd name="T51" fmla="*/ 14 h 56"/>
                <a:gd name="T52" fmla="*/ 72 w 72"/>
                <a:gd name="T53" fmla="*/ 14 h 56"/>
                <a:gd name="T54" fmla="*/ 72 w 72"/>
                <a:gd name="T55" fmla="*/ 21 h 56"/>
                <a:gd name="T56" fmla="*/ 72 w 72"/>
                <a:gd name="T5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7" name="Freeform 675"/>
            <p:cNvSpPr>
              <a:spLocks/>
            </p:cNvSpPr>
            <p:nvPr/>
          </p:nvSpPr>
          <p:spPr bwMode="auto">
            <a:xfrm>
              <a:off x="4632" y="3662"/>
              <a:ext cx="72" cy="56"/>
            </a:xfrm>
            <a:custGeom>
              <a:avLst/>
              <a:gdLst>
                <a:gd name="T0" fmla="*/ 72 w 72"/>
                <a:gd name="T1" fmla="*/ 28 h 56"/>
                <a:gd name="T2" fmla="*/ 72 w 72"/>
                <a:gd name="T3" fmla="*/ 35 h 56"/>
                <a:gd name="T4" fmla="*/ 72 w 72"/>
                <a:gd name="T5" fmla="*/ 42 h 56"/>
                <a:gd name="T6" fmla="*/ 63 w 72"/>
                <a:gd name="T7" fmla="*/ 49 h 56"/>
                <a:gd name="T8" fmla="*/ 63 w 72"/>
                <a:gd name="T9" fmla="*/ 49 h 56"/>
                <a:gd name="T10" fmla="*/ 54 w 72"/>
                <a:gd name="T11" fmla="*/ 56 h 56"/>
                <a:gd name="T12" fmla="*/ 54 w 72"/>
                <a:gd name="T13" fmla="*/ 56 h 56"/>
                <a:gd name="T14" fmla="*/ 45 w 72"/>
                <a:gd name="T15" fmla="*/ 56 h 56"/>
                <a:gd name="T16" fmla="*/ 36 w 72"/>
                <a:gd name="T17" fmla="*/ 56 h 56"/>
                <a:gd name="T18" fmla="*/ 27 w 72"/>
                <a:gd name="T19" fmla="*/ 56 h 56"/>
                <a:gd name="T20" fmla="*/ 18 w 72"/>
                <a:gd name="T21" fmla="*/ 56 h 56"/>
                <a:gd name="T22" fmla="*/ 18 w 72"/>
                <a:gd name="T23" fmla="*/ 56 h 56"/>
                <a:gd name="T24" fmla="*/ 9 w 72"/>
                <a:gd name="T25" fmla="*/ 49 h 56"/>
                <a:gd name="T26" fmla="*/ 0 w 72"/>
                <a:gd name="T27" fmla="*/ 49 h 56"/>
                <a:gd name="T28" fmla="*/ 0 w 72"/>
                <a:gd name="T29" fmla="*/ 42 h 56"/>
                <a:gd name="T30" fmla="*/ 0 w 72"/>
                <a:gd name="T31" fmla="*/ 35 h 56"/>
                <a:gd name="T32" fmla="*/ 0 w 72"/>
                <a:gd name="T33" fmla="*/ 28 h 56"/>
                <a:gd name="T34" fmla="*/ 0 w 72"/>
                <a:gd name="T35" fmla="*/ 21 h 56"/>
                <a:gd name="T36" fmla="*/ 0 w 72"/>
                <a:gd name="T37" fmla="*/ 14 h 56"/>
                <a:gd name="T38" fmla="*/ 0 w 72"/>
                <a:gd name="T39" fmla="*/ 14 h 56"/>
                <a:gd name="T40" fmla="*/ 9 w 72"/>
                <a:gd name="T41" fmla="*/ 7 h 56"/>
                <a:gd name="T42" fmla="*/ 18 w 72"/>
                <a:gd name="T43" fmla="*/ 7 h 56"/>
                <a:gd name="T44" fmla="*/ 18 w 72"/>
                <a:gd name="T45" fmla="*/ 0 h 56"/>
                <a:gd name="T46" fmla="*/ 27 w 72"/>
                <a:gd name="T47" fmla="*/ 0 h 56"/>
                <a:gd name="T48" fmla="*/ 36 w 72"/>
                <a:gd name="T49" fmla="*/ 0 h 56"/>
                <a:gd name="T50" fmla="*/ 45 w 72"/>
                <a:gd name="T51" fmla="*/ 0 h 56"/>
                <a:gd name="T52" fmla="*/ 54 w 72"/>
                <a:gd name="T53" fmla="*/ 0 h 56"/>
                <a:gd name="T54" fmla="*/ 54 w 72"/>
                <a:gd name="T55" fmla="*/ 7 h 56"/>
                <a:gd name="T56" fmla="*/ 63 w 72"/>
                <a:gd name="T57" fmla="*/ 7 h 56"/>
                <a:gd name="T58" fmla="*/ 63 w 72"/>
                <a:gd name="T59" fmla="*/ 14 h 56"/>
                <a:gd name="T60" fmla="*/ 72 w 72"/>
                <a:gd name="T61" fmla="*/ 14 h 56"/>
                <a:gd name="T62" fmla="*/ 72 w 72"/>
                <a:gd name="T63" fmla="*/ 21 h 56"/>
                <a:gd name="T64" fmla="*/ 72 w 72"/>
                <a:gd name="T65" fmla="*/ 28 h 56"/>
                <a:gd name="T66" fmla="*/ 72 w 72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56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8" name="Freeform 676"/>
            <p:cNvSpPr>
              <a:spLocks/>
            </p:cNvSpPr>
            <p:nvPr/>
          </p:nvSpPr>
          <p:spPr bwMode="auto">
            <a:xfrm>
              <a:off x="4263" y="3893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9 h 49"/>
                <a:gd name="T12" fmla="*/ 18 w 54"/>
                <a:gd name="T13" fmla="*/ 42 h 49"/>
                <a:gd name="T14" fmla="*/ 9 w 54"/>
                <a:gd name="T15" fmla="*/ 42 h 49"/>
                <a:gd name="T16" fmla="*/ 9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0 w 54"/>
                <a:gd name="T23" fmla="*/ 14 h 49"/>
                <a:gd name="T24" fmla="*/ 9 w 54"/>
                <a:gd name="T25" fmla="*/ 14 h 49"/>
                <a:gd name="T26" fmla="*/ 9 w 54"/>
                <a:gd name="T27" fmla="*/ 7 h 49"/>
                <a:gd name="T28" fmla="*/ 18 w 54"/>
                <a:gd name="T29" fmla="*/ 0 h 49"/>
                <a:gd name="T30" fmla="*/ 27 w 54"/>
                <a:gd name="T31" fmla="*/ 0 h 49"/>
                <a:gd name="T32" fmla="*/ 36 w 54"/>
                <a:gd name="T33" fmla="*/ 0 h 49"/>
                <a:gd name="T34" fmla="*/ 45 w 54"/>
                <a:gd name="T35" fmla="*/ 7 h 49"/>
                <a:gd name="T36" fmla="*/ 45 w 54"/>
                <a:gd name="T37" fmla="*/ 14 h 49"/>
                <a:gd name="T38" fmla="*/ 54 w 54"/>
                <a:gd name="T39" fmla="*/ 14 h 49"/>
                <a:gd name="T40" fmla="*/ 54 w 54"/>
                <a:gd name="T41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09" name="Freeform 677"/>
            <p:cNvSpPr>
              <a:spLocks/>
            </p:cNvSpPr>
            <p:nvPr/>
          </p:nvSpPr>
          <p:spPr bwMode="auto">
            <a:xfrm>
              <a:off x="4263" y="3893"/>
              <a:ext cx="54" cy="49"/>
            </a:xfrm>
            <a:custGeom>
              <a:avLst/>
              <a:gdLst>
                <a:gd name="T0" fmla="*/ 54 w 54"/>
                <a:gd name="T1" fmla="*/ 21 h 49"/>
                <a:gd name="T2" fmla="*/ 54 w 54"/>
                <a:gd name="T3" fmla="*/ 28 h 49"/>
                <a:gd name="T4" fmla="*/ 54 w 54"/>
                <a:gd name="T5" fmla="*/ 28 h 49"/>
                <a:gd name="T6" fmla="*/ 45 w 54"/>
                <a:gd name="T7" fmla="*/ 35 h 49"/>
                <a:gd name="T8" fmla="*/ 45 w 54"/>
                <a:gd name="T9" fmla="*/ 35 h 49"/>
                <a:gd name="T10" fmla="*/ 45 w 54"/>
                <a:gd name="T11" fmla="*/ 42 h 49"/>
                <a:gd name="T12" fmla="*/ 36 w 54"/>
                <a:gd name="T13" fmla="*/ 42 h 49"/>
                <a:gd name="T14" fmla="*/ 36 w 54"/>
                <a:gd name="T15" fmla="*/ 42 h 49"/>
                <a:gd name="T16" fmla="*/ 27 w 54"/>
                <a:gd name="T17" fmla="*/ 49 h 49"/>
                <a:gd name="T18" fmla="*/ 18 w 54"/>
                <a:gd name="T19" fmla="*/ 42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35 h 49"/>
                <a:gd name="T26" fmla="*/ 9 w 54"/>
                <a:gd name="T27" fmla="*/ 35 h 49"/>
                <a:gd name="T28" fmla="*/ 0 w 54"/>
                <a:gd name="T29" fmla="*/ 28 h 49"/>
                <a:gd name="T30" fmla="*/ 0 w 54"/>
                <a:gd name="T31" fmla="*/ 28 h 49"/>
                <a:gd name="T32" fmla="*/ 0 w 54"/>
                <a:gd name="T33" fmla="*/ 21 h 49"/>
                <a:gd name="T34" fmla="*/ 0 w 54"/>
                <a:gd name="T35" fmla="*/ 21 h 49"/>
                <a:gd name="T36" fmla="*/ 0 w 54"/>
                <a:gd name="T37" fmla="*/ 14 h 49"/>
                <a:gd name="T38" fmla="*/ 9 w 54"/>
                <a:gd name="T39" fmla="*/ 14 h 49"/>
                <a:gd name="T40" fmla="*/ 9 w 54"/>
                <a:gd name="T41" fmla="*/ 14 h 49"/>
                <a:gd name="T42" fmla="*/ 9 w 54"/>
                <a:gd name="T43" fmla="*/ 7 h 49"/>
                <a:gd name="T44" fmla="*/ 18 w 54"/>
                <a:gd name="T45" fmla="*/ 0 h 49"/>
                <a:gd name="T46" fmla="*/ 18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36 w 54"/>
                <a:gd name="T53" fmla="*/ 0 h 49"/>
                <a:gd name="T54" fmla="*/ 45 w 54"/>
                <a:gd name="T55" fmla="*/ 7 h 49"/>
                <a:gd name="T56" fmla="*/ 45 w 54"/>
                <a:gd name="T57" fmla="*/ 14 h 49"/>
                <a:gd name="T58" fmla="*/ 45 w 54"/>
                <a:gd name="T59" fmla="*/ 14 h 49"/>
                <a:gd name="T60" fmla="*/ 54 w 54"/>
                <a:gd name="T61" fmla="*/ 14 h 49"/>
                <a:gd name="T62" fmla="*/ 54 w 54"/>
                <a:gd name="T63" fmla="*/ 21 h 49"/>
                <a:gd name="T64" fmla="*/ 54 w 54"/>
                <a:gd name="T65" fmla="*/ 21 h 49"/>
                <a:gd name="T66" fmla="*/ 54 w 54"/>
                <a:gd name="T6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0" name="Line 678"/>
            <p:cNvSpPr>
              <a:spLocks noChangeShapeType="1"/>
            </p:cNvSpPr>
            <p:nvPr/>
          </p:nvSpPr>
          <p:spPr bwMode="auto">
            <a:xfrm flipV="1">
              <a:off x="4668" y="3501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1" name="Line 679"/>
            <p:cNvSpPr>
              <a:spLocks noChangeShapeType="1"/>
            </p:cNvSpPr>
            <p:nvPr/>
          </p:nvSpPr>
          <p:spPr bwMode="auto">
            <a:xfrm flipV="1">
              <a:off x="4668" y="3501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2" name="Line 680"/>
            <p:cNvSpPr>
              <a:spLocks noChangeShapeType="1"/>
            </p:cNvSpPr>
            <p:nvPr/>
          </p:nvSpPr>
          <p:spPr bwMode="auto">
            <a:xfrm flipV="1">
              <a:off x="4290" y="3725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3" name="Freeform 681"/>
            <p:cNvSpPr>
              <a:spLocks/>
            </p:cNvSpPr>
            <p:nvPr/>
          </p:nvSpPr>
          <p:spPr bwMode="auto">
            <a:xfrm>
              <a:off x="4650" y="345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36 w 54"/>
                <a:gd name="T35" fmla="*/ 7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4" name="Freeform 682"/>
            <p:cNvSpPr>
              <a:spLocks/>
            </p:cNvSpPr>
            <p:nvPr/>
          </p:nvSpPr>
          <p:spPr bwMode="auto">
            <a:xfrm>
              <a:off x="4650" y="345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7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5" name="Freeform 683"/>
            <p:cNvSpPr>
              <a:spLocks/>
            </p:cNvSpPr>
            <p:nvPr/>
          </p:nvSpPr>
          <p:spPr bwMode="auto">
            <a:xfrm>
              <a:off x="4650" y="345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36 w 54"/>
                <a:gd name="T35" fmla="*/ 7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6" name="Freeform 684"/>
            <p:cNvSpPr>
              <a:spLocks/>
            </p:cNvSpPr>
            <p:nvPr/>
          </p:nvSpPr>
          <p:spPr bwMode="auto">
            <a:xfrm>
              <a:off x="4650" y="345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7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7" name="Freeform 685"/>
            <p:cNvSpPr>
              <a:spLocks/>
            </p:cNvSpPr>
            <p:nvPr/>
          </p:nvSpPr>
          <p:spPr bwMode="auto">
            <a:xfrm>
              <a:off x="4263" y="366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49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8" name="Freeform 686"/>
            <p:cNvSpPr>
              <a:spLocks/>
            </p:cNvSpPr>
            <p:nvPr/>
          </p:nvSpPr>
          <p:spPr bwMode="auto">
            <a:xfrm>
              <a:off x="4263" y="366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49 h 63"/>
                <a:gd name="T10" fmla="*/ 54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54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19" name="Line 687"/>
            <p:cNvSpPr>
              <a:spLocks noChangeShapeType="1"/>
            </p:cNvSpPr>
            <p:nvPr/>
          </p:nvSpPr>
          <p:spPr bwMode="auto">
            <a:xfrm flipH="1">
              <a:off x="4110" y="3711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0" name="Line 688"/>
            <p:cNvSpPr>
              <a:spLocks noChangeShapeType="1"/>
            </p:cNvSpPr>
            <p:nvPr/>
          </p:nvSpPr>
          <p:spPr bwMode="auto">
            <a:xfrm flipV="1">
              <a:off x="4677" y="3298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1" name="Line 689"/>
            <p:cNvSpPr>
              <a:spLocks noChangeShapeType="1"/>
            </p:cNvSpPr>
            <p:nvPr/>
          </p:nvSpPr>
          <p:spPr bwMode="auto">
            <a:xfrm flipV="1">
              <a:off x="4677" y="3298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2" name="Freeform 690"/>
            <p:cNvSpPr>
              <a:spLocks/>
            </p:cNvSpPr>
            <p:nvPr/>
          </p:nvSpPr>
          <p:spPr bwMode="auto">
            <a:xfrm>
              <a:off x="4074" y="379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27 w 36"/>
                <a:gd name="T5" fmla="*/ 21 h 28"/>
                <a:gd name="T6" fmla="*/ 27 w 36"/>
                <a:gd name="T7" fmla="*/ 28 h 28"/>
                <a:gd name="T8" fmla="*/ 18 w 36"/>
                <a:gd name="T9" fmla="*/ 28 h 28"/>
                <a:gd name="T10" fmla="*/ 9 w 36"/>
                <a:gd name="T11" fmla="*/ 28 h 28"/>
                <a:gd name="T12" fmla="*/ 9 w 36"/>
                <a:gd name="T13" fmla="*/ 21 h 28"/>
                <a:gd name="T14" fmla="*/ 0 w 36"/>
                <a:gd name="T15" fmla="*/ 14 h 28"/>
                <a:gd name="T16" fmla="*/ 9 w 36"/>
                <a:gd name="T17" fmla="*/ 7 h 28"/>
                <a:gd name="T18" fmla="*/ 18 w 36"/>
                <a:gd name="T19" fmla="*/ 7 h 28"/>
                <a:gd name="T20" fmla="*/ 18 w 36"/>
                <a:gd name="T21" fmla="*/ 0 h 28"/>
                <a:gd name="T22" fmla="*/ 18 w 36"/>
                <a:gd name="T23" fmla="*/ 7 h 28"/>
                <a:gd name="T24" fmla="*/ 27 w 36"/>
                <a:gd name="T25" fmla="*/ 7 h 28"/>
                <a:gd name="T26" fmla="*/ 36 w 36"/>
                <a:gd name="T27" fmla="*/ 7 h 28"/>
                <a:gd name="T28" fmla="*/ 36 w 36"/>
                <a:gd name="T2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3" name="Freeform 691"/>
            <p:cNvSpPr>
              <a:spLocks/>
            </p:cNvSpPr>
            <p:nvPr/>
          </p:nvSpPr>
          <p:spPr bwMode="auto">
            <a:xfrm>
              <a:off x="4074" y="379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14 h 28"/>
                <a:gd name="T4" fmla="*/ 36 w 36"/>
                <a:gd name="T5" fmla="*/ 21 h 28"/>
                <a:gd name="T6" fmla="*/ 36 w 36"/>
                <a:gd name="T7" fmla="*/ 21 h 28"/>
                <a:gd name="T8" fmla="*/ 36 w 36"/>
                <a:gd name="T9" fmla="*/ 21 h 28"/>
                <a:gd name="T10" fmla="*/ 27 w 36"/>
                <a:gd name="T11" fmla="*/ 21 h 28"/>
                <a:gd name="T12" fmla="*/ 27 w 36"/>
                <a:gd name="T13" fmla="*/ 28 h 28"/>
                <a:gd name="T14" fmla="*/ 18 w 36"/>
                <a:gd name="T15" fmla="*/ 28 h 28"/>
                <a:gd name="T16" fmla="*/ 18 w 36"/>
                <a:gd name="T17" fmla="*/ 28 h 28"/>
                <a:gd name="T18" fmla="*/ 18 w 36"/>
                <a:gd name="T19" fmla="*/ 28 h 28"/>
                <a:gd name="T20" fmla="*/ 9 w 36"/>
                <a:gd name="T21" fmla="*/ 28 h 28"/>
                <a:gd name="T22" fmla="*/ 9 w 36"/>
                <a:gd name="T23" fmla="*/ 21 h 28"/>
                <a:gd name="T24" fmla="*/ 9 w 36"/>
                <a:gd name="T25" fmla="*/ 21 h 28"/>
                <a:gd name="T26" fmla="*/ 9 w 36"/>
                <a:gd name="T27" fmla="*/ 21 h 28"/>
                <a:gd name="T28" fmla="*/ 9 w 36"/>
                <a:gd name="T29" fmla="*/ 21 h 28"/>
                <a:gd name="T30" fmla="*/ 0 w 36"/>
                <a:gd name="T31" fmla="*/ 14 h 28"/>
                <a:gd name="T32" fmla="*/ 0 w 36"/>
                <a:gd name="T33" fmla="*/ 14 h 28"/>
                <a:gd name="T34" fmla="*/ 0 w 36"/>
                <a:gd name="T35" fmla="*/ 14 h 28"/>
                <a:gd name="T36" fmla="*/ 9 w 36"/>
                <a:gd name="T37" fmla="*/ 7 h 28"/>
                <a:gd name="T38" fmla="*/ 9 w 36"/>
                <a:gd name="T39" fmla="*/ 7 h 28"/>
                <a:gd name="T40" fmla="*/ 9 w 36"/>
                <a:gd name="T41" fmla="*/ 7 h 28"/>
                <a:gd name="T42" fmla="*/ 9 w 36"/>
                <a:gd name="T43" fmla="*/ 7 h 28"/>
                <a:gd name="T44" fmla="*/ 9 w 36"/>
                <a:gd name="T45" fmla="*/ 7 h 28"/>
                <a:gd name="T46" fmla="*/ 18 w 36"/>
                <a:gd name="T47" fmla="*/ 7 h 28"/>
                <a:gd name="T48" fmla="*/ 18 w 36"/>
                <a:gd name="T49" fmla="*/ 0 h 28"/>
                <a:gd name="T50" fmla="*/ 18 w 36"/>
                <a:gd name="T51" fmla="*/ 7 h 28"/>
                <a:gd name="T52" fmla="*/ 27 w 36"/>
                <a:gd name="T53" fmla="*/ 7 h 28"/>
                <a:gd name="T54" fmla="*/ 27 w 36"/>
                <a:gd name="T55" fmla="*/ 7 h 28"/>
                <a:gd name="T56" fmla="*/ 36 w 36"/>
                <a:gd name="T57" fmla="*/ 7 h 28"/>
                <a:gd name="T58" fmla="*/ 36 w 36"/>
                <a:gd name="T59" fmla="*/ 7 h 28"/>
                <a:gd name="T60" fmla="*/ 36 w 36"/>
                <a:gd name="T61" fmla="*/ 7 h 28"/>
                <a:gd name="T62" fmla="*/ 36 w 36"/>
                <a:gd name="T63" fmla="*/ 14 h 28"/>
                <a:gd name="T64" fmla="*/ 36 w 36"/>
                <a:gd name="T65" fmla="*/ 14 h 28"/>
                <a:gd name="T66" fmla="*/ 36 w 36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4" name="Freeform 692"/>
            <p:cNvSpPr>
              <a:spLocks/>
            </p:cNvSpPr>
            <p:nvPr/>
          </p:nvSpPr>
          <p:spPr bwMode="auto">
            <a:xfrm>
              <a:off x="3876" y="3893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45 w 54"/>
                <a:gd name="T3" fmla="*/ 35 h 49"/>
                <a:gd name="T4" fmla="*/ 36 w 54"/>
                <a:gd name="T5" fmla="*/ 35 h 49"/>
                <a:gd name="T6" fmla="*/ 36 w 54"/>
                <a:gd name="T7" fmla="*/ 42 h 49"/>
                <a:gd name="T8" fmla="*/ 27 w 54"/>
                <a:gd name="T9" fmla="*/ 42 h 49"/>
                <a:gd name="T10" fmla="*/ 27 w 54"/>
                <a:gd name="T11" fmla="*/ 49 h 49"/>
                <a:gd name="T12" fmla="*/ 18 w 54"/>
                <a:gd name="T13" fmla="*/ 49 h 49"/>
                <a:gd name="T14" fmla="*/ 9 w 54"/>
                <a:gd name="T15" fmla="*/ 42 h 49"/>
                <a:gd name="T16" fmla="*/ 9 w 54"/>
                <a:gd name="T17" fmla="*/ 35 h 49"/>
                <a:gd name="T18" fmla="*/ 0 w 54"/>
                <a:gd name="T19" fmla="*/ 35 h 49"/>
                <a:gd name="T20" fmla="*/ 0 w 54"/>
                <a:gd name="T21" fmla="*/ 28 h 49"/>
                <a:gd name="T22" fmla="*/ 0 w 54"/>
                <a:gd name="T23" fmla="*/ 21 h 49"/>
                <a:gd name="T24" fmla="*/ 0 w 54"/>
                <a:gd name="T25" fmla="*/ 14 h 49"/>
                <a:gd name="T26" fmla="*/ 9 w 54"/>
                <a:gd name="T27" fmla="*/ 14 h 49"/>
                <a:gd name="T28" fmla="*/ 9 w 54"/>
                <a:gd name="T29" fmla="*/ 7 h 49"/>
                <a:gd name="T30" fmla="*/ 18 w 54"/>
                <a:gd name="T31" fmla="*/ 7 h 49"/>
                <a:gd name="T32" fmla="*/ 18 w 54"/>
                <a:gd name="T33" fmla="*/ 0 h 49"/>
                <a:gd name="T34" fmla="*/ 27 w 54"/>
                <a:gd name="T35" fmla="*/ 7 h 49"/>
                <a:gd name="T36" fmla="*/ 36 w 54"/>
                <a:gd name="T37" fmla="*/ 7 h 49"/>
                <a:gd name="T38" fmla="*/ 36 w 54"/>
                <a:gd name="T39" fmla="*/ 14 h 49"/>
                <a:gd name="T40" fmla="*/ 45 w 54"/>
                <a:gd name="T41" fmla="*/ 14 h 49"/>
                <a:gd name="T42" fmla="*/ 45 w 54"/>
                <a:gd name="T43" fmla="*/ 21 h 49"/>
                <a:gd name="T44" fmla="*/ 54 w 54"/>
                <a:gd name="T45" fmla="*/ 21 h 49"/>
                <a:gd name="T46" fmla="*/ 54 w 54"/>
                <a:gd name="T4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5" name="Freeform 693"/>
            <p:cNvSpPr>
              <a:spLocks/>
            </p:cNvSpPr>
            <p:nvPr/>
          </p:nvSpPr>
          <p:spPr bwMode="auto">
            <a:xfrm>
              <a:off x="3876" y="3893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35 h 49"/>
                <a:gd name="T8" fmla="*/ 36 w 54"/>
                <a:gd name="T9" fmla="*/ 35 h 49"/>
                <a:gd name="T10" fmla="*/ 36 w 54"/>
                <a:gd name="T11" fmla="*/ 42 h 49"/>
                <a:gd name="T12" fmla="*/ 27 w 54"/>
                <a:gd name="T13" fmla="*/ 42 h 49"/>
                <a:gd name="T14" fmla="*/ 27 w 54"/>
                <a:gd name="T15" fmla="*/ 49 h 49"/>
                <a:gd name="T16" fmla="*/ 18 w 54"/>
                <a:gd name="T17" fmla="*/ 49 h 49"/>
                <a:gd name="T18" fmla="*/ 18 w 54"/>
                <a:gd name="T19" fmla="*/ 49 h 49"/>
                <a:gd name="T20" fmla="*/ 9 w 54"/>
                <a:gd name="T21" fmla="*/ 42 h 49"/>
                <a:gd name="T22" fmla="*/ 9 w 54"/>
                <a:gd name="T23" fmla="*/ 42 h 49"/>
                <a:gd name="T24" fmla="*/ 9 w 54"/>
                <a:gd name="T25" fmla="*/ 35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0 w 54"/>
                <a:gd name="T37" fmla="*/ 21 h 49"/>
                <a:gd name="T38" fmla="*/ 0 w 54"/>
                <a:gd name="T39" fmla="*/ 14 h 49"/>
                <a:gd name="T40" fmla="*/ 9 w 54"/>
                <a:gd name="T41" fmla="*/ 14 h 49"/>
                <a:gd name="T42" fmla="*/ 9 w 54"/>
                <a:gd name="T43" fmla="*/ 7 h 49"/>
                <a:gd name="T44" fmla="*/ 9 w 54"/>
                <a:gd name="T45" fmla="*/ 7 h 49"/>
                <a:gd name="T46" fmla="*/ 18 w 54"/>
                <a:gd name="T47" fmla="*/ 7 h 49"/>
                <a:gd name="T48" fmla="*/ 18 w 54"/>
                <a:gd name="T49" fmla="*/ 0 h 49"/>
                <a:gd name="T50" fmla="*/ 27 w 54"/>
                <a:gd name="T51" fmla="*/ 7 h 49"/>
                <a:gd name="T52" fmla="*/ 27 w 54"/>
                <a:gd name="T53" fmla="*/ 7 h 49"/>
                <a:gd name="T54" fmla="*/ 36 w 54"/>
                <a:gd name="T55" fmla="*/ 7 h 49"/>
                <a:gd name="T56" fmla="*/ 36 w 54"/>
                <a:gd name="T57" fmla="*/ 14 h 49"/>
                <a:gd name="T58" fmla="*/ 45 w 54"/>
                <a:gd name="T59" fmla="*/ 14 h 49"/>
                <a:gd name="T60" fmla="*/ 45 w 54"/>
                <a:gd name="T61" fmla="*/ 21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6" name="Line 694"/>
            <p:cNvSpPr>
              <a:spLocks noChangeShapeType="1"/>
            </p:cNvSpPr>
            <p:nvPr/>
          </p:nvSpPr>
          <p:spPr bwMode="auto">
            <a:xfrm flipH="1" flipV="1">
              <a:off x="4290" y="350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7" name="Line 695"/>
            <p:cNvSpPr>
              <a:spLocks noChangeShapeType="1"/>
            </p:cNvSpPr>
            <p:nvPr/>
          </p:nvSpPr>
          <p:spPr bwMode="auto">
            <a:xfrm flipH="1" flipV="1">
              <a:off x="4290" y="350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8" name="Freeform 696"/>
            <p:cNvSpPr>
              <a:spLocks/>
            </p:cNvSpPr>
            <p:nvPr/>
          </p:nvSpPr>
          <p:spPr bwMode="auto">
            <a:xfrm>
              <a:off x="4650" y="32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18 w 81"/>
                <a:gd name="T37" fmla="*/ 14 h 63"/>
                <a:gd name="T38" fmla="*/ 18 w 81"/>
                <a:gd name="T39" fmla="*/ 7 h 63"/>
                <a:gd name="T40" fmla="*/ 27 w 81"/>
                <a:gd name="T41" fmla="*/ 7 h 63"/>
                <a:gd name="T42" fmla="*/ 36 w 81"/>
                <a:gd name="T43" fmla="*/ 7 h 63"/>
                <a:gd name="T44" fmla="*/ 36 w 81"/>
                <a:gd name="T45" fmla="*/ 0 h 63"/>
                <a:gd name="T46" fmla="*/ 45 w 81"/>
                <a:gd name="T47" fmla="*/ 7 h 63"/>
                <a:gd name="T48" fmla="*/ 54 w 81"/>
                <a:gd name="T49" fmla="*/ 7 h 63"/>
                <a:gd name="T50" fmla="*/ 63 w 81"/>
                <a:gd name="T51" fmla="*/ 7 h 63"/>
                <a:gd name="T52" fmla="*/ 72 w 81"/>
                <a:gd name="T53" fmla="*/ 14 h 63"/>
                <a:gd name="T54" fmla="*/ 72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29" name="Freeform 697"/>
            <p:cNvSpPr>
              <a:spLocks/>
            </p:cNvSpPr>
            <p:nvPr/>
          </p:nvSpPr>
          <p:spPr bwMode="auto">
            <a:xfrm>
              <a:off x="4650" y="32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7 h 63"/>
                <a:gd name="T48" fmla="*/ 36 w 81"/>
                <a:gd name="T49" fmla="*/ 0 h 63"/>
                <a:gd name="T50" fmla="*/ 45 w 81"/>
                <a:gd name="T51" fmla="*/ 7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0" name="Line 698"/>
            <p:cNvSpPr>
              <a:spLocks noChangeShapeType="1"/>
            </p:cNvSpPr>
            <p:nvPr/>
          </p:nvSpPr>
          <p:spPr bwMode="auto">
            <a:xfrm flipH="1" flipV="1">
              <a:off x="3912" y="3711"/>
              <a:ext cx="17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1" name="Line 699"/>
            <p:cNvSpPr>
              <a:spLocks noChangeShapeType="1"/>
            </p:cNvSpPr>
            <p:nvPr/>
          </p:nvSpPr>
          <p:spPr bwMode="auto">
            <a:xfrm flipH="1" flipV="1">
              <a:off x="3885" y="3725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2" name="Line 700"/>
            <p:cNvSpPr>
              <a:spLocks noChangeShapeType="1"/>
            </p:cNvSpPr>
            <p:nvPr/>
          </p:nvSpPr>
          <p:spPr bwMode="auto">
            <a:xfrm flipH="1" flipV="1">
              <a:off x="4677" y="3067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3" name="Freeform 701"/>
            <p:cNvSpPr>
              <a:spLocks/>
            </p:cNvSpPr>
            <p:nvPr/>
          </p:nvSpPr>
          <p:spPr bwMode="auto">
            <a:xfrm>
              <a:off x="4263" y="3466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45 w 54"/>
                <a:gd name="T3" fmla="*/ 21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45 w 54"/>
                <a:gd name="T35" fmla="*/ 7 h 35"/>
                <a:gd name="T36" fmla="*/ 45 w 54"/>
                <a:gd name="T37" fmla="*/ 14 h 35"/>
                <a:gd name="T38" fmla="*/ 54 w 54"/>
                <a:gd name="T3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4" name="Freeform 702"/>
            <p:cNvSpPr>
              <a:spLocks/>
            </p:cNvSpPr>
            <p:nvPr/>
          </p:nvSpPr>
          <p:spPr bwMode="auto">
            <a:xfrm>
              <a:off x="4263" y="3466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45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18 w 54"/>
                <a:gd name="T17" fmla="*/ 35 h 35"/>
                <a:gd name="T18" fmla="*/ 18 w 54"/>
                <a:gd name="T19" fmla="*/ 35 h 35"/>
                <a:gd name="T20" fmla="*/ 9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1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9 w 54"/>
                <a:gd name="T45" fmla="*/ 0 h 35"/>
                <a:gd name="T46" fmla="*/ 18 w 54"/>
                <a:gd name="T47" fmla="*/ 0 h 35"/>
                <a:gd name="T48" fmla="*/ 18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45 w 54"/>
                <a:gd name="T61" fmla="*/ 7 h 35"/>
                <a:gd name="T62" fmla="*/ 45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45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5" name="Freeform 703"/>
            <p:cNvSpPr>
              <a:spLocks/>
            </p:cNvSpPr>
            <p:nvPr/>
          </p:nvSpPr>
          <p:spPr bwMode="auto">
            <a:xfrm>
              <a:off x="4263" y="3466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45 w 54"/>
                <a:gd name="T3" fmla="*/ 21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45 w 54"/>
                <a:gd name="T35" fmla="*/ 7 h 35"/>
                <a:gd name="T36" fmla="*/ 45 w 54"/>
                <a:gd name="T37" fmla="*/ 14 h 35"/>
                <a:gd name="T38" fmla="*/ 54 w 54"/>
                <a:gd name="T3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6" name="Freeform 704"/>
            <p:cNvSpPr>
              <a:spLocks/>
            </p:cNvSpPr>
            <p:nvPr/>
          </p:nvSpPr>
          <p:spPr bwMode="auto">
            <a:xfrm>
              <a:off x="4263" y="3466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45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18 w 54"/>
                <a:gd name="T17" fmla="*/ 35 h 35"/>
                <a:gd name="T18" fmla="*/ 18 w 54"/>
                <a:gd name="T19" fmla="*/ 35 h 35"/>
                <a:gd name="T20" fmla="*/ 9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1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9 w 54"/>
                <a:gd name="T45" fmla="*/ 0 h 35"/>
                <a:gd name="T46" fmla="*/ 18 w 54"/>
                <a:gd name="T47" fmla="*/ 0 h 35"/>
                <a:gd name="T48" fmla="*/ 18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45 w 54"/>
                <a:gd name="T61" fmla="*/ 7 h 35"/>
                <a:gd name="T62" fmla="*/ 45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45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7" name="Line 705"/>
            <p:cNvSpPr>
              <a:spLocks noChangeShapeType="1"/>
            </p:cNvSpPr>
            <p:nvPr/>
          </p:nvSpPr>
          <p:spPr bwMode="auto">
            <a:xfrm flipH="1" flipV="1">
              <a:off x="4497" y="3165"/>
              <a:ext cx="162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8" name="Freeform 706"/>
            <p:cNvSpPr>
              <a:spLocks/>
            </p:cNvSpPr>
            <p:nvPr/>
          </p:nvSpPr>
          <p:spPr bwMode="auto">
            <a:xfrm>
              <a:off x="3849" y="3669"/>
              <a:ext cx="81" cy="56"/>
            </a:xfrm>
            <a:custGeom>
              <a:avLst/>
              <a:gdLst>
                <a:gd name="T0" fmla="*/ 81 w 81"/>
                <a:gd name="T1" fmla="*/ 21 h 56"/>
                <a:gd name="T2" fmla="*/ 72 w 81"/>
                <a:gd name="T3" fmla="*/ 35 h 56"/>
                <a:gd name="T4" fmla="*/ 72 w 81"/>
                <a:gd name="T5" fmla="*/ 42 h 56"/>
                <a:gd name="T6" fmla="*/ 63 w 81"/>
                <a:gd name="T7" fmla="*/ 42 h 56"/>
                <a:gd name="T8" fmla="*/ 63 w 81"/>
                <a:gd name="T9" fmla="*/ 49 h 56"/>
                <a:gd name="T10" fmla="*/ 54 w 81"/>
                <a:gd name="T11" fmla="*/ 49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9 w 81"/>
                <a:gd name="T21" fmla="*/ 49 h 56"/>
                <a:gd name="T22" fmla="*/ 0 w 81"/>
                <a:gd name="T23" fmla="*/ 42 h 56"/>
                <a:gd name="T24" fmla="*/ 0 w 81"/>
                <a:gd name="T25" fmla="*/ 35 h 56"/>
                <a:gd name="T26" fmla="*/ 0 w 81"/>
                <a:gd name="T27" fmla="*/ 21 h 56"/>
                <a:gd name="T28" fmla="*/ 0 w 81"/>
                <a:gd name="T29" fmla="*/ 14 h 56"/>
                <a:gd name="T30" fmla="*/ 0 w 81"/>
                <a:gd name="T31" fmla="*/ 7 h 56"/>
                <a:gd name="T32" fmla="*/ 9 w 81"/>
                <a:gd name="T33" fmla="*/ 7 h 56"/>
                <a:gd name="T34" fmla="*/ 9 w 81"/>
                <a:gd name="T35" fmla="*/ 0 h 56"/>
                <a:gd name="T36" fmla="*/ 27 w 81"/>
                <a:gd name="T37" fmla="*/ 0 h 56"/>
                <a:gd name="T38" fmla="*/ 36 w 81"/>
                <a:gd name="T39" fmla="*/ 0 h 56"/>
                <a:gd name="T40" fmla="*/ 45 w 81"/>
                <a:gd name="T41" fmla="*/ 0 h 56"/>
                <a:gd name="T42" fmla="*/ 54 w 81"/>
                <a:gd name="T43" fmla="*/ 0 h 56"/>
                <a:gd name="T44" fmla="*/ 63 w 81"/>
                <a:gd name="T45" fmla="*/ 7 h 56"/>
                <a:gd name="T46" fmla="*/ 72 w 81"/>
                <a:gd name="T47" fmla="*/ 14 h 56"/>
                <a:gd name="T48" fmla="*/ 72 w 81"/>
                <a:gd name="T49" fmla="*/ 21 h 56"/>
                <a:gd name="T50" fmla="*/ 81 w 81"/>
                <a:gd name="T5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56">
                  <a:moveTo>
                    <a:pt x="81" y="21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39" name="Freeform 707"/>
            <p:cNvSpPr>
              <a:spLocks/>
            </p:cNvSpPr>
            <p:nvPr/>
          </p:nvSpPr>
          <p:spPr bwMode="auto">
            <a:xfrm>
              <a:off x="3849" y="3669"/>
              <a:ext cx="81" cy="56"/>
            </a:xfrm>
            <a:custGeom>
              <a:avLst/>
              <a:gdLst>
                <a:gd name="T0" fmla="*/ 81 w 81"/>
                <a:gd name="T1" fmla="*/ 21 h 56"/>
                <a:gd name="T2" fmla="*/ 72 w 81"/>
                <a:gd name="T3" fmla="*/ 35 h 56"/>
                <a:gd name="T4" fmla="*/ 72 w 81"/>
                <a:gd name="T5" fmla="*/ 42 h 56"/>
                <a:gd name="T6" fmla="*/ 63 w 81"/>
                <a:gd name="T7" fmla="*/ 42 h 56"/>
                <a:gd name="T8" fmla="*/ 63 w 81"/>
                <a:gd name="T9" fmla="*/ 49 h 56"/>
                <a:gd name="T10" fmla="*/ 54 w 81"/>
                <a:gd name="T11" fmla="*/ 49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27 w 81"/>
                <a:gd name="T21" fmla="*/ 56 h 56"/>
                <a:gd name="T22" fmla="*/ 9 w 81"/>
                <a:gd name="T23" fmla="*/ 49 h 56"/>
                <a:gd name="T24" fmla="*/ 9 w 81"/>
                <a:gd name="T25" fmla="*/ 49 h 56"/>
                <a:gd name="T26" fmla="*/ 0 w 81"/>
                <a:gd name="T27" fmla="*/ 42 h 56"/>
                <a:gd name="T28" fmla="*/ 0 w 81"/>
                <a:gd name="T29" fmla="*/ 42 h 56"/>
                <a:gd name="T30" fmla="*/ 0 w 81"/>
                <a:gd name="T31" fmla="*/ 35 h 56"/>
                <a:gd name="T32" fmla="*/ 0 w 81"/>
                <a:gd name="T33" fmla="*/ 21 h 56"/>
                <a:gd name="T34" fmla="*/ 0 w 81"/>
                <a:gd name="T35" fmla="*/ 21 h 56"/>
                <a:gd name="T36" fmla="*/ 0 w 81"/>
                <a:gd name="T37" fmla="*/ 14 h 56"/>
                <a:gd name="T38" fmla="*/ 0 w 81"/>
                <a:gd name="T39" fmla="*/ 7 h 56"/>
                <a:gd name="T40" fmla="*/ 9 w 81"/>
                <a:gd name="T41" fmla="*/ 7 h 56"/>
                <a:gd name="T42" fmla="*/ 9 w 81"/>
                <a:gd name="T43" fmla="*/ 0 h 56"/>
                <a:gd name="T44" fmla="*/ 27 w 81"/>
                <a:gd name="T45" fmla="*/ 0 h 56"/>
                <a:gd name="T46" fmla="*/ 27 w 81"/>
                <a:gd name="T47" fmla="*/ 0 h 56"/>
                <a:gd name="T48" fmla="*/ 36 w 81"/>
                <a:gd name="T49" fmla="*/ 0 h 56"/>
                <a:gd name="T50" fmla="*/ 45 w 81"/>
                <a:gd name="T51" fmla="*/ 0 h 56"/>
                <a:gd name="T52" fmla="*/ 54 w 81"/>
                <a:gd name="T53" fmla="*/ 0 h 56"/>
                <a:gd name="T54" fmla="*/ 54 w 81"/>
                <a:gd name="T55" fmla="*/ 0 h 56"/>
                <a:gd name="T56" fmla="*/ 63 w 81"/>
                <a:gd name="T57" fmla="*/ 7 h 56"/>
                <a:gd name="T58" fmla="*/ 63 w 81"/>
                <a:gd name="T59" fmla="*/ 7 h 56"/>
                <a:gd name="T60" fmla="*/ 72 w 81"/>
                <a:gd name="T61" fmla="*/ 14 h 56"/>
                <a:gd name="T62" fmla="*/ 72 w 81"/>
                <a:gd name="T63" fmla="*/ 21 h 56"/>
                <a:gd name="T64" fmla="*/ 81 w 81"/>
                <a:gd name="T65" fmla="*/ 21 h 56"/>
                <a:gd name="T66" fmla="*/ 81 w 81"/>
                <a:gd name="T67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1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0" name="Freeform 708"/>
            <p:cNvSpPr>
              <a:spLocks/>
            </p:cNvSpPr>
            <p:nvPr/>
          </p:nvSpPr>
          <p:spPr bwMode="auto">
            <a:xfrm>
              <a:off x="3480" y="390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0 w 54"/>
                <a:gd name="T27" fmla="*/ 7 h 42"/>
                <a:gd name="T28" fmla="*/ 9 w 54"/>
                <a:gd name="T29" fmla="*/ 7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1" name="Freeform 709"/>
            <p:cNvSpPr>
              <a:spLocks/>
            </p:cNvSpPr>
            <p:nvPr/>
          </p:nvSpPr>
          <p:spPr bwMode="auto">
            <a:xfrm>
              <a:off x="3480" y="390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2" name="Freeform 710"/>
            <p:cNvSpPr>
              <a:spLocks/>
            </p:cNvSpPr>
            <p:nvPr/>
          </p:nvSpPr>
          <p:spPr bwMode="auto">
            <a:xfrm>
              <a:off x="4650" y="302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0 w 54"/>
                <a:gd name="T25" fmla="*/ 7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36 w 54"/>
                <a:gd name="T35" fmla="*/ 7 h 42"/>
                <a:gd name="T36" fmla="*/ 45 w 54"/>
                <a:gd name="T37" fmla="*/ 7 h 42"/>
                <a:gd name="T38" fmla="*/ 45 w 54"/>
                <a:gd name="T39" fmla="*/ 14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3" name="Freeform 711"/>
            <p:cNvSpPr>
              <a:spLocks/>
            </p:cNvSpPr>
            <p:nvPr/>
          </p:nvSpPr>
          <p:spPr bwMode="auto">
            <a:xfrm>
              <a:off x="4650" y="3025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4" name="Line 712"/>
            <p:cNvSpPr>
              <a:spLocks noChangeShapeType="1"/>
            </p:cNvSpPr>
            <p:nvPr/>
          </p:nvSpPr>
          <p:spPr bwMode="auto">
            <a:xfrm flipH="1" flipV="1">
              <a:off x="4272" y="330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5" name="Line 713"/>
            <p:cNvSpPr>
              <a:spLocks noChangeShapeType="1"/>
            </p:cNvSpPr>
            <p:nvPr/>
          </p:nvSpPr>
          <p:spPr bwMode="auto">
            <a:xfrm flipH="1" flipV="1">
              <a:off x="4272" y="330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6" name="Freeform 714"/>
            <p:cNvSpPr>
              <a:spLocks/>
            </p:cNvSpPr>
            <p:nvPr/>
          </p:nvSpPr>
          <p:spPr bwMode="auto">
            <a:xfrm>
              <a:off x="4461" y="3144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21 h 21"/>
                <a:gd name="T4" fmla="*/ 27 w 36"/>
                <a:gd name="T5" fmla="*/ 21 h 21"/>
                <a:gd name="T6" fmla="*/ 18 w 36"/>
                <a:gd name="T7" fmla="*/ 21 h 21"/>
                <a:gd name="T8" fmla="*/ 9 w 36"/>
                <a:gd name="T9" fmla="*/ 21 h 21"/>
                <a:gd name="T10" fmla="*/ 0 w 36"/>
                <a:gd name="T11" fmla="*/ 14 h 21"/>
                <a:gd name="T12" fmla="*/ 0 w 36"/>
                <a:gd name="T13" fmla="*/ 7 h 21"/>
                <a:gd name="T14" fmla="*/ 9 w 36"/>
                <a:gd name="T15" fmla="*/ 0 h 21"/>
                <a:gd name="T16" fmla="*/ 18 w 36"/>
                <a:gd name="T17" fmla="*/ 0 h 21"/>
                <a:gd name="T18" fmla="*/ 27 w 36"/>
                <a:gd name="T19" fmla="*/ 0 h 21"/>
                <a:gd name="T20" fmla="*/ 36 w 36"/>
                <a:gd name="T21" fmla="*/ 0 h 21"/>
                <a:gd name="T22" fmla="*/ 36 w 36"/>
                <a:gd name="T23" fmla="*/ 7 h 21"/>
                <a:gd name="T24" fmla="*/ 36 w 36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7" name="Freeform 715"/>
            <p:cNvSpPr>
              <a:spLocks/>
            </p:cNvSpPr>
            <p:nvPr/>
          </p:nvSpPr>
          <p:spPr bwMode="auto">
            <a:xfrm>
              <a:off x="4461" y="3144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21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9 w 36"/>
                <a:gd name="T21" fmla="*/ 21 h 21"/>
                <a:gd name="T22" fmla="*/ 9 w 36"/>
                <a:gd name="T23" fmla="*/ 21 h 21"/>
                <a:gd name="T24" fmla="*/ 9 w 36"/>
                <a:gd name="T25" fmla="*/ 21 h 21"/>
                <a:gd name="T26" fmla="*/ 9 w 36"/>
                <a:gd name="T27" fmla="*/ 21 h 21"/>
                <a:gd name="T28" fmla="*/ 0 w 36"/>
                <a:gd name="T29" fmla="*/ 14 h 21"/>
                <a:gd name="T30" fmla="*/ 0 w 36"/>
                <a:gd name="T31" fmla="*/ 14 h 21"/>
                <a:gd name="T32" fmla="*/ 0 w 36"/>
                <a:gd name="T33" fmla="*/ 14 h 21"/>
                <a:gd name="T34" fmla="*/ 0 w 36"/>
                <a:gd name="T35" fmla="*/ 14 h 21"/>
                <a:gd name="T36" fmla="*/ 0 w 36"/>
                <a:gd name="T37" fmla="*/ 7 h 21"/>
                <a:gd name="T38" fmla="*/ 9 w 36"/>
                <a:gd name="T39" fmla="*/ 0 h 21"/>
                <a:gd name="T40" fmla="*/ 9 w 36"/>
                <a:gd name="T41" fmla="*/ 0 h 21"/>
                <a:gd name="T42" fmla="*/ 9 w 36"/>
                <a:gd name="T43" fmla="*/ 0 h 21"/>
                <a:gd name="T44" fmla="*/ 9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0 h 21"/>
                <a:gd name="T58" fmla="*/ 36 w 36"/>
                <a:gd name="T59" fmla="*/ 0 h 21"/>
                <a:gd name="T60" fmla="*/ 36 w 36"/>
                <a:gd name="T61" fmla="*/ 7 h 21"/>
                <a:gd name="T62" fmla="*/ 36 w 36"/>
                <a:gd name="T63" fmla="*/ 14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48" name="Line 716"/>
            <p:cNvSpPr>
              <a:spLocks noChangeShapeType="1"/>
            </p:cNvSpPr>
            <p:nvPr/>
          </p:nvSpPr>
          <p:spPr bwMode="auto">
            <a:xfrm flipV="1">
              <a:off x="3885" y="3508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08749" name="Group 717"/>
          <p:cNvGrpSpPr>
            <a:grpSpLocks/>
          </p:cNvGrpSpPr>
          <p:nvPr/>
        </p:nvGrpSpPr>
        <p:grpSpPr bwMode="auto">
          <a:xfrm>
            <a:off x="1651000" y="4367213"/>
            <a:ext cx="2149475" cy="1147762"/>
            <a:chOff x="3273" y="3011"/>
            <a:chExt cx="1656" cy="959"/>
          </a:xfrm>
        </p:grpSpPr>
        <p:sp>
          <p:nvSpPr>
            <p:cNvPr id="1708750" name="Line 718"/>
            <p:cNvSpPr>
              <a:spLocks noChangeShapeType="1"/>
            </p:cNvSpPr>
            <p:nvPr/>
          </p:nvSpPr>
          <p:spPr bwMode="auto">
            <a:xfrm flipV="1">
              <a:off x="3885" y="3508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1" name="Line 719"/>
            <p:cNvSpPr>
              <a:spLocks noChangeShapeType="1"/>
            </p:cNvSpPr>
            <p:nvPr/>
          </p:nvSpPr>
          <p:spPr bwMode="auto">
            <a:xfrm flipH="1">
              <a:off x="4308" y="3165"/>
              <a:ext cx="162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2" name="Line 720"/>
            <p:cNvSpPr>
              <a:spLocks noChangeShapeType="1"/>
            </p:cNvSpPr>
            <p:nvPr/>
          </p:nvSpPr>
          <p:spPr bwMode="auto">
            <a:xfrm flipV="1">
              <a:off x="3507" y="372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3" name="Freeform 721"/>
            <p:cNvSpPr>
              <a:spLocks/>
            </p:cNvSpPr>
            <p:nvPr/>
          </p:nvSpPr>
          <p:spPr bwMode="auto">
            <a:xfrm>
              <a:off x="4236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63 w 81"/>
                <a:gd name="T7" fmla="*/ 56 h 63"/>
                <a:gd name="T8" fmla="*/ 54 w 81"/>
                <a:gd name="T9" fmla="*/ 56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56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7 h 63"/>
                <a:gd name="T34" fmla="*/ 18 w 81"/>
                <a:gd name="T35" fmla="*/ 0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63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4" name="Freeform 722"/>
            <p:cNvSpPr>
              <a:spLocks/>
            </p:cNvSpPr>
            <p:nvPr/>
          </p:nvSpPr>
          <p:spPr bwMode="auto">
            <a:xfrm>
              <a:off x="4236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2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0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5" name="Freeform 723"/>
            <p:cNvSpPr>
              <a:spLocks/>
            </p:cNvSpPr>
            <p:nvPr/>
          </p:nvSpPr>
          <p:spPr bwMode="auto">
            <a:xfrm>
              <a:off x="3876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36 w 45"/>
                <a:gd name="T5" fmla="*/ 28 h 42"/>
                <a:gd name="T6" fmla="*/ 36 w 45"/>
                <a:gd name="T7" fmla="*/ 35 h 42"/>
                <a:gd name="T8" fmla="*/ 27 w 45"/>
                <a:gd name="T9" fmla="*/ 35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36" y="28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6" name="Freeform 724"/>
            <p:cNvSpPr>
              <a:spLocks/>
            </p:cNvSpPr>
            <p:nvPr/>
          </p:nvSpPr>
          <p:spPr bwMode="auto">
            <a:xfrm>
              <a:off x="3876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36 w 45"/>
                <a:gd name="T7" fmla="*/ 28 h 42"/>
                <a:gd name="T8" fmla="*/ 36 w 45"/>
                <a:gd name="T9" fmla="*/ 35 h 42"/>
                <a:gd name="T10" fmla="*/ 36 w 45"/>
                <a:gd name="T11" fmla="*/ 35 h 42"/>
                <a:gd name="T12" fmla="*/ 27 w 45"/>
                <a:gd name="T13" fmla="*/ 35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0 h 42"/>
                <a:gd name="T56" fmla="*/ 36 w 45"/>
                <a:gd name="T57" fmla="*/ 7 h 42"/>
                <a:gd name="T58" fmla="*/ 36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36" y="28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7" name="Freeform 725"/>
            <p:cNvSpPr>
              <a:spLocks/>
            </p:cNvSpPr>
            <p:nvPr/>
          </p:nvSpPr>
          <p:spPr bwMode="auto">
            <a:xfrm>
              <a:off x="3876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36 w 45"/>
                <a:gd name="T5" fmla="*/ 28 h 42"/>
                <a:gd name="T6" fmla="*/ 36 w 45"/>
                <a:gd name="T7" fmla="*/ 35 h 42"/>
                <a:gd name="T8" fmla="*/ 27 w 45"/>
                <a:gd name="T9" fmla="*/ 35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36" y="28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8" name="Freeform 726"/>
            <p:cNvSpPr>
              <a:spLocks/>
            </p:cNvSpPr>
            <p:nvPr/>
          </p:nvSpPr>
          <p:spPr bwMode="auto">
            <a:xfrm>
              <a:off x="3876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36 w 45"/>
                <a:gd name="T7" fmla="*/ 28 h 42"/>
                <a:gd name="T8" fmla="*/ 36 w 45"/>
                <a:gd name="T9" fmla="*/ 35 h 42"/>
                <a:gd name="T10" fmla="*/ 36 w 45"/>
                <a:gd name="T11" fmla="*/ 35 h 42"/>
                <a:gd name="T12" fmla="*/ 27 w 45"/>
                <a:gd name="T13" fmla="*/ 35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0 h 42"/>
                <a:gd name="T56" fmla="*/ 36 w 45"/>
                <a:gd name="T57" fmla="*/ 7 h 42"/>
                <a:gd name="T58" fmla="*/ 36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36" y="28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59" name="Line 727"/>
            <p:cNvSpPr>
              <a:spLocks noChangeShapeType="1"/>
            </p:cNvSpPr>
            <p:nvPr/>
          </p:nvSpPr>
          <p:spPr bwMode="auto">
            <a:xfrm flipV="1">
              <a:off x="4272" y="3067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0" name="Freeform 728"/>
            <p:cNvSpPr>
              <a:spLocks/>
            </p:cNvSpPr>
            <p:nvPr/>
          </p:nvSpPr>
          <p:spPr bwMode="auto">
            <a:xfrm>
              <a:off x="3480" y="3669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72 w 81"/>
                <a:gd name="T3" fmla="*/ 35 h 56"/>
                <a:gd name="T4" fmla="*/ 72 w 81"/>
                <a:gd name="T5" fmla="*/ 42 h 56"/>
                <a:gd name="T6" fmla="*/ 63 w 81"/>
                <a:gd name="T7" fmla="*/ 49 h 56"/>
                <a:gd name="T8" fmla="*/ 54 w 81"/>
                <a:gd name="T9" fmla="*/ 49 h 56"/>
                <a:gd name="T10" fmla="*/ 54 w 81"/>
                <a:gd name="T11" fmla="*/ 56 h 56"/>
                <a:gd name="T12" fmla="*/ 45 w 81"/>
                <a:gd name="T13" fmla="*/ 56 h 56"/>
                <a:gd name="T14" fmla="*/ 36 w 81"/>
                <a:gd name="T15" fmla="*/ 56 h 56"/>
                <a:gd name="T16" fmla="*/ 27 w 81"/>
                <a:gd name="T17" fmla="*/ 56 h 56"/>
                <a:gd name="T18" fmla="*/ 9 w 81"/>
                <a:gd name="T19" fmla="*/ 49 h 56"/>
                <a:gd name="T20" fmla="*/ 0 w 81"/>
                <a:gd name="T21" fmla="*/ 42 h 56"/>
                <a:gd name="T22" fmla="*/ 0 w 81"/>
                <a:gd name="T23" fmla="*/ 35 h 56"/>
                <a:gd name="T24" fmla="*/ 0 w 81"/>
                <a:gd name="T25" fmla="*/ 28 h 56"/>
                <a:gd name="T26" fmla="*/ 0 w 81"/>
                <a:gd name="T27" fmla="*/ 21 h 56"/>
                <a:gd name="T28" fmla="*/ 0 w 81"/>
                <a:gd name="T29" fmla="*/ 14 h 56"/>
                <a:gd name="T30" fmla="*/ 9 w 81"/>
                <a:gd name="T31" fmla="*/ 7 h 56"/>
                <a:gd name="T32" fmla="*/ 9 w 81"/>
                <a:gd name="T33" fmla="*/ 0 h 56"/>
                <a:gd name="T34" fmla="*/ 27 w 81"/>
                <a:gd name="T35" fmla="*/ 0 h 56"/>
                <a:gd name="T36" fmla="*/ 36 w 81"/>
                <a:gd name="T37" fmla="*/ 0 h 56"/>
                <a:gd name="T38" fmla="*/ 45 w 81"/>
                <a:gd name="T39" fmla="*/ 0 h 56"/>
                <a:gd name="T40" fmla="*/ 54 w 81"/>
                <a:gd name="T41" fmla="*/ 0 h 56"/>
                <a:gd name="T42" fmla="*/ 63 w 81"/>
                <a:gd name="T43" fmla="*/ 7 h 56"/>
                <a:gd name="T44" fmla="*/ 72 w 81"/>
                <a:gd name="T45" fmla="*/ 14 h 56"/>
                <a:gd name="T46" fmla="*/ 72 w 81"/>
                <a:gd name="T47" fmla="*/ 21 h 56"/>
                <a:gd name="T48" fmla="*/ 81 w 81"/>
                <a:gd name="T4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1" name="Freeform 729"/>
            <p:cNvSpPr>
              <a:spLocks/>
            </p:cNvSpPr>
            <p:nvPr/>
          </p:nvSpPr>
          <p:spPr bwMode="auto">
            <a:xfrm>
              <a:off x="3480" y="3669"/>
              <a:ext cx="81" cy="56"/>
            </a:xfrm>
            <a:custGeom>
              <a:avLst/>
              <a:gdLst>
                <a:gd name="T0" fmla="*/ 81 w 81"/>
                <a:gd name="T1" fmla="*/ 28 h 56"/>
                <a:gd name="T2" fmla="*/ 72 w 81"/>
                <a:gd name="T3" fmla="*/ 35 h 56"/>
                <a:gd name="T4" fmla="*/ 72 w 81"/>
                <a:gd name="T5" fmla="*/ 42 h 56"/>
                <a:gd name="T6" fmla="*/ 72 w 81"/>
                <a:gd name="T7" fmla="*/ 42 h 56"/>
                <a:gd name="T8" fmla="*/ 63 w 81"/>
                <a:gd name="T9" fmla="*/ 49 h 56"/>
                <a:gd name="T10" fmla="*/ 54 w 81"/>
                <a:gd name="T11" fmla="*/ 49 h 56"/>
                <a:gd name="T12" fmla="*/ 54 w 81"/>
                <a:gd name="T13" fmla="*/ 56 h 56"/>
                <a:gd name="T14" fmla="*/ 45 w 81"/>
                <a:gd name="T15" fmla="*/ 56 h 56"/>
                <a:gd name="T16" fmla="*/ 36 w 81"/>
                <a:gd name="T17" fmla="*/ 56 h 56"/>
                <a:gd name="T18" fmla="*/ 27 w 81"/>
                <a:gd name="T19" fmla="*/ 56 h 56"/>
                <a:gd name="T20" fmla="*/ 27 w 81"/>
                <a:gd name="T21" fmla="*/ 56 h 56"/>
                <a:gd name="T22" fmla="*/ 9 w 81"/>
                <a:gd name="T23" fmla="*/ 49 h 56"/>
                <a:gd name="T24" fmla="*/ 9 w 81"/>
                <a:gd name="T25" fmla="*/ 49 h 56"/>
                <a:gd name="T26" fmla="*/ 0 w 81"/>
                <a:gd name="T27" fmla="*/ 42 h 56"/>
                <a:gd name="T28" fmla="*/ 0 w 81"/>
                <a:gd name="T29" fmla="*/ 42 h 56"/>
                <a:gd name="T30" fmla="*/ 0 w 81"/>
                <a:gd name="T31" fmla="*/ 35 h 56"/>
                <a:gd name="T32" fmla="*/ 0 w 81"/>
                <a:gd name="T33" fmla="*/ 28 h 56"/>
                <a:gd name="T34" fmla="*/ 0 w 81"/>
                <a:gd name="T35" fmla="*/ 21 h 56"/>
                <a:gd name="T36" fmla="*/ 0 w 81"/>
                <a:gd name="T37" fmla="*/ 14 h 56"/>
                <a:gd name="T38" fmla="*/ 0 w 81"/>
                <a:gd name="T39" fmla="*/ 14 h 56"/>
                <a:gd name="T40" fmla="*/ 9 w 81"/>
                <a:gd name="T41" fmla="*/ 7 h 56"/>
                <a:gd name="T42" fmla="*/ 9 w 81"/>
                <a:gd name="T43" fmla="*/ 0 h 56"/>
                <a:gd name="T44" fmla="*/ 27 w 81"/>
                <a:gd name="T45" fmla="*/ 0 h 56"/>
                <a:gd name="T46" fmla="*/ 27 w 81"/>
                <a:gd name="T47" fmla="*/ 0 h 56"/>
                <a:gd name="T48" fmla="*/ 36 w 81"/>
                <a:gd name="T49" fmla="*/ 0 h 56"/>
                <a:gd name="T50" fmla="*/ 45 w 81"/>
                <a:gd name="T51" fmla="*/ 0 h 56"/>
                <a:gd name="T52" fmla="*/ 54 w 81"/>
                <a:gd name="T53" fmla="*/ 0 h 56"/>
                <a:gd name="T54" fmla="*/ 54 w 81"/>
                <a:gd name="T55" fmla="*/ 0 h 56"/>
                <a:gd name="T56" fmla="*/ 63 w 81"/>
                <a:gd name="T57" fmla="*/ 7 h 56"/>
                <a:gd name="T58" fmla="*/ 72 w 81"/>
                <a:gd name="T59" fmla="*/ 14 h 56"/>
                <a:gd name="T60" fmla="*/ 72 w 81"/>
                <a:gd name="T61" fmla="*/ 14 h 56"/>
                <a:gd name="T62" fmla="*/ 72 w 81"/>
                <a:gd name="T63" fmla="*/ 21 h 56"/>
                <a:gd name="T64" fmla="*/ 81 w 81"/>
                <a:gd name="T65" fmla="*/ 28 h 56"/>
                <a:gd name="T66" fmla="*/ 81 w 81"/>
                <a:gd name="T6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56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2" name="Line 730"/>
            <p:cNvSpPr>
              <a:spLocks noChangeShapeType="1"/>
            </p:cNvSpPr>
            <p:nvPr/>
          </p:nvSpPr>
          <p:spPr bwMode="auto">
            <a:xfrm flipH="1">
              <a:off x="3327" y="3718"/>
              <a:ext cx="153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3" name="Oval 731"/>
            <p:cNvSpPr>
              <a:spLocks noChangeArrowheads="1"/>
            </p:cNvSpPr>
            <p:nvPr/>
          </p:nvSpPr>
          <p:spPr bwMode="auto">
            <a:xfrm>
              <a:off x="3291" y="3802"/>
              <a:ext cx="36" cy="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4" name="Freeform 732"/>
            <p:cNvSpPr>
              <a:spLocks/>
            </p:cNvSpPr>
            <p:nvPr/>
          </p:nvSpPr>
          <p:spPr bwMode="auto">
            <a:xfrm>
              <a:off x="3291" y="3802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21 h 21"/>
                <a:gd name="T8" fmla="*/ 27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9 w 36"/>
                <a:gd name="T21" fmla="*/ 21 h 21"/>
                <a:gd name="T22" fmla="*/ 9 w 36"/>
                <a:gd name="T23" fmla="*/ 21 h 21"/>
                <a:gd name="T24" fmla="*/ 9 w 36"/>
                <a:gd name="T25" fmla="*/ 21 h 21"/>
                <a:gd name="T26" fmla="*/ 0 w 36"/>
                <a:gd name="T27" fmla="*/ 21 h 21"/>
                <a:gd name="T28" fmla="*/ 0 w 36"/>
                <a:gd name="T29" fmla="*/ 14 h 21"/>
                <a:gd name="T30" fmla="*/ 0 w 36"/>
                <a:gd name="T31" fmla="*/ 14 h 21"/>
                <a:gd name="T32" fmla="*/ 0 w 36"/>
                <a:gd name="T33" fmla="*/ 14 h 21"/>
                <a:gd name="T34" fmla="*/ 0 w 36"/>
                <a:gd name="T35" fmla="*/ 7 h 21"/>
                <a:gd name="T36" fmla="*/ 0 w 36"/>
                <a:gd name="T37" fmla="*/ 7 h 21"/>
                <a:gd name="T38" fmla="*/ 0 w 36"/>
                <a:gd name="T39" fmla="*/ 7 h 21"/>
                <a:gd name="T40" fmla="*/ 9 w 36"/>
                <a:gd name="T41" fmla="*/ 0 h 21"/>
                <a:gd name="T42" fmla="*/ 9 w 36"/>
                <a:gd name="T43" fmla="*/ 0 h 21"/>
                <a:gd name="T44" fmla="*/ 9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27 w 36"/>
                <a:gd name="T57" fmla="*/ 0 h 21"/>
                <a:gd name="T58" fmla="*/ 36 w 36"/>
                <a:gd name="T59" fmla="*/ 7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5" name="Line 733"/>
            <p:cNvSpPr>
              <a:spLocks noChangeShapeType="1"/>
            </p:cNvSpPr>
            <p:nvPr/>
          </p:nvSpPr>
          <p:spPr bwMode="auto">
            <a:xfrm flipV="1">
              <a:off x="3894" y="330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6" name="Line 734"/>
            <p:cNvSpPr>
              <a:spLocks noChangeShapeType="1"/>
            </p:cNvSpPr>
            <p:nvPr/>
          </p:nvSpPr>
          <p:spPr bwMode="auto">
            <a:xfrm flipV="1">
              <a:off x="3894" y="330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7" name="Freeform 735"/>
            <p:cNvSpPr>
              <a:spLocks/>
            </p:cNvSpPr>
            <p:nvPr/>
          </p:nvSpPr>
          <p:spPr bwMode="auto">
            <a:xfrm>
              <a:off x="4263" y="302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7 h 42"/>
                <a:gd name="T34" fmla="*/ 45 w 45"/>
                <a:gd name="T35" fmla="*/ 14 h 42"/>
                <a:gd name="T36" fmla="*/ 45 w 45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8" name="Freeform 736"/>
            <p:cNvSpPr>
              <a:spLocks/>
            </p:cNvSpPr>
            <p:nvPr/>
          </p:nvSpPr>
          <p:spPr bwMode="auto">
            <a:xfrm>
              <a:off x="4263" y="3025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45 w 45"/>
                <a:gd name="T7" fmla="*/ 35 h 42"/>
                <a:gd name="T8" fmla="*/ 36 w 45"/>
                <a:gd name="T9" fmla="*/ 35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35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36 w 45"/>
                <a:gd name="T53" fmla="*/ 7 h 42"/>
                <a:gd name="T54" fmla="*/ 36 w 45"/>
                <a:gd name="T55" fmla="*/ 7 h 42"/>
                <a:gd name="T56" fmla="*/ 36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69" name="Line 737"/>
            <p:cNvSpPr>
              <a:spLocks noChangeShapeType="1"/>
            </p:cNvSpPr>
            <p:nvPr/>
          </p:nvSpPr>
          <p:spPr bwMode="auto">
            <a:xfrm flipH="1" flipV="1">
              <a:off x="3507" y="3508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0" name="Line 738"/>
            <p:cNvSpPr>
              <a:spLocks noChangeShapeType="1"/>
            </p:cNvSpPr>
            <p:nvPr/>
          </p:nvSpPr>
          <p:spPr bwMode="auto">
            <a:xfrm flipH="1" flipV="1">
              <a:off x="3507" y="3508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1" name="Freeform 739"/>
            <p:cNvSpPr>
              <a:spLocks/>
            </p:cNvSpPr>
            <p:nvPr/>
          </p:nvSpPr>
          <p:spPr bwMode="auto">
            <a:xfrm>
              <a:off x="3867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9 w 81"/>
                <a:gd name="T35" fmla="*/ 7 h 63"/>
                <a:gd name="T36" fmla="*/ 18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72 w 81"/>
                <a:gd name="T53" fmla="*/ 28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2" name="Freeform 740"/>
            <p:cNvSpPr>
              <a:spLocks/>
            </p:cNvSpPr>
            <p:nvPr/>
          </p:nvSpPr>
          <p:spPr bwMode="auto">
            <a:xfrm>
              <a:off x="3867" y="324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3" name="Freeform 741"/>
            <p:cNvSpPr>
              <a:spLocks/>
            </p:cNvSpPr>
            <p:nvPr/>
          </p:nvSpPr>
          <p:spPr bwMode="auto">
            <a:xfrm>
              <a:off x="3480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9 w 45"/>
                <a:gd name="T17" fmla="*/ 35 h 42"/>
                <a:gd name="T18" fmla="*/ 0 w 45"/>
                <a:gd name="T19" fmla="*/ 35 h 42"/>
                <a:gd name="T20" fmla="*/ 0 w 45"/>
                <a:gd name="T21" fmla="*/ 28 h 42"/>
                <a:gd name="T22" fmla="*/ 0 w 45"/>
                <a:gd name="T23" fmla="*/ 21 h 42"/>
                <a:gd name="T24" fmla="*/ 0 w 45"/>
                <a:gd name="T25" fmla="*/ 14 h 42"/>
                <a:gd name="T26" fmla="*/ 0 w 45"/>
                <a:gd name="T27" fmla="*/ 7 h 42"/>
                <a:gd name="T28" fmla="*/ 9 w 45"/>
                <a:gd name="T29" fmla="*/ 7 h 42"/>
                <a:gd name="T30" fmla="*/ 9 w 45"/>
                <a:gd name="T31" fmla="*/ 0 h 42"/>
                <a:gd name="T32" fmla="*/ 18 w 45"/>
                <a:gd name="T33" fmla="*/ 0 h 42"/>
                <a:gd name="T34" fmla="*/ 27 w 45"/>
                <a:gd name="T35" fmla="*/ 0 h 42"/>
                <a:gd name="T36" fmla="*/ 36 w 45"/>
                <a:gd name="T37" fmla="*/ 0 h 42"/>
                <a:gd name="T38" fmla="*/ 36 w 45"/>
                <a:gd name="T39" fmla="*/ 7 h 42"/>
                <a:gd name="T40" fmla="*/ 45 w 45"/>
                <a:gd name="T41" fmla="*/ 7 h 42"/>
                <a:gd name="T42" fmla="*/ 45 w 45"/>
                <a:gd name="T43" fmla="*/ 14 h 42"/>
                <a:gd name="T44" fmla="*/ 45 w 45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4" name="Freeform 742"/>
            <p:cNvSpPr>
              <a:spLocks/>
            </p:cNvSpPr>
            <p:nvPr/>
          </p:nvSpPr>
          <p:spPr bwMode="auto">
            <a:xfrm>
              <a:off x="3480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5" name="Freeform 743"/>
            <p:cNvSpPr>
              <a:spLocks/>
            </p:cNvSpPr>
            <p:nvPr/>
          </p:nvSpPr>
          <p:spPr bwMode="auto">
            <a:xfrm>
              <a:off x="3480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9 w 45"/>
                <a:gd name="T17" fmla="*/ 35 h 42"/>
                <a:gd name="T18" fmla="*/ 0 w 45"/>
                <a:gd name="T19" fmla="*/ 35 h 42"/>
                <a:gd name="T20" fmla="*/ 0 w 45"/>
                <a:gd name="T21" fmla="*/ 28 h 42"/>
                <a:gd name="T22" fmla="*/ 0 w 45"/>
                <a:gd name="T23" fmla="*/ 21 h 42"/>
                <a:gd name="T24" fmla="*/ 0 w 45"/>
                <a:gd name="T25" fmla="*/ 14 h 42"/>
                <a:gd name="T26" fmla="*/ 0 w 45"/>
                <a:gd name="T27" fmla="*/ 7 h 42"/>
                <a:gd name="T28" fmla="*/ 9 w 45"/>
                <a:gd name="T29" fmla="*/ 7 h 42"/>
                <a:gd name="T30" fmla="*/ 9 w 45"/>
                <a:gd name="T31" fmla="*/ 0 h 42"/>
                <a:gd name="T32" fmla="*/ 18 w 45"/>
                <a:gd name="T33" fmla="*/ 0 h 42"/>
                <a:gd name="T34" fmla="*/ 27 w 45"/>
                <a:gd name="T35" fmla="*/ 0 h 42"/>
                <a:gd name="T36" fmla="*/ 36 w 45"/>
                <a:gd name="T37" fmla="*/ 0 h 42"/>
                <a:gd name="T38" fmla="*/ 36 w 45"/>
                <a:gd name="T39" fmla="*/ 7 h 42"/>
                <a:gd name="T40" fmla="*/ 45 w 45"/>
                <a:gd name="T41" fmla="*/ 7 h 42"/>
                <a:gd name="T42" fmla="*/ 45 w 45"/>
                <a:gd name="T43" fmla="*/ 14 h 42"/>
                <a:gd name="T44" fmla="*/ 45 w 45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6" name="Freeform 744"/>
            <p:cNvSpPr>
              <a:spLocks/>
            </p:cNvSpPr>
            <p:nvPr/>
          </p:nvSpPr>
          <p:spPr bwMode="auto">
            <a:xfrm>
              <a:off x="3480" y="346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7" name="Line 745"/>
            <p:cNvSpPr>
              <a:spLocks noChangeShapeType="1"/>
            </p:cNvSpPr>
            <p:nvPr/>
          </p:nvSpPr>
          <p:spPr bwMode="auto">
            <a:xfrm flipH="1" flipV="1">
              <a:off x="3894" y="3067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8" name="Line 746"/>
            <p:cNvSpPr>
              <a:spLocks noChangeShapeType="1"/>
            </p:cNvSpPr>
            <p:nvPr/>
          </p:nvSpPr>
          <p:spPr bwMode="auto">
            <a:xfrm flipH="1" flipV="1">
              <a:off x="3714" y="3165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79" name="Line 747"/>
            <p:cNvSpPr>
              <a:spLocks noChangeShapeType="1"/>
            </p:cNvSpPr>
            <p:nvPr/>
          </p:nvSpPr>
          <p:spPr bwMode="auto">
            <a:xfrm flipH="1" flipV="1">
              <a:off x="3489" y="3305"/>
              <a:ext cx="18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0" name="Line 748"/>
            <p:cNvSpPr>
              <a:spLocks noChangeShapeType="1"/>
            </p:cNvSpPr>
            <p:nvPr/>
          </p:nvSpPr>
          <p:spPr bwMode="auto">
            <a:xfrm flipH="1" flipV="1">
              <a:off x="3489" y="3305"/>
              <a:ext cx="18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1" name="Freeform 749"/>
            <p:cNvSpPr>
              <a:spLocks/>
            </p:cNvSpPr>
            <p:nvPr/>
          </p:nvSpPr>
          <p:spPr bwMode="auto">
            <a:xfrm>
              <a:off x="3867" y="3032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35 h 35"/>
                <a:gd name="T8" fmla="*/ 36 w 45"/>
                <a:gd name="T9" fmla="*/ 35 h 35"/>
                <a:gd name="T10" fmla="*/ 27 w 45"/>
                <a:gd name="T11" fmla="*/ 35 h 35"/>
                <a:gd name="T12" fmla="*/ 18 w 45"/>
                <a:gd name="T13" fmla="*/ 35 h 35"/>
                <a:gd name="T14" fmla="*/ 9 w 45"/>
                <a:gd name="T15" fmla="*/ 35 h 35"/>
                <a:gd name="T16" fmla="*/ 9 w 45"/>
                <a:gd name="T17" fmla="*/ 28 h 35"/>
                <a:gd name="T18" fmla="*/ 0 w 45"/>
                <a:gd name="T19" fmla="*/ 28 h 35"/>
                <a:gd name="T20" fmla="*/ 0 w 45"/>
                <a:gd name="T21" fmla="*/ 21 h 35"/>
                <a:gd name="T22" fmla="*/ 0 w 45"/>
                <a:gd name="T23" fmla="*/ 14 h 35"/>
                <a:gd name="T24" fmla="*/ 0 w 45"/>
                <a:gd name="T25" fmla="*/ 7 h 35"/>
                <a:gd name="T26" fmla="*/ 9 w 45"/>
                <a:gd name="T27" fmla="*/ 7 h 35"/>
                <a:gd name="T28" fmla="*/ 9 w 45"/>
                <a:gd name="T29" fmla="*/ 0 h 35"/>
                <a:gd name="T30" fmla="*/ 18 w 45"/>
                <a:gd name="T31" fmla="*/ 0 h 35"/>
                <a:gd name="T32" fmla="*/ 27 w 45"/>
                <a:gd name="T33" fmla="*/ 0 h 35"/>
                <a:gd name="T34" fmla="*/ 36 w 45"/>
                <a:gd name="T35" fmla="*/ 0 h 35"/>
                <a:gd name="T36" fmla="*/ 45 w 45"/>
                <a:gd name="T37" fmla="*/ 0 h 35"/>
                <a:gd name="T38" fmla="*/ 45 w 45"/>
                <a:gd name="T39" fmla="*/ 7 h 35"/>
                <a:gd name="T40" fmla="*/ 45 w 45"/>
                <a:gd name="T41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2" name="Freeform 750"/>
            <p:cNvSpPr>
              <a:spLocks/>
            </p:cNvSpPr>
            <p:nvPr/>
          </p:nvSpPr>
          <p:spPr bwMode="auto">
            <a:xfrm>
              <a:off x="3867" y="3032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28 h 35"/>
                <a:gd name="T8" fmla="*/ 45 w 45"/>
                <a:gd name="T9" fmla="*/ 35 h 35"/>
                <a:gd name="T10" fmla="*/ 36 w 45"/>
                <a:gd name="T11" fmla="*/ 35 h 35"/>
                <a:gd name="T12" fmla="*/ 36 w 45"/>
                <a:gd name="T13" fmla="*/ 35 h 35"/>
                <a:gd name="T14" fmla="*/ 27 w 45"/>
                <a:gd name="T15" fmla="*/ 35 h 35"/>
                <a:gd name="T16" fmla="*/ 27 w 45"/>
                <a:gd name="T17" fmla="*/ 35 h 35"/>
                <a:gd name="T18" fmla="*/ 18 w 45"/>
                <a:gd name="T19" fmla="*/ 35 h 35"/>
                <a:gd name="T20" fmla="*/ 18 w 45"/>
                <a:gd name="T21" fmla="*/ 35 h 35"/>
                <a:gd name="T22" fmla="*/ 9 w 45"/>
                <a:gd name="T23" fmla="*/ 35 h 35"/>
                <a:gd name="T24" fmla="*/ 9 w 45"/>
                <a:gd name="T25" fmla="*/ 35 h 35"/>
                <a:gd name="T26" fmla="*/ 9 w 45"/>
                <a:gd name="T27" fmla="*/ 28 h 35"/>
                <a:gd name="T28" fmla="*/ 0 w 45"/>
                <a:gd name="T29" fmla="*/ 28 h 35"/>
                <a:gd name="T30" fmla="*/ 0 w 45"/>
                <a:gd name="T31" fmla="*/ 21 h 35"/>
                <a:gd name="T32" fmla="*/ 0 w 45"/>
                <a:gd name="T33" fmla="*/ 14 h 35"/>
                <a:gd name="T34" fmla="*/ 0 w 45"/>
                <a:gd name="T35" fmla="*/ 14 h 35"/>
                <a:gd name="T36" fmla="*/ 0 w 45"/>
                <a:gd name="T37" fmla="*/ 7 h 35"/>
                <a:gd name="T38" fmla="*/ 9 w 45"/>
                <a:gd name="T39" fmla="*/ 7 h 35"/>
                <a:gd name="T40" fmla="*/ 9 w 45"/>
                <a:gd name="T41" fmla="*/ 0 h 35"/>
                <a:gd name="T42" fmla="*/ 9 w 45"/>
                <a:gd name="T43" fmla="*/ 0 h 35"/>
                <a:gd name="T44" fmla="*/ 18 w 45"/>
                <a:gd name="T45" fmla="*/ 0 h 35"/>
                <a:gd name="T46" fmla="*/ 18 w 45"/>
                <a:gd name="T47" fmla="*/ 0 h 35"/>
                <a:gd name="T48" fmla="*/ 27 w 45"/>
                <a:gd name="T49" fmla="*/ 0 h 35"/>
                <a:gd name="T50" fmla="*/ 27 w 45"/>
                <a:gd name="T51" fmla="*/ 0 h 35"/>
                <a:gd name="T52" fmla="*/ 36 w 45"/>
                <a:gd name="T53" fmla="*/ 0 h 35"/>
                <a:gd name="T54" fmla="*/ 36 w 45"/>
                <a:gd name="T55" fmla="*/ 0 h 35"/>
                <a:gd name="T56" fmla="*/ 45 w 45"/>
                <a:gd name="T57" fmla="*/ 0 h 35"/>
                <a:gd name="T58" fmla="*/ 45 w 45"/>
                <a:gd name="T59" fmla="*/ 7 h 35"/>
                <a:gd name="T60" fmla="*/ 45 w 45"/>
                <a:gd name="T61" fmla="*/ 7 h 35"/>
                <a:gd name="T62" fmla="*/ 45 w 45"/>
                <a:gd name="T63" fmla="*/ 14 h 35"/>
                <a:gd name="T64" fmla="*/ 45 w 45"/>
                <a:gd name="T65" fmla="*/ 14 h 35"/>
                <a:gd name="T66" fmla="*/ 45 w 45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3" name="Freeform 751"/>
            <p:cNvSpPr>
              <a:spLocks/>
            </p:cNvSpPr>
            <p:nvPr/>
          </p:nvSpPr>
          <p:spPr bwMode="auto">
            <a:xfrm>
              <a:off x="3678" y="3144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27 w 36"/>
                <a:gd name="T5" fmla="*/ 21 h 28"/>
                <a:gd name="T6" fmla="*/ 27 w 36"/>
                <a:gd name="T7" fmla="*/ 28 h 28"/>
                <a:gd name="T8" fmla="*/ 18 w 36"/>
                <a:gd name="T9" fmla="*/ 28 h 28"/>
                <a:gd name="T10" fmla="*/ 9 w 36"/>
                <a:gd name="T11" fmla="*/ 28 h 28"/>
                <a:gd name="T12" fmla="*/ 9 w 36"/>
                <a:gd name="T13" fmla="*/ 21 h 28"/>
                <a:gd name="T14" fmla="*/ 0 w 36"/>
                <a:gd name="T15" fmla="*/ 21 h 28"/>
                <a:gd name="T16" fmla="*/ 0 w 36"/>
                <a:gd name="T17" fmla="*/ 14 h 28"/>
                <a:gd name="T18" fmla="*/ 0 w 36"/>
                <a:gd name="T19" fmla="*/ 7 h 28"/>
                <a:gd name="T20" fmla="*/ 9 w 36"/>
                <a:gd name="T21" fmla="*/ 7 h 28"/>
                <a:gd name="T22" fmla="*/ 18 w 36"/>
                <a:gd name="T23" fmla="*/ 0 h 28"/>
                <a:gd name="T24" fmla="*/ 27 w 36"/>
                <a:gd name="T25" fmla="*/ 0 h 28"/>
                <a:gd name="T26" fmla="*/ 27 w 36"/>
                <a:gd name="T27" fmla="*/ 7 h 28"/>
                <a:gd name="T28" fmla="*/ 36 w 36"/>
                <a:gd name="T29" fmla="*/ 7 h 28"/>
                <a:gd name="T30" fmla="*/ 36 w 36"/>
                <a:gd name="T3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4" name="Freeform 752"/>
            <p:cNvSpPr>
              <a:spLocks/>
            </p:cNvSpPr>
            <p:nvPr/>
          </p:nvSpPr>
          <p:spPr bwMode="auto">
            <a:xfrm>
              <a:off x="3678" y="3144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36 w 36"/>
                <a:gd name="T5" fmla="*/ 21 h 28"/>
                <a:gd name="T6" fmla="*/ 36 w 36"/>
                <a:gd name="T7" fmla="*/ 21 h 28"/>
                <a:gd name="T8" fmla="*/ 27 w 36"/>
                <a:gd name="T9" fmla="*/ 21 h 28"/>
                <a:gd name="T10" fmla="*/ 27 w 36"/>
                <a:gd name="T11" fmla="*/ 28 h 28"/>
                <a:gd name="T12" fmla="*/ 27 w 36"/>
                <a:gd name="T13" fmla="*/ 28 h 28"/>
                <a:gd name="T14" fmla="*/ 27 w 36"/>
                <a:gd name="T15" fmla="*/ 28 h 28"/>
                <a:gd name="T16" fmla="*/ 18 w 36"/>
                <a:gd name="T17" fmla="*/ 28 h 28"/>
                <a:gd name="T18" fmla="*/ 18 w 36"/>
                <a:gd name="T19" fmla="*/ 28 h 28"/>
                <a:gd name="T20" fmla="*/ 18 w 36"/>
                <a:gd name="T21" fmla="*/ 28 h 28"/>
                <a:gd name="T22" fmla="*/ 9 w 36"/>
                <a:gd name="T23" fmla="*/ 28 h 28"/>
                <a:gd name="T24" fmla="*/ 9 w 36"/>
                <a:gd name="T25" fmla="*/ 21 h 28"/>
                <a:gd name="T26" fmla="*/ 0 w 36"/>
                <a:gd name="T27" fmla="*/ 21 h 28"/>
                <a:gd name="T28" fmla="*/ 0 w 36"/>
                <a:gd name="T29" fmla="*/ 21 h 28"/>
                <a:gd name="T30" fmla="*/ 0 w 36"/>
                <a:gd name="T31" fmla="*/ 21 h 28"/>
                <a:gd name="T32" fmla="*/ 0 w 36"/>
                <a:gd name="T33" fmla="*/ 14 h 28"/>
                <a:gd name="T34" fmla="*/ 0 w 36"/>
                <a:gd name="T35" fmla="*/ 14 h 28"/>
                <a:gd name="T36" fmla="*/ 0 w 36"/>
                <a:gd name="T37" fmla="*/ 14 h 28"/>
                <a:gd name="T38" fmla="*/ 0 w 36"/>
                <a:gd name="T39" fmla="*/ 7 h 28"/>
                <a:gd name="T40" fmla="*/ 9 w 36"/>
                <a:gd name="T41" fmla="*/ 7 h 28"/>
                <a:gd name="T42" fmla="*/ 9 w 36"/>
                <a:gd name="T43" fmla="*/ 7 h 28"/>
                <a:gd name="T44" fmla="*/ 18 w 36"/>
                <a:gd name="T45" fmla="*/ 0 h 28"/>
                <a:gd name="T46" fmla="*/ 18 w 36"/>
                <a:gd name="T47" fmla="*/ 0 h 28"/>
                <a:gd name="T48" fmla="*/ 18 w 36"/>
                <a:gd name="T49" fmla="*/ 0 h 28"/>
                <a:gd name="T50" fmla="*/ 27 w 36"/>
                <a:gd name="T51" fmla="*/ 0 h 28"/>
                <a:gd name="T52" fmla="*/ 27 w 36"/>
                <a:gd name="T53" fmla="*/ 0 h 28"/>
                <a:gd name="T54" fmla="*/ 27 w 36"/>
                <a:gd name="T55" fmla="*/ 7 h 28"/>
                <a:gd name="T56" fmla="*/ 27 w 36"/>
                <a:gd name="T57" fmla="*/ 7 h 28"/>
                <a:gd name="T58" fmla="*/ 36 w 36"/>
                <a:gd name="T59" fmla="*/ 7 h 28"/>
                <a:gd name="T60" fmla="*/ 36 w 36"/>
                <a:gd name="T61" fmla="*/ 14 h 28"/>
                <a:gd name="T62" fmla="*/ 36 w 36"/>
                <a:gd name="T63" fmla="*/ 14 h 28"/>
                <a:gd name="T64" fmla="*/ 36 w 36"/>
                <a:gd name="T65" fmla="*/ 14 h 28"/>
                <a:gd name="T66" fmla="*/ 36 w 36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5" name="Line 753"/>
            <p:cNvSpPr>
              <a:spLocks noChangeShapeType="1"/>
            </p:cNvSpPr>
            <p:nvPr/>
          </p:nvSpPr>
          <p:spPr bwMode="auto">
            <a:xfrm flipH="1">
              <a:off x="3525" y="3165"/>
              <a:ext cx="153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6" name="Freeform 754"/>
            <p:cNvSpPr>
              <a:spLocks/>
            </p:cNvSpPr>
            <p:nvPr/>
          </p:nvSpPr>
          <p:spPr bwMode="auto">
            <a:xfrm>
              <a:off x="3453" y="324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56 h 63"/>
                <a:gd name="T6" fmla="*/ 63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21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21 h 63"/>
                <a:gd name="T48" fmla="*/ 72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7" name="Freeform 755"/>
            <p:cNvSpPr>
              <a:spLocks/>
            </p:cNvSpPr>
            <p:nvPr/>
          </p:nvSpPr>
          <p:spPr bwMode="auto">
            <a:xfrm>
              <a:off x="3453" y="324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21 h 63"/>
                <a:gd name="T60" fmla="*/ 72 w 81"/>
                <a:gd name="T61" fmla="*/ 21 h 63"/>
                <a:gd name="T62" fmla="*/ 72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8" name="Line 756"/>
            <p:cNvSpPr>
              <a:spLocks noChangeShapeType="1"/>
            </p:cNvSpPr>
            <p:nvPr/>
          </p:nvSpPr>
          <p:spPr bwMode="auto">
            <a:xfrm flipV="1">
              <a:off x="3489" y="3074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89" name="Freeform 757"/>
            <p:cNvSpPr>
              <a:spLocks/>
            </p:cNvSpPr>
            <p:nvPr/>
          </p:nvSpPr>
          <p:spPr bwMode="auto">
            <a:xfrm>
              <a:off x="3471" y="303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0" name="Freeform 758"/>
            <p:cNvSpPr>
              <a:spLocks/>
            </p:cNvSpPr>
            <p:nvPr/>
          </p:nvSpPr>
          <p:spPr bwMode="auto">
            <a:xfrm>
              <a:off x="3471" y="3032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45 w 54"/>
                <a:gd name="T13" fmla="*/ 35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1" name="Line 759"/>
            <p:cNvSpPr>
              <a:spLocks noChangeShapeType="1"/>
            </p:cNvSpPr>
            <p:nvPr/>
          </p:nvSpPr>
          <p:spPr bwMode="auto">
            <a:xfrm>
              <a:off x="4875" y="3816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2" name="Line 760"/>
            <p:cNvSpPr>
              <a:spLocks noChangeShapeType="1"/>
            </p:cNvSpPr>
            <p:nvPr/>
          </p:nvSpPr>
          <p:spPr bwMode="auto">
            <a:xfrm>
              <a:off x="4695" y="3914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3" name="Line 761"/>
            <p:cNvSpPr>
              <a:spLocks noChangeShapeType="1"/>
            </p:cNvSpPr>
            <p:nvPr/>
          </p:nvSpPr>
          <p:spPr bwMode="auto">
            <a:xfrm>
              <a:off x="4695" y="3690"/>
              <a:ext cx="17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4" name="Line 762"/>
            <p:cNvSpPr>
              <a:spLocks noChangeShapeType="1"/>
            </p:cNvSpPr>
            <p:nvPr/>
          </p:nvSpPr>
          <p:spPr bwMode="auto">
            <a:xfrm flipH="1">
              <a:off x="4515" y="3914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5" name="Line 763"/>
            <p:cNvSpPr>
              <a:spLocks noChangeShapeType="1"/>
            </p:cNvSpPr>
            <p:nvPr/>
          </p:nvSpPr>
          <p:spPr bwMode="auto">
            <a:xfrm>
              <a:off x="4695" y="348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6" name="Line 764"/>
            <p:cNvSpPr>
              <a:spLocks noChangeShapeType="1"/>
            </p:cNvSpPr>
            <p:nvPr/>
          </p:nvSpPr>
          <p:spPr bwMode="auto">
            <a:xfrm>
              <a:off x="4695" y="348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7" name="Line 765"/>
            <p:cNvSpPr>
              <a:spLocks noChangeShapeType="1"/>
            </p:cNvSpPr>
            <p:nvPr/>
          </p:nvSpPr>
          <p:spPr bwMode="auto">
            <a:xfrm flipH="1">
              <a:off x="4506" y="3690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8" name="Line 766"/>
            <p:cNvSpPr>
              <a:spLocks noChangeShapeType="1"/>
            </p:cNvSpPr>
            <p:nvPr/>
          </p:nvSpPr>
          <p:spPr bwMode="auto">
            <a:xfrm flipH="1">
              <a:off x="4506" y="3690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799" name="Line 767"/>
            <p:cNvSpPr>
              <a:spLocks noChangeShapeType="1"/>
            </p:cNvSpPr>
            <p:nvPr/>
          </p:nvSpPr>
          <p:spPr bwMode="auto">
            <a:xfrm>
              <a:off x="4308" y="3914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0" name="Line 768"/>
            <p:cNvSpPr>
              <a:spLocks noChangeShapeType="1"/>
            </p:cNvSpPr>
            <p:nvPr/>
          </p:nvSpPr>
          <p:spPr bwMode="auto">
            <a:xfrm flipH="1">
              <a:off x="4515" y="348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1" name="Line 769"/>
            <p:cNvSpPr>
              <a:spLocks noChangeShapeType="1"/>
            </p:cNvSpPr>
            <p:nvPr/>
          </p:nvSpPr>
          <p:spPr bwMode="auto">
            <a:xfrm flipH="1">
              <a:off x="4515" y="348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2" name="Line 770"/>
            <p:cNvSpPr>
              <a:spLocks noChangeShapeType="1"/>
            </p:cNvSpPr>
            <p:nvPr/>
          </p:nvSpPr>
          <p:spPr bwMode="auto">
            <a:xfrm>
              <a:off x="4326" y="3690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3" name="Line 771"/>
            <p:cNvSpPr>
              <a:spLocks noChangeShapeType="1"/>
            </p:cNvSpPr>
            <p:nvPr/>
          </p:nvSpPr>
          <p:spPr bwMode="auto">
            <a:xfrm>
              <a:off x="4326" y="3690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4" name="Line 772"/>
            <p:cNvSpPr>
              <a:spLocks noChangeShapeType="1"/>
            </p:cNvSpPr>
            <p:nvPr/>
          </p:nvSpPr>
          <p:spPr bwMode="auto">
            <a:xfrm flipH="1">
              <a:off x="4128" y="392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5" name="Line 773"/>
            <p:cNvSpPr>
              <a:spLocks noChangeShapeType="1"/>
            </p:cNvSpPr>
            <p:nvPr/>
          </p:nvSpPr>
          <p:spPr bwMode="auto">
            <a:xfrm>
              <a:off x="4308" y="3480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6" name="Line 774"/>
            <p:cNvSpPr>
              <a:spLocks noChangeShapeType="1"/>
            </p:cNvSpPr>
            <p:nvPr/>
          </p:nvSpPr>
          <p:spPr bwMode="auto">
            <a:xfrm>
              <a:off x="4308" y="3480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7" name="Line 775"/>
            <p:cNvSpPr>
              <a:spLocks noChangeShapeType="1"/>
            </p:cNvSpPr>
            <p:nvPr/>
          </p:nvSpPr>
          <p:spPr bwMode="auto">
            <a:xfrm>
              <a:off x="4722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8" name="Line 776"/>
            <p:cNvSpPr>
              <a:spLocks noChangeShapeType="1"/>
            </p:cNvSpPr>
            <p:nvPr/>
          </p:nvSpPr>
          <p:spPr bwMode="auto">
            <a:xfrm>
              <a:off x="4722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09" name="Line 777"/>
            <p:cNvSpPr>
              <a:spLocks noChangeShapeType="1"/>
            </p:cNvSpPr>
            <p:nvPr/>
          </p:nvSpPr>
          <p:spPr bwMode="auto">
            <a:xfrm flipH="1">
              <a:off x="4119" y="3690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0" name="Line 778"/>
            <p:cNvSpPr>
              <a:spLocks noChangeShapeType="1"/>
            </p:cNvSpPr>
            <p:nvPr/>
          </p:nvSpPr>
          <p:spPr bwMode="auto">
            <a:xfrm>
              <a:off x="4092" y="3816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1" name="Line 779"/>
            <p:cNvSpPr>
              <a:spLocks noChangeShapeType="1"/>
            </p:cNvSpPr>
            <p:nvPr/>
          </p:nvSpPr>
          <p:spPr bwMode="auto">
            <a:xfrm>
              <a:off x="3912" y="3921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2" name="Line 780"/>
            <p:cNvSpPr>
              <a:spLocks noChangeShapeType="1"/>
            </p:cNvSpPr>
            <p:nvPr/>
          </p:nvSpPr>
          <p:spPr bwMode="auto">
            <a:xfrm flipH="1">
              <a:off x="4128" y="348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3" name="Line 781"/>
            <p:cNvSpPr>
              <a:spLocks noChangeShapeType="1"/>
            </p:cNvSpPr>
            <p:nvPr/>
          </p:nvSpPr>
          <p:spPr bwMode="auto">
            <a:xfrm flipH="1">
              <a:off x="4128" y="348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4" name="Line 782"/>
            <p:cNvSpPr>
              <a:spLocks noChangeShapeType="1"/>
            </p:cNvSpPr>
            <p:nvPr/>
          </p:nvSpPr>
          <p:spPr bwMode="auto">
            <a:xfrm flipH="1">
              <a:off x="4506" y="327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5" name="Line 783"/>
            <p:cNvSpPr>
              <a:spLocks noChangeShapeType="1"/>
            </p:cNvSpPr>
            <p:nvPr/>
          </p:nvSpPr>
          <p:spPr bwMode="auto">
            <a:xfrm>
              <a:off x="3912" y="3697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6" name="Line 784"/>
            <p:cNvSpPr>
              <a:spLocks noChangeShapeType="1"/>
            </p:cNvSpPr>
            <p:nvPr/>
          </p:nvSpPr>
          <p:spPr bwMode="auto">
            <a:xfrm flipH="1">
              <a:off x="3741" y="3921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7" name="Line 785"/>
            <p:cNvSpPr>
              <a:spLocks noChangeShapeType="1"/>
            </p:cNvSpPr>
            <p:nvPr/>
          </p:nvSpPr>
          <p:spPr bwMode="auto">
            <a:xfrm>
              <a:off x="3912" y="348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8" name="Line 786"/>
            <p:cNvSpPr>
              <a:spLocks noChangeShapeType="1"/>
            </p:cNvSpPr>
            <p:nvPr/>
          </p:nvSpPr>
          <p:spPr bwMode="auto">
            <a:xfrm>
              <a:off x="3912" y="348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19" name="Line 787"/>
            <p:cNvSpPr>
              <a:spLocks noChangeShapeType="1"/>
            </p:cNvSpPr>
            <p:nvPr/>
          </p:nvSpPr>
          <p:spPr bwMode="auto">
            <a:xfrm>
              <a:off x="4695" y="3046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0" name="Line 788"/>
            <p:cNvSpPr>
              <a:spLocks noChangeShapeType="1"/>
            </p:cNvSpPr>
            <p:nvPr/>
          </p:nvSpPr>
          <p:spPr bwMode="auto">
            <a:xfrm flipH="1">
              <a:off x="3723" y="3697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1" name="Line 789"/>
            <p:cNvSpPr>
              <a:spLocks noChangeShapeType="1"/>
            </p:cNvSpPr>
            <p:nvPr/>
          </p:nvSpPr>
          <p:spPr bwMode="auto">
            <a:xfrm flipH="1">
              <a:off x="3723" y="3697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2" name="Line 790"/>
            <p:cNvSpPr>
              <a:spLocks noChangeShapeType="1"/>
            </p:cNvSpPr>
            <p:nvPr/>
          </p:nvSpPr>
          <p:spPr bwMode="auto">
            <a:xfrm>
              <a:off x="4308" y="3270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3" name="Line 791"/>
            <p:cNvSpPr>
              <a:spLocks noChangeShapeType="1"/>
            </p:cNvSpPr>
            <p:nvPr/>
          </p:nvSpPr>
          <p:spPr bwMode="auto">
            <a:xfrm>
              <a:off x="3525" y="3921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4" name="Line 792"/>
            <p:cNvSpPr>
              <a:spLocks noChangeShapeType="1"/>
            </p:cNvSpPr>
            <p:nvPr/>
          </p:nvSpPr>
          <p:spPr bwMode="auto">
            <a:xfrm flipH="1">
              <a:off x="3732" y="348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5" name="Line 793"/>
            <p:cNvSpPr>
              <a:spLocks noChangeShapeType="1"/>
            </p:cNvSpPr>
            <p:nvPr/>
          </p:nvSpPr>
          <p:spPr bwMode="auto">
            <a:xfrm flipH="1">
              <a:off x="3732" y="348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6" name="Line 794"/>
            <p:cNvSpPr>
              <a:spLocks noChangeShapeType="1"/>
            </p:cNvSpPr>
            <p:nvPr/>
          </p:nvSpPr>
          <p:spPr bwMode="auto">
            <a:xfrm flipH="1">
              <a:off x="3345" y="3921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7" name="Line 795"/>
            <p:cNvSpPr>
              <a:spLocks noChangeShapeType="1"/>
            </p:cNvSpPr>
            <p:nvPr/>
          </p:nvSpPr>
          <p:spPr bwMode="auto">
            <a:xfrm>
              <a:off x="3543" y="3704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8" name="Line 796"/>
            <p:cNvSpPr>
              <a:spLocks noChangeShapeType="1"/>
            </p:cNvSpPr>
            <p:nvPr/>
          </p:nvSpPr>
          <p:spPr bwMode="auto">
            <a:xfrm>
              <a:off x="3543" y="3704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29" name="Line 797"/>
            <p:cNvSpPr>
              <a:spLocks noChangeShapeType="1"/>
            </p:cNvSpPr>
            <p:nvPr/>
          </p:nvSpPr>
          <p:spPr bwMode="auto">
            <a:xfrm flipH="1">
              <a:off x="4119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0" name="Line 798"/>
            <p:cNvSpPr>
              <a:spLocks noChangeShapeType="1"/>
            </p:cNvSpPr>
            <p:nvPr/>
          </p:nvSpPr>
          <p:spPr bwMode="auto">
            <a:xfrm flipH="1">
              <a:off x="4119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1" name="Line 799"/>
            <p:cNvSpPr>
              <a:spLocks noChangeShapeType="1"/>
            </p:cNvSpPr>
            <p:nvPr/>
          </p:nvSpPr>
          <p:spPr bwMode="auto">
            <a:xfrm flipH="1">
              <a:off x="4515" y="304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2" name="Line 800"/>
            <p:cNvSpPr>
              <a:spLocks noChangeShapeType="1"/>
            </p:cNvSpPr>
            <p:nvPr/>
          </p:nvSpPr>
          <p:spPr bwMode="auto">
            <a:xfrm flipV="1">
              <a:off x="4479" y="3067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3" name="Line 801"/>
            <p:cNvSpPr>
              <a:spLocks noChangeShapeType="1"/>
            </p:cNvSpPr>
            <p:nvPr/>
          </p:nvSpPr>
          <p:spPr bwMode="auto">
            <a:xfrm>
              <a:off x="3525" y="3487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4" name="Line 802"/>
            <p:cNvSpPr>
              <a:spLocks noChangeShapeType="1"/>
            </p:cNvSpPr>
            <p:nvPr/>
          </p:nvSpPr>
          <p:spPr bwMode="auto">
            <a:xfrm>
              <a:off x="3525" y="3487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5" name="Line 803"/>
            <p:cNvSpPr>
              <a:spLocks noChangeShapeType="1"/>
            </p:cNvSpPr>
            <p:nvPr/>
          </p:nvSpPr>
          <p:spPr bwMode="auto">
            <a:xfrm>
              <a:off x="3309" y="3823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6" name="Line 804"/>
            <p:cNvSpPr>
              <a:spLocks noChangeShapeType="1"/>
            </p:cNvSpPr>
            <p:nvPr/>
          </p:nvSpPr>
          <p:spPr bwMode="auto">
            <a:xfrm flipH="1">
              <a:off x="3336" y="3704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7" name="Line 805"/>
            <p:cNvSpPr>
              <a:spLocks noChangeShapeType="1"/>
            </p:cNvSpPr>
            <p:nvPr/>
          </p:nvSpPr>
          <p:spPr bwMode="auto">
            <a:xfrm>
              <a:off x="3939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8" name="Line 806"/>
            <p:cNvSpPr>
              <a:spLocks noChangeShapeType="1"/>
            </p:cNvSpPr>
            <p:nvPr/>
          </p:nvSpPr>
          <p:spPr bwMode="auto">
            <a:xfrm>
              <a:off x="3939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39" name="Line 807"/>
            <p:cNvSpPr>
              <a:spLocks noChangeShapeType="1"/>
            </p:cNvSpPr>
            <p:nvPr/>
          </p:nvSpPr>
          <p:spPr bwMode="auto">
            <a:xfrm>
              <a:off x="4308" y="3046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0" name="Line 808"/>
            <p:cNvSpPr>
              <a:spLocks noChangeShapeType="1"/>
            </p:cNvSpPr>
            <p:nvPr/>
          </p:nvSpPr>
          <p:spPr bwMode="auto">
            <a:xfrm flipH="1">
              <a:off x="3345" y="348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1" name="Line 809"/>
            <p:cNvSpPr>
              <a:spLocks noChangeShapeType="1"/>
            </p:cNvSpPr>
            <p:nvPr/>
          </p:nvSpPr>
          <p:spPr bwMode="auto">
            <a:xfrm flipH="1">
              <a:off x="3345" y="348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2" name="Line 810"/>
            <p:cNvSpPr>
              <a:spLocks noChangeShapeType="1"/>
            </p:cNvSpPr>
            <p:nvPr/>
          </p:nvSpPr>
          <p:spPr bwMode="auto">
            <a:xfrm flipH="1">
              <a:off x="3723" y="327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3" name="Line 811"/>
            <p:cNvSpPr>
              <a:spLocks noChangeShapeType="1"/>
            </p:cNvSpPr>
            <p:nvPr/>
          </p:nvSpPr>
          <p:spPr bwMode="auto">
            <a:xfrm flipH="1">
              <a:off x="4119" y="3046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4" name="Line 812"/>
            <p:cNvSpPr>
              <a:spLocks noChangeShapeType="1"/>
            </p:cNvSpPr>
            <p:nvPr/>
          </p:nvSpPr>
          <p:spPr bwMode="auto">
            <a:xfrm>
              <a:off x="3516" y="3277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5" name="Line 813"/>
            <p:cNvSpPr>
              <a:spLocks noChangeShapeType="1"/>
            </p:cNvSpPr>
            <p:nvPr/>
          </p:nvSpPr>
          <p:spPr bwMode="auto">
            <a:xfrm>
              <a:off x="3912" y="3046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6" name="Line 814"/>
            <p:cNvSpPr>
              <a:spLocks noChangeShapeType="1"/>
            </p:cNvSpPr>
            <p:nvPr/>
          </p:nvSpPr>
          <p:spPr bwMode="auto">
            <a:xfrm flipH="1">
              <a:off x="3327" y="327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7" name="Line 815"/>
            <p:cNvSpPr>
              <a:spLocks noChangeShapeType="1"/>
            </p:cNvSpPr>
            <p:nvPr/>
          </p:nvSpPr>
          <p:spPr bwMode="auto">
            <a:xfrm flipH="1">
              <a:off x="3327" y="3277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8" name="Line 816"/>
            <p:cNvSpPr>
              <a:spLocks noChangeShapeType="1"/>
            </p:cNvSpPr>
            <p:nvPr/>
          </p:nvSpPr>
          <p:spPr bwMode="auto">
            <a:xfrm flipH="1">
              <a:off x="3732" y="3046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49" name="Line 817"/>
            <p:cNvSpPr>
              <a:spLocks noChangeShapeType="1"/>
            </p:cNvSpPr>
            <p:nvPr/>
          </p:nvSpPr>
          <p:spPr bwMode="auto">
            <a:xfrm flipV="1">
              <a:off x="3696" y="3067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0" name="Line 818"/>
            <p:cNvSpPr>
              <a:spLocks noChangeShapeType="1"/>
            </p:cNvSpPr>
            <p:nvPr/>
          </p:nvSpPr>
          <p:spPr bwMode="auto">
            <a:xfrm flipV="1">
              <a:off x="3516" y="3046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1" name="Freeform 819"/>
            <p:cNvSpPr>
              <a:spLocks/>
            </p:cNvSpPr>
            <p:nvPr/>
          </p:nvSpPr>
          <p:spPr bwMode="auto">
            <a:xfrm>
              <a:off x="4848" y="389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2" name="Freeform 820"/>
            <p:cNvSpPr>
              <a:spLocks/>
            </p:cNvSpPr>
            <p:nvPr/>
          </p:nvSpPr>
          <p:spPr bwMode="auto">
            <a:xfrm>
              <a:off x="4848" y="389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3" name="Line 821"/>
            <p:cNvSpPr>
              <a:spLocks noChangeShapeType="1"/>
            </p:cNvSpPr>
            <p:nvPr/>
          </p:nvSpPr>
          <p:spPr bwMode="auto">
            <a:xfrm flipV="1">
              <a:off x="4884" y="3725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4" name="Freeform 822"/>
            <p:cNvSpPr>
              <a:spLocks/>
            </p:cNvSpPr>
            <p:nvPr/>
          </p:nvSpPr>
          <p:spPr bwMode="auto">
            <a:xfrm>
              <a:off x="4857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5" name="Freeform 823"/>
            <p:cNvSpPr>
              <a:spLocks/>
            </p:cNvSpPr>
            <p:nvPr/>
          </p:nvSpPr>
          <p:spPr bwMode="auto">
            <a:xfrm>
              <a:off x="4857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6" name="Line 824"/>
            <p:cNvSpPr>
              <a:spLocks noChangeShapeType="1"/>
            </p:cNvSpPr>
            <p:nvPr/>
          </p:nvSpPr>
          <p:spPr bwMode="auto">
            <a:xfrm flipV="1">
              <a:off x="4884" y="3508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7" name="Freeform 825"/>
            <p:cNvSpPr>
              <a:spLocks/>
            </p:cNvSpPr>
            <p:nvPr/>
          </p:nvSpPr>
          <p:spPr bwMode="auto">
            <a:xfrm>
              <a:off x="4839" y="344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72 w 81"/>
                <a:gd name="T9" fmla="*/ 63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7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8" name="Freeform 826"/>
            <p:cNvSpPr>
              <a:spLocks/>
            </p:cNvSpPr>
            <p:nvPr/>
          </p:nvSpPr>
          <p:spPr bwMode="auto">
            <a:xfrm>
              <a:off x="4839" y="344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63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59" name="Line 827"/>
            <p:cNvSpPr>
              <a:spLocks noChangeShapeType="1"/>
            </p:cNvSpPr>
            <p:nvPr/>
          </p:nvSpPr>
          <p:spPr bwMode="auto">
            <a:xfrm flipH="1">
              <a:off x="3336" y="3053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0" name="Line 828"/>
            <p:cNvSpPr>
              <a:spLocks noChangeShapeType="1"/>
            </p:cNvSpPr>
            <p:nvPr/>
          </p:nvSpPr>
          <p:spPr bwMode="auto">
            <a:xfrm flipV="1">
              <a:off x="4884" y="328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1" name="Line 829"/>
            <p:cNvSpPr>
              <a:spLocks noChangeShapeType="1"/>
            </p:cNvSpPr>
            <p:nvPr/>
          </p:nvSpPr>
          <p:spPr bwMode="auto">
            <a:xfrm flipV="1">
              <a:off x="4884" y="3284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2" name="Freeform 830"/>
            <p:cNvSpPr>
              <a:spLocks/>
            </p:cNvSpPr>
            <p:nvPr/>
          </p:nvSpPr>
          <p:spPr bwMode="auto">
            <a:xfrm>
              <a:off x="4452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56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9 w 81"/>
                <a:gd name="T35" fmla="*/ 14 h 63"/>
                <a:gd name="T36" fmla="*/ 9 w 81"/>
                <a:gd name="T37" fmla="*/ 7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7 h 63"/>
                <a:gd name="T50" fmla="*/ 72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3" name="Freeform 831"/>
            <p:cNvSpPr>
              <a:spLocks/>
            </p:cNvSpPr>
            <p:nvPr/>
          </p:nvSpPr>
          <p:spPr bwMode="auto">
            <a:xfrm>
              <a:off x="4452" y="388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4" name="Line 832"/>
            <p:cNvSpPr>
              <a:spLocks noChangeShapeType="1"/>
            </p:cNvSpPr>
            <p:nvPr/>
          </p:nvSpPr>
          <p:spPr bwMode="auto">
            <a:xfrm flipV="1">
              <a:off x="4497" y="372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5" name="Line 833"/>
            <p:cNvSpPr>
              <a:spLocks noChangeShapeType="1"/>
            </p:cNvSpPr>
            <p:nvPr/>
          </p:nvSpPr>
          <p:spPr bwMode="auto">
            <a:xfrm flipV="1">
              <a:off x="4497" y="372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6" name="Freeform 834"/>
            <p:cNvSpPr>
              <a:spLocks/>
            </p:cNvSpPr>
            <p:nvPr/>
          </p:nvSpPr>
          <p:spPr bwMode="auto">
            <a:xfrm>
              <a:off x="4452" y="346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7 h 63"/>
                <a:gd name="T36" fmla="*/ 18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7" name="Freeform 835"/>
            <p:cNvSpPr>
              <a:spLocks/>
            </p:cNvSpPr>
            <p:nvPr/>
          </p:nvSpPr>
          <p:spPr bwMode="auto">
            <a:xfrm>
              <a:off x="4452" y="346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2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18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18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63 w 81"/>
                <a:gd name="T57" fmla="*/ 7 h 63"/>
                <a:gd name="T58" fmla="*/ 72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8" name="Freeform 836"/>
            <p:cNvSpPr>
              <a:spLocks/>
            </p:cNvSpPr>
            <p:nvPr/>
          </p:nvSpPr>
          <p:spPr bwMode="auto">
            <a:xfrm>
              <a:off x="4461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69" name="Freeform 837"/>
            <p:cNvSpPr>
              <a:spLocks/>
            </p:cNvSpPr>
            <p:nvPr/>
          </p:nvSpPr>
          <p:spPr bwMode="auto">
            <a:xfrm>
              <a:off x="4461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0" name="Freeform 838"/>
            <p:cNvSpPr>
              <a:spLocks/>
            </p:cNvSpPr>
            <p:nvPr/>
          </p:nvSpPr>
          <p:spPr bwMode="auto">
            <a:xfrm>
              <a:off x="4461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1" name="Freeform 839"/>
            <p:cNvSpPr>
              <a:spLocks/>
            </p:cNvSpPr>
            <p:nvPr/>
          </p:nvSpPr>
          <p:spPr bwMode="auto">
            <a:xfrm>
              <a:off x="4461" y="368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2" name="Line 840"/>
            <p:cNvSpPr>
              <a:spLocks noChangeShapeType="1"/>
            </p:cNvSpPr>
            <p:nvPr/>
          </p:nvSpPr>
          <p:spPr bwMode="auto">
            <a:xfrm>
              <a:off x="4488" y="3529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3" name="Line 841"/>
            <p:cNvSpPr>
              <a:spLocks noChangeShapeType="1"/>
            </p:cNvSpPr>
            <p:nvPr/>
          </p:nvSpPr>
          <p:spPr bwMode="auto">
            <a:xfrm>
              <a:off x="4488" y="3529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4" name="Freeform 842"/>
            <p:cNvSpPr>
              <a:spLocks/>
            </p:cNvSpPr>
            <p:nvPr/>
          </p:nvSpPr>
          <p:spPr bwMode="auto">
            <a:xfrm>
              <a:off x="4857" y="324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9 w 54"/>
                <a:gd name="T17" fmla="*/ 28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9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45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5" name="Freeform 843"/>
            <p:cNvSpPr>
              <a:spLocks/>
            </p:cNvSpPr>
            <p:nvPr/>
          </p:nvSpPr>
          <p:spPr bwMode="auto">
            <a:xfrm>
              <a:off x="4857" y="324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14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14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6" name="Freeform 844"/>
            <p:cNvSpPr>
              <a:spLocks/>
            </p:cNvSpPr>
            <p:nvPr/>
          </p:nvSpPr>
          <p:spPr bwMode="auto">
            <a:xfrm>
              <a:off x="4857" y="324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9 w 54"/>
                <a:gd name="T17" fmla="*/ 28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9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45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7" name="Freeform 845"/>
            <p:cNvSpPr>
              <a:spLocks/>
            </p:cNvSpPr>
            <p:nvPr/>
          </p:nvSpPr>
          <p:spPr bwMode="auto">
            <a:xfrm>
              <a:off x="4857" y="324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14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14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8" name="Line 846"/>
            <p:cNvSpPr>
              <a:spLocks noChangeShapeType="1"/>
            </p:cNvSpPr>
            <p:nvPr/>
          </p:nvSpPr>
          <p:spPr bwMode="auto">
            <a:xfrm flipV="1">
              <a:off x="4488" y="3291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79" name="Freeform 847"/>
            <p:cNvSpPr>
              <a:spLocks/>
            </p:cNvSpPr>
            <p:nvPr/>
          </p:nvSpPr>
          <p:spPr bwMode="auto">
            <a:xfrm>
              <a:off x="4065" y="390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0" name="Freeform 848"/>
            <p:cNvSpPr>
              <a:spLocks/>
            </p:cNvSpPr>
            <p:nvPr/>
          </p:nvSpPr>
          <p:spPr bwMode="auto">
            <a:xfrm>
              <a:off x="4065" y="390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72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1" name="Line 849"/>
            <p:cNvSpPr>
              <a:spLocks noChangeShapeType="1"/>
            </p:cNvSpPr>
            <p:nvPr/>
          </p:nvSpPr>
          <p:spPr bwMode="auto">
            <a:xfrm flipV="1">
              <a:off x="4101" y="3725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2" name="Freeform 850"/>
            <p:cNvSpPr>
              <a:spLocks/>
            </p:cNvSpPr>
            <p:nvPr/>
          </p:nvSpPr>
          <p:spPr bwMode="auto">
            <a:xfrm>
              <a:off x="4074" y="3683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54 w 54"/>
                <a:gd name="T3" fmla="*/ 35 h 42"/>
                <a:gd name="T4" fmla="*/ 45 w 54"/>
                <a:gd name="T5" fmla="*/ 35 h 42"/>
                <a:gd name="T6" fmla="*/ 45 w 54"/>
                <a:gd name="T7" fmla="*/ 42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14 h 42"/>
                <a:gd name="T28" fmla="*/ 9 w 54"/>
                <a:gd name="T29" fmla="*/ 7 h 42"/>
                <a:gd name="T30" fmla="*/ 18 w 54"/>
                <a:gd name="T31" fmla="*/ 7 h 42"/>
                <a:gd name="T32" fmla="*/ 18 w 54"/>
                <a:gd name="T33" fmla="*/ 0 h 42"/>
                <a:gd name="T34" fmla="*/ 27 w 54"/>
                <a:gd name="T35" fmla="*/ 0 h 42"/>
                <a:gd name="T36" fmla="*/ 36 w 54"/>
                <a:gd name="T37" fmla="*/ 0 h 42"/>
                <a:gd name="T38" fmla="*/ 36 w 54"/>
                <a:gd name="T39" fmla="*/ 7 h 42"/>
                <a:gd name="T40" fmla="*/ 45 w 54"/>
                <a:gd name="T41" fmla="*/ 7 h 42"/>
                <a:gd name="T42" fmla="*/ 45 w 54"/>
                <a:gd name="T43" fmla="*/ 14 h 42"/>
                <a:gd name="T44" fmla="*/ 54 w 54"/>
                <a:gd name="T45" fmla="*/ 14 h 42"/>
                <a:gd name="T46" fmla="*/ 54 w 54"/>
                <a:gd name="T47" fmla="*/ 21 h 42"/>
                <a:gd name="T48" fmla="*/ 54 w 54"/>
                <a:gd name="T49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3" name="Freeform 851"/>
            <p:cNvSpPr>
              <a:spLocks/>
            </p:cNvSpPr>
            <p:nvPr/>
          </p:nvSpPr>
          <p:spPr bwMode="auto">
            <a:xfrm>
              <a:off x="4074" y="3683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8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7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8 h 42"/>
                <a:gd name="T66" fmla="*/ 54 w 54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4" name="Line 852"/>
            <p:cNvSpPr>
              <a:spLocks noChangeShapeType="1"/>
            </p:cNvSpPr>
            <p:nvPr/>
          </p:nvSpPr>
          <p:spPr bwMode="auto">
            <a:xfrm flipV="1">
              <a:off x="4101" y="3515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5" name="Freeform 853"/>
            <p:cNvSpPr>
              <a:spLocks/>
            </p:cNvSpPr>
            <p:nvPr/>
          </p:nvSpPr>
          <p:spPr bwMode="auto">
            <a:xfrm>
              <a:off x="4065" y="345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56 h 63"/>
                <a:gd name="T24" fmla="*/ 0 w 72"/>
                <a:gd name="T25" fmla="*/ 49 h 63"/>
                <a:gd name="T26" fmla="*/ 0 w 72"/>
                <a:gd name="T27" fmla="*/ 42 h 63"/>
                <a:gd name="T28" fmla="*/ 0 w 72"/>
                <a:gd name="T29" fmla="*/ 35 h 63"/>
                <a:gd name="T30" fmla="*/ 0 w 72"/>
                <a:gd name="T31" fmla="*/ 28 h 63"/>
                <a:gd name="T32" fmla="*/ 0 w 72"/>
                <a:gd name="T33" fmla="*/ 21 h 63"/>
                <a:gd name="T34" fmla="*/ 0 w 72"/>
                <a:gd name="T35" fmla="*/ 14 h 63"/>
                <a:gd name="T36" fmla="*/ 9 w 72"/>
                <a:gd name="T37" fmla="*/ 7 h 63"/>
                <a:gd name="T38" fmla="*/ 9 w 72"/>
                <a:gd name="T39" fmla="*/ 0 h 63"/>
                <a:gd name="T40" fmla="*/ 18 w 72"/>
                <a:gd name="T41" fmla="*/ 0 h 63"/>
                <a:gd name="T42" fmla="*/ 27 w 72"/>
                <a:gd name="T43" fmla="*/ 0 h 63"/>
                <a:gd name="T44" fmla="*/ 36 w 72"/>
                <a:gd name="T45" fmla="*/ 0 h 63"/>
                <a:gd name="T46" fmla="*/ 45 w 72"/>
                <a:gd name="T47" fmla="*/ 0 h 63"/>
                <a:gd name="T48" fmla="*/ 54 w 72"/>
                <a:gd name="T49" fmla="*/ 0 h 63"/>
                <a:gd name="T50" fmla="*/ 63 w 72"/>
                <a:gd name="T51" fmla="*/ 7 h 63"/>
                <a:gd name="T52" fmla="*/ 63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6" name="Freeform 854"/>
            <p:cNvSpPr>
              <a:spLocks/>
            </p:cNvSpPr>
            <p:nvPr/>
          </p:nvSpPr>
          <p:spPr bwMode="auto">
            <a:xfrm>
              <a:off x="4065" y="345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56 h 63"/>
                <a:gd name="T24" fmla="*/ 9 w 72"/>
                <a:gd name="T25" fmla="*/ 56 h 63"/>
                <a:gd name="T26" fmla="*/ 0 w 72"/>
                <a:gd name="T27" fmla="*/ 49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8 h 63"/>
                <a:gd name="T36" fmla="*/ 0 w 72"/>
                <a:gd name="T37" fmla="*/ 21 h 63"/>
                <a:gd name="T38" fmla="*/ 0 w 72"/>
                <a:gd name="T39" fmla="*/ 14 h 63"/>
                <a:gd name="T40" fmla="*/ 9 w 72"/>
                <a:gd name="T41" fmla="*/ 7 h 63"/>
                <a:gd name="T42" fmla="*/ 9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54 w 72"/>
                <a:gd name="T55" fmla="*/ 0 h 63"/>
                <a:gd name="T56" fmla="*/ 63 w 72"/>
                <a:gd name="T57" fmla="*/ 7 h 63"/>
                <a:gd name="T58" fmla="*/ 63 w 72"/>
                <a:gd name="T59" fmla="*/ 14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7" name="Line 855"/>
            <p:cNvSpPr>
              <a:spLocks noChangeShapeType="1"/>
            </p:cNvSpPr>
            <p:nvPr/>
          </p:nvSpPr>
          <p:spPr bwMode="auto">
            <a:xfrm flipV="1">
              <a:off x="4884" y="3088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8" name="Line 856"/>
            <p:cNvSpPr>
              <a:spLocks noChangeShapeType="1"/>
            </p:cNvSpPr>
            <p:nvPr/>
          </p:nvSpPr>
          <p:spPr bwMode="auto">
            <a:xfrm flipV="1">
              <a:off x="4884" y="3088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89" name="Freeform 857"/>
            <p:cNvSpPr>
              <a:spLocks/>
            </p:cNvSpPr>
            <p:nvPr/>
          </p:nvSpPr>
          <p:spPr bwMode="auto">
            <a:xfrm>
              <a:off x="4461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14 h 42"/>
                <a:gd name="T26" fmla="*/ 9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0 h 42"/>
                <a:gd name="T38" fmla="*/ 45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0" name="Freeform 858"/>
            <p:cNvSpPr>
              <a:spLocks/>
            </p:cNvSpPr>
            <p:nvPr/>
          </p:nvSpPr>
          <p:spPr bwMode="auto">
            <a:xfrm>
              <a:off x="4461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1" name="Line 859"/>
            <p:cNvSpPr>
              <a:spLocks noChangeShapeType="1"/>
            </p:cNvSpPr>
            <p:nvPr/>
          </p:nvSpPr>
          <p:spPr bwMode="auto">
            <a:xfrm flipH="1" flipV="1">
              <a:off x="4092" y="329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2" name="Line 860"/>
            <p:cNvSpPr>
              <a:spLocks noChangeShapeType="1"/>
            </p:cNvSpPr>
            <p:nvPr/>
          </p:nvSpPr>
          <p:spPr bwMode="auto">
            <a:xfrm flipH="1" flipV="1">
              <a:off x="4092" y="329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3" name="Freeform 861"/>
            <p:cNvSpPr>
              <a:spLocks/>
            </p:cNvSpPr>
            <p:nvPr/>
          </p:nvSpPr>
          <p:spPr bwMode="auto">
            <a:xfrm>
              <a:off x="4839" y="302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56 h 63"/>
                <a:gd name="T16" fmla="*/ 18 w 81"/>
                <a:gd name="T17" fmla="*/ 56 h 63"/>
                <a:gd name="T18" fmla="*/ 9 w 81"/>
                <a:gd name="T19" fmla="*/ 49 h 63"/>
                <a:gd name="T20" fmla="*/ 0 w 81"/>
                <a:gd name="T21" fmla="*/ 42 h 63"/>
                <a:gd name="T22" fmla="*/ 0 w 81"/>
                <a:gd name="T23" fmla="*/ 35 h 63"/>
                <a:gd name="T24" fmla="*/ 0 w 81"/>
                <a:gd name="T25" fmla="*/ 21 h 63"/>
                <a:gd name="T26" fmla="*/ 9 w 81"/>
                <a:gd name="T27" fmla="*/ 14 h 63"/>
                <a:gd name="T28" fmla="*/ 18 w 81"/>
                <a:gd name="T29" fmla="*/ 7 h 63"/>
                <a:gd name="T30" fmla="*/ 27 w 81"/>
                <a:gd name="T31" fmla="*/ 7 h 63"/>
                <a:gd name="T32" fmla="*/ 36 w 81"/>
                <a:gd name="T33" fmla="*/ 0 h 63"/>
                <a:gd name="T34" fmla="*/ 45 w 81"/>
                <a:gd name="T35" fmla="*/ 0 h 63"/>
                <a:gd name="T36" fmla="*/ 63 w 81"/>
                <a:gd name="T37" fmla="*/ 7 h 63"/>
                <a:gd name="T38" fmla="*/ 72 w 81"/>
                <a:gd name="T39" fmla="*/ 7 h 63"/>
                <a:gd name="T40" fmla="*/ 72 w 81"/>
                <a:gd name="T41" fmla="*/ 14 h 63"/>
                <a:gd name="T42" fmla="*/ 81 w 81"/>
                <a:gd name="T43" fmla="*/ 21 h 63"/>
                <a:gd name="T44" fmla="*/ 81 w 81"/>
                <a:gd name="T4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4" name="Freeform 862"/>
            <p:cNvSpPr>
              <a:spLocks/>
            </p:cNvSpPr>
            <p:nvPr/>
          </p:nvSpPr>
          <p:spPr bwMode="auto">
            <a:xfrm>
              <a:off x="4839" y="302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56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5" name="Freeform 863"/>
            <p:cNvSpPr>
              <a:spLocks/>
            </p:cNvSpPr>
            <p:nvPr/>
          </p:nvSpPr>
          <p:spPr bwMode="auto">
            <a:xfrm>
              <a:off x="3669" y="388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56 h 63"/>
                <a:gd name="T6" fmla="*/ 63 w 81"/>
                <a:gd name="T7" fmla="*/ 63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63 h 63"/>
                <a:gd name="T18" fmla="*/ 9 w 81"/>
                <a:gd name="T19" fmla="*/ 56 h 63"/>
                <a:gd name="T20" fmla="*/ 0 w 81"/>
                <a:gd name="T21" fmla="*/ 42 h 63"/>
                <a:gd name="T22" fmla="*/ 0 w 81"/>
                <a:gd name="T23" fmla="*/ 35 h 63"/>
                <a:gd name="T24" fmla="*/ 0 w 81"/>
                <a:gd name="T25" fmla="*/ 28 h 63"/>
                <a:gd name="T26" fmla="*/ 0 w 81"/>
                <a:gd name="T27" fmla="*/ 21 h 63"/>
                <a:gd name="T28" fmla="*/ 9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7 h 63"/>
                <a:gd name="T42" fmla="*/ 63 w 81"/>
                <a:gd name="T43" fmla="*/ 7 h 63"/>
                <a:gd name="T44" fmla="*/ 72 w 81"/>
                <a:gd name="T45" fmla="*/ 14 h 63"/>
                <a:gd name="T46" fmla="*/ 72 w 81"/>
                <a:gd name="T47" fmla="*/ 21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6" name="Freeform 864"/>
            <p:cNvSpPr>
              <a:spLocks/>
            </p:cNvSpPr>
            <p:nvPr/>
          </p:nvSpPr>
          <p:spPr bwMode="auto">
            <a:xfrm>
              <a:off x="3669" y="388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7" name="Line 865"/>
            <p:cNvSpPr>
              <a:spLocks noChangeShapeType="1"/>
            </p:cNvSpPr>
            <p:nvPr/>
          </p:nvSpPr>
          <p:spPr bwMode="auto">
            <a:xfrm flipH="1" flipV="1">
              <a:off x="3705" y="372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8" name="Line 866"/>
            <p:cNvSpPr>
              <a:spLocks noChangeShapeType="1"/>
            </p:cNvSpPr>
            <p:nvPr/>
          </p:nvSpPr>
          <p:spPr bwMode="auto">
            <a:xfrm flipH="1" flipV="1">
              <a:off x="3705" y="3725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899" name="Freeform 867"/>
            <p:cNvSpPr>
              <a:spLocks/>
            </p:cNvSpPr>
            <p:nvPr/>
          </p:nvSpPr>
          <p:spPr bwMode="auto">
            <a:xfrm>
              <a:off x="3669" y="346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9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7 h 63"/>
                <a:gd name="T34" fmla="*/ 27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0" name="Freeform 868"/>
            <p:cNvSpPr>
              <a:spLocks/>
            </p:cNvSpPr>
            <p:nvPr/>
          </p:nvSpPr>
          <p:spPr bwMode="auto">
            <a:xfrm>
              <a:off x="3669" y="346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9 w 81"/>
                <a:gd name="T23" fmla="*/ 63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54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1" name="Freeform 869"/>
            <p:cNvSpPr>
              <a:spLocks/>
            </p:cNvSpPr>
            <p:nvPr/>
          </p:nvSpPr>
          <p:spPr bwMode="auto">
            <a:xfrm>
              <a:off x="3678" y="369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35 h 35"/>
                <a:gd name="T6" fmla="*/ 36 w 54"/>
                <a:gd name="T7" fmla="*/ 35 h 35"/>
                <a:gd name="T8" fmla="*/ 27 w 54"/>
                <a:gd name="T9" fmla="*/ 35 h 35"/>
                <a:gd name="T10" fmla="*/ 18 w 54"/>
                <a:gd name="T11" fmla="*/ 35 h 35"/>
                <a:gd name="T12" fmla="*/ 9 w 54"/>
                <a:gd name="T13" fmla="*/ 35 h 35"/>
                <a:gd name="T14" fmla="*/ 9 w 54"/>
                <a:gd name="T15" fmla="*/ 28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9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54 w 54"/>
                <a:gd name="T35" fmla="*/ 7 h 35"/>
                <a:gd name="T36" fmla="*/ 54 w 54"/>
                <a:gd name="T37" fmla="*/ 14 h 35"/>
                <a:gd name="T38" fmla="*/ 54 w 54"/>
                <a:gd name="T39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2" name="Freeform 870"/>
            <p:cNvSpPr>
              <a:spLocks/>
            </p:cNvSpPr>
            <p:nvPr/>
          </p:nvSpPr>
          <p:spPr bwMode="auto">
            <a:xfrm>
              <a:off x="3678" y="369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54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27 w 54"/>
                <a:gd name="T19" fmla="*/ 35 h 35"/>
                <a:gd name="T20" fmla="*/ 18 w 54"/>
                <a:gd name="T21" fmla="*/ 35 h 35"/>
                <a:gd name="T22" fmla="*/ 18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14 h 35"/>
                <a:gd name="T38" fmla="*/ 9 w 54"/>
                <a:gd name="T39" fmla="*/ 7 h 35"/>
                <a:gd name="T40" fmla="*/ 9 w 54"/>
                <a:gd name="T41" fmla="*/ 0 h 35"/>
                <a:gd name="T42" fmla="*/ 18 w 54"/>
                <a:gd name="T43" fmla="*/ 0 h 35"/>
                <a:gd name="T44" fmla="*/ 18 w 54"/>
                <a:gd name="T45" fmla="*/ 0 h 35"/>
                <a:gd name="T46" fmla="*/ 27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54 w 54"/>
                <a:gd name="T59" fmla="*/ 7 h 35"/>
                <a:gd name="T60" fmla="*/ 54 w 54"/>
                <a:gd name="T61" fmla="*/ 14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3" name="Freeform 871"/>
            <p:cNvSpPr>
              <a:spLocks/>
            </p:cNvSpPr>
            <p:nvPr/>
          </p:nvSpPr>
          <p:spPr bwMode="auto">
            <a:xfrm>
              <a:off x="3678" y="369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35 h 35"/>
                <a:gd name="T6" fmla="*/ 36 w 54"/>
                <a:gd name="T7" fmla="*/ 35 h 35"/>
                <a:gd name="T8" fmla="*/ 27 w 54"/>
                <a:gd name="T9" fmla="*/ 35 h 35"/>
                <a:gd name="T10" fmla="*/ 18 w 54"/>
                <a:gd name="T11" fmla="*/ 35 h 35"/>
                <a:gd name="T12" fmla="*/ 9 w 54"/>
                <a:gd name="T13" fmla="*/ 35 h 35"/>
                <a:gd name="T14" fmla="*/ 9 w 54"/>
                <a:gd name="T15" fmla="*/ 28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9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54 w 54"/>
                <a:gd name="T35" fmla="*/ 7 h 35"/>
                <a:gd name="T36" fmla="*/ 54 w 54"/>
                <a:gd name="T37" fmla="*/ 14 h 35"/>
                <a:gd name="T38" fmla="*/ 54 w 54"/>
                <a:gd name="T39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4" name="Freeform 872"/>
            <p:cNvSpPr>
              <a:spLocks/>
            </p:cNvSpPr>
            <p:nvPr/>
          </p:nvSpPr>
          <p:spPr bwMode="auto">
            <a:xfrm>
              <a:off x="3678" y="369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54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27 w 54"/>
                <a:gd name="T19" fmla="*/ 35 h 35"/>
                <a:gd name="T20" fmla="*/ 18 w 54"/>
                <a:gd name="T21" fmla="*/ 35 h 35"/>
                <a:gd name="T22" fmla="*/ 18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14 h 35"/>
                <a:gd name="T38" fmla="*/ 9 w 54"/>
                <a:gd name="T39" fmla="*/ 7 h 35"/>
                <a:gd name="T40" fmla="*/ 9 w 54"/>
                <a:gd name="T41" fmla="*/ 0 h 35"/>
                <a:gd name="T42" fmla="*/ 18 w 54"/>
                <a:gd name="T43" fmla="*/ 0 h 35"/>
                <a:gd name="T44" fmla="*/ 18 w 54"/>
                <a:gd name="T45" fmla="*/ 0 h 35"/>
                <a:gd name="T46" fmla="*/ 27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54 w 54"/>
                <a:gd name="T59" fmla="*/ 7 h 35"/>
                <a:gd name="T60" fmla="*/ 54 w 54"/>
                <a:gd name="T61" fmla="*/ 14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5" name="Line 873"/>
            <p:cNvSpPr>
              <a:spLocks noChangeShapeType="1"/>
            </p:cNvSpPr>
            <p:nvPr/>
          </p:nvSpPr>
          <p:spPr bwMode="auto">
            <a:xfrm>
              <a:off x="3705" y="352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6" name="Line 874"/>
            <p:cNvSpPr>
              <a:spLocks noChangeShapeType="1"/>
            </p:cNvSpPr>
            <p:nvPr/>
          </p:nvSpPr>
          <p:spPr bwMode="auto">
            <a:xfrm>
              <a:off x="3705" y="352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7" name="Line 875"/>
            <p:cNvSpPr>
              <a:spLocks noChangeShapeType="1"/>
            </p:cNvSpPr>
            <p:nvPr/>
          </p:nvSpPr>
          <p:spPr bwMode="auto">
            <a:xfrm flipV="1">
              <a:off x="4488" y="3074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8" name="Freeform 876"/>
            <p:cNvSpPr>
              <a:spLocks/>
            </p:cNvSpPr>
            <p:nvPr/>
          </p:nvSpPr>
          <p:spPr bwMode="auto">
            <a:xfrm>
              <a:off x="4074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36 w 54"/>
                <a:gd name="T37" fmla="*/ 7 h 42"/>
                <a:gd name="T38" fmla="*/ 45 w 54"/>
                <a:gd name="T39" fmla="*/ 7 h 42"/>
                <a:gd name="T40" fmla="*/ 45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09" name="Freeform 877"/>
            <p:cNvSpPr>
              <a:spLocks/>
            </p:cNvSpPr>
            <p:nvPr/>
          </p:nvSpPr>
          <p:spPr bwMode="auto">
            <a:xfrm>
              <a:off x="4074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9 w 54"/>
                <a:gd name="T45" fmla="*/ 0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0" name="Freeform 878"/>
            <p:cNvSpPr>
              <a:spLocks/>
            </p:cNvSpPr>
            <p:nvPr/>
          </p:nvSpPr>
          <p:spPr bwMode="auto">
            <a:xfrm>
              <a:off x="4074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36 w 54"/>
                <a:gd name="T37" fmla="*/ 7 h 42"/>
                <a:gd name="T38" fmla="*/ 45 w 54"/>
                <a:gd name="T39" fmla="*/ 7 h 42"/>
                <a:gd name="T40" fmla="*/ 45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1" name="Freeform 879"/>
            <p:cNvSpPr>
              <a:spLocks/>
            </p:cNvSpPr>
            <p:nvPr/>
          </p:nvSpPr>
          <p:spPr bwMode="auto">
            <a:xfrm>
              <a:off x="4074" y="324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9 w 54"/>
                <a:gd name="T45" fmla="*/ 0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2" name="Line 880"/>
            <p:cNvSpPr>
              <a:spLocks noChangeShapeType="1"/>
            </p:cNvSpPr>
            <p:nvPr/>
          </p:nvSpPr>
          <p:spPr bwMode="auto">
            <a:xfrm flipV="1">
              <a:off x="3705" y="3298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3" name="Freeform 881"/>
            <p:cNvSpPr>
              <a:spLocks/>
            </p:cNvSpPr>
            <p:nvPr/>
          </p:nvSpPr>
          <p:spPr bwMode="auto">
            <a:xfrm>
              <a:off x="3282" y="39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63 w 81"/>
                <a:gd name="T7" fmla="*/ 49 h 63"/>
                <a:gd name="T8" fmla="*/ 54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9 w 81"/>
                <a:gd name="T23" fmla="*/ 49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14 h 63"/>
                <a:gd name="T36" fmla="*/ 9 w 81"/>
                <a:gd name="T37" fmla="*/ 7 h 63"/>
                <a:gd name="T38" fmla="*/ 9 w 81"/>
                <a:gd name="T39" fmla="*/ 0 h 63"/>
                <a:gd name="T40" fmla="*/ 18 w 81"/>
                <a:gd name="T41" fmla="*/ 0 h 63"/>
                <a:gd name="T42" fmla="*/ 27 w 81"/>
                <a:gd name="T43" fmla="*/ 0 h 63"/>
                <a:gd name="T44" fmla="*/ 36 w 81"/>
                <a:gd name="T45" fmla="*/ 0 h 63"/>
                <a:gd name="T46" fmla="*/ 45 w 81"/>
                <a:gd name="T47" fmla="*/ 0 h 63"/>
                <a:gd name="T48" fmla="*/ 54 w 81"/>
                <a:gd name="T49" fmla="*/ 0 h 63"/>
                <a:gd name="T50" fmla="*/ 63 w 81"/>
                <a:gd name="T51" fmla="*/ 7 h 63"/>
                <a:gd name="T52" fmla="*/ 63 w 81"/>
                <a:gd name="T53" fmla="*/ 14 h 63"/>
                <a:gd name="T54" fmla="*/ 72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4" name="Freeform 882"/>
            <p:cNvSpPr>
              <a:spLocks/>
            </p:cNvSpPr>
            <p:nvPr/>
          </p:nvSpPr>
          <p:spPr bwMode="auto">
            <a:xfrm>
              <a:off x="3282" y="39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63 w 81"/>
                <a:gd name="T7" fmla="*/ 49 h 63"/>
                <a:gd name="T8" fmla="*/ 63 w 81"/>
                <a:gd name="T9" fmla="*/ 49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0 h 63"/>
                <a:gd name="T44" fmla="*/ 18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54 w 81"/>
                <a:gd name="T55" fmla="*/ 0 h 63"/>
                <a:gd name="T56" fmla="*/ 63 w 81"/>
                <a:gd name="T57" fmla="*/ 7 h 63"/>
                <a:gd name="T58" fmla="*/ 63 w 81"/>
                <a:gd name="T59" fmla="*/ 14 h 63"/>
                <a:gd name="T60" fmla="*/ 72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5" name="Line 883"/>
            <p:cNvSpPr>
              <a:spLocks noChangeShapeType="1"/>
            </p:cNvSpPr>
            <p:nvPr/>
          </p:nvSpPr>
          <p:spPr bwMode="auto">
            <a:xfrm flipV="1">
              <a:off x="3318" y="3732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6" name="Freeform 884"/>
            <p:cNvSpPr>
              <a:spLocks/>
            </p:cNvSpPr>
            <p:nvPr/>
          </p:nvSpPr>
          <p:spPr bwMode="auto">
            <a:xfrm>
              <a:off x="3291" y="369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9 w 54"/>
                <a:gd name="T29" fmla="*/ 0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45 w 54"/>
                <a:gd name="T39" fmla="*/ 14 h 42"/>
                <a:gd name="T40" fmla="*/ 45 w 54"/>
                <a:gd name="T41" fmla="*/ 21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7" name="Freeform 885"/>
            <p:cNvSpPr>
              <a:spLocks/>
            </p:cNvSpPr>
            <p:nvPr/>
          </p:nvSpPr>
          <p:spPr bwMode="auto">
            <a:xfrm>
              <a:off x="3291" y="369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45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8" name="Line 886"/>
            <p:cNvSpPr>
              <a:spLocks noChangeShapeType="1"/>
            </p:cNvSpPr>
            <p:nvPr/>
          </p:nvSpPr>
          <p:spPr bwMode="auto">
            <a:xfrm flipV="1">
              <a:off x="3318" y="3515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19" name="Freeform 887"/>
            <p:cNvSpPr>
              <a:spLocks/>
            </p:cNvSpPr>
            <p:nvPr/>
          </p:nvSpPr>
          <p:spPr bwMode="auto">
            <a:xfrm>
              <a:off x="3273" y="345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27 w 81"/>
                <a:gd name="T15" fmla="*/ 63 h 63"/>
                <a:gd name="T16" fmla="*/ 18 w 81"/>
                <a:gd name="T17" fmla="*/ 63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9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27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54 w 81"/>
                <a:gd name="T43" fmla="*/ 7 h 63"/>
                <a:gd name="T44" fmla="*/ 63 w 81"/>
                <a:gd name="T45" fmla="*/ 7 h 63"/>
                <a:gd name="T46" fmla="*/ 72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0" name="Freeform 888"/>
            <p:cNvSpPr>
              <a:spLocks/>
            </p:cNvSpPr>
            <p:nvPr/>
          </p:nvSpPr>
          <p:spPr bwMode="auto">
            <a:xfrm>
              <a:off x="3273" y="345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9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1" name="Freeform 889"/>
            <p:cNvSpPr>
              <a:spLocks/>
            </p:cNvSpPr>
            <p:nvPr/>
          </p:nvSpPr>
          <p:spPr bwMode="auto">
            <a:xfrm>
              <a:off x="4452" y="301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56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7 h 63"/>
                <a:gd name="T46" fmla="*/ 63 w 81"/>
                <a:gd name="T47" fmla="*/ 14 h 63"/>
                <a:gd name="T48" fmla="*/ 72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2" name="Freeform 890"/>
            <p:cNvSpPr>
              <a:spLocks/>
            </p:cNvSpPr>
            <p:nvPr/>
          </p:nvSpPr>
          <p:spPr bwMode="auto">
            <a:xfrm>
              <a:off x="4452" y="301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54 w 81"/>
                <a:gd name="T55" fmla="*/ 7 h 63"/>
                <a:gd name="T56" fmla="*/ 63 w 81"/>
                <a:gd name="T57" fmla="*/ 14 h 63"/>
                <a:gd name="T58" fmla="*/ 72 w 81"/>
                <a:gd name="T59" fmla="*/ 21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3" name="Line 891"/>
            <p:cNvSpPr>
              <a:spLocks noChangeShapeType="1"/>
            </p:cNvSpPr>
            <p:nvPr/>
          </p:nvSpPr>
          <p:spPr bwMode="auto">
            <a:xfrm flipV="1">
              <a:off x="4092" y="3095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4" name="Line 892"/>
            <p:cNvSpPr>
              <a:spLocks noChangeShapeType="1"/>
            </p:cNvSpPr>
            <p:nvPr/>
          </p:nvSpPr>
          <p:spPr bwMode="auto">
            <a:xfrm flipV="1">
              <a:off x="4092" y="3095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5" name="Freeform 893"/>
            <p:cNvSpPr>
              <a:spLocks/>
            </p:cNvSpPr>
            <p:nvPr/>
          </p:nvSpPr>
          <p:spPr bwMode="auto">
            <a:xfrm>
              <a:off x="3678" y="3249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45 w 54"/>
                <a:gd name="T3" fmla="*/ 35 h 49"/>
                <a:gd name="T4" fmla="*/ 45 w 54"/>
                <a:gd name="T5" fmla="*/ 42 h 49"/>
                <a:gd name="T6" fmla="*/ 36 w 54"/>
                <a:gd name="T7" fmla="*/ 42 h 49"/>
                <a:gd name="T8" fmla="*/ 36 w 54"/>
                <a:gd name="T9" fmla="*/ 49 h 49"/>
                <a:gd name="T10" fmla="*/ 27 w 54"/>
                <a:gd name="T11" fmla="*/ 49 h 49"/>
                <a:gd name="T12" fmla="*/ 18 w 54"/>
                <a:gd name="T13" fmla="*/ 42 h 49"/>
                <a:gd name="T14" fmla="*/ 9 w 54"/>
                <a:gd name="T15" fmla="*/ 35 h 49"/>
                <a:gd name="T16" fmla="*/ 0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0 w 54"/>
                <a:gd name="T23" fmla="*/ 14 h 49"/>
                <a:gd name="T24" fmla="*/ 9 w 54"/>
                <a:gd name="T25" fmla="*/ 14 h 49"/>
                <a:gd name="T26" fmla="*/ 18 w 54"/>
                <a:gd name="T27" fmla="*/ 7 h 49"/>
                <a:gd name="T28" fmla="*/ 27 w 54"/>
                <a:gd name="T29" fmla="*/ 0 h 49"/>
                <a:gd name="T30" fmla="*/ 36 w 54"/>
                <a:gd name="T31" fmla="*/ 0 h 49"/>
                <a:gd name="T32" fmla="*/ 36 w 54"/>
                <a:gd name="T33" fmla="*/ 7 h 49"/>
                <a:gd name="T34" fmla="*/ 45 w 54"/>
                <a:gd name="T35" fmla="*/ 7 h 49"/>
                <a:gd name="T36" fmla="*/ 45 w 54"/>
                <a:gd name="T37" fmla="*/ 14 h 49"/>
                <a:gd name="T38" fmla="*/ 45 w 54"/>
                <a:gd name="T39" fmla="*/ 21 h 49"/>
                <a:gd name="T40" fmla="*/ 54 w 54"/>
                <a:gd name="T41" fmla="*/ 21 h 49"/>
                <a:gd name="T42" fmla="*/ 54 w 54"/>
                <a:gd name="T43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6" name="Freeform 894"/>
            <p:cNvSpPr>
              <a:spLocks/>
            </p:cNvSpPr>
            <p:nvPr/>
          </p:nvSpPr>
          <p:spPr bwMode="auto">
            <a:xfrm>
              <a:off x="3678" y="3249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35 h 49"/>
                <a:gd name="T8" fmla="*/ 45 w 54"/>
                <a:gd name="T9" fmla="*/ 35 h 49"/>
                <a:gd name="T10" fmla="*/ 45 w 54"/>
                <a:gd name="T11" fmla="*/ 42 h 49"/>
                <a:gd name="T12" fmla="*/ 36 w 54"/>
                <a:gd name="T13" fmla="*/ 42 h 49"/>
                <a:gd name="T14" fmla="*/ 36 w 54"/>
                <a:gd name="T15" fmla="*/ 49 h 49"/>
                <a:gd name="T16" fmla="*/ 27 w 54"/>
                <a:gd name="T17" fmla="*/ 49 h 49"/>
                <a:gd name="T18" fmla="*/ 27 w 54"/>
                <a:gd name="T19" fmla="*/ 49 h 49"/>
                <a:gd name="T20" fmla="*/ 18 w 54"/>
                <a:gd name="T21" fmla="*/ 42 h 49"/>
                <a:gd name="T22" fmla="*/ 18 w 54"/>
                <a:gd name="T23" fmla="*/ 42 h 49"/>
                <a:gd name="T24" fmla="*/ 9 w 54"/>
                <a:gd name="T25" fmla="*/ 35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0 w 54"/>
                <a:gd name="T37" fmla="*/ 21 h 49"/>
                <a:gd name="T38" fmla="*/ 0 w 54"/>
                <a:gd name="T39" fmla="*/ 14 h 49"/>
                <a:gd name="T40" fmla="*/ 9 w 54"/>
                <a:gd name="T41" fmla="*/ 14 h 49"/>
                <a:gd name="T42" fmla="*/ 18 w 54"/>
                <a:gd name="T43" fmla="*/ 7 h 49"/>
                <a:gd name="T44" fmla="*/ 18 w 54"/>
                <a:gd name="T45" fmla="*/ 7 h 49"/>
                <a:gd name="T46" fmla="*/ 27 w 54"/>
                <a:gd name="T47" fmla="*/ 0 h 49"/>
                <a:gd name="T48" fmla="*/ 27 w 54"/>
                <a:gd name="T49" fmla="*/ 0 h 49"/>
                <a:gd name="T50" fmla="*/ 36 w 54"/>
                <a:gd name="T51" fmla="*/ 0 h 49"/>
                <a:gd name="T52" fmla="*/ 36 w 54"/>
                <a:gd name="T53" fmla="*/ 7 h 49"/>
                <a:gd name="T54" fmla="*/ 45 w 54"/>
                <a:gd name="T55" fmla="*/ 7 h 49"/>
                <a:gd name="T56" fmla="*/ 45 w 54"/>
                <a:gd name="T57" fmla="*/ 14 h 49"/>
                <a:gd name="T58" fmla="*/ 45 w 54"/>
                <a:gd name="T59" fmla="*/ 14 h 49"/>
                <a:gd name="T60" fmla="*/ 45 w 54"/>
                <a:gd name="T61" fmla="*/ 21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7" name="Line 895"/>
            <p:cNvSpPr>
              <a:spLocks noChangeShapeType="1"/>
            </p:cNvSpPr>
            <p:nvPr/>
          </p:nvSpPr>
          <p:spPr bwMode="auto">
            <a:xfrm flipV="1">
              <a:off x="3318" y="3298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8" name="Line 896"/>
            <p:cNvSpPr>
              <a:spLocks noChangeShapeType="1"/>
            </p:cNvSpPr>
            <p:nvPr/>
          </p:nvSpPr>
          <p:spPr bwMode="auto">
            <a:xfrm flipV="1">
              <a:off x="3318" y="3298"/>
              <a:ext cx="1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29" name="Freeform 897"/>
            <p:cNvSpPr>
              <a:spLocks/>
            </p:cNvSpPr>
            <p:nvPr/>
          </p:nvSpPr>
          <p:spPr bwMode="auto">
            <a:xfrm>
              <a:off x="4056" y="303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0" name="Freeform 898"/>
            <p:cNvSpPr>
              <a:spLocks/>
            </p:cNvSpPr>
            <p:nvPr/>
          </p:nvSpPr>
          <p:spPr bwMode="auto">
            <a:xfrm>
              <a:off x="4056" y="303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1" name="Line 899"/>
            <p:cNvSpPr>
              <a:spLocks noChangeShapeType="1"/>
            </p:cNvSpPr>
            <p:nvPr/>
          </p:nvSpPr>
          <p:spPr bwMode="auto">
            <a:xfrm flipV="1">
              <a:off x="3705" y="3081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2" name="Freeform 900"/>
            <p:cNvSpPr>
              <a:spLocks/>
            </p:cNvSpPr>
            <p:nvPr/>
          </p:nvSpPr>
          <p:spPr bwMode="auto">
            <a:xfrm>
              <a:off x="3291" y="325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36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3" name="Freeform 901"/>
            <p:cNvSpPr>
              <a:spLocks/>
            </p:cNvSpPr>
            <p:nvPr/>
          </p:nvSpPr>
          <p:spPr bwMode="auto">
            <a:xfrm>
              <a:off x="3291" y="325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28 h 42"/>
                <a:gd name="T8" fmla="*/ 36 w 45"/>
                <a:gd name="T9" fmla="*/ 35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36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4" name="Freeform 902"/>
            <p:cNvSpPr>
              <a:spLocks/>
            </p:cNvSpPr>
            <p:nvPr/>
          </p:nvSpPr>
          <p:spPr bwMode="auto">
            <a:xfrm>
              <a:off x="3291" y="325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36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5" name="Freeform 903"/>
            <p:cNvSpPr>
              <a:spLocks/>
            </p:cNvSpPr>
            <p:nvPr/>
          </p:nvSpPr>
          <p:spPr bwMode="auto">
            <a:xfrm>
              <a:off x="3291" y="3256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28 h 42"/>
                <a:gd name="T8" fmla="*/ 36 w 45"/>
                <a:gd name="T9" fmla="*/ 35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36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6" name="Freeform 904"/>
            <p:cNvSpPr>
              <a:spLocks/>
            </p:cNvSpPr>
            <p:nvPr/>
          </p:nvSpPr>
          <p:spPr bwMode="auto">
            <a:xfrm>
              <a:off x="3660" y="301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28 h 63"/>
                <a:gd name="T28" fmla="*/ 9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7 h 63"/>
                <a:gd name="T48" fmla="*/ 81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7" name="Freeform 905"/>
            <p:cNvSpPr>
              <a:spLocks/>
            </p:cNvSpPr>
            <p:nvPr/>
          </p:nvSpPr>
          <p:spPr bwMode="auto">
            <a:xfrm>
              <a:off x="3660" y="3018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9 w 81"/>
                <a:gd name="T31" fmla="*/ 42 h 63"/>
                <a:gd name="T32" fmla="*/ 0 w 81"/>
                <a:gd name="T33" fmla="*/ 28 h 63"/>
                <a:gd name="T34" fmla="*/ 9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8" name="Line 906"/>
            <p:cNvSpPr>
              <a:spLocks noChangeShapeType="1"/>
            </p:cNvSpPr>
            <p:nvPr/>
          </p:nvSpPr>
          <p:spPr bwMode="auto">
            <a:xfrm flipH="1">
              <a:off x="4722" y="392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39" name="Line 907"/>
            <p:cNvSpPr>
              <a:spLocks noChangeShapeType="1"/>
            </p:cNvSpPr>
            <p:nvPr/>
          </p:nvSpPr>
          <p:spPr bwMode="auto">
            <a:xfrm flipH="1">
              <a:off x="4722" y="392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0" name="Line 908"/>
            <p:cNvSpPr>
              <a:spLocks noChangeShapeType="1"/>
            </p:cNvSpPr>
            <p:nvPr/>
          </p:nvSpPr>
          <p:spPr bwMode="auto">
            <a:xfrm flipV="1">
              <a:off x="3318" y="309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1" name="Line 909"/>
            <p:cNvSpPr>
              <a:spLocks noChangeShapeType="1"/>
            </p:cNvSpPr>
            <p:nvPr/>
          </p:nvSpPr>
          <p:spPr bwMode="auto">
            <a:xfrm flipV="1">
              <a:off x="3318" y="309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2" name="Line 910"/>
            <p:cNvSpPr>
              <a:spLocks noChangeShapeType="1"/>
            </p:cNvSpPr>
            <p:nvPr/>
          </p:nvSpPr>
          <p:spPr bwMode="auto">
            <a:xfrm>
              <a:off x="4884" y="3501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3" name="Line 911"/>
            <p:cNvSpPr>
              <a:spLocks noChangeShapeType="1"/>
            </p:cNvSpPr>
            <p:nvPr/>
          </p:nvSpPr>
          <p:spPr bwMode="auto">
            <a:xfrm flipH="1">
              <a:off x="4713" y="370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4" name="Line 912"/>
            <p:cNvSpPr>
              <a:spLocks noChangeShapeType="1"/>
            </p:cNvSpPr>
            <p:nvPr/>
          </p:nvSpPr>
          <p:spPr bwMode="auto">
            <a:xfrm>
              <a:off x="4524" y="392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5" name="Line 913"/>
            <p:cNvSpPr>
              <a:spLocks noChangeShapeType="1"/>
            </p:cNvSpPr>
            <p:nvPr/>
          </p:nvSpPr>
          <p:spPr bwMode="auto">
            <a:xfrm>
              <a:off x="4524" y="392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6" name="Freeform 914"/>
            <p:cNvSpPr>
              <a:spLocks/>
            </p:cNvSpPr>
            <p:nvPr/>
          </p:nvSpPr>
          <p:spPr bwMode="auto">
            <a:xfrm>
              <a:off x="3273" y="303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27 w 81"/>
                <a:gd name="T15" fmla="*/ 63 h 63"/>
                <a:gd name="T16" fmla="*/ 18 w 81"/>
                <a:gd name="T17" fmla="*/ 63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0 h 63"/>
                <a:gd name="T36" fmla="*/ 45 w 81"/>
                <a:gd name="T37" fmla="*/ 0 h 63"/>
                <a:gd name="T38" fmla="*/ 54 w 81"/>
                <a:gd name="T39" fmla="*/ 7 h 63"/>
                <a:gd name="T40" fmla="*/ 63 w 81"/>
                <a:gd name="T41" fmla="*/ 7 h 63"/>
                <a:gd name="T42" fmla="*/ 63 w 81"/>
                <a:gd name="T43" fmla="*/ 14 h 63"/>
                <a:gd name="T44" fmla="*/ 72 w 81"/>
                <a:gd name="T45" fmla="*/ 14 h 63"/>
                <a:gd name="T46" fmla="*/ 72 w 81"/>
                <a:gd name="T47" fmla="*/ 21 h 63"/>
                <a:gd name="T48" fmla="*/ 72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7" name="Freeform 915"/>
            <p:cNvSpPr>
              <a:spLocks/>
            </p:cNvSpPr>
            <p:nvPr/>
          </p:nvSpPr>
          <p:spPr bwMode="auto">
            <a:xfrm>
              <a:off x="3273" y="303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18 w 81"/>
                <a:gd name="T45" fmla="*/ 7 h 63"/>
                <a:gd name="T46" fmla="*/ 27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72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8" name="Line 916"/>
            <p:cNvSpPr>
              <a:spLocks noChangeShapeType="1"/>
            </p:cNvSpPr>
            <p:nvPr/>
          </p:nvSpPr>
          <p:spPr bwMode="auto">
            <a:xfrm flipH="1">
              <a:off x="4713" y="348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49" name="Line 917"/>
            <p:cNvSpPr>
              <a:spLocks noChangeShapeType="1"/>
            </p:cNvSpPr>
            <p:nvPr/>
          </p:nvSpPr>
          <p:spPr bwMode="auto">
            <a:xfrm>
              <a:off x="4506" y="370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08950" name="Group 918"/>
          <p:cNvGrpSpPr>
            <a:grpSpLocks/>
          </p:cNvGrpSpPr>
          <p:nvPr/>
        </p:nvGrpSpPr>
        <p:grpSpPr bwMode="auto">
          <a:xfrm>
            <a:off x="1685925" y="4398963"/>
            <a:ext cx="2092325" cy="1100137"/>
            <a:chOff x="3300" y="3039"/>
            <a:chExt cx="1611" cy="917"/>
          </a:xfrm>
        </p:grpSpPr>
        <p:sp>
          <p:nvSpPr>
            <p:cNvPr id="1708951" name="Line 919"/>
            <p:cNvSpPr>
              <a:spLocks noChangeShapeType="1"/>
            </p:cNvSpPr>
            <p:nvPr/>
          </p:nvSpPr>
          <p:spPr bwMode="auto">
            <a:xfrm>
              <a:off x="4506" y="370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2" name="Line 920"/>
            <p:cNvSpPr>
              <a:spLocks noChangeShapeType="1"/>
            </p:cNvSpPr>
            <p:nvPr/>
          </p:nvSpPr>
          <p:spPr bwMode="auto">
            <a:xfrm flipH="1">
              <a:off x="4326" y="392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3" name="Line 921"/>
            <p:cNvSpPr>
              <a:spLocks noChangeShapeType="1"/>
            </p:cNvSpPr>
            <p:nvPr/>
          </p:nvSpPr>
          <p:spPr bwMode="auto">
            <a:xfrm flipH="1">
              <a:off x="4326" y="392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4" name="Line 922"/>
            <p:cNvSpPr>
              <a:spLocks noChangeShapeType="1"/>
            </p:cNvSpPr>
            <p:nvPr/>
          </p:nvSpPr>
          <p:spPr bwMode="auto">
            <a:xfrm>
              <a:off x="4515" y="3494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5" name="Line 923"/>
            <p:cNvSpPr>
              <a:spLocks noChangeShapeType="1"/>
            </p:cNvSpPr>
            <p:nvPr/>
          </p:nvSpPr>
          <p:spPr bwMode="auto">
            <a:xfrm flipH="1">
              <a:off x="4344" y="3711"/>
              <a:ext cx="126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6" name="Line 924"/>
            <p:cNvSpPr>
              <a:spLocks noChangeShapeType="1"/>
            </p:cNvSpPr>
            <p:nvPr/>
          </p:nvSpPr>
          <p:spPr bwMode="auto">
            <a:xfrm flipH="1">
              <a:off x="4344" y="3711"/>
              <a:ext cx="126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7" name="Line 925"/>
            <p:cNvSpPr>
              <a:spLocks noChangeShapeType="1"/>
            </p:cNvSpPr>
            <p:nvPr/>
          </p:nvSpPr>
          <p:spPr bwMode="auto">
            <a:xfrm>
              <a:off x="4128" y="392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8" name="Line 926"/>
            <p:cNvSpPr>
              <a:spLocks noChangeShapeType="1"/>
            </p:cNvSpPr>
            <p:nvPr/>
          </p:nvSpPr>
          <p:spPr bwMode="auto">
            <a:xfrm>
              <a:off x="4128" y="392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59" name="Line 927"/>
            <p:cNvSpPr>
              <a:spLocks noChangeShapeType="1"/>
            </p:cNvSpPr>
            <p:nvPr/>
          </p:nvSpPr>
          <p:spPr bwMode="auto">
            <a:xfrm flipV="1">
              <a:off x="4497" y="3396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0" name="Line 928"/>
            <p:cNvSpPr>
              <a:spLocks noChangeShapeType="1"/>
            </p:cNvSpPr>
            <p:nvPr/>
          </p:nvSpPr>
          <p:spPr bwMode="auto">
            <a:xfrm flipH="1">
              <a:off x="4317" y="3494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1" name="Line 929"/>
            <p:cNvSpPr>
              <a:spLocks noChangeShapeType="1"/>
            </p:cNvSpPr>
            <p:nvPr/>
          </p:nvSpPr>
          <p:spPr bwMode="auto">
            <a:xfrm flipH="1">
              <a:off x="4731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2" name="Line 930"/>
            <p:cNvSpPr>
              <a:spLocks noChangeShapeType="1"/>
            </p:cNvSpPr>
            <p:nvPr/>
          </p:nvSpPr>
          <p:spPr bwMode="auto">
            <a:xfrm flipH="1">
              <a:off x="4731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3" name="Line 931"/>
            <p:cNvSpPr>
              <a:spLocks noChangeShapeType="1"/>
            </p:cNvSpPr>
            <p:nvPr/>
          </p:nvSpPr>
          <p:spPr bwMode="auto">
            <a:xfrm>
              <a:off x="4119" y="3711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4" name="Line 932"/>
            <p:cNvSpPr>
              <a:spLocks noChangeShapeType="1"/>
            </p:cNvSpPr>
            <p:nvPr/>
          </p:nvSpPr>
          <p:spPr bwMode="auto">
            <a:xfrm flipH="1">
              <a:off x="3930" y="3928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5" name="Line 933"/>
            <p:cNvSpPr>
              <a:spLocks noChangeShapeType="1"/>
            </p:cNvSpPr>
            <p:nvPr/>
          </p:nvSpPr>
          <p:spPr bwMode="auto">
            <a:xfrm flipH="1">
              <a:off x="3930" y="3928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6" name="Line 934"/>
            <p:cNvSpPr>
              <a:spLocks noChangeShapeType="1"/>
            </p:cNvSpPr>
            <p:nvPr/>
          </p:nvSpPr>
          <p:spPr bwMode="auto">
            <a:xfrm>
              <a:off x="4128" y="3487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7" name="Line 935"/>
            <p:cNvSpPr>
              <a:spLocks noChangeShapeType="1"/>
            </p:cNvSpPr>
            <p:nvPr/>
          </p:nvSpPr>
          <p:spPr bwMode="auto">
            <a:xfrm>
              <a:off x="4506" y="3270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8" name="Line 936"/>
            <p:cNvSpPr>
              <a:spLocks noChangeShapeType="1"/>
            </p:cNvSpPr>
            <p:nvPr/>
          </p:nvSpPr>
          <p:spPr bwMode="auto">
            <a:xfrm>
              <a:off x="4101" y="3501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69" name="Line 937"/>
            <p:cNvSpPr>
              <a:spLocks noChangeShapeType="1"/>
            </p:cNvSpPr>
            <p:nvPr/>
          </p:nvSpPr>
          <p:spPr bwMode="auto">
            <a:xfrm flipH="1">
              <a:off x="3930" y="371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0" name="Line 938"/>
            <p:cNvSpPr>
              <a:spLocks noChangeShapeType="1"/>
            </p:cNvSpPr>
            <p:nvPr/>
          </p:nvSpPr>
          <p:spPr bwMode="auto">
            <a:xfrm>
              <a:off x="3741" y="392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1" name="Line 939"/>
            <p:cNvSpPr>
              <a:spLocks noChangeShapeType="1"/>
            </p:cNvSpPr>
            <p:nvPr/>
          </p:nvSpPr>
          <p:spPr bwMode="auto">
            <a:xfrm>
              <a:off x="3741" y="392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2" name="Line 940"/>
            <p:cNvSpPr>
              <a:spLocks noChangeShapeType="1"/>
            </p:cNvSpPr>
            <p:nvPr/>
          </p:nvSpPr>
          <p:spPr bwMode="auto">
            <a:xfrm flipH="1">
              <a:off x="3930" y="348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3" name="Line 941"/>
            <p:cNvSpPr>
              <a:spLocks noChangeShapeType="1"/>
            </p:cNvSpPr>
            <p:nvPr/>
          </p:nvSpPr>
          <p:spPr bwMode="auto">
            <a:xfrm flipH="1">
              <a:off x="4713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4" name="Line 942"/>
            <p:cNvSpPr>
              <a:spLocks noChangeShapeType="1"/>
            </p:cNvSpPr>
            <p:nvPr/>
          </p:nvSpPr>
          <p:spPr bwMode="auto">
            <a:xfrm flipH="1">
              <a:off x="4713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5" name="Line 943"/>
            <p:cNvSpPr>
              <a:spLocks noChangeShapeType="1"/>
            </p:cNvSpPr>
            <p:nvPr/>
          </p:nvSpPr>
          <p:spPr bwMode="auto">
            <a:xfrm>
              <a:off x="3723" y="371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6" name="Line 944"/>
            <p:cNvSpPr>
              <a:spLocks noChangeShapeType="1"/>
            </p:cNvSpPr>
            <p:nvPr/>
          </p:nvSpPr>
          <p:spPr bwMode="auto">
            <a:xfrm>
              <a:off x="3723" y="371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7" name="Line 945"/>
            <p:cNvSpPr>
              <a:spLocks noChangeShapeType="1"/>
            </p:cNvSpPr>
            <p:nvPr/>
          </p:nvSpPr>
          <p:spPr bwMode="auto">
            <a:xfrm flipH="1">
              <a:off x="3534" y="3921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8" name="Line 946"/>
            <p:cNvSpPr>
              <a:spLocks noChangeShapeType="1"/>
            </p:cNvSpPr>
            <p:nvPr/>
          </p:nvSpPr>
          <p:spPr bwMode="auto">
            <a:xfrm flipH="1">
              <a:off x="3534" y="3921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79" name="Line 947"/>
            <p:cNvSpPr>
              <a:spLocks noChangeShapeType="1"/>
            </p:cNvSpPr>
            <p:nvPr/>
          </p:nvSpPr>
          <p:spPr bwMode="auto">
            <a:xfrm flipH="1">
              <a:off x="4317" y="327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0" name="Line 948"/>
            <p:cNvSpPr>
              <a:spLocks noChangeShapeType="1"/>
            </p:cNvSpPr>
            <p:nvPr/>
          </p:nvSpPr>
          <p:spPr bwMode="auto">
            <a:xfrm>
              <a:off x="3732" y="3501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1" name="Line 949"/>
            <p:cNvSpPr>
              <a:spLocks noChangeShapeType="1"/>
            </p:cNvSpPr>
            <p:nvPr/>
          </p:nvSpPr>
          <p:spPr bwMode="auto">
            <a:xfrm flipH="1">
              <a:off x="3561" y="3711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2" name="Line 950"/>
            <p:cNvSpPr>
              <a:spLocks noChangeShapeType="1"/>
            </p:cNvSpPr>
            <p:nvPr/>
          </p:nvSpPr>
          <p:spPr bwMode="auto">
            <a:xfrm flipH="1">
              <a:off x="3561" y="3711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3" name="Line 951"/>
            <p:cNvSpPr>
              <a:spLocks noChangeShapeType="1"/>
            </p:cNvSpPr>
            <p:nvPr/>
          </p:nvSpPr>
          <p:spPr bwMode="auto">
            <a:xfrm>
              <a:off x="3345" y="3935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4" name="Line 952"/>
            <p:cNvSpPr>
              <a:spLocks noChangeShapeType="1"/>
            </p:cNvSpPr>
            <p:nvPr/>
          </p:nvSpPr>
          <p:spPr bwMode="auto">
            <a:xfrm>
              <a:off x="3345" y="3935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5" name="Line 953"/>
            <p:cNvSpPr>
              <a:spLocks noChangeShapeType="1"/>
            </p:cNvSpPr>
            <p:nvPr/>
          </p:nvSpPr>
          <p:spPr bwMode="auto">
            <a:xfrm>
              <a:off x="4119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6" name="Line 954"/>
            <p:cNvSpPr>
              <a:spLocks noChangeShapeType="1"/>
            </p:cNvSpPr>
            <p:nvPr/>
          </p:nvSpPr>
          <p:spPr bwMode="auto">
            <a:xfrm>
              <a:off x="4119" y="327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7" name="Line 955"/>
            <p:cNvSpPr>
              <a:spLocks noChangeShapeType="1"/>
            </p:cNvSpPr>
            <p:nvPr/>
          </p:nvSpPr>
          <p:spPr bwMode="auto">
            <a:xfrm>
              <a:off x="4515" y="3046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8" name="Line 956"/>
            <p:cNvSpPr>
              <a:spLocks noChangeShapeType="1"/>
            </p:cNvSpPr>
            <p:nvPr/>
          </p:nvSpPr>
          <p:spPr bwMode="auto">
            <a:xfrm>
              <a:off x="4515" y="3046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89" name="Line 957"/>
            <p:cNvSpPr>
              <a:spLocks noChangeShapeType="1"/>
            </p:cNvSpPr>
            <p:nvPr/>
          </p:nvSpPr>
          <p:spPr bwMode="auto">
            <a:xfrm flipV="1">
              <a:off x="3705" y="3396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0" name="Line 958"/>
            <p:cNvSpPr>
              <a:spLocks noChangeShapeType="1"/>
            </p:cNvSpPr>
            <p:nvPr/>
          </p:nvSpPr>
          <p:spPr bwMode="auto">
            <a:xfrm flipH="1">
              <a:off x="3534" y="3501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1" name="Line 959"/>
            <p:cNvSpPr>
              <a:spLocks noChangeShapeType="1"/>
            </p:cNvSpPr>
            <p:nvPr/>
          </p:nvSpPr>
          <p:spPr bwMode="auto">
            <a:xfrm>
              <a:off x="3336" y="3711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2" name="Line 960"/>
            <p:cNvSpPr>
              <a:spLocks noChangeShapeType="1"/>
            </p:cNvSpPr>
            <p:nvPr/>
          </p:nvSpPr>
          <p:spPr bwMode="auto">
            <a:xfrm flipH="1">
              <a:off x="3948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3" name="Line 961"/>
            <p:cNvSpPr>
              <a:spLocks noChangeShapeType="1"/>
            </p:cNvSpPr>
            <p:nvPr/>
          </p:nvSpPr>
          <p:spPr bwMode="auto">
            <a:xfrm flipH="1">
              <a:off x="3948" y="3270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4" name="Line 962"/>
            <p:cNvSpPr>
              <a:spLocks noChangeShapeType="1"/>
            </p:cNvSpPr>
            <p:nvPr/>
          </p:nvSpPr>
          <p:spPr bwMode="auto">
            <a:xfrm flipH="1">
              <a:off x="4317" y="3046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5" name="Line 963"/>
            <p:cNvSpPr>
              <a:spLocks noChangeShapeType="1"/>
            </p:cNvSpPr>
            <p:nvPr/>
          </p:nvSpPr>
          <p:spPr bwMode="auto">
            <a:xfrm flipH="1">
              <a:off x="4317" y="3046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6" name="Line 964"/>
            <p:cNvSpPr>
              <a:spLocks noChangeShapeType="1"/>
            </p:cNvSpPr>
            <p:nvPr/>
          </p:nvSpPr>
          <p:spPr bwMode="auto">
            <a:xfrm>
              <a:off x="3345" y="3487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7" name="Line 965"/>
            <p:cNvSpPr>
              <a:spLocks noChangeShapeType="1"/>
            </p:cNvSpPr>
            <p:nvPr/>
          </p:nvSpPr>
          <p:spPr bwMode="auto">
            <a:xfrm>
              <a:off x="3318" y="3508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8" name="Line 966"/>
            <p:cNvSpPr>
              <a:spLocks noChangeShapeType="1"/>
            </p:cNvSpPr>
            <p:nvPr/>
          </p:nvSpPr>
          <p:spPr bwMode="auto">
            <a:xfrm flipV="1">
              <a:off x="3723" y="3270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8999" name="Line 967"/>
            <p:cNvSpPr>
              <a:spLocks noChangeShapeType="1"/>
            </p:cNvSpPr>
            <p:nvPr/>
          </p:nvSpPr>
          <p:spPr bwMode="auto">
            <a:xfrm>
              <a:off x="4128" y="306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0" name="Line 968"/>
            <p:cNvSpPr>
              <a:spLocks noChangeShapeType="1"/>
            </p:cNvSpPr>
            <p:nvPr/>
          </p:nvSpPr>
          <p:spPr bwMode="auto">
            <a:xfrm>
              <a:off x="4128" y="306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1" name="Line 969"/>
            <p:cNvSpPr>
              <a:spLocks noChangeShapeType="1"/>
            </p:cNvSpPr>
            <p:nvPr/>
          </p:nvSpPr>
          <p:spPr bwMode="auto">
            <a:xfrm flipH="1">
              <a:off x="3534" y="3277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2" name="Line 970"/>
            <p:cNvSpPr>
              <a:spLocks noChangeShapeType="1"/>
            </p:cNvSpPr>
            <p:nvPr/>
          </p:nvSpPr>
          <p:spPr bwMode="auto">
            <a:xfrm flipH="1">
              <a:off x="3930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3" name="Line 971"/>
            <p:cNvSpPr>
              <a:spLocks noChangeShapeType="1"/>
            </p:cNvSpPr>
            <p:nvPr/>
          </p:nvSpPr>
          <p:spPr bwMode="auto">
            <a:xfrm flipH="1">
              <a:off x="3930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4" name="Line 972"/>
            <p:cNvSpPr>
              <a:spLocks noChangeShapeType="1"/>
            </p:cNvSpPr>
            <p:nvPr/>
          </p:nvSpPr>
          <p:spPr bwMode="auto">
            <a:xfrm>
              <a:off x="3336" y="327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5" name="Line 973"/>
            <p:cNvSpPr>
              <a:spLocks noChangeShapeType="1"/>
            </p:cNvSpPr>
            <p:nvPr/>
          </p:nvSpPr>
          <p:spPr bwMode="auto">
            <a:xfrm>
              <a:off x="3336" y="327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6" name="Line 974"/>
            <p:cNvSpPr>
              <a:spLocks noChangeShapeType="1"/>
            </p:cNvSpPr>
            <p:nvPr/>
          </p:nvSpPr>
          <p:spPr bwMode="auto">
            <a:xfrm>
              <a:off x="3732" y="3053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7" name="Line 975"/>
            <p:cNvSpPr>
              <a:spLocks noChangeShapeType="1"/>
            </p:cNvSpPr>
            <p:nvPr/>
          </p:nvSpPr>
          <p:spPr bwMode="auto">
            <a:xfrm>
              <a:off x="3732" y="3053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8" name="Line 976"/>
            <p:cNvSpPr>
              <a:spLocks noChangeShapeType="1"/>
            </p:cNvSpPr>
            <p:nvPr/>
          </p:nvSpPr>
          <p:spPr bwMode="auto">
            <a:xfrm flipH="1">
              <a:off x="3534" y="305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09" name="Line 977"/>
            <p:cNvSpPr>
              <a:spLocks noChangeShapeType="1"/>
            </p:cNvSpPr>
            <p:nvPr/>
          </p:nvSpPr>
          <p:spPr bwMode="auto">
            <a:xfrm flipH="1">
              <a:off x="3534" y="3053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0" name="Freeform 978"/>
            <p:cNvSpPr>
              <a:spLocks/>
            </p:cNvSpPr>
            <p:nvPr/>
          </p:nvSpPr>
          <p:spPr bwMode="auto">
            <a:xfrm>
              <a:off x="4677" y="390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18 w 45"/>
                <a:gd name="T27" fmla="*/ 0 h 42"/>
                <a:gd name="T28" fmla="*/ 27 w 45"/>
                <a:gd name="T29" fmla="*/ 0 h 42"/>
                <a:gd name="T30" fmla="*/ 27 w 45"/>
                <a:gd name="T31" fmla="*/ 7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1" name="Freeform 979"/>
            <p:cNvSpPr>
              <a:spLocks/>
            </p:cNvSpPr>
            <p:nvPr/>
          </p:nvSpPr>
          <p:spPr bwMode="auto">
            <a:xfrm>
              <a:off x="4677" y="390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7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2" name="Freeform 980"/>
            <p:cNvSpPr>
              <a:spLocks/>
            </p:cNvSpPr>
            <p:nvPr/>
          </p:nvSpPr>
          <p:spPr bwMode="auto">
            <a:xfrm>
              <a:off x="4677" y="390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18 w 45"/>
                <a:gd name="T27" fmla="*/ 0 h 42"/>
                <a:gd name="T28" fmla="*/ 27 w 45"/>
                <a:gd name="T29" fmla="*/ 0 h 42"/>
                <a:gd name="T30" fmla="*/ 27 w 45"/>
                <a:gd name="T31" fmla="*/ 7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3" name="Freeform 981"/>
            <p:cNvSpPr>
              <a:spLocks/>
            </p:cNvSpPr>
            <p:nvPr/>
          </p:nvSpPr>
          <p:spPr bwMode="auto">
            <a:xfrm>
              <a:off x="4677" y="390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7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4" name="Line 982"/>
            <p:cNvSpPr>
              <a:spLocks noChangeShapeType="1"/>
            </p:cNvSpPr>
            <p:nvPr/>
          </p:nvSpPr>
          <p:spPr bwMode="auto">
            <a:xfrm>
              <a:off x="3345" y="306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5" name="Line 983"/>
            <p:cNvSpPr>
              <a:spLocks noChangeShapeType="1"/>
            </p:cNvSpPr>
            <p:nvPr/>
          </p:nvSpPr>
          <p:spPr bwMode="auto">
            <a:xfrm>
              <a:off x="3345" y="306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6" name="Line 984"/>
            <p:cNvSpPr>
              <a:spLocks noChangeShapeType="1"/>
            </p:cNvSpPr>
            <p:nvPr/>
          </p:nvSpPr>
          <p:spPr bwMode="auto">
            <a:xfrm flipH="1" flipV="1">
              <a:off x="4686" y="374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7" name="Line 985"/>
            <p:cNvSpPr>
              <a:spLocks noChangeShapeType="1"/>
            </p:cNvSpPr>
            <p:nvPr/>
          </p:nvSpPr>
          <p:spPr bwMode="auto">
            <a:xfrm flipH="1" flipV="1">
              <a:off x="4686" y="374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8" name="Freeform 986"/>
            <p:cNvSpPr>
              <a:spLocks/>
            </p:cNvSpPr>
            <p:nvPr/>
          </p:nvSpPr>
          <p:spPr bwMode="auto">
            <a:xfrm>
              <a:off x="4875" y="358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27 w 36"/>
                <a:gd name="T5" fmla="*/ 28 h 28"/>
                <a:gd name="T6" fmla="*/ 18 w 36"/>
                <a:gd name="T7" fmla="*/ 28 h 28"/>
                <a:gd name="T8" fmla="*/ 9 w 36"/>
                <a:gd name="T9" fmla="*/ 28 h 28"/>
                <a:gd name="T10" fmla="*/ 0 w 36"/>
                <a:gd name="T11" fmla="*/ 21 h 28"/>
                <a:gd name="T12" fmla="*/ 0 w 36"/>
                <a:gd name="T13" fmla="*/ 14 h 28"/>
                <a:gd name="T14" fmla="*/ 9 w 36"/>
                <a:gd name="T15" fmla="*/ 7 h 28"/>
                <a:gd name="T16" fmla="*/ 9 w 36"/>
                <a:gd name="T17" fmla="*/ 0 h 28"/>
                <a:gd name="T18" fmla="*/ 18 w 36"/>
                <a:gd name="T19" fmla="*/ 0 h 28"/>
                <a:gd name="T20" fmla="*/ 27 w 36"/>
                <a:gd name="T21" fmla="*/ 0 h 28"/>
                <a:gd name="T22" fmla="*/ 27 w 36"/>
                <a:gd name="T23" fmla="*/ 7 h 28"/>
                <a:gd name="T24" fmla="*/ 36 w 36"/>
                <a:gd name="T2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19" name="Freeform 987"/>
            <p:cNvSpPr>
              <a:spLocks/>
            </p:cNvSpPr>
            <p:nvPr/>
          </p:nvSpPr>
          <p:spPr bwMode="auto">
            <a:xfrm>
              <a:off x="4875" y="358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36 w 36"/>
                <a:gd name="T5" fmla="*/ 21 h 28"/>
                <a:gd name="T6" fmla="*/ 36 w 36"/>
                <a:gd name="T7" fmla="*/ 21 h 28"/>
                <a:gd name="T8" fmla="*/ 27 w 36"/>
                <a:gd name="T9" fmla="*/ 28 h 28"/>
                <a:gd name="T10" fmla="*/ 27 w 36"/>
                <a:gd name="T11" fmla="*/ 28 h 28"/>
                <a:gd name="T12" fmla="*/ 27 w 36"/>
                <a:gd name="T13" fmla="*/ 28 h 28"/>
                <a:gd name="T14" fmla="*/ 27 w 36"/>
                <a:gd name="T15" fmla="*/ 28 h 28"/>
                <a:gd name="T16" fmla="*/ 18 w 36"/>
                <a:gd name="T17" fmla="*/ 28 h 28"/>
                <a:gd name="T18" fmla="*/ 9 w 36"/>
                <a:gd name="T19" fmla="*/ 28 h 28"/>
                <a:gd name="T20" fmla="*/ 9 w 36"/>
                <a:gd name="T21" fmla="*/ 28 h 28"/>
                <a:gd name="T22" fmla="*/ 9 w 36"/>
                <a:gd name="T23" fmla="*/ 28 h 28"/>
                <a:gd name="T24" fmla="*/ 9 w 36"/>
                <a:gd name="T25" fmla="*/ 28 h 28"/>
                <a:gd name="T26" fmla="*/ 0 w 36"/>
                <a:gd name="T27" fmla="*/ 21 h 28"/>
                <a:gd name="T28" fmla="*/ 0 w 36"/>
                <a:gd name="T29" fmla="*/ 21 h 28"/>
                <a:gd name="T30" fmla="*/ 0 w 36"/>
                <a:gd name="T31" fmla="*/ 21 h 28"/>
                <a:gd name="T32" fmla="*/ 0 w 36"/>
                <a:gd name="T33" fmla="*/ 14 h 28"/>
                <a:gd name="T34" fmla="*/ 0 w 36"/>
                <a:gd name="T35" fmla="*/ 14 h 28"/>
                <a:gd name="T36" fmla="*/ 0 w 36"/>
                <a:gd name="T37" fmla="*/ 14 h 28"/>
                <a:gd name="T38" fmla="*/ 0 w 36"/>
                <a:gd name="T39" fmla="*/ 14 h 28"/>
                <a:gd name="T40" fmla="*/ 9 w 36"/>
                <a:gd name="T41" fmla="*/ 7 h 28"/>
                <a:gd name="T42" fmla="*/ 9 w 36"/>
                <a:gd name="T43" fmla="*/ 7 h 28"/>
                <a:gd name="T44" fmla="*/ 9 w 36"/>
                <a:gd name="T45" fmla="*/ 0 h 28"/>
                <a:gd name="T46" fmla="*/ 9 w 36"/>
                <a:gd name="T47" fmla="*/ 0 h 28"/>
                <a:gd name="T48" fmla="*/ 18 w 36"/>
                <a:gd name="T49" fmla="*/ 0 h 28"/>
                <a:gd name="T50" fmla="*/ 27 w 36"/>
                <a:gd name="T51" fmla="*/ 0 h 28"/>
                <a:gd name="T52" fmla="*/ 27 w 36"/>
                <a:gd name="T53" fmla="*/ 0 h 28"/>
                <a:gd name="T54" fmla="*/ 27 w 36"/>
                <a:gd name="T55" fmla="*/ 7 h 28"/>
                <a:gd name="T56" fmla="*/ 27 w 36"/>
                <a:gd name="T57" fmla="*/ 7 h 28"/>
                <a:gd name="T58" fmla="*/ 36 w 36"/>
                <a:gd name="T59" fmla="*/ 14 h 28"/>
                <a:gd name="T60" fmla="*/ 36 w 36"/>
                <a:gd name="T61" fmla="*/ 14 h 28"/>
                <a:gd name="T62" fmla="*/ 36 w 36"/>
                <a:gd name="T63" fmla="*/ 14 h 28"/>
                <a:gd name="T64" fmla="*/ 36 w 36"/>
                <a:gd name="T65" fmla="*/ 14 h 28"/>
                <a:gd name="T66" fmla="*/ 36 w 36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0" name="Line 988"/>
            <p:cNvSpPr>
              <a:spLocks noChangeShapeType="1"/>
            </p:cNvSpPr>
            <p:nvPr/>
          </p:nvSpPr>
          <p:spPr bwMode="auto">
            <a:xfrm flipH="1">
              <a:off x="4722" y="3606"/>
              <a:ext cx="153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1" name="Freeform 989"/>
            <p:cNvSpPr>
              <a:spLocks/>
            </p:cNvSpPr>
            <p:nvPr/>
          </p:nvSpPr>
          <p:spPr bwMode="auto">
            <a:xfrm>
              <a:off x="4641" y="36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56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2 h 63"/>
                <a:gd name="T24" fmla="*/ 0 w 81"/>
                <a:gd name="T25" fmla="*/ 35 h 63"/>
                <a:gd name="T26" fmla="*/ 9 w 81"/>
                <a:gd name="T27" fmla="*/ 28 h 63"/>
                <a:gd name="T28" fmla="*/ 9 w 81"/>
                <a:gd name="T29" fmla="*/ 21 h 63"/>
                <a:gd name="T30" fmla="*/ 18 w 81"/>
                <a:gd name="T31" fmla="*/ 14 h 63"/>
                <a:gd name="T32" fmla="*/ 27 w 81"/>
                <a:gd name="T33" fmla="*/ 7 h 63"/>
                <a:gd name="T34" fmla="*/ 36 w 81"/>
                <a:gd name="T35" fmla="*/ 0 h 63"/>
                <a:gd name="T36" fmla="*/ 45 w 81"/>
                <a:gd name="T37" fmla="*/ 0 h 63"/>
                <a:gd name="T38" fmla="*/ 54 w 81"/>
                <a:gd name="T39" fmla="*/ 0 h 63"/>
                <a:gd name="T40" fmla="*/ 63 w 81"/>
                <a:gd name="T41" fmla="*/ 7 h 63"/>
                <a:gd name="T42" fmla="*/ 72 w 81"/>
                <a:gd name="T43" fmla="*/ 14 h 63"/>
                <a:gd name="T44" fmla="*/ 81 w 81"/>
                <a:gd name="T45" fmla="*/ 21 h 63"/>
                <a:gd name="T46" fmla="*/ 81 w 81"/>
                <a:gd name="T47" fmla="*/ 28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2" name="Freeform 990"/>
            <p:cNvSpPr>
              <a:spLocks/>
            </p:cNvSpPr>
            <p:nvPr/>
          </p:nvSpPr>
          <p:spPr bwMode="auto">
            <a:xfrm>
              <a:off x="4641" y="368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63 h 63"/>
                <a:gd name="T24" fmla="*/ 18 w 81"/>
                <a:gd name="T25" fmla="*/ 56 h 63"/>
                <a:gd name="T26" fmla="*/ 9 w 81"/>
                <a:gd name="T27" fmla="*/ 56 h 63"/>
                <a:gd name="T28" fmla="*/ 9 w 81"/>
                <a:gd name="T29" fmla="*/ 42 h 63"/>
                <a:gd name="T30" fmla="*/ 9 w 81"/>
                <a:gd name="T31" fmla="*/ 42 h 63"/>
                <a:gd name="T32" fmla="*/ 0 w 81"/>
                <a:gd name="T33" fmla="*/ 35 h 63"/>
                <a:gd name="T34" fmla="*/ 9 w 81"/>
                <a:gd name="T35" fmla="*/ 28 h 63"/>
                <a:gd name="T36" fmla="*/ 9 w 81"/>
                <a:gd name="T37" fmla="*/ 21 h 63"/>
                <a:gd name="T38" fmla="*/ 9 w 81"/>
                <a:gd name="T39" fmla="*/ 21 h 63"/>
                <a:gd name="T40" fmla="*/ 18 w 81"/>
                <a:gd name="T41" fmla="*/ 14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81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8" y="1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3" name="Freeform 991"/>
            <p:cNvSpPr>
              <a:spLocks/>
            </p:cNvSpPr>
            <p:nvPr/>
          </p:nvSpPr>
          <p:spPr bwMode="auto">
            <a:xfrm>
              <a:off x="4281" y="391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35 h 35"/>
                <a:gd name="T8" fmla="*/ 36 w 45"/>
                <a:gd name="T9" fmla="*/ 35 h 35"/>
                <a:gd name="T10" fmla="*/ 27 w 45"/>
                <a:gd name="T11" fmla="*/ 35 h 35"/>
                <a:gd name="T12" fmla="*/ 18 w 45"/>
                <a:gd name="T13" fmla="*/ 35 h 35"/>
                <a:gd name="T14" fmla="*/ 9 w 45"/>
                <a:gd name="T15" fmla="*/ 35 h 35"/>
                <a:gd name="T16" fmla="*/ 0 w 45"/>
                <a:gd name="T17" fmla="*/ 28 h 35"/>
                <a:gd name="T18" fmla="*/ 0 w 45"/>
                <a:gd name="T19" fmla="*/ 21 h 35"/>
                <a:gd name="T20" fmla="*/ 0 w 45"/>
                <a:gd name="T21" fmla="*/ 14 h 35"/>
                <a:gd name="T22" fmla="*/ 0 w 45"/>
                <a:gd name="T23" fmla="*/ 7 h 35"/>
                <a:gd name="T24" fmla="*/ 9 w 45"/>
                <a:gd name="T25" fmla="*/ 0 h 35"/>
                <a:gd name="T26" fmla="*/ 18 w 45"/>
                <a:gd name="T27" fmla="*/ 0 h 35"/>
                <a:gd name="T28" fmla="*/ 27 w 45"/>
                <a:gd name="T29" fmla="*/ 0 h 35"/>
                <a:gd name="T30" fmla="*/ 36 w 45"/>
                <a:gd name="T31" fmla="*/ 0 h 35"/>
                <a:gd name="T32" fmla="*/ 45 w 45"/>
                <a:gd name="T33" fmla="*/ 0 h 35"/>
                <a:gd name="T34" fmla="*/ 45 w 45"/>
                <a:gd name="T35" fmla="*/ 7 h 35"/>
                <a:gd name="T36" fmla="*/ 45 w 45"/>
                <a:gd name="T3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4" name="Freeform 992"/>
            <p:cNvSpPr>
              <a:spLocks/>
            </p:cNvSpPr>
            <p:nvPr/>
          </p:nvSpPr>
          <p:spPr bwMode="auto">
            <a:xfrm>
              <a:off x="4281" y="391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28 h 35"/>
                <a:gd name="T8" fmla="*/ 45 w 45"/>
                <a:gd name="T9" fmla="*/ 35 h 35"/>
                <a:gd name="T10" fmla="*/ 36 w 45"/>
                <a:gd name="T11" fmla="*/ 35 h 35"/>
                <a:gd name="T12" fmla="*/ 36 w 45"/>
                <a:gd name="T13" fmla="*/ 35 h 35"/>
                <a:gd name="T14" fmla="*/ 27 w 45"/>
                <a:gd name="T15" fmla="*/ 35 h 35"/>
                <a:gd name="T16" fmla="*/ 27 w 45"/>
                <a:gd name="T17" fmla="*/ 35 h 35"/>
                <a:gd name="T18" fmla="*/ 18 w 45"/>
                <a:gd name="T19" fmla="*/ 35 h 35"/>
                <a:gd name="T20" fmla="*/ 18 w 45"/>
                <a:gd name="T21" fmla="*/ 35 h 35"/>
                <a:gd name="T22" fmla="*/ 9 w 45"/>
                <a:gd name="T23" fmla="*/ 35 h 35"/>
                <a:gd name="T24" fmla="*/ 9 w 45"/>
                <a:gd name="T25" fmla="*/ 35 h 35"/>
                <a:gd name="T26" fmla="*/ 0 w 45"/>
                <a:gd name="T27" fmla="*/ 28 h 35"/>
                <a:gd name="T28" fmla="*/ 0 w 45"/>
                <a:gd name="T29" fmla="*/ 28 h 35"/>
                <a:gd name="T30" fmla="*/ 0 w 45"/>
                <a:gd name="T31" fmla="*/ 21 h 35"/>
                <a:gd name="T32" fmla="*/ 0 w 45"/>
                <a:gd name="T33" fmla="*/ 14 h 35"/>
                <a:gd name="T34" fmla="*/ 0 w 45"/>
                <a:gd name="T35" fmla="*/ 14 h 35"/>
                <a:gd name="T36" fmla="*/ 0 w 45"/>
                <a:gd name="T37" fmla="*/ 7 h 35"/>
                <a:gd name="T38" fmla="*/ 0 w 45"/>
                <a:gd name="T39" fmla="*/ 7 h 35"/>
                <a:gd name="T40" fmla="*/ 9 w 45"/>
                <a:gd name="T41" fmla="*/ 0 h 35"/>
                <a:gd name="T42" fmla="*/ 9 w 45"/>
                <a:gd name="T43" fmla="*/ 0 h 35"/>
                <a:gd name="T44" fmla="*/ 18 w 45"/>
                <a:gd name="T45" fmla="*/ 0 h 35"/>
                <a:gd name="T46" fmla="*/ 18 w 45"/>
                <a:gd name="T47" fmla="*/ 0 h 35"/>
                <a:gd name="T48" fmla="*/ 27 w 45"/>
                <a:gd name="T49" fmla="*/ 0 h 35"/>
                <a:gd name="T50" fmla="*/ 27 w 45"/>
                <a:gd name="T51" fmla="*/ 0 h 35"/>
                <a:gd name="T52" fmla="*/ 36 w 45"/>
                <a:gd name="T53" fmla="*/ 0 h 35"/>
                <a:gd name="T54" fmla="*/ 36 w 45"/>
                <a:gd name="T55" fmla="*/ 0 h 35"/>
                <a:gd name="T56" fmla="*/ 45 w 45"/>
                <a:gd name="T57" fmla="*/ 0 h 35"/>
                <a:gd name="T58" fmla="*/ 45 w 45"/>
                <a:gd name="T59" fmla="*/ 7 h 35"/>
                <a:gd name="T60" fmla="*/ 45 w 45"/>
                <a:gd name="T61" fmla="*/ 7 h 35"/>
                <a:gd name="T62" fmla="*/ 45 w 45"/>
                <a:gd name="T63" fmla="*/ 14 h 35"/>
                <a:gd name="T64" fmla="*/ 45 w 45"/>
                <a:gd name="T65" fmla="*/ 14 h 35"/>
                <a:gd name="T66" fmla="*/ 45 w 45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5" name="Freeform 993"/>
            <p:cNvSpPr>
              <a:spLocks/>
            </p:cNvSpPr>
            <p:nvPr/>
          </p:nvSpPr>
          <p:spPr bwMode="auto">
            <a:xfrm>
              <a:off x="4281" y="391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35 h 35"/>
                <a:gd name="T8" fmla="*/ 36 w 45"/>
                <a:gd name="T9" fmla="*/ 35 h 35"/>
                <a:gd name="T10" fmla="*/ 27 w 45"/>
                <a:gd name="T11" fmla="*/ 35 h 35"/>
                <a:gd name="T12" fmla="*/ 18 w 45"/>
                <a:gd name="T13" fmla="*/ 35 h 35"/>
                <a:gd name="T14" fmla="*/ 9 w 45"/>
                <a:gd name="T15" fmla="*/ 35 h 35"/>
                <a:gd name="T16" fmla="*/ 0 w 45"/>
                <a:gd name="T17" fmla="*/ 28 h 35"/>
                <a:gd name="T18" fmla="*/ 0 w 45"/>
                <a:gd name="T19" fmla="*/ 21 h 35"/>
                <a:gd name="T20" fmla="*/ 0 w 45"/>
                <a:gd name="T21" fmla="*/ 14 h 35"/>
                <a:gd name="T22" fmla="*/ 0 w 45"/>
                <a:gd name="T23" fmla="*/ 7 h 35"/>
                <a:gd name="T24" fmla="*/ 9 w 45"/>
                <a:gd name="T25" fmla="*/ 0 h 35"/>
                <a:gd name="T26" fmla="*/ 18 w 45"/>
                <a:gd name="T27" fmla="*/ 0 h 35"/>
                <a:gd name="T28" fmla="*/ 27 w 45"/>
                <a:gd name="T29" fmla="*/ 0 h 35"/>
                <a:gd name="T30" fmla="*/ 36 w 45"/>
                <a:gd name="T31" fmla="*/ 0 h 35"/>
                <a:gd name="T32" fmla="*/ 45 w 45"/>
                <a:gd name="T33" fmla="*/ 0 h 35"/>
                <a:gd name="T34" fmla="*/ 45 w 45"/>
                <a:gd name="T35" fmla="*/ 7 h 35"/>
                <a:gd name="T36" fmla="*/ 45 w 45"/>
                <a:gd name="T3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6" name="Freeform 994"/>
            <p:cNvSpPr>
              <a:spLocks/>
            </p:cNvSpPr>
            <p:nvPr/>
          </p:nvSpPr>
          <p:spPr bwMode="auto">
            <a:xfrm>
              <a:off x="4281" y="391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28 h 35"/>
                <a:gd name="T8" fmla="*/ 45 w 45"/>
                <a:gd name="T9" fmla="*/ 35 h 35"/>
                <a:gd name="T10" fmla="*/ 36 w 45"/>
                <a:gd name="T11" fmla="*/ 35 h 35"/>
                <a:gd name="T12" fmla="*/ 36 w 45"/>
                <a:gd name="T13" fmla="*/ 35 h 35"/>
                <a:gd name="T14" fmla="*/ 27 w 45"/>
                <a:gd name="T15" fmla="*/ 35 h 35"/>
                <a:gd name="T16" fmla="*/ 27 w 45"/>
                <a:gd name="T17" fmla="*/ 35 h 35"/>
                <a:gd name="T18" fmla="*/ 18 w 45"/>
                <a:gd name="T19" fmla="*/ 35 h 35"/>
                <a:gd name="T20" fmla="*/ 18 w 45"/>
                <a:gd name="T21" fmla="*/ 35 h 35"/>
                <a:gd name="T22" fmla="*/ 9 w 45"/>
                <a:gd name="T23" fmla="*/ 35 h 35"/>
                <a:gd name="T24" fmla="*/ 9 w 45"/>
                <a:gd name="T25" fmla="*/ 35 h 35"/>
                <a:gd name="T26" fmla="*/ 0 w 45"/>
                <a:gd name="T27" fmla="*/ 28 h 35"/>
                <a:gd name="T28" fmla="*/ 0 w 45"/>
                <a:gd name="T29" fmla="*/ 28 h 35"/>
                <a:gd name="T30" fmla="*/ 0 w 45"/>
                <a:gd name="T31" fmla="*/ 21 h 35"/>
                <a:gd name="T32" fmla="*/ 0 w 45"/>
                <a:gd name="T33" fmla="*/ 14 h 35"/>
                <a:gd name="T34" fmla="*/ 0 w 45"/>
                <a:gd name="T35" fmla="*/ 14 h 35"/>
                <a:gd name="T36" fmla="*/ 0 w 45"/>
                <a:gd name="T37" fmla="*/ 7 h 35"/>
                <a:gd name="T38" fmla="*/ 0 w 45"/>
                <a:gd name="T39" fmla="*/ 7 h 35"/>
                <a:gd name="T40" fmla="*/ 9 w 45"/>
                <a:gd name="T41" fmla="*/ 0 h 35"/>
                <a:gd name="T42" fmla="*/ 9 w 45"/>
                <a:gd name="T43" fmla="*/ 0 h 35"/>
                <a:gd name="T44" fmla="*/ 18 w 45"/>
                <a:gd name="T45" fmla="*/ 0 h 35"/>
                <a:gd name="T46" fmla="*/ 18 w 45"/>
                <a:gd name="T47" fmla="*/ 0 h 35"/>
                <a:gd name="T48" fmla="*/ 27 w 45"/>
                <a:gd name="T49" fmla="*/ 0 h 35"/>
                <a:gd name="T50" fmla="*/ 27 w 45"/>
                <a:gd name="T51" fmla="*/ 0 h 35"/>
                <a:gd name="T52" fmla="*/ 36 w 45"/>
                <a:gd name="T53" fmla="*/ 0 h 35"/>
                <a:gd name="T54" fmla="*/ 36 w 45"/>
                <a:gd name="T55" fmla="*/ 0 h 35"/>
                <a:gd name="T56" fmla="*/ 45 w 45"/>
                <a:gd name="T57" fmla="*/ 0 h 35"/>
                <a:gd name="T58" fmla="*/ 45 w 45"/>
                <a:gd name="T59" fmla="*/ 7 h 35"/>
                <a:gd name="T60" fmla="*/ 45 w 45"/>
                <a:gd name="T61" fmla="*/ 7 h 35"/>
                <a:gd name="T62" fmla="*/ 45 w 45"/>
                <a:gd name="T63" fmla="*/ 14 h 35"/>
                <a:gd name="T64" fmla="*/ 45 w 45"/>
                <a:gd name="T65" fmla="*/ 14 h 35"/>
                <a:gd name="T66" fmla="*/ 45 w 45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7" name="Line 995"/>
            <p:cNvSpPr>
              <a:spLocks noChangeShapeType="1"/>
            </p:cNvSpPr>
            <p:nvPr/>
          </p:nvSpPr>
          <p:spPr bwMode="auto">
            <a:xfrm flipV="1">
              <a:off x="4686" y="3515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8" name="Line 996"/>
            <p:cNvSpPr>
              <a:spLocks noChangeShapeType="1"/>
            </p:cNvSpPr>
            <p:nvPr/>
          </p:nvSpPr>
          <p:spPr bwMode="auto">
            <a:xfrm flipV="1">
              <a:off x="4308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29" name="Line 997"/>
            <p:cNvSpPr>
              <a:spLocks noChangeShapeType="1"/>
            </p:cNvSpPr>
            <p:nvPr/>
          </p:nvSpPr>
          <p:spPr bwMode="auto">
            <a:xfrm flipV="1">
              <a:off x="4308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0" name="Freeform 998"/>
            <p:cNvSpPr>
              <a:spLocks/>
            </p:cNvSpPr>
            <p:nvPr/>
          </p:nvSpPr>
          <p:spPr bwMode="auto">
            <a:xfrm>
              <a:off x="4668" y="347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18 w 54"/>
                <a:gd name="T17" fmla="*/ 35 h 42"/>
                <a:gd name="T18" fmla="*/ 9 w 54"/>
                <a:gd name="T19" fmla="*/ 35 h 42"/>
                <a:gd name="T20" fmla="*/ 9 w 54"/>
                <a:gd name="T21" fmla="*/ 28 h 42"/>
                <a:gd name="T22" fmla="*/ 0 w 54"/>
                <a:gd name="T23" fmla="*/ 28 h 42"/>
                <a:gd name="T24" fmla="*/ 0 w 54"/>
                <a:gd name="T25" fmla="*/ 21 h 42"/>
                <a:gd name="T26" fmla="*/ 0 w 54"/>
                <a:gd name="T27" fmla="*/ 14 h 42"/>
                <a:gd name="T28" fmla="*/ 9 w 54"/>
                <a:gd name="T29" fmla="*/ 14 h 42"/>
                <a:gd name="T30" fmla="*/ 9 w 54"/>
                <a:gd name="T31" fmla="*/ 7 h 42"/>
                <a:gd name="T32" fmla="*/ 18 w 54"/>
                <a:gd name="T33" fmla="*/ 0 h 42"/>
                <a:gd name="T34" fmla="*/ 27 w 54"/>
                <a:gd name="T35" fmla="*/ 0 h 42"/>
                <a:gd name="T36" fmla="*/ 36 w 54"/>
                <a:gd name="T37" fmla="*/ 0 h 42"/>
                <a:gd name="T38" fmla="*/ 45 w 54"/>
                <a:gd name="T39" fmla="*/ 7 h 42"/>
                <a:gd name="T40" fmla="*/ 54 w 54"/>
                <a:gd name="T41" fmla="*/ 7 h 42"/>
                <a:gd name="T42" fmla="*/ 54 w 54"/>
                <a:gd name="T43" fmla="*/ 14 h 42"/>
                <a:gd name="T44" fmla="*/ 54 w 54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1" name="Freeform 999"/>
            <p:cNvSpPr>
              <a:spLocks/>
            </p:cNvSpPr>
            <p:nvPr/>
          </p:nvSpPr>
          <p:spPr bwMode="auto">
            <a:xfrm>
              <a:off x="4668" y="347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2" name="Freeform 1000"/>
            <p:cNvSpPr>
              <a:spLocks/>
            </p:cNvSpPr>
            <p:nvPr/>
          </p:nvSpPr>
          <p:spPr bwMode="auto">
            <a:xfrm>
              <a:off x="4272" y="36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72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49 h 63"/>
                <a:gd name="T24" fmla="*/ 9 w 81"/>
                <a:gd name="T25" fmla="*/ 49 h 63"/>
                <a:gd name="T26" fmla="*/ 9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21 h 63"/>
                <a:gd name="T36" fmla="*/ 9 w 81"/>
                <a:gd name="T37" fmla="*/ 14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72 w 81"/>
                <a:gd name="T49" fmla="*/ 0 h 63"/>
                <a:gd name="T50" fmla="*/ 72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3" name="Freeform 1001"/>
            <p:cNvSpPr>
              <a:spLocks/>
            </p:cNvSpPr>
            <p:nvPr/>
          </p:nvSpPr>
          <p:spPr bwMode="auto">
            <a:xfrm>
              <a:off x="4272" y="36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72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27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72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4" name="Line 1002"/>
            <p:cNvSpPr>
              <a:spLocks noChangeShapeType="1"/>
            </p:cNvSpPr>
            <p:nvPr/>
          </p:nvSpPr>
          <p:spPr bwMode="auto">
            <a:xfrm flipV="1">
              <a:off x="4695" y="3298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5" name="Freeform 1003"/>
            <p:cNvSpPr>
              <a:spLocks/>
            </p:cNvSpPr>
            <p:nvPr/>
          </p:nvSpPr>
          <p:spPr bwMode="auto">
            <a:xfrm>
              <a:off x="3885" y="391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6" name="Freeform 1004"/>
            <p:cNvSpPr>
              <a:spLocks/>
            </p:cNvSpPr>
            <p:nvPr/>
          </p:nvSpPr>
          <p:spPr bwMode="auto">
            <a:xfrm>
              <a:off x="3885" y="391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7" name="Freeform 1005"/>
            <p:cNvSpPr>
              <a:spLocks/>
            </p:cNvSpPr>
            <p:nvPr/>
          </p:nvSpPr>
          <p:spPr bwMode="auto">
            <a:xfrm>
              <a:off x="3885" y="391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8" name="Freeform 1006"/>
            <p:cNvSpPr>
              <a:spLocks/>
            </p:cNvSpPr>
            <p:nvPr/>
          </p:nvSpPr>
          <p:spPr bwMode="auto">
            <a:xfrm>
              <a:off x="3885" y="391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39" name="Line 1007"/>
            <p:cNvSpPr>
              <a:spLocks noChangeShapeType="1"/>
            </p:cNvSpPr>
            <p:nvPr/>
          </p:nvSpPr>
          <p:spPr bwMode="auto">
            <a:xfrm flipH="1" flipV="1">
              <a:off x="4308" y="351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0" name="Line 1008"/>
            <p:cNvSpPr>
              <a:spLocks noChangeShapeType="1"/>
            </p:cNvSpPr>
            <p:nvPr/>
          </p:nvSpPr>
          <p:spPr bwMode="auto">
            <a:xfrm flipH="1" flipV="1">
              <a:off x="4119" y="3613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1" name="Freeform 1009"/>
            <p:cNvSpPr>
              <a:spLocks/>
            </p:cNvSpPr>
            <p:nvPr/>
          </p:nvSpPr>
          <p:spPr bwMode="auto">
            <a:xfrm>
              <a:off x="4668" y="32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63 w 81"/>
                <a:gd name="T51" fmla="*/ 14 h 63"/>
                <a:gd name="T52" fmla="*/ 72 w 81"/>
                <a:gd name="T53" fmla="*/ 14 h 63"/>
                <a:gd name="T54" fmla="*/ 72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2" name="Freeform 1010"/>
            <p:cNvSpPr>
              <a:spLocks/>
            </p:cNvSpPr>
            <p:nvPr/>
          </p:nvSpPr>
          <p:spPr bwMode="auto">
            <a:xfrm>
              <a:off x="4668" y="32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63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3" name="Line 1011"/>
            <p:cNvSpPr>
              <a:spLocks noChangeShapeType="1"/>
            </p:cNvSpPr>
            <p:nvPr/>
          </p:nvSpPr>
          <p:spPr bwMode="auto">
            <a:xfrm flipH="1">
              <a:off x="4515" y="3284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4" name="Line 1012"/>
            <p:cNvSpPr>
              <a:spLocks noChangeShapeType="1"/>
            </p:cNvSpPr>
            <p:nvPr/>
          </p:nvSpPr>
          <p:spPr bwMode="auto">
            <a:xfrm flipH="1" flipV="1">
              <a:off x="3903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5" name="Line 1013"/>
            <p:cNvSpPr>
              <a:spLocks noChangeShapeType="1"/>
            </p:cNvSpPr>
            <p:nvPr/>
          </p:nvSpPr>
          <p:spPr bwMode="auto">
            <a:xfrm flipH="1" flipV="1">
              <a:off x="3903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6" name="Freeform 1014"/>
            <p:cNvSpPr>
              <a:spLocks/>
            </p:cNvSpPr>
            <p:nvPr/>
          </p:nvSpPr>
          <p:spPr bwMode="auto">
            <a:xfrm>
              <a:off x="4488" y="3375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21 h 21"/>
                <a:gd name="T6" fmla="*/ 18 w 27"/>
                <a:gd name="T7" fmla="*/ 21 h 21"/>
                <a:gd name="T8" fmla="*/ 9 w 27"/>
                <a:gd name="T9" fmla="*/ 21 h 21"/>
                <a:gd name="T10" fmla="*/ 0 w 27"/>
                <a:gd name="T11" fmla="*/ 21 h 21"/>
                <a:gd name="T12" fmla="*/ 0 w 27"/>
                <a:gd name="T13" fmla="*/ 14 h 21"/>
                <a:gd name="T14" fmla="*/ 0 w 27"/>
                <a:gd name="T15" fmla="*/ 7 h 21"/>
                <a:gd name="T16" fmla="*/ 0 w 27"/>
                <a:gd name="T17" fmla="*/ 0 h 21"/>
                <a:gd name="T18" fmla="*/ 9 w 27"/>
                <a:gd name="T19" fmla="*/ 0 h 21"/>
                <a:gd name="T20" fmla="*/ 18 w 27"/>
                <a:gd name="T21" fmla="*/ 0 h 21"/>
                <a:gd name="T22" fmla="*/ 27 w 27"/>
                <a:gd name="T23" fmla="*/ 0 h 21"/>
                <a:gd name="T24" fmla="*/ 27 w 27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7" name="Freeform 1015"/>
            <p:cNvSpPr>
              <a:spLocks/>
            </p:cNvSpPr>
            <p:nvPr/>
          </p:nvSpPr>
          <p:spPr bwMode="auto">
            <a:xfrm>
              <a:off x="4488" y="3375"/>
              <a:ext cx="27" cy="21"/>
            </a:xfrm>
            <a:custGeom>
              <a:avLst/>
              <a:gdLst>
                <a:gd name="T0" fmla="*/ 27 w 27"/>
                <a:gd name="T1" fmla="*/ 7 h 21"/>
                <a:gd name="T2" fmla="*/ 27 w 27"/>
                <a:gd name="T3" fmla="*/ 14 h 21"/>
                <a:gd name="T4" fmla="*/ 27 w 27"/>
                <a:gd name="T5" fmla="*/ 14 h 21"/>
                <a:gd name="T6" fmla="*/ 27 w 27"/>
                <a:gd name="T7" fmla="*/ 21 h 21"/>
                <a:gd name="T8" fmla="*/ 18 w 27"/>
                <a:gd name="T9" fmla="*/ 21 h 21"/>
                <a:gd name="T10" fmla="*/ 18 w 27"/>
                <a:gd name="T11" fmla="*/ 21 h 21"/>
                <a:gd name="T12" fmla="*/ 18 w 27"/>
                <a:gd name="T13" fmla="*/ 21 h 21"/>
                <a:gd name="T14" fmla="*/ 18 w 27"/>
                <a:gd name="T15" fmla="*/ 21 h 21"/>
                <a:gd name="T16" fmla="*/ 9 w 27"/>
                <a:gd name="T17" fmla="*/ 21 h 21"/>
                <a:gd name="T18" fmla="*/ 9 w 27"/>
                <a:gd name="T19" fmla="*/ 21 h 21"/>
                <a:gd name="T20" fmla="*/ 9 w 27"/>
                <a:gd name="T21" fmla="*/ 21 h 21"/>
                <a:gd name="T22" fmla="*/ 0 w 27"/>
                <a:gd name="T23" fmla="*/ 21 h 21"/>
                <a:gd name="T24" fmla="*/ 0 w 27"/>
                <a:gd name="T25" fmla="*/ 21 h 21"/>
                <a:gd name="T26" fmla="*/ 0 w 27"/>
                <a:gd name="T27" fmla="*/ 21 h 21"/>
                <a:gd name="T28" fmla="*/ 0 w 27"/>
                <a:gd name="T29" fmla="*/ 14 h 21"/>
                <a:gd name="T30" fmla="*/ 0 w 27"/>
                <a:gd name="T31" fmla="*/ 14 h 21"/>
                <a:gd name="T32" fmla="*/ 0 w 27"/>
                <a:gd name="T33" fmla="*/ 7 h 21"/>
                <a:gd name="T34" fmla="*/ 0 w 27"/>
                <a:gd name="T35" fmla="*/ 7 h 21"/>
                <a:gd name="T36" fmla="*/ 0 w 27"/>
                <a:gd name="T37" fmla="*/ 7 h 21"/>
                <a:gd name="T38" fmla="*/ 0 w 27"/>
                <a:gd name="T39" fmla="*/ 0 h 21"/>
                <a:gd name="T40" fmla="*/ 0 w 27"/>
                <a:gd name="T41" fmla="*/ 0 h 21"/>
                <a:gd name="T42" fmla="*/ 0 w 27"/>
                <a:gd name="T43" fmla="*/ 0 h 21"/>
                <a:gd name="T44" fmla="*/ 9 w 27"/>
                <a:gd name="T45" fmla="*/ 0 h 21"/>
                <a:gd name="T46" fmla="*/ 9 w 27"/>
                <a:gd name="T47" fmla="*/ 0 h 21"/>
                <a:gd name="T48" fmla="*/ 9 w 27"/>
                <a:gd name="T49" fmla="*/ 0 h 21"/>
                <a:gd name="T50" fmla="*/ 18 w 27"/>
                <a:gd name="T51" fmla="*/ 0 h 21"/>
                <a:gd name="T52" fmla="*/ 18 w 27"/>
                <a:gd name="T53" fmla="*/ 0 h 21"/>
                <a:gd name="T54" fmla="*/ 18 w 27"/>
                <a:gd name="T55" fmla="*/ 0 h 21"/>
                <a:gd name="T56" fmla="*/ 18 w 27"/>
                <a:gd name="T57" fmla="*/ 0 h 21"/>
                <a:gd name="T58" fmla="*/ 27 w 27"/>
                <a:gd name="T59" fmla="*/ 0 h 21"/>
                <a:gd name="T60" fmla="*/ 27 w 27"/>
                <a:gd name="T61" fmla="*/ 7 h 21"/>
                <a:gd name="T62" fmla="*/ 27 w 27"/>
                <a:gd name="T63" fmla="*/ 7 h 21"/>
                <a:gd name="T64" fmla="*/ 27 w 27"/>
                <a:gd name="T65" fmla="*/ 7 h 21"/>
                <a:gd name="T66" fmla="*/ 27 w 27"/>
                <a:gd name="T67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1">
                  <a:moveTo>
                    <a:pt x="27" y="7"/>
                  </a:moveTo>
                  <a:lnTo>
                    <a:pt x="2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8" name="Freeform 1016"/>
            <p:cNvSpPr>
              <a:spLocks/>
            </p:cNvSpPr>
            <p:nvPr/>
          </p:nvSpPr>
          <p:spPr bwMode="auto">
            <a:xfrm>
              <a:off x="4272" y="347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1 h 42"/>
                <a:gd name="T22" fmla="*/ 9 w 54"/>
                <a:gd name="T23" fmla="*/ 14 h 42"/>
                <a:gd name="T24" fmla="*/ 9 w 54"/>
                <a:gd name="T25" fmla="*/ 7 h 42"/>
                <a:gd name="T26" fmla="*/ 18 w 54"/>
                <a:gd name="T27" fmla="*/ 7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49" name="Freeform 1017"/>
            <p:cNvSpPr>
              <a:spLocks/>
            </p:cNvSpPr>
            <p:nvPr/>
          </p:nvSpPr>
          <p:spPr bwMode="auto">
            <a:xfrm>
              <a:off x="4272" y="347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9 w 54"/>
                <a:gd name="T31" fmla="*/ 28 h 42"/>
                <a:gd name="T32" fmla="*/ 0 w 54"/>
                <a:gd name="T33" fmla="*/ 21 h 42"/>
                <a:gd name="T34" fmla="*/ 9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0" name="Line 1018"/>
            <p:cNvSpPr>
              <a:spLocks noChangeShapeType="1"/>
            </p:cNvSpPr>
            <p:nvPr/>
          </p:nvSpPr>
          <p:spPr bwMode="auto">
            <a:xfrm flipH="1" flipV="1">
              <a:off x="4695" y="3074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1" name="Line 1019"/>
            <p:cNvSpPr>
              <a:spLocks noChangeShapeType="1"/>
            </p:cNvSpPr>
            <p:nvPr/>
          </p:nvSpPr>
          <p:spPr bwMode="auto">
            <a:xfrm flipH="1" flipV="1">
              <a:off x="4695" y="3074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2" name="Freeform 1020"/>
            <p:cNvSpPr>
              <a:spLocks/>
            </p:cNvSpPr>
            <p:nvPr/>
          </p:nvSpPr>
          <p:spPr bwMode="auto">
            <a:xfrm>
              <a:off x="4092" y="3592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27 w 36"/>
                <a:gd name="T3" fmla="*/ 21 h 28"/>
                <a:gd name="T4" fmla="*/ 18 w 36"/>
                <a:gd name="T5" fmla="*/ 21 h 28"/>
                <a:gd name="T6" fmla="*/ 18 w 36"/>
                <a:gd name="T7" fmla="*/ 28 h 28"/>
                <a:gd name="T8" fmla="*/ 18 w 36"/>
                <a:gd name="T9" fmla="*/ 21 h 28"/>
                <a:gd name="T10" fmla="*/ 9 w 36"/>
                <a:gd name="T11" fmla="*/ 21 h 28"/>
                <a:gd name="T12" fmla="*/ 0 w 36"/>
                <a:gd name="T13" fmla="*/ 21 h 28"/>
                <a:gd name="T14" fmla="*/ 0 w 36"/>
                <a:gd name="T15" fmla="*/ 14 h 28"/>
                <a:gd name="T16" fmla="*/ 0 w 36"/>
                <a:gd name="T17" fmla="*/ 7 h 28"/>
                <a:gd name="T18" fmla="*/ 9 w 36"/>
                <a:gd name="T19" fmla="*/ 7 h 28"/>
                <a:gd name="T20" fmla="*/ 9 w 36"/>
                <a:gd name="T21" fmla="*/ 0 h 28"/>
                <a:gd name="T22" fmla="*/ 18 w 36"/>
                <a:gd name="T23" fmla="*/ 0 h 28"/>
                <a:gd name="T24" fmla="*/ 27 w 36"/>
                <a:gd name="T25" fmla="*/ 0 h 28"/>
                <a:gd name="T26" fmla="*/ 27 w 36"/>
                <a:gd name="T27" fmla="*/ 7 h 28"/>
                <a:gd name="T28" fmla="*/ 36 w 36"/>
                <a:gd name="T2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3" name="Freeform 1021"/>
            <p:cNvSpPr>
              <a:spLocks/>
            </p:cNvSpPr>
            <p:nvPr/>
          </p:nvSpPr>
          <p:spPr bwMode="auto">
            <a:xfrm>
              <a:off x="4092" y="3592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14 h 28"/>
                <a:gd name="T4" fmla="*/ 27 w 36"/>
                <a:gd name="T5" fmla="*/ 21 h 28"/>
                <a:gd name="T6" fmla="*/ 27 w 36"/>
                <a:gd name="T7" fmla="*/ 21 h 28"/>
                <a:gd name="T8" fmla="*/ 27 w 36"/>
                <a:gd name="T9" fmla="*/ 21 h 28"/>
                <a:gd name="T10" fmla="*/ 27 w 36"/>
                <a:gd name="T11" fmla="*/ 21 h 28"/>
                <a:gd name="T12" fmla="*/ 27 w 36"/>
                <a:gd name="T13" fmla="*/ 21 h 28"/>
                <a:gd name="T14" fmla="*/ 18 w 36"/>
                <a:gd name="T15" fmla="*/ 21 h 28"/>
                <a:gd name="T16" fmla="*/ 18 w 36"/>
                <a:gd name="T17" fmla="*/ 28 h 28"/>
                <a:gd name="T18" fmla="*/ 18 w 36"/>
                <a:gd name="T19" fmla="*/ 21 h 28"/>
                <a:gd name="T20" fmla="*/ 9 w 36"/>
                <a:gd name="T21" fmla="*/ 21 h 28"/>
                <a:gd name="T22" fmla="*/ 9 w 36"/>
                <a:gd name="T23" fmla="*/ 21 h 28"/>
                <a:gd name="T24" fmla="*/ 0 w 36"/>
                <a:gd name="T25" fmla="*/ 21 h 28"/>
                <a:gd name="T26" fmla="*/ 0 w 36"/>
                <a:gd name="T27" fmla="*/ 21 h 28"/>
                <a:gd name="T28" fmla="*/ 0 w 36"/>
                <a:gd name="T29" fmla="*/ 21 h 28"/>
                <a:gd name="T30" fmla="*/ 0 w 36"/>
                <a:gd name="T31" fmla="*/ 14 h 28"/>
                <a:gd name="T32" fmla="*/ 0 w 36"/>
                <a:gd name="T33" fmla="*/ 14 h 28"/>
                <a:gd name="T34" fmla="*/ 0 w 36"/>
                <a:gd name="T35" fmla="*/ 14 h 28"/>
                <a:gd name="T36" fmla="*/ 0 w 36"/>
                <a:gd name="T37" fmla="*/ 7 h 28"/>
                <a:gd name="T38" fmla="*/ 0 w 36"/>
                <a:gd name="T39" fmla="*/ 7 h 28"/>
                <a:gd name="T40" fmla="*/ 0 w 36"/>
                <a:gd name="T41" fmla="*/ 7 h 28"/>
                <a:gd name="T42" fmla="*/ 9 w 36"/>
                <a:gd name="T43" fmla="*/ 7 h 28"/>
                <a:gd name="T44" fmla="*/ 9 w 36"/>
                <a:gd name="T45" fmla="*/ 0 h 28"/>
                <a:gd name="T46" fmla="*/ 18 w 36"/>
                <a:gd name="T47" fmla="*/ 0 h 28"/>
                <a:gd name="T48" fmla="*/ 18 w 36"/>
                <a:gd name="T49" fmla="*/ 0 h 28"/>
                <a:gd name="T50" fmla="*/ 18 w 36"/>
                <a:gd name="T51" fmla="*/ 0 h 28"/>
                <a:gd name="T52" fmla="*/ 27 w 36"/>
                <a:gd name="T53" fmla="*/ 0 h 28"/>
                <a:gd name="T54" fmla="*/ 27 w 36"/>
                <a:gd name="T55" fmla="*/ 7 h 28"/>
                <a:gd name="T56" fmla="*/ 27 w 36"/>
                <a:gd name="T57" fmla="*/ 7 h 28"/>
                <a:gd name="T58" fmla="*/ 27 w 36"/>
                <a:gd name="T59" fmla="*/ 7 h 28"/>
                <a:gd name="T60" fmla="*/ 27 w 36"/>
                <a:gd name="T61" fmla="*/ 7 h 28"/>
                <a:gd name="T62" fmla="*/ 36 w 36"/>
                <a:gd name="T63" fmla="*/ 14 h 28"/>
                <a:gd name="T64" fmla="*/ 36 w 36"/>
                <a:gd name="T65" fmla="*/ 14 h 28"/>
                <a:gd name="T66" fmla="*/ 36 w 36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4" name="Line 1022"/>
            <p:cNvSpPr>
              <a:spLocks noChangeShapeType="1"/>
            </p:cNvSpPr>
            <p:nvPr/>
          </p:nvSpPr>
          <p:spPr bwMode="auto">
            <a:xfrm flipH="1">
              <a:off x="3930" y="3613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5" name="Freeform 1023"/>
            <p:cNvSpPr>
              <a:spLocks/>
            </p:cNvSpPr>
            <p:nvPr/>
          </p:nvSpPr>
          <p:spPr bwMode="auto">
            <a:xfrm>
              <a:off x="3858" y="36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14 h 63"/>
                <a:gd name="T36" fmla="*/ 18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6" name="Freeform 1024"/>
            <p:cNvSpPr>
              <a:spLocks/>
            </p:cNvSpPr>
            <p:nvPr/>
          </p:nvSpPr>
          <p:spPr bwMode="auto">
            <a:xfrm>
              <a:off x="3858" y="369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7" name="Freeform 1025"/>
            <p:cNvSpPr>
              <a:spLocks/>
            </p:cNvSpPr>
            <p:nvPr/>
          </p:nvSpPr>
          <p:spPr bwMode="auto">
            <a:xfrm>
              <a:off x="3489" y="3914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28 h 42"/>
                <a:gd name="T6" fmla="*/ 54 w 63"/>
                <a:gd name="T7" fmla="*/ 35 h 42"/>
                <a:gd name="T8" fmla="*/ 45 w 63"/>
                <a:gd name="T9" fmla="*/ 35 h 42"/>
                <a:gd name="T10" fmla="*/ 45 w 63"/>
                <a:gd name="T11" fmla="*/ 42 h 42"/>
                <a:gd name="T12" fmla="*/ 36 w 63"/>
                <a:gd name="T13" fmla="*/ 42 h 42"/>
                <a:gd name="T14" fmla="*/ 27 w 63"/>
                <a:gd name="T15" fmla="*/ 42 h 42"/>
                <a:gd name="T16" fmla="*/ 18 w 63"/>
                <a:gd name="T17" fmla="*/ 35 h 42"/>
                <a:gd name="T18" fmla="*/ 9 w 63"/>
                <a:gd name="T19" fmla="*/ 35 h 42"/>
                <a:gd name="T20" fmla="*/ 9 w 63"/>
                <a:gd name="T21" fmla="*/ 28 h 42"/>
                <a:gd name="T22" fmla="*/ 0 w 63"/>
                <a:gd name="T23" fmla="*/ 28 h 42"/>
                <a:gd name="T24" fmla="*/ 0 w 63"/>
                <a:gd name="T25" fmla="*/ 21 h 42"/>
                <a:gd name="T26" fmla="*/ 0 w 63"/>
                <a:gd name="T27" fmla="*/ 14 h 42"/>
                <a:gd name="T28" fmla="*/ 9 w 63"/>
                <a:gd name="T29" fmla="*/ 14 h 42"/>
                <a:gd name="T30" fmla="*/ 9 w 63"/>
                <a:gd name="T31" fmla="*/ 7 h 42"/>
                <a:gd name="T32" fmla="*/ 18 w 63"/>
                <a:gd name="T33" fmla="*/ 7 h 42"/>
                <a:gd name="T34" fmla="*/ 27 w 63"/>
                <a:gd name="T35" fmla="*/ 0 h 42"/>
                <a:gd name="T36" fmla="*/ 36 w 63"/>
                <a:gd name="T37" fmla="*/ 0 h 42"/>
                <a:gd name="T38" fmla="*/ 45 w 63"/>
                <a:gd name="T39" fmla="*/ 0 h 42"/>
                <a:gd name="T40" fmla="*/ 45 w 63"/>
                <a:gd name="T41" fmla="*/ 7 h 42"/>
                <a:gd name="T42" fmla="*/ 54 w 63"/>
                <a:gd name="T43" fmla="*/ 7 h 42"/>
                <a:gd name="T44" fmla="*/ 54 w 63"/>
                <a:gd name="T45" fmla="*/ 14 h 42"/>
                <a:gd name="T46" fmla="*/ 63 w 63"/>
                <a:gd name="T47" fmla="*/ 14 h 42"/>
                <a:gd name="T48" fmla="*/ 63 w 63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8" name="Freeform 1026"/>
            <p:cNvSpPr>
              <a:spLocks/>
            </p:cNvSpPr>
            <p:nvPr/>
          </p:nvSpPr>
          <p:spPr bwMode="auto">
            <a:xfrm>
              <a:off x="3489" y="3914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28 h 42"/>
                <a:gd name="T6" fmla="*/ 54 w 63"/>
                <a:gd name="T7" fmla="*/ 35 h 42"/>
                <a:gd name="T8" fmla="*/ 45 w 63"/>
                <a:gd name="T9" fmla="*/ 35 h 42"/>
                <a:gd name="T10" fmla="*/ 45 w 63"/>
                <a:gd name="T11" fmla="*/ 35 h 42"/>
                <a:gd name="T12" fmla="*/ 45 w 63"/>
                <a:gd name="T13" fmla="*/ 42 h 42"/>
                <a:gd name="T14" fmla="*/ 36 w 63"/>
                <a:gd name="T15" fmla="*/ 42 h 42"/>
                <a:gd name="T16" fmla="*/ 36 w 63"/>
                <a:gd name="T17" fmla="*/ 42 h 42"/>
                <a:gd name="T18" fmla="*/ 27 w 63"/>
                <a:gd name="T19" fmla="*/ 42 h 42"/>
                <a:gd name="T20" fmla="*/ 27 w 63"/>
                <a:gd name="T21" fmla="*/ 42 h 42"/>
                <a:gd name="T22" fmla="*/ 18 w 63"/>
                <a:gd name="T23" fmla="*/ 35 h 42"/>
                <a:gd name="T24" fmla="*/ 18 w 63"/>
                <a:gd name="T25" fmla="*/ 35 h 42"/>
                <a:gd name="T26" fmla="*/ 9 w 63"/>
                <a:gd name="T27" fmla="*/ 35 h 42"/>
                <a:gd name="T28" fmla="*/ 9 w 63"/>
                <a:gd name="T29" fmla="*/ 28 h 42"/>
                <a:gd name="T30" fmla="*/ 0 w 63"/>
                <a:gd name="T31" fmla="*/ 28 h 42"/>
                <a:gd name="T32" fmla="*/ 0 w 63"/>
                <a:gd name="T33" fmla="*/ 21 h 42"/>
                <a:gd name="T34" fmla="*/ 0 w 63"/>
                <a:gd name="T35" fmla="*/ 14 h 42"/>
                <a:gd name="T36" fmla="*/ 9 w 63"/>
                <a:gd name="T37" fmla="*/ 14 h 42"/>
                <a:gd name="T38" fmla="*/ 9 w 63"/>
                <a:gd name="T39" fmla="*/ 7 h 42"/>
                <a:gd name="T40" fmla="*/ 18 w 63"/>
                <a:gd name="T41" fmla="*/ 7 h 42"/>
                <a:gd name="T42" fmla="*/ 18 w 63"/>
                <a:gd name="T43" fmla="*/ 7 h 42"/>
                <a:gd name="T44" fmla="*/ 27 w 63"/>
                <a:gd name="T45" fmla="*/ 0 h 42"/>
                <a:gd name="T46" fmla="*/ 27 w 63"/>
                <a:gd name="T47" fmla="*/ 0 h 42"/>
                <a:gd name="T48" fmla="*/ 36 w 63"/>
                <a:gd name="T49" fmla="*/ 0 h 42"/>
                <a:gd name="T50" fmla="*/ 36 w 63"/>
                <a:gd name="T51" fmla="*/ 0 h 42"/>
                <a:gd name="T52" fmla="*/ 45 w 63"/>
                <a:gd name="T53" fmla="*/ 0 h 42"/>
                <a:gd name="T54" fmla="*/ 45 w 63"/>
                <a:gd name="T55" fmla="*/ 7 h 42"/>
                <a:gd name="T56" fmla="*/ 45 w 63"/>
                <a:gd name="T57" fmla="*/ 7 h 42"/>
                <a:gd name="T58" fmla="*/ 54 w 63"/>
                <a:gd name="T59" fmla="*/ 7 h 42"/>
                <a:gd name="T60" fmla="*/ 54 w 63"/>
                <a:gd name="T61" fmla="*/ 14 h 42"/>
                <a:gd name="T62" fmla="*/ 63 w 63"/>
                <a:gd name="T63" fmla="*/ 14 h 42"/>
                <a:gd name="T64" fmla="*/ 63 w 63"/>
                <a:gd name="T65" fmla="*/ 21 h 42"/>
                <a:gd name="T66" fmla="*/ 63 w 63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63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59" name="Freeform 1027"/>
            <p:cNvSpPr>
              <a:spLocks/>
            </p:cNvSpPr>
            <p:nvPr/>
          </p:nvSpPr>
          <p:spPr bwMode="auto">
            <a:xfrm>
              <a:off x="3489" y="3914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28 h 42"/>
                <a:gd name="T6" fmla="*/ 54 w 63"/>
                <a:gd name="T7" fmla="*/ 35 h 42"/>
                <a:gd name="T8" fmla="*/ 45 w 63"/>
                <a:gd name="T9" fmla="*/ 35 h 42"/>
                <a:gd name="T10" fmla="*/ 45 w 63"/>
                <a:gd name="T11" fmla="*/ 42 h 42"/>
                <a:gd name="T12" fmla="*/ 36 w 63"/>
                <a:gd name="T13" fmla="*/ 42 h 42"/>
                <a:gd name="T14" fmla="*/ 27 w 63"/>
                <a:gd name="T15" fmla="*/ 42 h 42"/>
                <a:gd name="T16" fmla="*/ 18 w 63"/>
                <a:gd name="T17" fmla="*/ 35 h 42"/>
                <a:gd name="T18" fmla="*/ 9 w 63"/>
                <a:gd name="T19" fmla="*/ 35 h 42"/>
                <a:gd name="T20" fmla="*/ 9 w 63"/>
                <a:gd name="T21" fmla="*/ 28 h 42"/>
                <a:gd name="T22" fmla="*/ 0 w 63"/>
                <a:gd name="T23" fmla="*/ 28 h 42"/>
                <a:gd name="T24" fmla="*/ 0 w 63"/>
                <a:gd name="T25" fmla="*/ 21 h 42"/>
                <a:gd name="T26" fmla="*/ 0 w 63"/>
                <a:gd name="T27" fmla="*/ 14 h 42"/>
                <a:gd name="T28" fmla="*/ 9 w 63"/>
                <a:gd name="T29" fmla="*/ 14 h 42"/>
                <a:gd name="T30" fmla="*/ 9 w 63"/>
                <a:gd name="T31" fmla="*/ 7 h 42"/>
                <a:gd name="T32" fmla="*/ 18 w 63"/>
                <a:gd name="T33" fmla="*/ 7 h 42"/>
                <a:gd name="T34" fmla="*/ 27 w 63"/>
                <a:gd name="T35" fmla="*/ 0 h 42"/>
                <a:gd name="T36" fmla="*/ 36 w 63"/>
                <a:gd name="T37" fmla="*/ 0 h 42"/>
                <a:gd name="T38" fmla="*/ 45 w 63"/>
                <a:gd name="T39" fmla="*/ 0 h 42"/>
                <a:gd name="T40" fmla="*/ 45 w 63"/>
                <a:gd name="T41" fmla="*/ 7 h 42"/>
                <a:gd name="T42" fmla="*/ 54 w 63"/>
                <a:gd name="T43" fmla="*/ 7 h 42"/>
                <a:gd name="T44" fmla="*/ 54 w 63"/>
                <a:gd name="T45" fmla="*/ 14 h 42"/>
                <a:gd name="T46" fmla="*/ 63 w 63"/>
                <a:gd name="T47" fmla="*/ 14 h 42"/>
                <a:gd name="T48" fmla="*/ 63 w 63"/>
                <a:gd name="T4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0" name="Freeform 1028"/>
            <p:cNvSpPr>
              <a:spLocks/>
            </p:cNvSpPr>
            <p:nvPr/>
          </p:nvSpPr>
          <p:spPr bwMode="auto">
            <a:xfrm>
              <a:off x="3489" y="3914"/>
              <a:ext cx="63" cy="42"/>
            </a:xfrm>
            <a:custGeom>
              <a:avLst/>
              <a:gdLst>
                <a:gd name="T0" fmla="*/ 63 w 63"/>
                <a:gd name="T1" fmla="*/ 21 h 42"/>
                <a:gd name="T2" fmla="*/ 63 w 63"/>
                <a:gd name="T3" fmla="*/ 28 h 42"/>
                <a:gd name="T4" fmla="*/ 54 w 63"/>
                <a:gd name="T5" fmla="*/ 28 h 42"/>
                <a:gd name="T6" fmla="*/ 54 w 63"/>
                <a:gd name="T7" fmla="*/ 35 h 42"/>
                <a:gd name="T8" fmla="*/ 45 w 63"/>
                <a:gd name="T9" fmla="*/ 35 h 42"/>
                <a:gd name="T10" fmla="*/ 45 w 63"/>
                <a:gd name="T11" fmla="*/ 35 h 42"/>
                <a:gd name="T12" fmla="*/ 45 w 63"/>
                <a:gd name="T13" fmla="*/ 42 h 42"/>
                <a:gd name="T14" fmla="*/ 36 w 63"/>
                <a:gd name="T15" fmla="*/ 42 h 42"/>
                <a:gd name="T16" fmla="*/ 36 w 63"/>
                <a:gd name="T17" fmla="*/ 42 h 42"/>
                <a:gd name="T18" fmla="*/ 27 w 63"/>
                <a:gd name="T19" fmla="*/ 42 h 42"/>
                <a:gd name="T20" fmla="*/ 27 w 63"/>
                <a:gd name="T21" fmla="*/ 42 h 42"/>
                <a:gd name="T22" fmla="*/ 18 w 63"/>
                <a:gd name="T23" fmla="*/ 35 h 42"/>
                <a:gd name="T24" fmla="*/ 18 w 63"/>
                <a:gd name="T25" fmla="*/ 35 h 42"/>
                <a:gd name="T26" fmla="*/ 9 w 63"/>
                <a:gd name="T27" fmla="*/ 35 h 42"/>
                <a:gd name="T28" fmla="*/ 9 w 63"/>
                <a:gd name="T29" fmla="*/ 28 h 42"/>
                <a:gd name="T30" fmla="*/ 0 w 63"/>
                <a:gd name="T31" fmla="*/ 28 h 42"/>
                <a:gd name="T32" fmla="*/ 0 w 63"/>
                <a:gd name="T33" fmla="*/ 21 h 42"/>
                <a:gd name="T34" fmla="*/ 0 w 63"/>
                <a:gd name="T35" fmla="*/ 14 h 42"/>
                <a:gd name="T36" fmla="*/ 9 w 63"/>
                <a:gd name="T37" fmla="*/ 14 h 42"/>
                <a:gd name="T38" fmla="*/ 9 w 63"/>
                <a:gd name="T39" fmla="*/ 7 h 42"/>
                <a:gd name="T40" fmla="*/ 18 w 63"/>
                <a:gd name="T41" fmla="*/ 7 h 42"/>
                <a:gd name="T42" fmla="*/ 18 w 63"/>
                <a:gd name="T43" fmla="*/ 7 h 42"/>
                <a:gd name="T44" fmla="*/ 27 w 63"/>
                <a:gd name="T45" fmla="*/ 0 h 42"/>
                <a:gd name="T46" fmla="*/ 27 w 63"/>
                <a:gd name="T47" fmla="*/ 0 h 42"/>
                <a:gd name="T48" fmla="*/ 36 w 63"/>
                <a:gd name="T49" fmla="*/ 0 h 42"/>
                <a:gd name="T50" fmla="*/ 36 w 63"/>
                <a:gd name="T51" fmla="*/ 0 h 42"/>
                <a:gd name="T52" fmla="*/ 45 w 63"/>
                <a:gd name="T53" fmla="*/ 0 h 42"/>
                <a:gd name="T54" fmla="*/ 45 w 63"/>
                <a:gd name="T55" fmla="*/ 7 h 42"/>
                <a:gd name="T56" fmla="*/ 45 w 63"/>
                <a:gd name="T57" fmla="*/ 7 h 42"/>
                <a:gd name="T58" fmla="*/ 54 w 63"/>
                <a:gd name="T59" fmla="*/ 7 h 42"/>
                <a:gd name="T60" fmla="*/ 54 w 63"/>
                <a:gd name="T61" fmla="*/ 14 h 42"/>
                <a:gd name="T62" fmla="*/ 63 w 63"/>
                <a:gd name="T63" fmla="*/ 14 h 42"/>
                <a:gd name="T64" fmla="*/ 63 w 63"/>
                <a:gd name="T65" fmla="*/ 21 h 42"/>
                <a:gd name="T66" fmla="*/ 63 w 63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42">
                  <a:moveTo>
                    <a:pt x="63" y="21"/>
                  </a:moveTo>
                  <a:lnTo>
                    <a:pt x="63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63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1" name="Line 1029"/>
            <p:cNvSpPr>
              <a:spLocks noChangeShapeType="1"/>
            </p:cNvSpPr>
            <p:nvPr/>
          </p:nvSpPr>
          <p:spPr bwMode="auto">
            <a:xfrm flipH="1" flipV="1">
              <a:off x="4326" y="3284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2" name="Freeform 1030"/>
            <p:cNvSpPr>
              <a:spLocks/>
            </p:cNvSpPr>
            <p:nvPr/>
          </p:nvSpPr>
          <p:spPr bwMode="auto">
            <a:xfrm>
              <a:off x="4668" y="303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9 w 54"/>
                <a:gd name="T17" fmla="*/ 28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7 h 35"/>
                <a:gd name="T28" fmla="*/ 9 w 54"/>
                <a:gd name="T29" fmla="*/ 0 h 35"/>
                <a:gd name="T30" fmla="*/ 18 w 54"/>
                <a:gd name="T31" fmla="*/ 0 h 35"/>
                <a:gd name="T32" fmla="*/ 27 w 54"/>
                <a:gd name="T33" fmla="*/ 0 h 35"/>
                <a:gd name="T34" fmla="*/ 36 w 54"/>
                <a:gd name="T35" fmla="*/ 0 h 35"/>
                <a:gd name="T36" fmla="*/ 45 w 54"/>
                <a:gd name="T37" fmla="*/ 0 h 35"/>
                <a:gd name="T38" fmla="*/ 45 w 54"/>
                <a:gd name="T39" fmla="*/ 7 h 35"/>
                <a:gd name="T40" fmla="*/ 54 w 54"/>
                <a:gd name="T41" fmla="*/ 7 h 35"/>
                <a:gd name="T42" fmla="*/ 54 w 54"/>
                <a:gd name="T43" fmla="*/ 14 h 35"/>
                <a:gd name="T44" fmla="*/ 54 w 54"/>
                <a:gd name="T4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3" name="Freeform 1031"/>
            <p:cNvSpPr>
              <a:spLocks/>
            </p:cNvSpPr>
            <p:nvPr/>
          </p:nvSpPr>
          <p:spPr bwMode="auto">
            <a:xfrm>
              <a:off x="4668" y="303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4" name="Freeform 1032"/>
            <p:cNvSpPr>
              <a:spLocks/>
            </p:cNvSpPr>
            <p:nvPr/>
          </p:nvSpPr>
          <p:spPr bwMode="auto">
            <a:xfrm>
              <a:off x="4668" y="303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9 w 54"/>
                <a:gd name="T17" fmla="*/ 28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7 h 35"/>
                <a:gd name="T28" fmla="*/ 9 w 54"/>
                <a:gd name="T29" fmla="*/ 0 h 35"/>
                <a:gd name="T30" fmla="*/ 18 w 54"/>
                <a:gd name="T31" fmla="*/ 0 h 35"/>
                <a:gd name="T32" fmla="*/ 27 w 54"/>
                <a:gd name="T33" fmla="*/ 0 h 35"/>
                <a:gd name="T34" fmla="*/ 36 w 54"/>
                <a:gd name="T35" fmla="*/ 0 h 35"/>
                <a:gd name="T36" fmla="*/ 45 w 54"/>
                <a:gd name="T37" fmla="*/ 0 h 35"/>
                <a:gd name="T38" fmla="*/ 45 w 54"/>
                <a:gd name="T39" fmla="*/ 7 h 35"/>
                <a:gd name="T40" fmla="*/ 54 w 54"/>
                <a:gd name="T41" fmla="*/ 7 h 35"/>
                <a:gd name="T42" fmla="*/ 54 w 54"/>
                <a:gd name="T43" fmla="*/ 14 h 35"/>
                <a:gd name="T44" fmla="*/ 54 w 54"/>
                <a:gd name="T4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5" name="Freeform 1033"/>
            <p:cNvSpPr>
              <a:spLocks/>
            </p:cNvSpPr>
            <p:nvPr/>
          </p:nvSpPr>
          <p:spPr bwMode="auto">
            <a:xfrm>
              <a:off x="4668" y="3039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9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9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6" name="Line 1034"/>
            <p:cNvSpPr>
              <a:spLocks noChangeShapeType="1"/>
            </p:cNvSpPr>
            <p:nvPr/>
          </p:nvSpPr>
          <p:spPr bwMode="auto">
            <a:xfrm flipH="1" flipV="1">
              <a:off x="4290" y="3305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7" name="Line 1035"/>
            <p:cNvSpPr>
              <a:spLocks noChangeShapeType="1"/>
            </p:cNvSpPr>
            <p:nvPr/>
          </p:nvSpPr>
          <p:spPr bwMode="auto">
            <a:xfrm flipV="1">
              <a:off x="3903" y="351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8" name="Line 1036"/>
            <p:cNvSpPr>
              <a:spLocks noChangeShapeType="1"/>
            </p:cNvSpPr>
            <p:nvPr/>
          </p:nvSpPr>
          <p:spPr bwMode="auto">
            <a:xfrm flipV="1">
              <a:off x="3525" y="375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69" name="Line 1037"/>
            <p:cNvSpPr>
              <a:spLocks noChangeShapeType="1"/>
            </p:cNvSpPr>
            <p:nvPr/>
          </p:nvSpPr>
          <p:spPr bwMode="auto">
            <a:xfrm flipV="1">
              <a:off x="3525" y="375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0" name="Freeform 1038"/>
            <p:cNvSpPr>
              <a:spLocks/>
            </p:cNvSpPr>
            <p:nvPr/>
          </p:nvSpPr>
          <p:spPr bwMode="auto">
            <a:xfrm>
              <a:off x="4254" y="324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56 h 63"/>
                <a:gd name="T8" fmla="*/ 54 w 72"/>
                <a:gd name="T9" fmla="*/ 56 h 63"/>
                <a:gd name="T10" fmla="*/ 45 w 72"/>
                <a:gd name="T11" fmla="*/ 63 h 63"/>
                <a:gd name="T12" fmla="*/ 36 w 72"/>
                <a:gd name="T13" fmla="*/ 63 h 63"/>
                <a:gd name="T14" fmla="*/ 27 w 72"/>
                <a:gd name="T15" fmla="*/ 63 h 63"/>
                <a:gd name="T16" fmla="*/ 18 w 72"/>
                <a:gd name="T17" fmla="*/ 56 h 63"/>
                <a:gd name="T18" fmla="*/ 9 w 72"/>
                <a:gd name="T19" fmla="*/ 56 h 63"/>
                <a:gd name="T20" fmla="*/ 0 w 72"/>
                <a:gd name="T21" fmla="*/ 42 h 63"/>
                <a:gd name="T22" fmla="*/ 0 w 72"/>
                <a:gd name="T23" fmla="*/ 35 h 63"/>
                <a:gd name="T24" fmla="*/ 0 w 72"/>
                <a:gd name="T25" fmla="*/ 28 h 63"/>
                <a:gd name="T26" fmla="*/ 0 w 72"/>
                <a:gd name="T27" fmla="*/ 21 h 63"/>
                <a:gd name="T28" fmla="*/ 0 w 72"/>
                <a:gd name="T29" fmla="*/ 7 h 63"/>
                <a:gd name="T30" fmla="*/ 9 w 72"/>
                <a:gd name="T31" fmla="*/ 7 h 63"/>
                <a:gd name="T32" fmla="*/ 18 w 72"/>
                <a:gd name="T33" fmla="*/ 0 h 63"/>
                <a:gd name="T34" fmla="*/ 27 w 72"/>
                <a:gd name="T35" fmla="*/ 0 h 63"/>
                <a:gd name="T36" fmla="*/ 36 w 72"/>
                <a:gd name="T37" fmla="*/ 0 h 63"/>
                <a:gd name="T38" fmla="*/ 45 w 72"/>
                <a:gd name="T39" fmla="*/ 0 h 63"/>
                <a:gd name="T40" fmla="*/ 54 w 72"/>
                <a:gd name="T41" fmla="*/ 0 h 63"/>
                <a:gd name="T42" fmla="*/ 63 w 72"/>
                <a:gd name="T43" fmla="*/ 0 h 63"/>
                <a:gd name="T44" fmla="*/ 63 w 72"/>
                <a:gd name="T45" fmla="*/ 7 h 63"/>
                <a:gd name="T46" fmla="*/ 72 w 72"/>
                <a:gd name="T47" fmla="*/ 7 h 63"/>
                <a:gd name="T48" fmla="*/ 72 w 72"/>
                <a:gd name="T49" fmla="*/ 21 h 63"/>
                <a:gd name="T50" fmla="*/ 72 w 72"/>
                <a:gd name="T5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1" name="Freeform 1039"/>
            <p:cNvSpPr>
              <a:spLocks/>
            </p:cNvSpPr>
            <p:nvPr/>
          </p:nvSpPr>
          <p:spPr bwMode="auto">
            <a:xfrm>
              <a:off x="4254" y="324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56 h 63"/>
                <a:gd name="T10" fmla="*/ 63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18 w 72"/>
                <a:gd name="T23" fmla="*/ 56 h 63"/>
                <a:gd name="T24" fmla="*/ 9 w 72"/>
                <a:gd name="T25" fmla="*/ 56 h 63"/>
                <a:gd name="T26" fmla="*/ 0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21 h 63"/>
                <a:gd name="T38" fmla="*/ 0 w 72"/>
                <a:gd name="T39" fmla="*/ 7 h 63"/>
                <a:gd name="T40" fmla="*/ 9 w 72"/>
                <a:gd name="T41" fmla="*/ 7 h 63"/>
                <a:gd name="T42" fmla="*/ 18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63 w 72"/>
                <a:gd name="T55" fmla="*/ 0 h 63"/>
                <a:gd name="T56" fmla="*/ 63 w 72"/>
                <a:gd name="T57" fmla="*/ 7 h 63"/>
                <a:gd name="T58" fmla="*/ 72 w 72"/>
                <a:gd name="T59" fmla="*/ 7 h 63"/>
                <a:gd name="T60" fmla="*/ 72 w 72"/>
                <a:gd name="T61" fmla="*/ 21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2" name="Freeform 1040"/>
            <p:cNvSpPr>
              <a:spLocks/>
            </p:cNvSpPr>
            <p:nvPr/>
          </p:nvSpPr>
          <p:spPr bwMode="auto">
            <a:xfrm>
              <a:off x="3885" y="348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9 w 54"/>
                <a:gd name="T17" fmla="*/ 28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0 h 35"/>
                <a:gd name="T28" fmla="*/ 18 w 54"/>
                <a:gd name="T29" fmla="*/ 0 h 35"/>
                <a:gd name="T30" fmla="*/ 27 w 54"/>
                <a:gd name="T31" fmla="*/ 0 h 35"/>
                <a:gd name="T32" fmla="*/ 36 w 54"/>
                <a:gd name="T33" fmla="*/ 0 h 35"/>
                <a:gd name="T34" fmla="*/ 45 w 54"/>
                <a:gd name="T35" fmla="*/ 0 h 35"/>
                <a:gd name="T36" fmla="*/ 45 w 54"/>
                <a:gd name="T37" fmla="*/ 7 h 35"/>
                <a:gd name="T38" fmla="*/ 54 w 54"/>
                <a:gd name="T39" fmla="*/ 7 h 35"/>
                <a:gd name="T40" fmla="*/ 54 w 54"/>
                <a:gd name="T41" fmla="*/ 14 h 35"/>
                <a:gd name="T42" fmla="*/ 54 w 54"/>
                <a:gd name="T4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3" name="Freeform 1041"/>
            <p:cNvSpPr>
              <a:spLocks/>
            </p:cNvSpPr>
            <p:nvPr/>
          </p:nvSpPr>
          <p:spPr bwMode="auto">
            <a:xfrm>
              <a:off x="3885" y="3480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28 h 35"/>
                <a:gd name="T10" fmla="*/ 45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28 h 35"/>
                <a:gd name="T26" fmla="*/ 0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4" name="Freeform 1042"/>
            <p:cNvSpPr>
              <a:spLocks/>
            </p:cNvSpPr>
            <p:nvPr/>
          </p:nvSpPr>
          <p:spPr bwMode="auto">
            <a:xfrm>
              <a:off x="3489" y="369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9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9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18 w 81"/>
                <a:gd name="T33" fmla="*/ 14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63 w 81"/>
                <a:gd name="T43" fmla="*/ 0 h 63"/>
                <a:gd name="T44" fmla="*/ 63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5" name="Freeform 1043"/>
            <p:cNvSpPr>
              <a:spLocks/>
            </p:cNvSpPr>
            <p:nvPr/>
          </p:nvSpPr>
          <p:spPr bwMode="auto">
            <a:xfrm>
              <a:off x="3489" y="369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0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6" name="Line 1044"/>
            <p:cNvSpPr>
              <a:spLocks noChangeShapeType="1"/>
            </p:cNvSpPr>
            <p:nvPr/>
          </p:nvSpPr>
          <p:spPr bwMode="auto">
            <a:xfrm flipV="1">
              <a:off x="4290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7" name="Line 1045"/>
            <p:cNvSpPr>
              <a:spLocks noChangeShapeType="1"/>
            </p:cNvSpPr>
            <p:nvPr/>
          </p:nvSpPr>
          <p:spPr bwMode="auto">
            <a:xfrm flipV="1">
              <a:off x="4290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8" name="Line 1046"/>
            <p:cNvSpPr>
              <a:spLocks noChangeShapeType="1"/>
            </p:cNvSpPr>
            <p:nvPr/>
          </p:nvSpPr>
          <p:spPr bwMode="auto">
            <a:xfrm flipV="1">
              <a:off x="3912" y="330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79" name="Freeform 1047"/>
            <p:cNvSpPr>
              <a:spLocks/>
            </p:cNvSpPr>
            <p:nvPr/>
          </p:nvSpPr>
          <p:spPr bwMode="auto">
            <a:xfrm>
              <a:off x="4272" y="303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0" name="Freeform 1048"/>
            <p:cNvSpPr>
              <a:spLocks/>
            </p:cNvSpPr>
            <p:nvPr/>
          </p:nvSpPr>
          <p:spPr bwMode="auto">
            <a:xfrm>
              <a:off x="4272" y="303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1" name="Freeform 1049"/>
            <p:cNvSpPr>
              <a:spLocks/>
            </p:cNvSpPr>
            <p:nvPr/>
          </p:nvSpPr>
          <p:spPr bwMode="auto">
            <a:xfrm>
              <a:off x="4272" y="303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2" name="Freeform 1050"/>
            <p:cNvSpPr>
              <a:spLocks/>
            </p:cNvSpPr>
            <p:nvPr/>
          </p:nvSpPr>
          <p:spPr bwMode="auto">
            <a:xfrm>
              <a:off x="4272" y="3039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3" name="Line 1051"/>
            <p:cNvSpPr>
              <a:spLocks noChangeShapeType="1"/>
            </p:cNvSpPr>
            <p:nvPr/>
          </p:nvSpPr>
          <p:spPr bwMode="auto">
            <a:xfrm flipH="1" flipV="1">
              <a:off x="3516" y="3522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4" name="Line 1052"/>
            <p:cNvSpPr>
              <a:spLocks noChangeShapeType="1"/>
            </p:cNvSpPr>
            <p:nvPr/>
          </p:nvSpPr>
          <p:spPr bwMode="auto">
            <a:xfrm flipH="1" flipV="1">
              <a:off x="3336" y="3613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5" name="Freeform 1053"/>
            <p:cNvSpPr>
              <a:spLocks/>
            </p:cNvSpPr>
            <p:nvPr/>
          </p:nvSpPr>
          <p:spPr bwMode="auto">
            <a:xfrm>
              <a:off x="3885" y="324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56 h 63"/>
                <a:gd name="T24" fmla="*/ 0 w 72"/>
                <a:gd name="T25" fmla="*/ 49 h 63"/>
                <a:gd name="T26" fmla="*/ 0 w 72"/>
                <a:gd name="T27" fmla="*/ 42 h 63"/>
                <a:gd name="T28" fmla="*/ 0 w 72"/>
                <a:gd name="T29" fmla="*/ 35 h 63"/>
                <a:gd name="T30" fmla="*/ 0 w 72"/>
                <a:gd name="T31" fmla="*/ 28 h 63"/>
                <a:gd name="T32" fmla="*/ 0 w 72"/>
                <a:gd name="T33" fmla="*/ 21 h 63"/>
                <a:gd name="T34" fmla="*/ 0 w 72"/>
                <a:gd name="T35" fmla="*/ 14 h 63"/>
                <a:gd name="T36" fmla="*/ 9 w 72"/>
                <a:gd name="T37" fmla="*/ 7 h 63"/>
                <a:gd name="T38" fmla="*/ 18 w 72"/>
                <a:gd name="T39" fmla="*/ 0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0 h 63"/>
                <a:gd name="T48" fmla="*/ 54 w 72"/>
                <a:gd name="T49" fmla="*/ 7 h 63"/>
                <a:gd name="T50" fmla="*/ 63 w 72"/>
                <a:gd name="T51" fmla="*/ 7 h 63"/>
                <a:gd name="T52" fmla="*/ 72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6" name="Freeform 1054"/>
            <p:cNvSpPr>
              <a:spLocks/>
            </p:cNvSpPr>
            <p:nvPr/>
          </p:nvSpPr>
          <p:spPr bwMode="auto">
            <a:xfrm>
              <a:off x="3885" y="3242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56 h 63"/>
                <a:gd name="T24" fmla="*/ 9 w 72"/>
                <a:gd name="T25" fmla="*/ 56 h 63"/>
                <a:gd name="T26" fmla="*/ 0 w 72"/>
                <a:gd name="T27" fmla="*/ 49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8 h 63"/>
                <a:gd name="T36" fmla="*/ 0 w 72"/>
                <a:gd name="T37" fmla="*/ 21 h 63"/>
                <a:gd name="T38" fmla="*/ 0 w 72"/>
                <a:gd name="T39" fmla="*/ 14 h 63"/>
                <a:gd name="T40" fmla="*/ 9 w 72"/>
                <a:gd name="T41" fmla="*/ 7 h 63"/>
                <a:gd name="T42" fmla="*/ 9 w 72"/>
                <a:gd name="T43" fmla="*/ 7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54 w 72"/>
                <a:gd name="T55" fmla="*/ 7 h 63"/>
                <a:gd name="T56" fmla="*/ 63 w 72"/>
                <a:gd name="T57" fmla="*/ 7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7" name="Line 1055"/>
            <p:cNvSpPr>
              <a:spLocks noChangeShapeType="1"/>
            </p:cNvSpPr>
            <p:nvPr/>
          </p:nvSpPr>
          <p:spPr bwMode="auto">
            <a:xfrm flipH="1">
              <a:off x="3723" y="3291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8" name="Freeform 1056"/>
            <p:cNvSpPr>
              <a:spLocks/>
            </p:cNvSpPr>
            <p:nvPr/>
          </p:nvSpPr>
          <p:spPr bwMode="auto">
            <a:xfrm>
              <a:off x="3696" y="3375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8 h 28"/>
                <a:gd name="T6" fmla="*/ 18 w 27"/>
                <a:gd name="T7" fmla="*/ 28 h 28"/>
                <a:gd name="T8" fmla="*/ 9 w 27"/>
                <a:gd name="T9" fmla="*/ 28 h 28"/>
                <a:gd name="T10" fmla="*/ 9 w 27"/>
                <a:gd name="T11" fmla="*/ 21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9 w 27"/>
                <a:gd name="T19" fmla="*/ 7 h 28"/>
                <a:gd name="T20" fmla="*/ 9 w 27"/>
                <a:gd name="T21" fmla="*/ 0 h 28"/>
                <a:gd name="T22" fmla="*/ 18 w 27"/>
                <a:gd name="T23" fmla="*/ 0 h 28"/>
                <a:gd name="T24" fmla="*/ 27 w 27"/>
                <a:gd name="T25" fmla="*/ 7 h 28"/>
                <a:gd name="T26" fmla="*/ 27 w 27"/>
                <a:gd name="T2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89" name="Freeform 1057"/>
            <p:cNvSpPr>
              <a:spLocks/>
            </p:cNvSpPr>
            <p:nvPr/>
          </p:nvSpPr>
          <p:spPr bwMode="auto">
            <a:xfrm>
              <a:off x="3696" y="3375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1 h 28"/>
                <a:gd name="T10" fmla="*/ 27 w 27"/>
                <a:gd name="T11" fmla="*/ 28 h 28"/>
                <a:gd name="T12" fmla="*/ 18 w 27"/>
                <a:gd name="T13" fmla="*/ 28 h 28"/>
                <a:gd name="T14" fmla="*/ 18 w 27"/>
                <a:gd name="T15" fmla="*/ 28 h 28"/>
                <a:gd name="T16" fmla="*/ 18 w 27"/>
                <a:gd name="T17" fmla="*/ 28 h 28"/>
                <a:gd name="T18" fmla="*/ 18 w 27"/>
                <a:gd name="T19" fmla="*/ 28 h 28"/>
                <a:gd name="T20" fmla="*/ 9 w 27"/>
                <a:gd name="T21" fmla="*/ 28 h 28"/>
                <a:gd name="T22" fmla="*/ 9 w 27"/>
                <a:gd name="T23" fmla="*/ 28 h 28"/>
                <a:gd name="T24" fmla="*/ 9 w 27"/>
                <a:gd name="T25" fmla="*/ 21 h 28"/>
                <a:gd name="T26" fmla="*/ 9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7 h 28"/>
                <a:gd name="T38" fmla="*/ 9 w 27"/>
                <a:gd name="T39" fmla="*/ 7 h 28"/>
                <a:gd name="T40" fmla="*/ 9 w 27"/>
                <a:gd name="T41" fmla="*/ 7 h 28"/>
                <a:gd name="T42" fmla="*/ 9 w 27"/>
                <a:gd name="T43" fmla="*/ 7 h 28"/>
                <a:gd name="T44" fmla="*/ 9 w 27"/>
                <a:gd name="T45" fmla="*/ 0 h 28"/>
                <a:gd name="T46" fmla="*/ 18 w 27"/>
                <a:gd name="T47" fmla="*/ 0 h 28"/>
                <a:gd name="T48" fmla="*/ 18 w 27"/>
                <a:gd name="T49" fmla="*/ 0 h 28"/>
                <a:gd name="T50" fmla="*/ 18 w 27"/>
                <a:gd name="T51" fmla="*/ 0 h 28"/>
                <a:gd name="T52" fmla="*/ 18 w 27"/>
                <a:gd name="T53" fmla="*/ 0 h 28"/>
                <a:gd name="T54" fmla="*/ 27 w 27"/>
                <a:gd name="T55" fmla="*/ 7 h 28"/>
                <a:gd name="T56" fmla="*/ 27 w 27"/>
                <a:gd name="T57" fmla="*/ 7 h 28"/>
                <a:gd name="T58" fmla="*/ 27 w 27"/>
                <a:gd name="T59" fmla="*/ 7 h 28"/>
                <a:gd name="T60" fmla="*/ 27 w 27"/>
                <a:gd name="T61" fmla="*/ 7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0" name="Freeform 1058"/>
            <p:cNvSpPr>
              <a:spLocks/>
            </p:cNvSpPr>
            <p:nvPr/>
          </p:nvSpPr>
          <p:spPr bwMode="auto">
            <a:xfrm>
              <a:off x="3489" y="348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27 w 54"/>
                <a:gd name="T11" fmla="*/ 42 h 42"/>
                <a:gd name="T12" fmla="*/ 27 w 54"/>
                <a:gd name="T13" fmla="*/ 35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0 w 54"/>
                <a:gd name="T27" fmla="*/ 7 h 42"/>
                <a:gd name="T28" fmla="*/ 9 w 54"/>
                <a:gd name="T29" fmla="*/ 7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0 h 42"/>
                <a:gd name="T38" fmla="*/ 45 w 54"/>
                <a:gd name="T39" fmla="*/ 7 h 42"/>
                <a:gd name="T40" fmla="*/ 54 w 54"/>
                <a:gd name="T41" fmla="*/ 7 h 42"/>
                <a:gd name="T42" fmla="*/ 54 w 54"/>
                <a:gd name="T43" fmla="*/ 14 h 42"/>
                <a:gd name="T44" fmla="*/ 54 w 54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1" name="Freeform 1059"/>
            <p:cNvSpPr>
              <a:spLocks/>
            </p:cNvSpPr>
            <p:nvPr/>
          </p:nvSpPr>
          <p:spPr bwMode="auto">
            <a:xfrm>
              <a:off x="3489" y="348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35 h 42"/>
                <a:gd name="T16" fmla="*/ 27 w 54"/>
                <a:gd name="T17" fmla="*/ 42 h 42"/>
                <a:gd name="T18" fmla="*/ 27 w 54"/>
                <a:gd name="T19" fmla="*/ 35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2" name="Freeform 1060"/>
            <p:cNvSpPr>
              <a:spLocks/>
            </p:cNvSpPr>
            <p:nvPr/>
          </p:nvSpPr>
          <p:spPr bwMode="auto">
            <a:xfrm>
              <a:off x="3300" y="3599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21 h 21"/>
                <a:gd name="T4" fmla="*/ 27 w 36"/>
                <a:gd name="T5" fmla="*/ 21 h 21"/>
                <a:gd name="T6" fmla="*/ 18 w 36"/>
                <a:gd name="T7" fmla="*/ 21 h 21"/>
                <a:gd name="T8" fmla="*/ 9 w 36"/>
                <a:gd name="T9" fmla="*/ 21 h 21"/>
                <a:gd name="T10" fmla="*/ 9 w 36"/>
                <a:gd name="T11" fmla="*/ 14 h 21"/>
                <a:gd name="T12" fmla="*/ 0 w 36"/>
                <a:gd name="T13" fmla="*/ 14 h 21"/>
                <a:gd name="T14" fmla="*/ 0 w 36"/>
                <a:gd name="T15" fmla="*/ 7 h 21"/>
                <a:gd name="T16" fmla="*/ 9 w 36"/>
                <a:gd name="T17" fmla="*/ 7 h 21"/>
                <a:gd name="T18" fmla="*/ 9 w 36"/>
                <a:gd name="T19" fmla="*/ 0 h 21"/>
                <a:gd name="T20" fmla="*/ 18 w 36"/>
                <a:gd name="T21" fmla="*/ 0 h 21"/>
                <a:gd name="T22" fmla="*/ 27 w 36"/>
                <a:gd name="T23" fmla="*/ 0 h 21"/>
                <a:gd name="T24" fmla="*/ 36 w 36"/>
                <a:gd name="T25" fmla="*/ 0 h 21"/>
                <a:gd name="T26" fmla="*/ 36 w 36"/>
                <a:gd name="T27" fmla="*/ 7 h 21"/>
                <a:gd name="T28" fmla="*/ 36 w 36"/>
                <a:gd name="T2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3" name="Freeform 1061"/>
            <p:cNvSpPr>
              <a:spLocks/>
            </p:cNvSpPr>
            <p:nvPr/>
          </p:nvSpPr>
          <p:spPr bwMode="auto">
            <a:xfrm>
              <a:off x="3300" y="3599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14 h 21"/>
                <a:gd name="T6" fmla="*/ 36 w 36"/>
                <a:gd name="T7" fmla="*/ 14 h 21"/>
                <a:gd name="T8" fmla="*/ 36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27 w 36"/>
                <a:gd name="T15" fmla="*/ 21 h 21"/>
                <a:gd name="T16" fmla="*/ 27 w 36"/>
                <a:gd name="T17" fmla="*/ 21 h 21"/>
                <a:gd name="T18" fmla="*/ 18 w 36"/>
                <a:gd name="T19" fmla="*/ 21 h 21"/>
                <a:gd name="T20" fmla="*/ 18 w 36"/>
                <a:gd name="T21" fmla="*/ 21 h 21"/>
                <a:gd name="T22" fmla="*/ 18 w 36"/>
                <a:gd name="T23" fmla="*/ 21 h 21"/>
                <a:gd name="T24" fmla="*/ 9 w 36"/>
                <a:gd name="T25" fmla="*/ 21 h 21"/>
                <a:gd name="T26" fmla="*/ 9 w 36"/>
                <a:gd name="T27" fmla="*/ 14 h 21"/>
                <a:gd name="T28" fmla="*/ 9 w 36"/>
                <a:gd name="T29" fmla="*/ 14 h 21"/>
                <a:gd name="T30" fmla="*/ 0 w 36"/>
                <a:gd name="T31" fmla="*/ 14 h 21"/>
                <a:gd name="T32" fmla="*/ 0 w 36"/>
                <a:gd name="T33" fmla="*/ 14 h 21"/>
                <a:gd name="T34" fmla="*/ 0 w 36"/>
                <a:gd name="T35" fmla="*/ 7 h 21"/>
                <a:gd name="T36" fmla="*/ 9 w 36"/>
                <a:gd name="T37" fmla="*/ 7 h 21"/>
                <a:gd name="T38" fmla="*/ 9 w 36"/>
                <a:gd name="T39" fmla="*/ 7 h 21"/>
                <a:gd name="T40" fmla="*/ 9 w 36"/>
                <a:gd name="T41" fmla="*/ 0 h 21"/>
                <a:gd name="T42" fmla="*/ 18 w 36"/>
                <a:gd name="T43" fmla="*/ 0 h 21"/>
                <a:gd name="T44" fmla="*/ 18 w 36"/>
                <a:gd name="T45" fmla="*/ 0 h 21"/>
                <a:gd name="T46" fmla="*/ 18 w 36"/>
                <a:gd name="T47" fmla="*/ 0 h 21"/>
                <a:gd name="T48" fmla="*/ 27 w 36"/>
                <a:gd name="T49" fmla="*/ 0 h 21"/>
                <a:gd name="T50" fmla="*/ 27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36 w 36"/>
                <a:gd name="T57" fmla="*/ 0 h 21"/>
                <a:gd name="T58" fmla="*/ 36 w 36"/>
                <a:gd name="T59" fmla="*/ 7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4" name="Line 1062"/>
            <p:cNvSpPr>
              <a:spLocks noChangeShapeType="1"/>
            </p:cNvSpPr>
            <p:nvPr/>
          </p:nvSpPr>
          <p:spPr bwMode="auto">
            <a:xfrm flipH="1" flipV="1">
              <a:off x="3903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5" name="Line 1063"/>
            <p:cNvSpPr>
              <a:spLocks noChangeShapeType="1"/>
            </p:cNvSpPr>
            <p:nvPr/>
          </p:nvSpPr>
          <p:spPr bwMode="auto">
            <a:xfrm flipH="1" flipV="1">
              <a:off x="3903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6" name="Line 1064"/>
            <p:cNvSpPr>
              <a:spLocks noChangeShapeType="1"/>
            </p:cNvSpPr>
            <p:nvPr/>
          </p:nvSpPr>
          <p:spPr bwMode="auto">
            <a:xfrm flipH="1" flipV="1">
              <a:off x="3534" y="3291"/>
              <a:ext cx="17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7" name="Line 1065"/>
            <p:cNvSpPr>
              <a:spLocks noChangeShapeType="1"/>
            </p:cNvSpPr>
            <p:nvPr/>
          </p:nvSpPr>
          <p:spPr bwMode="auto">
            <a:xfrm flipH="1" flipV="1">
              <a:off x="3507" y="330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8" name="Freeform 1066"/>
            <p:cNvSpPr>
              <a:spLocks/>
            </p:cNvSpPr>
            <p:nvPr/>
          </p:nvSpPr>
          <p:spPr bwMode="auto">
            <a:xfrm>
              <a:off x="3885" y="3039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9 w 45"/>
                <a:gd name="T29" fmla="*/ 0 h 42"/>
                <a:gd name="T30" fmla="*/ 18 w 45"/>
                <a:gd name="T31" fmla="*/ 0 h 42"/>
                <a:gd name="T32" fmla="*/ 27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099" name="Freeform 1067"/>
            <p:cNvSpPr>
              <a:spLocks/>
            </p:cNvSpPr>
            <p:nvPr/>
          </p:nvSpPr>
          <p:spPr bwMode="auto">
            <a:xfrm>
              <a:off x="3885" y="3039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0" name="Freeform 1068"/>
            <p:cNvSpPr>
              <a:spLocks/>
            </p:cNvSpPr>
            <p:nvPr/>
          </p:nvSpPr>
          <p:spPr bwMode="auto">
            <a:xfrm>
              <a:off x="3885" y="3039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9 w 45"/>
                <a:gd name="T15" fmla="*/ 35 h 42"/>
                <a:gd name="T16" fmla="*/ 0 w 45"/>
                <a:gd name="T17" fmla="*/ 35 h 42"/>
                <a:gd name="T18" fmla="*/ 0 w 45"/>
                <a:gd name="T19" fmla="*/ 28 h 42"/>
                <a:gd name="T20" fmla="*/ 0 w 45"/>
                <a:gd name="T21" fmla="*/ 21 h 42"/>
                <a:gd name="T22" fmla="*/ 0 w 45"/>
                <a:gd name="T23" fmla="*/ 14 h 42"/>
                <a:gd name="T24" fmla="*/ 0 w 45"/>
                <a:gd name="T25" fmla="*/ 7 h 42"/>
                <a:gd name="T26" fmla="*/ 9 w 45"/>
                <a:gd name="T27" fmla="*/ 7 h 42"/>
                <a:gd name="T28" fmla="*/ 9 w 45"/>
                <a:gd name="T29" fmla="*/ 0 h 42"/>
                <a:gd name="T30" fmla="*/ 18 w 45"/>
                <a:gd name="T31" fmla="*/ 0 h 42"/>
                <a:gd name="T32" fmla="*/ 27 w 45"/>
                <a:gd name="T33" fmla="*/ 0 h 42"/>
                <a:gd name="T34" fmla="*/ 36 w 45"/>
                <a:gd name="T35" fmla="*/ 7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1" name="Freeform 1069"/>
            <p:cNvSpPr>
              <a:spLocks/>
            </p:cNvSpPr>
            <p:nvPr/>
          </p:nvSpPr>
          <p:spPr bwMode="auto">
            <a:xfrm>
              <a:off x="3885" y="3039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35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7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7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2" name="Freeform 1070"/>
            <p:cNvSpPr>
              <a:spLocks/>
            </p:cNvSpPr>
            <p:nvPr/>
          </p:nvSpPr>
          <p:spPr bwMode="auto">
            <a:xfrm>
              <a:off x="3462" y="324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9 w 81"/>
                <a:gd name="T35" fmla="*/ 7 h 63"/>
                <a:gd name="T36" fmla="*/ 18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3" name="Freeform 1071"/>
            <p:cNvSpPr>
              <a:spLocks/>
            </p:cNvSpPr>
            <p:nvPr/>
          </p:nvSpPr>
          <p:spPr bwMode="auto">
            <a:xfrm>
              <a:off x="3462" y="3242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4" name="Line 1072"/>
            <p:cNvSpPr>
              <a:spLocks noChangeShapeType="1"/>
            </p:cNvSpPr>
            <p:nvPr/>
          </p:nvSpPr>
          <p:spPr bwMode="auto">
            <a:xfrm>
              <a:off x="4722" y="3928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5" name="Line 1073"/>
            <p:cNvSpPr>
              <a:spLocks noChangeShapeType="1"/>
            </p:cNvSpPr>
            <p:nvPr/>
          </p:nvSpPr>
          <p:spPr bwMode="auto">
            <a:xfrm>
              <a:off x="4722" y="3928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6" name="Line 1074"/>
            <p:cNvSpPr>
              <a:spLocks noChangeShapeType="1"/>
            </p:cNvSpPr>
            <p:nvPr/>
          </p:nvSpPr>
          <p:spPr bwMode="auto">
            <a:xfrm flipV="1">
              <a:off x="3507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7" name="Line 1075"/>
            <p:cNvSpPr>
              <a:spLocks noChangeShapeType="1"/>
            </p:cNvSpPr>
            <p:nvPr/>
          </p:nvSpPr>
          <p:spPr bwMode="auto">
            <a:xfrm flipV="1">
              <a:off x="3507" y="3081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8" name="Freeform 1076"/>
            <p:cNvSpPr>
              <a:spLocks/>
            </p:cNvSpPr>
            <p:nvPr/>
          </p:nvSpPr>
          <p:spPr bwMode="auto">
            <a:xfrm>
              <a:off x="3489" y="3039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45 w 54"/>
                <a:gd name="T39" fmla="*/ 21 h 42"/>
                <a:gd name="T40" fmla="*/ 54 w 54"/>
                <a:gd name="T41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09" name="Freeform 1077"/>
            <p:cNvSpPr>
              <a:spLocks/>
            </p:cNvSpPr>
            <p:nvPr/>
          </p:nvSpPr>
          <p:spPr bwMode="auto">
            <a:xfrm>
              <a:off x="3489" y="3039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45 w 54"/>
                <a:gd name="T3" fmla="*/ 28 h 42"/>
                <a:gd name="T4" fmla="*/ 45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8 h 42"/>
                <a:gd name="T34" fmla="*/ 0 w 54"/>
                <a:gd name="T35" fmla="*/ 21 h 42"/>
                <a:gd name="T36" fmla="*/ 0 w 54"/>
                <a:gd name="T37" fmla="*/ 21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7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21 h 42"/>
                <a:gd name="T62" fmla="*/ 45 w 54"/>
                <a:gd name="T63" fmla="*/ 21 h 42"/>
                <a:gd name="T64" fmla="*/ 54 w 54"/>
                <a:gd name="T65" fmla="*/ 28 h 42"/>
                <a:gd name="T66" fmla="*/ 54 w 54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0" name="Freeform 1078"/>
            <p:cNvSpPr>
              <a:spLocks/>
            </p:cNvSpPr>
            <p:nvPr/>
          </p:nvSpPr>
          <p:spPr bwMode="auto">
            <a:xfrm>
              <a:off x="3489" y="3039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45 w 54"/>
                <a:gd name="T39" fmla="*/ 21 h 42"/>
                <a:gd name="T40" fmla="*/ 54 w 54"/>
                <a:gd name="T41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1" name="Freeform 1079"/>
            <p:cNvSpPr>
              <a:spLocks/>
            </p:cNvSpPr>
            <p:nvPr/>
          </p:nvSpPr>
          <p:spPr bwMode="auto">
            <a:xfrm>
              <a:off x="3489" y="3039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45 w 54"/>
                <a:gd name="T3" fmla="*/ 28 h 42"/>
                <a:gd name="T4" fmla="*/ 45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8 h 42"/>
                <a:gd name="T34" fmla="*/ 0 w 54"/>
                <a:gd name="T35" fmla="*/ 21 h 42"/>
                <a:gd name="T36" fmla="*/ 0 w 54"/>
                <a:gd name="T37" fmla="*/ 21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7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7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21 h 42"/>
                <a:gd name="T62" fmla="*/ 45 w 54"/>
                <a:gd name="T63" fmla="*/ 21 h 42"/>
                <a:gd name="T64" fmla="*/ 54 w 54"/>
                <a:gd name="T65" fmla="*/ 28 h 42"/>
                <a:gd name="T66" fmla="*/ 54 w 54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2" name="Line 1080"/>
            <p:cNvSpPr>
              <a:spLocks noChangeShapeType="1"/>
            </p:cNvSpPr>
            <p:nvPr/>
          </p:nvSpPr>
          <p:spPr bwMode="auto">
            <a:xfrm flipH="1">
              <a:off x="4542" y="392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3" name="Line 1081"/>
            <p:cNvSpPr>
              <a:spLocks noChangeShapeType="1"/>
            </p:cNvSpPr>
            <p:nvPr/>
          </p:nvSpPr>
          <p:spPr bwMode="auto">
            <a:xfrm flipH="1">
              <a:off x="4542" y="392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4" name="Line 1082"/>
            <p:cNvSpPr>
              <a:spLocks noChangeShapeType="1"/>
            </p:cNvSpPr>
            <p:nvPr/>
          </p:nvSpPr>
          <p:spPr bwMode="auto">
            <a:xfrm>
              <a:off x="4326" y="392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5" name="Line 1083"/>
            <p:cNvSpPr>
              <a:spLocks noChangeShapeType="1"/>
            </p:cNvSpPr>
            <p:nvPr/>
          </p:nvSpPr>
          <p:spPr bwMode="auto">
            <a:xfrm>
              <a:off x="4326" y="392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6" name="Line 1084"/>
            <p:cNvSpPr>
              <a:spLocks noChangeShapeType="1"/>
            </p:cNvSpPr>
            <p:nvPr/>
          </p:nvSpPr>
          <p:spPr bwMode="auto">
            <a:xfrm>
              <a:off x="4713" y="3718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7" name="Line 1085"/>
            <p:cNvSpPr>
              <a:spLocks noChangeShapeType="1"/>
            </p:cNvSpPr>
            <p:nvPr/>
          </p:nvSpPr>
          <p:spPr bwMode="auto">
            <a:xfrm flipH="1">
              <a:off x="4146" y="3928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8" name="Line 1086"/>
            <p:cNvSpPr>
              <a:spLocks noChangeShapeType="1"/>
            </p:cNvSpPr>
            <p:nvPr/>
          </p:nvSpPr>
          <p:spPr bwMode="auto">
            <a:xfrm flipH="1">
              <a:off x="4146" y="3928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19" name="Line 1087"/>
            <p:cNvSpPr>
              <a:spLocks noChangeShapeType="1"/>
            </p:cNvSpPr>
            <p:nvPr/>
          </p:nvSpPr>
          <p:spPr bwMode="auto">
            <a:xfrm flipH="1">
              <a:off x="4524" y="371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0" name="Line 1088"/>
            <p:cNvSpPr>
              <a:spLocks noChangeShapeType="1"/>
            </p:cNvSpPr>
            <p:nvPr/>
          </p:nvSpPr>
          <p:spPr bwMode="auto">
            <a:xfrm flipH="1">
              <a:off x="4524" y="371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1" name="Line 1089"/>
            <p:cNvSpPr>
              <a:spLocks noChangeShapeType="1"/>
            </p:cNvSpPr>
            <p:nvPr/>
          </p:nvSpPr>
          <p:spPr bwMode="auto">
            <a:xfrm flipV="1">
              <a:off x="4893" y="3508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2" name="Line 1090"/>
            <p:cNvSpPr>
              <a:spLocks noChangeShapeType="1"/>
            </p:cNvSpPr>
            <p:nvPr/>
          </p:nvSpPr>
          <p:spPr bwMode="auto">
            <a:xfrm>
              <a:off x="3930" y="3935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3" name="Line 1091"/>
            <p:cNvSpPr>
              <a:spLocks noChangeShapeType="1"/>
            </p:cNvSpPr>
            <p:nvPr/>
          </p:nvSpPr>
          <p:spPr bwMode="auto">
            <a:xfrm>
              <a:off x="3930" y="3935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4" name="Line 1092"/>
            <p:cNvSpPr>
              <a:spLocks noChangeShapeType="1"/>
            </p:cNvSpPr>
            <p:nvPr/>
          </p:nvSpPr>
          <p:spPr bwMode="auto">
            <a:xfrm>
              <a:off x="4344" y="37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5" name="Line 1093"/>
            <p:cNvSpPr>
              <a:spLocks noChangeShapeType="1"/>
            </p:cNvSpPr>
            <p:nvPr/>
          </p:nvSpPr>
          <p:spPr bwMode="auto">
            <a:xfrm>
              <a:off x="4344" y="37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6" name="Line 1094"/>
            <p:cNvSpPr>
              <a:spLocks noChangeShapeType="1"/>
            </p:cNvSpPr>
            <p:nvPr/>
          </p:nvSpPr>
          <p:spPr bwMode="auto">
            <a:xfrm>
              <a:off x="4713" y="3494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7" name="Line 1095"/>
            <p:cNvSpPr>
              <a:spLocks noChangeShapeType="1"/>
            </p:cNvSpPr>
            <p:nvPr/>
          </p:nvSpPr>
          <p:spPr bwMode="auto">
            <a:xfrm flipH="1">
              <a:off x="3750" y="393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8" name="Line 1096"/>
            <p:cNvSpPr>
              <a:spLocks noChangeShapeType="1"/>
            </p:cNvSpPr>
            <p:nvPr/>
          </p:nvSpPr>
          <p:spPr bwMode="auto">
            <a:xfrm flipH="1">
              <a:off x="3750" y="393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29" name="Line 1097"/>
            <p:cNvSpPr>
              <a:spLocks noChangeShapeType="1"/>
            </p:cNvSpPr>
            <p:nvPr/>
          </p:nvSpPr>
          <p:spPr bwMode="auto">
            <a:xfrm>
              <a:off x="4731" y="327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0" name="Line 1098"/>
            <p:cNvSpPr>
              <a:spLocks noChangeShapeType="1"/>
            </p:cNvSpPr>
            <p:nvPr/>
          </p:nvSpPr>
          <p:spPr bwMode="auto">
            <a:xfrm>
              <a:off x="4731" y="327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1" name="Line 1099"/>
            <p:cNvSpPr>
              <a:spLocks noChangeShapeType="1"/>
            </p:cNvSpPr>
            <p:nvPr/>
          </p:nvSpPr>
          <p:spPr bwMode="auto">
            <a:xfrm flipH="1">
              <a:off x="4137" y="371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2" name="Line 1100"/>
            <p:cNvSpPr>
              <a:spLocks noChangeShapeType="1"/>
            </p:cNvSpPr>
            <p:nvPr/>
          </p:nvSpPr>
          <p:spPr bwMode="auto">
            <a:xfrm flipH="1">
              <a:off x="4533" y="3494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3" name="Line 1101"/>
            <p:cNvSpPr>
              <a:spLocks noChangeShapeType="1"/>
            </p:cNvSpPr>
            <p:nvPr/>
          </p:nvSpPr>
          <p:spPr bwMode="auto">
            <a:xfrm>
              <a:off x="4713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4" name="Line 1102"/>
            <p:cNvSpPr>
              <a:spLocks noChangeShapeType="1"/>
            </p:cNvSpPr>
            <p:nvPr/>
          </p:nvSpPr>
          <p:spPr bwMode="auto">
            <a:xfrm>
              <a:off x="4713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5" name="Line 1103"/>
            <p:cNvSpPr>
              <a:spLocks noChangeShapeType="1"/>
            </p:cNvSpPr>
            <p:nvPr/>
          </p:nvSpPr>
          <p:spPr bwMode="auto">
            <a:xfrm>
              <a:off x="3534" y="3935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6" name="Line 1104"/>
            <p:cNvSpPr>
              <a:spLocks noChangeShapeType="1"/>
            </p:cNvSpPr>
            <p:nvPr/>
          </p:nvSpPr>
          <p:spPr bwMode="auto">
            <a:xfrm>
              <a:off x="3534" y="3935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7" name="Line 1105"/>
            <p:cNvSpPr>
              <a:spLocks noChangeShapeType="1"/>
            </p:cNvSpPr>
            <p:nvPr/>
          </p:nvSpPr>
          <p:spPr bwMode="auto">
            <a:xfrm flipH="1">
              <a:off x="4524" y="327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8" name="Line 1106"/>
            <p:cNvSpPr>
              <a:spLocks noChangeShapeType="1"/>
            </p:cNvSpPr>
            <p:nvPr/>
          </p:nvSpPr>
          <p:spPr bwMode="auto">
            <a:xfrm>
              <a:off x="3930" y="3718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39" name="Line 1107"/>
            <p:cNvSpPr>
              <a:spLocks noChangeShapeType="1"/>
            </p:cNvSpPr>
            <p:nvPr/>
          </p:nvSpPr>
          <p:spPr bwMode="auto">
            <a:xfrm>
              <a:off x="4497" y="3396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0" name="Line 1108"/>
            <p:cNvSpPr>
              <a:spLocks noChangeShapeType="1"/>
            </p:cNvSpPr>
            <p:nvPr/>
          </p:nvSpPr>
          <p:spPr bwMode="auto">
            <a:xfrm>
              <a:off x="4317" y="3501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1" name="Line 1109"/>
            <p:cNvSpPr>
              <a:spLocks noChangeShapeType="1"/>
            </p:cNvSpPr>
            <p:nvPr/>
          </p:nvSpPr>
          <p:spPr bwMode="auto">
            <a:xfrm flipH="1">
              <a:off x="3363" y="3935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2" name="Line 1110"/>
            <p:cNvSpPr>
              <a:spLocks noChangeShapeType="1"/>
            </p:cNvSpPr>
            <p:nvPr/>
          </p:nvSpPr>
          <p:spPr bwMode="auto">
            <a:xfrm flipH="1">
              <a:off x="3363" y="3935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3" name="Line 1111"/>
            <p:cNvSpPr>
              <a:spLocks noChangeShapeType="1"/>
            </p:cNvSpPr>
            <p:nvPr/>
          </p:nvSpPr>
          <p:spPr bwMode="auto">
            <a:xfrm flipH="1">
              <a:off x="4533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4" name="Line 1112"/>
            <p:cNvSpPr>
              <a:spLocks noChangeShapeType="1"/>
            </p:cNvSpPr>
            <p:nvPr/>
          </p:nvSpPr>
          <p:spPr bwMode="auto">
            <a:xfrm flipH="1">
              <a:off x="4533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5" name="Line 1113"/>
            <p:cNvSpPr>
              <a:spLocks noChangeShapeType="1"/>
            </p:cNvSpPr>
            <p:nvPr/>
          </p:nvSpPr>
          <p:spPr bwMode="auto">
            <a:xfrm flipH="1">
              <a:off x="3741" y="3718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6" name="Line 1114"/>
            <p:cNvSpPr>
              <a:spLocks noChangeShapeType="1"/>
            </p:cNvSpPr>
            <p:nvPr/>
          </p:nvSpPr>
          <p:spPr bwMode="auto">
            <a:xfrm flipH="1">
              <a:off x="3741" y="3718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7" name="Line 1115"/>
            <p:cNvSpPr>
              <a:spLocks noChangeShapeType="1"/>
            </p:cNvSpPr>
            <p:nvPr/>
          </p:nvSpPr>
          <p:spPr bwMode="auto">
            <a:xfrm>
              <a:off x="4317" y="3270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8" name="Line 1116"/>
            <p:cNvSpPr>
              <a:spLocks noChangeShapeType="1"/>
            </p:cNvSpPr>
            <p:nvPr/>
          </p:nvSpPr>
          <p:spPr bwMode="auto">
            <a:xfrm flipH="1">
              <a:off x="4137" y="3494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49" name="Line 1117"/>
            <p:cNvSpPr>
              <a:spLocks noChangeShapeType="1"/>
            </p:cNvSpPr>
            <p:nvPr/>
          </p:nvSpPr>
          <p:spPr bwMode="auto">
            <a:xfrm flipV="1">
              <a:off x="4110" y="3515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0" name="Line 1118"/>
            <p:cNvSpPr>
              <a:spLocks noChangeShapeType="1"/>
            </p:cNvSpPr>
            <p:nvPr/>
          </p:nvSpPr>
          <p:spPr bwMode="auto">
            <a:xfrm>
              <a:off x="4317" y="306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09151" name="Group 1119"/>
          <p:cNvGrpSpPr>
            <a:grpSpLocks/>
          </p:cNvGrpSpPr>
          <p:nvPr/>
        </p:nvGrpSpPr>
        <p:grpSpPr bwMode="auto">
          <a:xfrm>
            <a:off x="1663700" y="4383088"/>
            <a:ext cx="2147888" cy="1150937"/>
            <a:chOff x="3282" y="3025"/>
            <a:chExt cx="1656" cy="959"/>
          </a:xfrm>
        </p:grpSpPr>
        <p:sp>
          <p:nvSpPr>
            <p:cNvPr id="1709152" name="Line 1120"/>
            <p:cNvSpPr>
              <a:spLocks noChangeShapeType="1"/>
            </p:cNvSpPr>
            <p:nvPr/>
          </p:nvSpPr>
          <p:spPr bwMode="auto">
            <a:xfrm>
              <a:off x="4317" y="3060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3" name="Line 1121"/>
            <p:cNvSpPr>
              <a:spLocks noChangeShapeType="1"/>
            </p:cNvSpPr>
            <p:nvPr/>
          </p:nvSpPr>
          <p:spPr bwMode="auto">
            <a:xfrm>
              <a:off x="3561" y="372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4" name="Line 1122"/>
            <p:cNvSpPr>
              <a:spLocks noChangeShapeType="1"/>
            </p:cNvSpPr>
            <p:nvPr/>
          </p:nvSpPr>
          <p:spPr bwMode="auto">
            <a:xfrm>
              <a:off x="3561" y="372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5" name="Line 1123"/>
            <p:cNvSpPr>
              <a:spLocks noChangeShapeType="1"/>
            </p:cNvSpPr>
            <p:nvPr/>
          </p:nvSpPr>
          <p:spPr bwMode="auto">
            <a:xfrm flipH="1">
              <a:off x="4128" y="3270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6" name="Line 1124"/>
            <p:cNvSpPr>
              <a:spLocks noChangeShapeType="1"/>
            </p:cNvSpPr>
            <p:nvPr/>
          </p:nvSpPr>
          <p:spPr bwMode="auto">
            <a:xfrm flipH="1">
              <a:off x="4128" y="3270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7" name="Line 1125"/>
            <p:cNvSpPr>
              <a:spLocks noChangeShapeType="1"/>
            </p:cNvSpPr>
            <p:nvPr/>
          </p:nvSpPr>
          <p:spPr bwMode="auto">
            <a:xfrm>
              <a:off x="3930" y="3501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8" name="Line 1126"/>
            <p:cNvSpPr>
              <a:spLocks noChangeShapeType="1"/>
            </p:cNvSpPr>
            <p:nvPr/>
          </p:nvSpPr>
          <p:spPr bwMode="auto">
            <a:xfrm flipH="1">
              <a:off x="4137" y="306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59" name="Line 1127"/>
            <p:cNvSpPr>
              <a:spLocks noChangeShapeType="1"/>
            </p:cNvSpPr>
            <p:nvPr/>
          </p:nvSpPr>
          <p:spPr bwMode="auto">
            <a:xfrm flipH="1">
              <a:off x="4137" y="306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0" name="Line 1128"/>
            <p:cNvSpPr>
              <a:spLocks noChangeShapeType="1"/>
            </p:cNvSpPr>
            <p:nvPr/>
          </p:nvSpPr>
          <p:spPr bwMode="auto">
            <a:xfrm flipH="1">
              <a:off x="3345" y="3725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1" name="Line 1129"/>
            <p:cNvSpPr>
              <a:spLocks noChangeShapeType="1"/>
            </p:cNvSpPr>
            <p:nvPr/>
          </p:nvSpPr>
          <p:spPr bwMode="auto">
            <a:xfrm>
              <a:off x="3948" y="327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2" name="Line 1130"/>
            <p:cNvSpPr>
              <a:spLocks noChangeShapeType="1"/>
            </p:cNvSpPr>
            <p:nvPr/>
          </p:nvSpPr>
          <p:spPr bwMode="auto">
            <a:xfrm>
              <a:off x="3948" y="327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3" name="Line 1131"/>
            <p:cNvSpPr>
              <a:spLocks noChangeShapeType="1"/>
            </p:cNvSpPr>
            <p:nvPr/>
          </p:nvSpPr>
          <p:spPr bwMode="auto">
            <a:xfrm flipH="1">
              <a:off x="3750" y="350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4" name="Line 1132"/>
            <p:cNvSpPr>
              <a:spLocks noChangeShapeType="1"/>
            </p:cNvSpPr>
            <p:nvPr/>
          </p:nvSpPr>
          <p:spPr bwMode="auto">
            <a:xfrm>
              <a:off x="3930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5" name="Line 1133"/>
            <p:cNvSpPr>
              <a:spLocks noChangeShapeType="1"/>
            </p:cNvSpPr>
            <p:nvPr/>
          </p:nvSpPr>
          <p:spPr bwMode="auto">
            <a:xfrm>
              <a:off x="3930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6" name="Line 1134"/>
            <p:cNvSpPr>
              <a:spLocks noChangeShapeType="1"/>
            </p:cNvSpPr>
            <p:nvPr/>
          </p:nvSpPr>
          <p:spPr bwMode="auto">
            <a:xfrm flipH="1">
              <a:off x="3741" y="3277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7" name="Line 1135"/>
            <p:cNvSpPr>
              <a:spLocks noChangeShapeType="1"/>
            </p:cNvSpPr>
            <p:nvPr/>
          </p:nvSpPr>
          <p:spPr bwMode="auto">
            <a:xfrm>
              <a:off x="3714" y="3396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8" name="Line 1136"/>
            <p:cNvSpPr>
              <a:spLocks noChangeShapeType="1"/>
            </p:cNvSpPr>
            <p:nvPr/>
          </p:nvSpPr>
          <p:spPr bwMode="auto">
            <a:xfrm>
              <a:off x="3534" y="3501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69" name="Freeform 1137"/>
            <p:cNvSpPr>
              <a:spLocks/>
            </p:cNvSpPr>
            <p:nvPr/>
          </p:nvSpPr>
          <p:spPr bwMode="auto">
            <a:xfrm>
              <a:off x="4866" y="3907"/>
              <a:ext cx="72" cy="70"/>
            </a:xfrm>
            <a:custGeom>
              <a:avLst/>
              <a:gdLst>
                <a:gd name="T0" fmla="*/ 72 w 72"/>
                <a:gd name="T1" fmla="*/ 35 h 70"/>
                <a:gd name="T2" fmla="*/ 72 w 72"/>
                <a:gd name="T3" fmla="*/ 42 h 70"/>
                <a:gd name="T4" fmla="*/ 72 w 72"/>
                <a:gd name="T5" fmla="*/ 49 h 70"/>
                <a:gd name="T6" fmla="*/ 63 w 72"/>
                <a:gd name="T7" fmla="*/ 56 h 70"/>
                <a:gd name="T8" fmla="*/ 63 w 72"/>
                <a:gd name="T9" fmla="*/ 63 h 70"/>
                <a:gd name="T10" fmla="*/ 54 w 72"/>
                <a:gd name="T11" fmla="*/ 63 h 70"/>
                <a:gd name="T12" fmla="*/ 45 w 72"/>
                <a:gd name="T13" fmla="*/ 63 h 70"/>
                <a:gd name="T14" fmla="*/ 36 w 72"/>
                <a:gd name="T15" fmla="*/ 70 h 70"/>
                <a:gd name="T16" fmla="*/ 36 w 72"/>
                <a:gd name="T17" fmla="*/ 63 h 70"/>
                <a:gd name="T18" fmla="*/ 18 w 72"/>
                <a:gd name="T19" fmla="*/ 63 h 70"/>
                <a:gd name="T20" fmla="*/ 9 w 72"/>
                <a:gd name="T21" fmla="*/ 56 h 70"/>
                <a:gd name="T22" fmla="*/ 9 w 72"/>
                <a:gd name="T23" fmla="*/ 49 h 70"/>
                <a:gd name="T24" fmla="*/ 0 w 72"/>
                <a:gd name="T25" fmla="*/ 49 h 70"/>
                <a:gd name="T26" fmla="*/ 0 w 72"/>
                <a:gd name="T27" fmla="*/ 42 h 70"/>
                <a:gd name="T28" fmla="*/ 0 w 72"/>
                <a:gd name="T29" fmla="*/ 35 h 70"/>
                <a:gd name="T30" fmla="*/ 0 w 72"/>
                <a:gd name="T31" fmla="*/ 28 h 70"/>
                <a:gd name="T32" fmla="*/ 0 w 72"/>
                <a:gd name="T33" fmla="*/ 21 h 70"/>
                <a:gd name="T34" fmla="*/ 9 w 72"/>
                <a:gd name="T35" fmla="*/ 14 h 70"/>
                <a:gd name="T36" fmla="*/ 18 w 72"/>
                <a:gd name="T37" fmla="*/ 7 h 70"/>
                <a:gd name="T38" fmla="*/ 36 w 72"/>
                <a:gd name="T39" fmla="*/ 7 h 70"/>
                <a:gd name="T40" fmla="*/ 36 w 72"/>
                <a:gd name="T41" fmla="*/ 0 h 70"/>
                <a:gd name="T42" fmla="*/ 45 w 72"/>
                <a:gd name="T43" fmla="*/ 7 h 70"/>
                <a:gd name="T44" fmla="*/ 54 w 72"/>
                <a:gd name="T45" fmla="*/ 7 h 70"/>
                <a:gd name="T46" fmla="*/ 63 w 72"/>
                <a:gd name="T47" fmla="*/ 7 h 70"/>
                <a:gd name="T48" fmla="*/ 63 w 72"/>
                <a:gd name="T49" fmla="*/ 14 h 70"/>
                <a:gd name="T50" fmla="*/ 72 w 72"/>
                <a:gd name="T51" fmla="*/ 14 h 70"/>
                <a:gd name="T52" fmla="*/ 72 w 72"/>
                <a:gd name="T53" fmla="*/ 21 h 70"/>
                <a:gd name="T54" fmla="*/ 72 w 72"/>
                <a:gd name="T55" fmla="*/ 28 h 70"/>
                <a:gd name="T56" fmla="*/ 72 w 72"/>
                <a:gd name="T5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70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0" name="Freeform 1138"/>
            <p:cNvSpPr>
              <a:spLocks/>
            </p:cNvSpPr>
            <p:nvPr/>
          </p:nvSpPr>
          <p:spPr bwMode="auto">
            <a:xfrm>
              <a:off x="4866" y="3907"/>
              <a:ext cx="72" cy="70"/>
            </a:xfrm>
            <a:custGeom>
              <a:avLst/>
              <a:gdLst>
                <a:gd name="T0" fmla="*/ 72 w 72"/>
                <a:gd name="T1" fmla="*/ 35 h 70"/>
                <a:gd name="T2" fmla="*/ 72 w 72"/>
                <a:gd name="T3" fmla="*/ 42 h 70"/>
                <a:gd name="T4" fmla="*/ 72 w 72"/>
                <a:gd name="T5" fmla="*/ 49 h 70"/>
                <a:gd name="T6" fmla="*/ 72 w 72"/>
                <a:gd name="T7" fmla="*/ 49 h 70"/>
                <a:gd name="T8" fmla="*/ 63 w 72"/>
                <a:gd name="T9" fmla="*/ 56 h 70"/>
                <a:gd name="T10" fmla="*/ 63 w 72"/>
                <a:gd name="T11" fmla="*/ 63 h 70"/>
                <a:gd name="T12" fmla="*/ 54 w 72"/>
                <a:gd name="T13" fmla="*/ 63 h 70"/>
                <a:gd name="T14" fmla="*/ 45 w 72"/>
                <a:gd name="T15" fmla="*/ 63 h 70"/>
                <a:gd name="T16" fmla="*/ 36 w 72"/>
                <a:gd name="T17" fmla="*/ 70 h 70"/>
                <a:gd name="T18" fmla="*/ 36 w 72"/>
                <a:gd name="T19" fmla="*/ 63 h 70"/>
                <a:gd name="T20" fmla="*/ 18 w 72"/>
                <a:gd name="T21" fmla="*/ 63 h 70"/>
                <a:gd name="T22" fmla="*/ 18 w 72"/>
                <a:gd name="T23" fmla="*/ 63 h 70"/>
                <a:gd name="T24" fmla="*/ 9 w 72"/>
                <a:gd name="T25" fmla="*/ 56 h 70"/>
                <a:gd name="T26" fmla="*/ 9 w 72"/>
                <a:gd name="T27" fmla="*/ 49 h 70"/>
                <a:gd name="T28" fmla="*/ 0 w 72"/>
                <a:gd name="T29" fmla="*/ 49 h 70"/>
                <a:gd name="T30" fmla="*/ 0 w 72"/>
                <a:gd name="T31" fmla="*/ 42 h 70"/>
                <a:gd name="T32" fmla="*/ 0 w 72"/>
                <a:gd name="T33" fmla="*/ 35 h 70"/>
                <a:gd name="T34" fmla="*/ 0 w 72"/>
                <a:gd name="T35" fmla="*/ 28 h 70"/>
                <a:gd name="T36" fmla="*/ 0 w 72"/>
                <a:gd name="T37" fmla="*/ 21 h 70"/>
                <a:gd name="T38" fmla="*/ 9 w 72"/>
                <a:gd name="T39" fmla="*/ 14 h 70"/>
                <a:gd name="T40" fmla="*/ 9 w 72"/>
                <a:gd name="T41" fmla="*/ 14 h 70"/>
                <a:gd name="T42" fmla="*/ 18 w 72"/>
                <a:gd name="T43" fmla="*/ 7 h 70"/>
                <a:gd name="T44" fmla="*/ 18 w 72"/>
                <a:gd name="T45" fmla="*/ 7 h 70"/>
                <a:gd name="T46" fmla="*/ 36 w 72"/>
                <a:gd name="T47" fmla="*/ 7 h 70"/>
                <a:gd name="T48" fmla="*/ 36 w 72"/>
                <a:gd name="T49" fmla="*/ 0 h 70"/>
                <a:gd name="T50" fmla="*/ 45 w 72"/>
                <a:gd name="T51" fmla="*/ 7 h 70"/>
                <a:gd name="T52" fmla="*/ 54 w 72"/>
                <a:gd name="T53" fmla="*/ 7 h 70"/>
                <a:gd name="T54" fmla="*/ 63 w 72"/>
                <a:gd name="T55" fmla="*/ 7 h 70"/>
                <a:gd name="T56" fmla="*/ 63 w 72"/>
                <a:gd name="T57" fmla="*/ 14 h 70"/>
                <a:gd name="T58" fmla="*/ 72 w 72"/>
                <a:gd name="T59" fmla="*/ 14 h 70"/>
                <a:gd name="T60" fmla="*/ 72 w 72"/>
                <a:gd name="T61" fmla="*/ 21 h 70"/>
                <a:gd name="T62" fmla="*/ 72 w 72"/>
                <a:gd name="T63" fmla="*/ 28 h 70"/>
                <a:gd name="T64" fmla="*/ 72 w 72"/>
                <a:gd name="T65" fmla="*/ 35 h 70"/>
                <a:gd name="T66" fmla="*/ 72 w 72"/>
                <a:gd name="T67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70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70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1" name="Line 1139"/>
            <p:cNvSpPr>
              <a:spLocks noChangeShapeType="1"/>
            </p:cNvSpPr>
            <p:nvPr/>
          </p:nvSpPr>
          <p:spPr bwMode="auto">
            <a:xfrm flipH="1">
              <a:off x="3750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2" name="Line 1140"/>
            <p:cNvSpPr>
              <a:spLocks noChangeShapeType="1"/>
            </p:cNvSpPr>
            <p:nvPr/>
          </p:nvSpPr>
          <p:spPr bwMode="auto">
            <a:xfrm flipH="1">
              <a:off x="3750" y="3060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3" name="Line 1141"/>
            <p:cNvSpPr>
              <a:spLocks noChangeShapeType="1"/>
            </p:cNvSpPr>
            <p:nvPr/>
          </p:nvSpPr>
          <p:spPr bwMode="auto">
            <a:xfrm>
              <a:off x="3534" y="3277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4" name="Line 1142"/>
            <p:cNvSpPr>
              <a:spLocks noChangeShapeType="1"/>
            </p:cNvSpPr>
            <p:nvPr/>
          </p:nvSpPr>
          <p:spPr bwMode="auto">
            <a:xfrm flipH="1">
              <a:off x="3354" y="3501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5" name="Line 1143"/>
            <p:cNvSpPr>
              <a:spLocks noChangeShapeType="1"/>
            </p:cNvSpPr>
            <p:nvPr/>
          </p:nvSpPr>
          <p:spPr bwMode="auto">
            <a:xfrm flipV="1">
              <a:off x="3327" y="3515"/>
              <a:ext cx="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6" name="Line 1144"/>
            <p:cNvSpPr>
              <a:spLocks noChangeShapeType="1"/>
            </p:cNvSpPr>
            <p:nvPr/>
          </p:nvSpPr>
          <p:spPr bwMode="auto">
            <a:xfrm flipV="1">
              <a:off x="3534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7" name="Line 1145"/>
            <p:cNvSpPr>
              <a:spLocks noChangeShapeType="1"/>
            </p:cNvSpPr>
            <p:nvPr/>
          </p:nvSpPr>
          <p:spPr bwMode="auto">
            <a:xfrm flipV="1">
              <a:off x="3534" y="3060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8" name="Line 1146"/>
            <p:cNvSpPr>
              <a:spLocks noChangeShapeType="1"/>
            </p:cNvSpPr>
            <p:nvPr/>
          </p:nvSpPr>
          <p:spPr bwMode="auto">
            <a:xfrm flipH="1">
              <a:off x="3345" y="3277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79" name="Line 1147"/>
            <p:cNvSpPr>
              <a:spLocks noChangeShapeType="1"/>
            </p:cNvSpPr>
            <p:nvPr/>
          </p:nvSpPr>
          <p:spPr bwMode="auto">
            <a:xfrm flipH="1">
              <a:off x="3345" y="3277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0" name="Line 1148"/>
            <p:cNvSpPr>
              <a:spLocks noChangeShapeType="1"/>
            </p:cNvSpPr>
            <p:nvPr/>
          </p:nvSpPr>
          <p:spPr bwMode="auto">
            <a:xfrm flipV="1">
              <a:off x="4902" y="3739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1" name="Line 1149"/>
            <p:cNvSpPr>
              <a:spLocks noChangeShapeType="1"/>
            </p:cNvSpPr>
            <p:nvPr/>
          </p:nvSpPr>
          <p:spPr bwMode="auto">
            <a:xfrm flipH="1">
              <a:off x="3354" y="306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2" name="Line 1150"/>
            <p:cNvSpPr>
              <a:spLocks noChangeShapeType="1"/>
            </p:cNvSpPr>
            <p:nvPr/>
          </p:nvSpPr>
          <p:spPr bwMode="auto">
            <a:xfrm flipH="1">
              <a:off x="3354" y="306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3" name="Freeform 1151"/>
            <p:cNvSpPr>
              <a:spLocks/>
            </p:cNvSpPr>
            <p:nvPr/>
          </p:nvSpPr>
          <p:spPr bwMode="auto">
            <a:xfrm>
              <a:off x="4470" y="390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4" name="Freeform 1152"/>
            <p:cNvSpPr>
              <a:spLocks/>
            </p:cNvSpPr>
            <p:nvPr/>
          </p:nvSpPr>
          <p:spPr bwMode="auto">
            <a:xfrm>
              <a:off x="4470" y="390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5" name="Freeform 1153"/>
            <p:cNvSpPr>
              <a:spLocks/>
            </p:cNvSpPr>
            <p:nvPr/>
          </p:nvSpPr>
          <p:spPr bwMode="auto">
            <a:xfrm>
              <a:off x="4875" y="36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7 h 42"/>
                <a:gd name="T34" fmla="*/ 54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6" name="Freeform 1154"/>
            <p:cNvSpPr>
              <a:spLocks/>
            </p:cNvSpPr>
            <p:nvPr/>
          </p:nvSpPr>
          <p:spPr bwMode="auto">
            <a:xfrm>
              <a:off x="4875" y="369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7" name="Line 1155"/>
            <p:cNvSpPr>
              <a:spLocks noChangeShapeType="1"/>
            </p:cNvSpPr>
            <p:nvPr/>
          </p:nvSpPr>
          <p:spPr bwMode="auto">
            <a:xfrm flipV="1">
              <a:off x="4506" y="373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8" name="Line 1156"/>
            <p:cNvSpPr>
              <a:spLocks noChangeShapeType="1"/>
            </p:cNvSpPr>
            <p:nvPr/>
          </p:nvSpPr>
          <p:spPr bwMode="auto">
            <a:xfrm flipV="1">
              <a:off x="4506" y="373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89" name="Freeform 1157"/>
            <p:cNvSpPr>
              <a:spLocks/>
            </p:cNvSpPr>
            <p:nvPr/>
          </p:nvSpPr>
          <p:spPr bwMode="auto">
            <a:xfrm>
              <a:off x="4074" y="39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9 w 81"/>
                <a:gd name="T29" fmla="*/ 14 h 63"/>
                <a:gd name="T30" fmla="*/ 18 w 81"/>
                <a:gd name="T31" fmla="*/ 7 h 63"/>
                <a:gd name="T32" fmla="*/ 27 w 81"/>
                <a:gd name="T33" fmla="*/ 0 h 63"/>
                <a:gd name="T34" fmla="*/ 36 w 81"/>
                <a:gd name="T35" fmla="*/ 0 h 63"/>
                <a:gd name="T36" fmla="*/ 45 w 81"/>
                <a:gd name="T37" fmla="*/ 0 h 63"/>
                <a:gd name="T38" fmla="*/ 54 w 81"/>
                <a:gd name="T39" fmla="*/ 0 h 63"/>
                <a:gd name="T40" fmla="*/ 63 w 81"/>
                <a:gd name="T41" fmla="*/ 7 h 63"/>
                <a:gd name="T42" fmla="*/ 72 w 81"/>
                <a:gd name="T43" fmla="*/ 7 h 63"/>
                <a:gd name="T44" fmla="*/ 81 w 81"/>
                <a:gd name="T45" fmla="*/ 14 h 63"/>
                <a:gd name="T46" fmla="*/ 81 w 81"/>
                <a:gd name="T47" fmla="*/ 28 h 63"/>
                <a:gd name="T48" fmla="*/ 81 w 81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0" name="Freeform 1158"/>
            <p:cNvSpPr>
              <a:spLocks/>
            </p:cNvSpPr>
            <p:nvPr/>
          </p:nvSpPr>
          <p:spPr bwMode="auto">
            <a:xfrm>
              <a:off x="4074" y="39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14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14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1" name="Line 1159"/>
            <p:cNvSpPr>
              <a:spLocks noChangeShapeType="1"/>
            </p:cNvSpPr>
            <p:nvPr/>
          </p:nvSpPr>
          <p:spPr bwMode="auto">
            <a:xfrm flipV="1">
              <a:off x="4902" y="3529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2" name="Freeform 1160"/>
            <p:cNvSpPr>
              <a:spLocks/>
            </p:cNvSpPr>
            <p:nvPr/>
          </p:nvSpPr>
          <p:spPr bwMode="auto">
            <a:xfrm>
              <a:off x="4488" y="369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18 w 45"/>
                <a:gd name="T27" fmla="*/ 0 h 42"/>
                <a:gd name="T28" fmla="*/ 27 w 45"/>
                <a:gd name="T29" fmla="*/ 0 h 42"/>
                <a:gd name="T30" fmla="*/ 27 w 45"/>
                <a:gd name="T31" fmla="*/ 7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3" name="Freeform 1161"/>
            <p:cNvSpPr>
              <a:spLocks/>
            </p:cNvSpPr>
            <p:nvPr/>
          </p:nvSpPr>
          <p:spPr bwMode="auto">
            <a:xfrm>
              <a:off x="4488" y="369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7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4" name="Freeform 1162"/>
            <p:cNvSpPr>
              <a:spLocks/>
            </p:cNvSpPr>
            <p:nvPr/>
          </p:nvSpPr>
          <p:spPr bwMode="auto">
            <a:xfrm>
              <a:off x="4488" y="369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18 w 45"/>
                <a:gd name="T27" fmla="*/ 0 h 42"/>
                <a:gd name="T28" fmla="*/ 27 w 45"/>
                <a:gd name="T29" fmla="*/ 0 h 42"/>
                <a:gd name="T30" fmla="*/ 27 w 45"/>
                <a:gd name="T31" fmla="*/ 7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5" name="Freeform 1163"/>
            <p:cNvSpPr>
              <a:spLocks/>
            </p:cNvSpPr>
            <p:nvPr/>
          </p:nvSpPr>
          <p:spPr bwMode="auto">
            <a:xfrm>
              <a:off x="4488" y="369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7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6" name="Line 1164"/>
            <p:cNvSpPr>
              <a:spLocks noChangeShapeType="1"/>
            </p:cNvSpPr>
            <p:nvPr/>
          </p:nvSpPr>
          <p:spPr bwMode="auto">
            <a:xfrm flipV="1">
              <a:off x="4119" y="3739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7" name="Freeform 1165"/>
            <p:cNvSpPr>
              <a:spLocks/>
            </p:cNvSpPr>
            <p:nvPr/>
          </p:nvSpPr>
          <p:spPr bwMode="auto">
            <a:xfrm>
              <a:off x="4857" y="303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56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21 h 63"/>
                <a:gd name="T34" fmla="*/ 9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72 w 81"/>
                <a:gd name="T49" fmla="*/ 21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8" name="Freeform 1166"/>
            <p:cNvSpPr>
              <a:spLocks/>
            </p:cNvSpPr>
            <p:nvPr/>
          </p:nvSpPr>
          <p:spPr bwMode="auto">
            <a:xfrm>
              <a:off x="4857" y="3039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2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2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199" name="Line 1167"/>
            <p:cNvSpPr>
              <a:spLocks noChangeShapeType="1"/>
            </p:cNvSpPr>
            <p:nvPr/>
          </p:nvSpPr>
          <p:spPr bwMode="auto">
            <a:xfrm>
              <a:off x="4902" y="310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0" name="Line 1168"/>
            <p:cNvSpPr>
              <a:spLocks noChangeShapeType="1"/>
            </p:cNvSpPr>
            <p:nvPr/>
          </p:nvSpPr>
          <p:spPr bwMode="auto">
            <a:xfrm>
              <a:off x="4902" y="310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1" name="Freeform 1169"/>
            <p:cNvSpPr>
              <a:spLocks/>
            </p:cNvSpPr>
            <p:nvPr/>
          </p:nvSpPr>
          <p:spPr bwMode="auto">
            <a:xfrm>
              <a:off x="4875" y="3263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27 w 54"/>
                <a:gd name="T13" fmla="*/ 35 h 35"/>
                <a:gd name="T14" fmla="*/ 18 w 54"/>
                <a:gd name="T15" fmla="*/ 35 h 35"/>
                <a:gd name="T16" fmla="*/ 9 w 54"/>
                <a:gd name="T17" fmla="*/ 35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7 h 35"/>
                <a:gd name="T28" fmla="*/ 9 w 54"/>
                <a:gd name="T29" fmla="*/ 0 h 35"/>
                <a:gd name="T30" fmla="*/ 18 w 54"/>
                <a:gd name="T31" fmla="*/ 0 h 35"/>
                <a:gd name="T32" fmla="*/ 27 w 54"/>
                <a:gd name="T33" fmla="*/ 0 h 35"/>
                <a:gd name="T34" fmla="*/ 36 w 54"/>
                <a:gd name="T35" fmla="*/ 0 h 35"/>
                <a:gd name="T36" fmla="*/ 45 w 54"/>
                <a:gd name="T37" fmla="*/ 7 h 35"/>
                <a:gd name="T38" fmla="*/ 54 w 54"/>
                <a:gd name="T3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2" name="Freeform 1170"/>
            <p:cNvSpPr>
              <a:spLocks/>
            </p:cNvSpPr>
            <p:nvPr/>
          </p:nvSpPr>
          <p:spPr bwMode="auto">
            <a:xfrm>
              <a:off x="4875" y="3263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9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1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7 h 35"/>
                <a:gd name="T42" fmla="*/ 9 w 54"/>
                <a:gd name="T43" fmla="*/ 0 h 35"/>
                <a:gd name="T44" fmla="*/ 9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7 h 35"/>
                <a:gd name="T58" fmla="*/ 45 w 54"/>
                <a:gd name="T59" fmla="*/ 7 h 35"/>
                <a:gd name="T60" fmla="*/ 45 w 54"/>
                <a:gd name="T61" fmla="*/ 7 h 35"/>
                <a:gd name="T62" fmla="*/ 54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3" name="Freeform 1171"/>
            <p:cNvSpPr>
              <a:spLocks/>
            </p:cNvSpPr>
            <p:nvPr/>
          </p:nvSpPr>
          <p:spPr bwMode="auto">
            <a:xfrm>
              <a:off x="4875" y="3263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27 w 54"/>
                <a:gd name="T13" fmla="*/ 35 h 35"/>
                <a:gd name="T14" fmla="*/ 18 w 54"/>
                <a:gd name="T15" fmla="*/ 35 h 35"/>
                <a:gd name="T16" fmla="*/ 9 w 54"/>
                <a:gd name="T17" fmla="*/ 35 h 35"/>
                <a:gd name="T18" fmla="*/ 0 w 54"/>
                <a:gd name="T19" fmla="*/ 28 h 35"/>
                <a:gd name="T20" fmla="*/ 0 w 54"/>
                <a:gd name="T21" fmla="*/ 21 h 35"/>
                <a:gd name="T22" fmla="*/ 0 w 54"/>
                <a:gd name="T23" fmla="*/ 14 h 35"/>
                <a:gd name="T24" fmla="*/ 0 w 54"/>
                <a:gd name="T25" fmla="*/ 7 h 35"/>
                <a:gd name="T26" fmla="*/ 9 w 54"/>
                <a:gd name="T27" fmla="*/ 7 h 35"/>
                <a:gd name="T28" fmla="*/ 9 w 54"/>
                <a:gd name="T29" fmla="*/ 0 h 35"/>
                <a:gd name="T30" fmla="*/ 18 w 54"/>
                <a:gd name="T31" fmla="*/ 0 h 35"/>
                <a:gd name="T32" fmla="*/ 27 w 54"/>
                <a:gd name="T33" fmla="*/ 0 h 35"/>
                <a:gd name="T34" fmla="*/ 36 w 54"/>
                <a:gd name="T35" fmla="*/ 0 h 35"/>
                <a:gd name="T36" fmla="*/ 45 w 54"/>
                <a:gd name="T37" fmla="*/ 7 h 35"/>
                <a:gd name="T38" fmla="*/ 54 w 54"/>
                <a:gd name="T3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4" name="Freeform 1172"/>
            <p:cNvSpPr>
              <a:spLocks/>
            </p:cNvSpPr>
            <p:nvPr/>
          </p:nvSpPr>
          <p:spPr bwMode="auto">
            <a:xfrm>
              <a:off x="4875" y="3263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1 h 35"/>
                <a:gd name="T6" fmla="*/ 45 w 54"/>
                <a:gd name="T7" fmla="*/ 28 h 35"/>
                <a:gd name="T8" fmla="*/ 45 w 54"/>
                <a:gd name="T9" fmla="*/ 35 h 35"/>
                <a:gd name="T10" fmla="*/ 36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9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1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7 h 35"/>
                <a:gd name="T42" fmla="*/ 9 w 54"/>
                <a:gd name="T43" fmla="*/ 0 h 35"/>
                <a:gd name="T44" fmla="*/ 9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36 w 54"/>
                <a:gd name="T55" fmla="*/ 0 h 35"/>
                <a:gd name="T56" fmla="*/ 45 w 54"/>
                <a:gd name="T57" fmla="*/ 7 h 35"/>
                <a:gd name="T58" fmla="*/ 45 w 54"/>
                <a:gd name="T59" fmla="*/ 7 h 35"/>
                <a:gd name="T60" fmla="*/ 45 w 54"/>
                <a:gd name="T61" fmla="*/ 7 h 35"/>
                <a:gd name="T62" fmla="*/ 54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5" name="Line 1173"/>
            <p:cNvSpPr>
              <a:spLocks noChangeShapeType="1"/>
            </p:cNvSpPr>
            <p:nvPr/>
          </p:nvSpPr>
          <p:spPr bwMode="auto">
            <a:xfrm>
              <a:off x="4902" y="330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6" name="Line 1174"/>
            <p:cNvSpPr>
              <a:spLocks noChangeShapeType="1"/>
            </p:cNvSpPr>
            <p:nvPr/>
          </p:nvSpPr>
          <p:spPr bwMode="auto">
            <a:xfrm>
              <a:off x="4902" y="330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7" name="Freeform 1175"/>
            <p:cNvSpPr>
              <a:spLocks/>
            </p:cNvSpPr>
            <p:nvPr/>
          </p:nvSpPr>
          <p:spPr bwMode="auto">
            <a:xfrm>
              <a:off x="4866" y="3466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54 w 72"/>
                <a:gd name="T9" fmla="*/ 49 h 63"/>
                <a:gd name="T10" fmla="*/ 54 w 72"/>
                <a:gd name="T11" fmla="*/ 56 h 63"/>
                <a:gd name="T12" fmla="*/ 45 w 72"/>
                <a:gd name="T13" fmla="*/ 56 h 63"/>
                <a:gd name="T14" fmla="*/ 36 w 72"/>
                <a:gd name="T15" fmla="*/ 63 h 63"/>
                <a:gd name="T16" fmla="*/ 27 w 72"/>
                <a:gd name="T17" fmla="*/ 56 h 63"/>
                <a:gd name="T18" fmla="*/ 18 w 72"/>
                <a:gd name="T19" fmla="*/ 56 h 63"/>
                <a:gd name="T20" fmla="*/ 9 w 72"/>
                <a:gd name="T21" fmla="*/ 49 h 63"/>
                <a:gd name="T22" fmla="*/ 0 w 72"/>
                <a:gd name="T23" fmla="*/ 42 h 63"/>
                <a:gd name="T24" fmla="*/ 0 w 72"/>
                <a:gd name="T25" fmla="*/ 35 h 63"/>
                <a:gd name="T26" fmla="*/ 0 w 72"/>
                <a:gd name="T27" fmla="*/ 28 h 63"/>
                <a:gd name="T28" fmla="*/ 0 w 72"/>
                <a:gd name="T29" fmla="*/ 21 h 63"/>
                <a:gd name="T30" fmla="*/ 0 w 72"/>
                <a:gd name="T31" fmla="*/ 14 h 63"/>
                <a:gd name="T32" fmla="*/ 0 w 72"/>
                <a:gd name="T33" fmla="*/ 7 h 63"/>
                <a:gd name="T34" fmla="*/ 9 w 72"/>
                <a:gd name="T35" fmla="*/ 7 h 63"/>
                <a:gd name="T36" fmla="*/ 9 w 72"/>
                <a:gd name="T37" fmla="*/ 0 h 63"/>
                <a:gd name="T38" fmla="*/ 18 w 72"/>
                <a:gd name="T39" fmla="*/ 0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0 h 63"/>
                <a:gd name="T48" fmla="*/ 63 w 72"/>
                <a:gd name="T49" fmla="*/ 7 h 63"/>
                <a:gd name="T50" fmla="*/ 72 w 72"/>
                <a:gd name="T51" fmla="*/ 7 h 63"/>
                <a:gd name="T52" fmla="*/ 72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8" name="Freeform 1176"/>
            <p:cNvSpPr>
              <a:spLocks/>
            </p:cNvSpPr>
            <p:nvPr/>
          </p:nvSpPr>
          <p:spPr bwMode="auto">
            <a:xfrm>
              <a:off x="4866" y="3466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72 w 72"/>
                <a:gd name="T7" fmla="*/ 42 h 63"/>
                <a:gd name="T8" fmla="*/ 63 w 72"/>
                <a:gd name="T9" fmla="*/ 49 h 63"/>
                <a:gd name="T10" fmla="*/ 54 w 72"/>
                <a:gd name="T11" fmla="*/ 49 h 63"/>
                <a:gd name="T12" fmla="*/ 54 w 72"/>
                <a:gd name="T13" fmla="*/ 56 h 63"/>
                <a:gd name="T14" fmla="*/ 45 w 72"/>
                <a:gd name="T15" fmla="*/ 56 h 63"/>
                <a:gd name="T16" fmla="*/ 36 w 72"/>
                <a:gd name="T17" fmla="*/ 63 h 63"/>
                <a:gd name="T18" fmla="*/ 27 w 72"/>
                <a:gd name="T19" fmla="*/ 56 h 63"/>
                <a:gd name="T20" fmla="*/ 18 w 72"/>
                <a:gd name="T21" fmla="*/ 56 h 63"/>
                <a:gd name="T22" fmla="*/ 9 w 72"/>
                <a:gd name="T23" fmla="*/ 49 h 63"/>
                <a:gd name="T24" fmla="*/ 9 w 72"/>
                <a:gd name="T25" fmla="*/ 49 h 63"/>
                <a:gd name="T26" fmla="*/ 0 w 72"/>
                <a:gd name="T27" fmla="*/ 42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14 h 63"/>
                <a:gd name="T38" fmla="*/ 0 w 72"/>
                <a:gd name="T39" fmla="*/ 7 h 63"/>
                <a:gd name="T40" fmla="*/ 9 w 72"/>
                <a:gd name="T41" fmla="*/ 7 h 63"/>
                <a:gd name="T42" fmla="*/ 9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54 w 72"/>
                <a:gd name="T55" fmla="*/ 0 h 63"/>
                <a:gd name="T56" fmla="*/ 63 w 72"/>
                <a:gd name="T57" fmla="*/ 7 h 63"/>
                <a:gd name="T58" fmla="*/ 72 w 72"/>
                <a:gd name="T59" fmla="*/ 7 h 63"/>
                <a:gd name="T60" fmla="*/ 72 w 72"/>
                <a:gd name="T61" fmla="*/ 14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54" y="49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09" name="Freeform 1177"/>
            <p:cNvSpPr>
              <a:spLocks/>
            </p:cNvSpPr>
            <p:nvPr/>
          </p:nvSpPr>
          <p:spPr bwMode="auto">
            <a:xfrm>
              <a:off x="3678" y="39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27 w 81"/>
                <a:gd name="T19" fmla="*/ 49 h 63"/>
                <a:gd name="T20" fmla="*/ 18 w 81"/>
                <a:gd name="T21" fmla="*/ 49 h 63"/>
                <a:gd name="T22" fmla="*/ 18 w 81"/>
                <a:gd name="T23" fmla="*/ 42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0" name="Freeform 1178"/>
            <p:cNvSpPr>
              <a:spLocks/>
            </p:cNvSpPr>
            <p:nvPr/>
          </p:nvSpPr>
          <p:spPr bwMode="auto">
            <a:xfrm>
              <a:off x="3678" y="3907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49 h 63"/>
                <a:gd name="T10" fmla="*/ 72 w 81"/>
                <a:gd name="T11" fmla="*/ 49 h 63"/>
                <a:gd name="T12" fmla="*/ 63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49 h 63"/>
                <a:gd name="T24" fmla="*/ 18 w 81"/>
                <a:gd name="T25" fmla="*/ 49 h 63"/>
                <a:gd name="T26" fmla="*/ 18 w 81"/>
                <a:gd name="T27" fmla="*/ 42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18 w 81"/>
                <a:gd name="T39" fmla="*/ 7 h 63"/>
                <a:gd name="T40" fmla="*/ 18 w 81"/>
                <a:gd name="T41" fmla="*/ 7 h 63"/>
                <a:gd name="T42" fmla="*/ 27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1" name="Line 1179"/>
            <p:cNvSpPr>
              <a:spLocks noChangeShapeType="1"/>
            </p:cNvSpPr>
            <p:nvPr/>
          </p:nvSpPr>
          <p:spPr bwMode="auto">
            <a:xfrm flipV="1">
              <a:off x="4506" y="3536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2" name="Line 1180"/>
            <p:cNvSpPr>
              <a:spLocks noChangeShapeType="1"/>
            </p:cNvSpPr>
            <p:nvPr/>
          </p:nvSpPr>
          <p:spPr bwMode="auto">
            <a:xfrm flipV="1">
              <a:off x="4506" y="3536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3" name="Freeform 1181"/>
            <p:cNvSpPr>
              <a:spLocks/>
            </p:cNvSpPr>
            <p:nvPr/>
          </p:nvSpPr>
          <p:spPr bwMode="auto">
            <a:xfrm>
              <a:off x="4092" y="370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8 h 35"/>
                <a:gd name="T6" fmla="*/ 45 w 45"/>
                <a:gd name="T7" fmla="*/ 35 h 35"/>
                <a:gd name="T8" fmla="*/ 36 w 45"/>
                <a:gd name="T9" fmla="*/ 35 h 35"/>
                <a:gd name="T10" fmla="*/ 27 w 45"/>
                <a:gd name="T11" fmla="*/ 35 h 35"/>
                <a:gd name="T12" fmla="*/ 18 w 45"/>
                <a:gd name="T13" fmla="*/ 35 h 35"/>
                <a:gd name="T14" fmla="*/ 9 w 45"/>
                <a:gd name="T15" fmla="*/ 35 h 35"/>
                <a:gd name="T16" fmla="*/ 0 w 45"/>
                <a:gd name="T17" fmla="*/ 35 h 35"/>
                <a:gd name="T18" fmla="*/ 0 w 45"/>
                <a:gd name="T19" fmla="*/ 28 h 35"/>
                <a:gd name="T20" fmla="*/ 0 w 45"/>
                <a:gd name="T21" fmla="*/ 21 h 35"/>
                <a:gd name="T22" fmla="*/ 0 w 45"/>
                <a:gd name="T23" fmla="*/ 14 h 35"/>
                <a:gd name="T24" fmla="*/ 0 w 45"/>
                <a:gd name="T25" fmla="*/ 7 h 35"/>
                <a:gd name="T26" fmla="*/ 0 w 45"/>
                <a:gd name="T27" fmla="*/ 0 h 35"/>
                <a:gd name="T28" fmla="*/ 9 w 45"/>
                <a:gd name="T29" fmla="*/ 0 h 35"/>
                <a:gd name="T30" fmla="*/ 18 w 45"/>
                <a:gd name="T31" fmla="*/ 0 h 35"/>
                <a:gd name="T32" fmla="*/ 27 w 45"/>
                <a:gd name="T33" fmla="*/ 0 h 35"/>
                <a:gd name="T34" fmla="*/ 36 w 45"/>
                <a:gd name="T35" fmla="*/ 0 h 35"/>
                <a:gd name="T36" fmla="*/ 45 w 45"/>
                <a:gd name="T37" fmla="*/ 0 h 35"/>
                <a:gd name="T38" fmla="*/ 45 w 45"/>
                <a:gd name="T39" fmla="*/ 7 h 35"/>
                <a:gd name="T40" fmla="*/ 45 w 45"/>
                <a:gd name="T41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4" name="Freeform 1182"/>
            <p:cNvSpPr>
              <a:spLocks/>
            </p:cNvSpPr>
            <p:nvPr/>
          </p:nvSpPr>
          <p:spPr bwMode="auto">
            <a:xfrm>
              <a:off x="4092" y="3704"/>
              <a:ext cx="45" cy="35"/>
            </a:xfrm>
            <a:custGeom>
              <a:avLst/>
              <a:gdLst>
                <a:gd name="T0" fmla="*/ 45 w 45"/>
                <a:gd name="T1" fmla="*/ 14 h 35"/>
                <a:gd name="T2" fmla="*/ 45 w 45"/>
                <a:gd name="T3" fmla="*/ 21 h 35"/>
                <a:gd name="T4" fmla="*/ 45 w 45"/>
                <a:gd name="T5" fmla="*/ 21 h 35"/>
                <a:gd name="T6" fmla="*/ 45 w 45"/>
                <a:gd name="T7" fmla="*/ 28 h 35"/>
                <a:gd name="T8" fmla="*/ 45 w 45"/>
                <a:gd name="T9" fmla="*/ 35 h 35"/>
                <a:gd name="T10" fmla="*/ 36 w 45"/>
                <a:gd name="T11" fmla="*/ 35 h 35"/>
                <a:gd name="T12" fmla="*/ 36 w 45"/>
                <a:gd name="T13" fmla="*/ 35 h 35"/>
                <a:gd name="T14" fmla="*/ 27 w 45"/>
                <a:gd name="T15" fmla="*/ 35 h 35"/>
                <a:gd name="T16" fmla="*/ 27 w 45"/>
                <a:gd name="T17" fmla="*/ 35 h 35"/>
                <a:gd name="T18" fmla="*/ 18 w 45"/>
                <a:gd name="T19" fmla="*/ 35 h 35"/>
                <a:gd name="T20" fmla="*/ 18 w 45"/>
                <a:gd name="T21" fmla="*/ 35 h 35"/>
                <a:gd name="T22" fmla="*/ 9 w 45"/>
                <a:gd name="T23" fmla="*/ 35 h 35"/>
                <a:gd name="T24" fmla="*/ 0 w 45"/>
                <a:gd name="T25" fmla="*/ 35 h 35"/>
                <a:gd name="T26" fmla="*/ 0 w 45"/>
                <a:gd name="T27" fmla="*/ 28 h 35"/>
                <a:gd name="T28" fmla="*/ 0 w 45"/>
                <a:gd name="T29" fmla="*/ 21 h 35"/>
                <a:gd name="T30" fmla="*/ 0 w 45"/>
                <a:gd name="T31" fmla="*/ 21 h 35"/>
                <a:gd name="T32" fmla="*/ 0 w 45"/>
                <a:gd name="T33" fmla="*/ 14 h 35"/>
                <a:gd name="T34" fmla="*/ 0 w 45"/>
                <a:gd name="T35" fmla="*/ 14 h 35"/>
                <a:gd name="T36" fmla="*/ 0 w 45"/>
                <a:gd name="T37" fmla="*/ 7 h 35"/>
                <a:gd name="T38" fmla="*/ 0 w 45"/>
                <a:gd name="T39" fmla="*/ 7 h 35"/>
                <a:gd name="T40" fmla="*/ 0 w 45"/>
                <a:gd name="T41" fmla="*/ 0 h 35"/>
                <a:gd name="T42" fmla="*/ 9 w 45"/>
                <a:gd name="T43" fmla="*/ 0 h 35"/>
                <a:gd name="T44" fmla="*/ 18 w 45"/>
                <a:gd name="T45" fmla="*/ 0 h 35"/>
                <a:gd name="T46" fmla="*/ 18 w 45"/>
                <a:gd name="T47" fmla="*/ 0 h 35"/>
                <a:gd name="T48" fmla="*/ 27 w 45"/>
                <a:gd name="T49" fmla="*/ 0 h 35"/>
                <a:gd name="T50" fmla="*/ 27 w 45"/>
                <a:gd name="T51" fmla="*/ 0 h 35"/>
                <a:gd name="T52" fmla="*/ 36 w 45"/>
                <a:gd name="T53" fmla="*/ 0 h 35"/>
                <a:gd name="T54" fmla="*/ 36 w 45"/>
                <a:gd name="T55" fmla="*/ 0 h 35"/>
                <a:gd name="T56" fmla="*/ 45 w 45"/>
                <a:gd name="T57" fmla="*/ 0 h 35"/>
                <a:gd name="T58" fmla="*/ 45 w 45"/>
                <a:gd name="T59" fmla="*/ 7 h 35"/>
                <a:gd name="T60" fmla="*/ 45 w 45"/>
                <a:gd name="T61" fmla="*/ 7 h 35"/>
                <a:gd name="T62" fmla="*/ 45 w 45"/>
                <a:gd name="T63" fmla="*/ 14 h 35"/>
                <a:gd name="T64" fmla="*/ 45 w 45"/>
                <a:gd name="T65" fmla="*/ 14 h 35"/>
                <a:gd name="T66" fmla="*/ 45 w 45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35">
                  <a:moveTo>
                    <a:pt x="45" y="14"/>
                  </a:moveTo>
                  <a:lnTo>
                    <a:pt x="45" y="21"/>
                  </a:lnTo>
                  <a:lnTo>
                    <a:pt x="45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5" name="Line 1183"/>
            <p:cNvSpPr>
              <a:spLocks noChangeShapeType="1"/>
            </p:cNvSpPr>
            <p:nvPr/>
          </p:nvSpPr>
          <p:spPr bwMode="auto">
            <a:xfrm flipV="1">
              <a:off x="3723" y="3746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6" name="Line 1184"/>
            <p:cNvSpPr>
              <a:spLocks noChangeShapeType="1"/>
            </p:cNvSpPr>
            <p:nvPr/>
          </p:nvSpPr>
          <p:spPr bwMode="auto">
            <a:xfrm flipV="1">
              <a:off x="3723" y="3746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7" name="Freeform 1185"/>
            <p:cNvSpPr>
              <a:spLocks/>
            </p:cNvSpPr>
            <p:nvPr/>
          </p:nvSpPr>
          <p:spPr bwMode="auto">
            <a:xfrm>
              <a:off x="3291" y="3921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7 h 63"/>
                <a:gd name="T32" fmla="*/ 18 w 81"/>
                <a:gd name="T33" fmla="*/ 0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0 h 63"/>
                <a:gd name="T44" fmla="*/ 72 w 81"/>
                <a:gd name="T45" fmla="*/ 7 h 63"/>
                <a:gd name="T46" fmla="*/ 81 w 81"/>
                <a:gd name="T47" fmla="*/ 21 h 63"/>
                <a:gd name="T48" fmla="*/ 81 w 81"/>
                <a:gd name="T4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8" name="Freeform 1186"/>
            <p:cNvSpPr>
              <a:spLocks/>
            </p:cNvSpPr>
            <p:nvPr/>
          </p:nvSpPr>
          <p:spPr bwMode="auto">
            <a:xfrm>
              <a:off x="3291" y="3921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19" name="Freeform 1187"/>
            <p:cNvSpPr>
              <a:spLocks/>
            </p:cNvSpPr>
            <p:nvPr/>
          </p:nvSpPr>
          <p:spPr bwMode="auto">
            <a:xfrm>
              <a:off x="4461" y="302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54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9 w 81"/>
                <a:gd name="T23" fmla="*/ 42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9 w 81"/>
                <a:gd name="T31" fmla="*/ 21 h 63"/>
                <a:gd name="T32" fmla="*/ 9 w 81"/>
                <a:gd name="T33" fmla="*/ 14 h 63"/>
                <a:gd name="T34" fmla="*/ 9 w 81"/>
                <a:gd name="T35" fmla="*/ 7 h 63"/>
                <a:gd name="T36" fmla="*/ 27 w 81"/>
                <a:gd name="T37" fmla="*/ 7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54 w 81"/>
                <a:gd name="T45" fmla="*/ 7 h 63"/>
                <a:gd name="T46" fmla="*/ 72 w 81"/>
                <a:gd name="T47" fmla="*/ 7 h 63"/>
                <a:gd name="T48" fmla="*/ 81 w 81"/>
                <a:gd name="T49" fmla="*/ 14 h 63"/>
                <a:gd name="T50" fmla="*/ 81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0" name="Freeform 1188"/>
            <p:cNvSpPr>
              <a:spLocks/>
            </p:cNvSpPr>
            <p:nvPr/>
          </p:nvSpPr>
          <p:spPr bwMode="auto">
            <a:xfrm>
              <a:off x="4461" y="302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27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27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1" name="Line 1189"/>
            <p:cNvSpPr>
              <a:spLocks noChangeShapeType="1"/>
            </p:cNvSpPr>
            <p:nvPr/>
          </p:nvSpPr>
          <p:spPr bwMode="auto">
            <a:xfrm>
              <a:off x="4506" y="3088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2" name="Freeform 1190"/>
            <p:cNvSpPr>
              <a:spLocks/>
            </p:cNvSpPr>
            <p:nvPr/>
          </p:nvSpPr>
          <p:spPr bwMode="auto">
            <a:xfrm>
              <a:off x="4470" y="347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56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3" name="Freeform 1191"/>
            <p:cNvSpPr>
              <a:spLocks/>
            </p:cNvSpPr>
            <p:nvPr/>
          </p:nvSpPr>
          <p:spPr bwMode="auto">
            <a:xfrm>
              <a:off x="4470" y="347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2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56 h 63"/>
                <a:gd name="T28" fmla="*/ 0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2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4" name="Line 1192"/>
            <p:cNvSpPr>
              <a:spLocks noChangeShapeType="1"/>
            </p:cNvSpPr>
            <p:nvPr/>
          </p:nvSpPr>
          <p:spPr bwMode="auto">
            <a:xfrm flipV="1">
              <a:off x="4506" y="3305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5" name="Freeform 1193"/>
            <p:cNvSpPr>
              <a:spLocks/>
            </p:cNvSpPr>
            <p:nvPr/>
          </p:nvSpPr>
          <p:spPr bwMode="auto">
            <a:xfrm>
              <a:off x="4479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18 w 54"/>
                <a:gd name="T17" fmla="*/ 35 h 42"/>
                <a:gd name="T18" fmla="*/ 9 w 54"/>
                <a:gd name="T19" fmla="*/ 35 h 42"/>
                <a:gd name="T20" fmla="*/ 9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14 h 42"/>
                <a:gd name="T28" fmla="*/ 9 w 54"/>
                <a:gd name="T29" fmla="*/ 7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6" name="Freeform 1194"/>
            <p:cNvSpPr>
              <a:spLocks/>
            </p:cNvSpPr>
            <p:nvPr/>
          </p:nvSpPr>
          <p:spPr bwMode="auto">
            <a:xfrm>
              <a:off x="4479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7" name="Line 1195"/>
            <p:cNvSpPr>
              <a:spLocks noChangeShapeType="1"/>
            </p:cNvSpPr>
            <p:nvPr/>
          </p:nvSpPr>
          <p:spPr bwMode="auto">
            <a:xfrm flipV="1">
              <a:off x="4119" y="3529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8" name="Freeform 1196"/>
            <p:cNvSpPr>
              <a:spLocks/>
            </p:cNvSpPr>
            <p:nvPr/>
          </p:nvSpPr>
          <p:spPr bwMode="auto">
            <a:xfrm>
              <a:off x="3696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9 w 54"/>
                <a:gd name="T25" fmla="*/ 0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29" name="Freeform 1197"/>
            <p:cNvSpPr>
              <a:spLocks/>
            </p:cNvSpPr>
            <p:nvPr/>
          </p:nvSpPr>
          <p:spPr bwMode="auto">
            <a:xfrm>
              <a:off x="3696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0" name="Freeform 1198"/>
            <p:cNvSpPr>
              <a:spLocks/>
            </p:cNvSpPr>
            <p:nvPr/>
          </p:nvSpPr>
          <p:spPr bwMode="auto">
            <a:xfrm>
              <a:off x="3696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9 w 54"/>
                <a:gd name="T25" fmla="*/ 0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1" name="Freeform 1199"/>
            <p:cNvSpPr>
              <a:spLocks/>
            </p:cNvSpPr>
            <p:nvPr/>
          </p:nvSpPr>
          <p:spPr bwMode="auto">
            <a:xfrm>
              <a:off x="3696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2" name="Line 1200"/>
            <p:cNvSpPr>
              <a:spLocks noChangeShapeType="1"/>
            </p:cNvSpPr>
            <p:nvPr/>
          </p:nvSpPr>
          <p:spPr bwMode="auto">
            <a:xfrm flipV="1">
              <a:off x="3327" y="3746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3" name="Freeform 1201"/>
            <p:cNvSpPr>
              <a:spLocks/>
            </p:cNvSpPr>
            <p:nvPr/>
          </p:nvSpPr>
          <p:spPr bwMode="auto">
            <a:xfrm>
              <a:off x="4074" y="303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18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18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4" name="Freeform 1202"/>
            <p:cNvSpPr>
              <a:spLocks/>
            </p:cNvSpPr>
            <p:nvPr/>
          </p:nvSpPr>
          <p:spPr bwMode="auto">
            <a:xfrm>
              <a:off x="4074" y="3039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18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5" name="Line 1203"/>
            <p:cNvSpPr>
              <a:spLocks noChangeShapeType="1"/>
            </p:cNvSpPr>
            <p:nvPr/>
          </p:nvSpPr>
          <p:spPr bwMode="auto">
            <a:xfrm>
              <a:off x="4110" y="310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6" name="Line 1204"/>
            <p:cNvSpPr>
              <a:spLocks noChangeShapeType="1"/>
            </p:cNvSpPr>
            <p:nvPr/>
          </p:nvSpPr>
          <p:spPr bwMode="auto">
            <a:xfrm>
              <a:off x="4110" y="310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7" name="Freeform 1205"/>
            <p:cNvSpPr>
              <a:spLocks/>
            </p:cNvSpPr>
            <p:nvPr/>
          </p:nvSpPr>
          <p:spPr bwMode="auto">
            <a:xfrm>
              <a:off x="4083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35 h 42"/>
                <a:gd name="T18" fmla="*/ 9 w 54"/>
                <a:gd name="T19" fmla="*/ 28 h 42"/>
                <a:gd name="T20" fmla="*/ 9 w 54"/>
                <a:gd name="T21" fmla="*/ 21 h 42"/>
                <a:gd name="T22" fmla="*/ 0 w 54"/>
                <a:gd name="T23" fmla="*/ 21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8" name="Freeform 1206"/>
            <p:cNvSpPr>
              <a:spLocks/>
            </p:cNvSpPr>
            <p:nvPr/>
          </p:nvSpPr>
          <p:spPr bwMode="auto">
            <a:xfrm>
              <a:off x="4083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9 w 54"/>
                <a:gd name="T31" fmla="*/ 21 h 42"/>
                <a:gd name="T32" fmla="*/ 0 w 54"/>
                <a:gd name="T33" fmla="*/ 21 h 42"/>
                <a:gd name="T34" fmla="*/ 9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39" name="Freeform 1207"/>
            <p:cNvSpPr>
              <a:spLocks/>
            </p:cNvSpPr>
            <p:nvPr/>
          </p:nvSpPr>
          <p:spPr bwMode="auto">
            <a:xfrm>
              <a:off x="4083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35 h 42"/>
                <a:gd name="T18" fmla="*/ 9 w 54"/>
                <a:gd name="T19" fmla="*/ 28 h 42"/>
                <a:gd name="T20" fmla="*/ 9 w 54"/>
                <a:gd name="T21" fmla="*/ 21 h 42"/>
                <a:gd name="T22" fmla="*/ 0 w 54"/>
                <a:gd name="T23" fmla="*/ 21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0" name="Freeform 1208"/>
            <p:cNvSpPr>
              <a:spLocks/>
            </p:cNvSpPr>
            <p:nvPr/>
          </p:nvSpPr>
          <p:spPr bwMode="auto">
            <a:xfrm>
              <a:off x="4083" y="326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36 w 54"/>
                <a:gd name="T17" fmla="*/ 42 h 42"/>
                <a:gd name="T18" fmla="*/ 27 w 54"/>
                <a:gd name="T19" fmla="*/ 42 h 42"/>
                <a:gd name="T20" fmla="*/ 27 w 54"/>
                <a:gd name="T21" fmla="*/ 42 h 42"/>
                <a:gd name="T22" fmla="*/ 18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9 w 54"/>
                <a:gd name="T31" fmla="*/ 21 h 42"/>
                <a:gd name="T32" fmla="*/ 0 w 54"/>
                <a:gd name="T33" fmla="*/ 21 h 42"/>
                <a:gd name="T34" fmla="*/ 9 w 54"/>
                <a:gd name="T35" fmla="*/ 14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27 w 54"/>
                <a:gd name="T45" fmla="*/ 0 h 42"/>
                <a:gd name="T46" fmla="*/ 27 w 54"/>
                <a:gd name="T47" fmla="*/ 0 h 42"/>
                <a:gd name="T48" fmla="*/ 36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1" name="Line 1209"/>
            <p:cNvSpPr>
              <a:spLocks noChangeShapeType="1"/>
            </p:cNvSpPr>
            <p:nvPr/>
          </p:nvSpPr>
          <p:spPr bwMode="auto">
            <a:xfrm>
              <a:off x="4119" y="330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2" name="Line 1210"/>
            <p:cNvSpPr>
              <a:spLocks noChangeShapeType="1"/>
            </p:cNvSpPr>
            <p:nvPr/>
          </p:nvSpPr>
          <p:spPr bwMode="auto">
            <a:xfrm>
              <a:off x="4119" y="3305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3" name="Freeform 1211"/>
            <p:cNvSpPr>
              <a:spLocks/>
            </p:cNvSpPr>
            <p:nvPr/>
          </p:nvSpPr>
          <p:spPr bwMode="auto">
            <a:xfrm>
              <a:off x="4074" y="346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0 w 81"/>
                <a:gd name="T29" fmla="*/ 14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7 h 63"/>
                <a:gd name="T46" fmla="*/ 72 w 81"/>
                <a:gd name="T47" fmla="*/ 7 h 63"/>
                <a:gd name="T48" fmla="*/ 81 w 81"/>
                <a:gd name="T49" fmla="*/ 14 h 63"/>
                <a:gd name="T50" fmla="*/ 81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4" name="Freeform 1212"/>
            <p:cNvSpPr>
              <a:spLocks/>
            </p:cNvSpPr>
            <p:nvPr/>
          </p:nvSpPr>
          <p:spPr bwMode="auto">
            <a:xfrm>
              <a:off x="4074" y="346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5" name="Line 1213"/>
            <p:cNvSpPr>
              <a:spLocks noChangeShapeType="1"/>
            </p:cNvSpPr>
            <p:nvPr/>
          </p:nvSpPr>
          <p:spPr bwMode="auto">
            <a:xfrm flipV="1">
              <a:off x="3723" y="354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6" name="Line 1214"/>
            <p:cNvSpPr>
              <a:spLocks noChangeShapeType="1"/>
            </p:cNvSpPr>
            <p:nvPr/>
          </p:nvSpPr>
          <p:spPr bwMode="auto">
            <a:xfrm flipV="1">
              <a:off x="3723" y="3543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7" name="Freeform 1215"/>
            <p:cNvSpPr>
              <a:spLocks/>
            </p:cNvSpPr>
            <p:nvPr/>
          </p:nvSpPr>
          <p:spPr bwMode="auto">
            <a:xfrm>
              <a:off x="3300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18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7 h 42"/>
                <a:gd name="T34" fmla="*/ 54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8" name="Freeform 1216"/>
            <p:cNvSpPr>
              <a:spLocks/>
            </p:cNvSpPr>
            <p:nvPr/>
          </p:nvSpPr>
          <p:spPr bwMode="auto">
            <a:xfrm>
              <a:off x="3300" y="3704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49" name="Freeform 1217"/>
            <p:cNvSpPr>
              <a:spLocks/>
            </p:cNvSpPr>
            <p:nvPr/>
          </p:nvSpPr>
          <p:spPr bwMode="auto">
            <a:xfrm>
              <a:off x="3678" y="303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18 w 81"/>
                <a:gd name="T21" fmla="*/ 49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0 w 81"/>
                <a:gd name="T33" fmla="*/ 14 h 63"/>
                <a:gd name="T34" fmla="*/ 9 w 81"/>
                <a:gd name="T35" fmla="*/ 14 h 63"/>
                <a:gd name="T36" fmla="*/ 18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72 w 81"/>
                <a:gd name="T53" fmla="*/ 14 h 63"/>
                <a:gd name="T54" fmla="*/ 81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0" name="Freeform 1218"/>
            <p:cNvSpPr>
              <a:spLocks/>
            </p:cNvSpPr>
            <p:nvPr/>
          </p:nvSpPr>
          <p:spPr bwMode="auto">
            <a:xfrm>
              <a:off x="3678" y="3032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18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1" name="Line 1219"/>
            <p:cNvSpPr>
              <a:spLocks noChangeShapeType="1"/>
            </p:cNvSpPr>
            <p:nvPr/>
          </p:nvSpPr>
          <p:spPr bwMode="auto">
            <a:xfrm>
              <a:off x="3714" y="3095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2" name="Freeform 1220"/>
            <p:cNvSpPr>
              <a:spLocks/>
            </p:cNvSpPr>
            <p:nvPr/>
          </p:nvSpPr>
          <p:spPr bwMode="auto">
            <a:xfrm>
              <a:off x="3678" y="348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9 h 63"/>
                <a:gd name="T4" fmla="*/ 72 w 81"/>
                <a:gd name="T5" fmla="*/ 56 h 63"/>
                <a:gd name="T6" fmla="*/ 63 w 81"/>
                <a:gd name="T7" fmla="*/ 63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27 w 81"/>
                <a:gd name="T17" fmla="*/ 56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35 h 63"/>
                <a:gd name="T24" fmla="*/ 0 w 81"/>
                <a:gd name="T25" fmla="*/ 28 h 63"/>
                <a:gd name="T26" fmla="*/ 9 w 81"/>
                <a:gd name="T27" fmla="*/ 21 h 63"/>
                <a:gd name="T28" fmla="*/ 9 w 81"/>
                <a:gd name="T29" fmla="*/ 14 h 63"/>
                <a:gd name="T30" fmla="*/ 18 w 81"/>
                <a:gd name="T31" fmla="*/ 7 h 63"/>
                <a:gd name="T32" fmla="*/ 27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0 h 63"/>
                <a:gd name="T44" fmla="*/ 72 w 81"/>
                <a:gd name="T45" fmla="*/ 7 h 63"/>
                <a:gd name="T46" fmla="*/ 81 w 81"/>
                <a:gd name="T47" fmla="*/ 14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3" name="Freeform 1221"/>
            <p:cNvSpPr>
              <a:spLocks/>
            </p:cNvSpPr>
            <p:nvPr/>
          </p:nvSpPr>
          <p:spPr bwMode="auto">
            <a:xfrm>
              <a:off x="3678" y="348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9 h 63"/>
                <a:gd name="T6" fmla="*/ 81 w 81"/>
                <a:gd name="T7" fmla="*/ 49 h 63"/>
                <a:gd name="T8" fmla="*/ 72 w 81"/>
                <a:gd name="T9" fmla="*/ 56 h 63"/>
                <a:gd name="T10" fmla="*/ 72 w 81"/>
                <a:gd name="T11" fmla="*/ 56 h 63"/>
                <a:gd name="T12" fmla="*/ 63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9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4" name="Line 1222"/>
            <p:cNvSpPr>
              <a:spLocks noChangeShapeType="1"/>
            </p:cNvSpPr>
            <p:nvPr/>
          </p:nvSpPr>
          <p:spPr bwMode="auto">
            <a:xfrm flipV="1">
              <a:off x="3723" y="3305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5" name="Freeform 1223"/>
            <p:cNvSpPr>
              <a:spLocks/>
            </p:cNvSpPr>
            <p:nvPr/>
          </p:nvSpPr>
          <p:spPr bwMode="auto">
            <a:xfrm>
              <a:off x="3696" y="3270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45 w 54"/>
                <a:gd name="T35" fmla="*/ 7 h 35"/>
                <a:gd name="T36" fmla="*/ 54 w 54"/>
                <a:gd name="T3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6" name="Freeform 1224"/>
            <p:cNvSpPr>
              <a:spLocks/>
            </p:cNvSpPr>
            <p:nvPr/>
          </p:nvSpPr>
          <p:spPr bwMode="auto">
            <a:xfrm>
              <a:off x="3696" y="3270"/>
              <a:ext cx="54" cy="35"/>
            </a:xfrm>
            <a:custGeom>
              <a:avLst/>
              <a:gdLst>
                <a:gd name="T0" fmla="*/ 54 w 54"/>
                <a:gd name="T1" fmla="*/ 14 h 35"/>
                <a:gd name="T2" fmla="*/ 54 w 54"/>
                <a:gd name="T3" fmla="*/ 21 h 35"/>
                <a:gd name="T4" fmla="*/ 45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27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14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27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45 w 54"/>
                <a:gd name="T61" fmla="*/ 7 h 35"/>
                <a:gd name="T62" fmla="*/ 54 w 54"/>
                <a:gd name="T63" fmla="*/ 14 h 35"/>
                <a:gd name="T64" fmla="*/ 54 w 54"/>
                <a:gd name="T65" fmla="*/ 14 h 35"/>
                <a:gd name="T66" fmla="*/ 54 w 54"/>
                <a:gd name="T67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7" name="Line 1225"/>
            <p:cNvSpPr>
              <a:spLocks noChangeShapeType="1"/>
            </p:cNvSpPr>
            <p:nvPr/>
          </p:nvSpPr>
          <p:spPr bwMode="auto">
            <a:xfrm flipV="1">
              <a:off x="3327" y="3536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8" name="Line 1226"/>
            <p:cNvSpPr>
              <a:spLocks noChangeShapeType="1"/>
            </p:cNvSpPr>
            <p:nvPr/>
          </p:nvSpPr>
          <p:spPr bwMode="auto">
            <a:xfrm flipV="1">
              <a:off x="4902" y="3844"/>
              <a:ext cx="9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59" name="Line 1227"/>
            <p:cNvSpPr>
              <a:spLocks noChangeShapeType="1"/>
            </p:cNvSpPr>
            <p:nvPr/>
          </p:nvSpPr>
          <p:spPr bwMode="auto">
            <a:xfrm flipH="1">
              <a:off x="4731" y="3942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0" name="Freeform 1228"/>
            <p:cNvSpPr>
              <a:spLocks/>
            </p:cNvSpPr>
            <p:nvPr/>
          </p:nvSpPr>
          <p:spPr bwMode="auto">
            <a:xfrm>
              <a:off x="3282" y="304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81 w 81"/>
                <a:gd name="T57" fmla="*/ 14 h 63"/>
                <a:gd name="T58" fmla="*/ 81 w 81"/>
                <a:gd name="T59" fmla="*/ 21 h 63"/>
                <a:gd name="T60" fmla="*/ 81 w 81"/>
                <a:gd name="T61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1" name="Freeform 1229"/>
            <p:cNvSpPr>
              <a:spLocks/>
            </p:cNvSpPr>
            <p:nvPr/>
          </p:nvSpPr>
          <p:spPr bwMode="auto">
            <a:xfrm>
              <a:off x="3282" y="3046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21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2" name="Line 1230"/>
            <p:cNvSpPr>
              <a:spLocks noChangeShapeType="1"/>
            </p:cNvSpPr>
            <p:nvPr/>
          </p:nvSpPr>
          <p:spPr bwMode="auto">
            <a:xfrm>
              <a:off x="3327" y="310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3" name="Line 1231"/>
            <p:cNvSpPr>
              <a:spLocks noChangeShapeType="1"/>
            </p:cNvSpPr>
            <p:nvPr/>
          </p:nvSpPr>
          <p:spPr bwMode="auto">
            <a:xfrm>
              <a:off x="3327" y="310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4" name="Freeform 1232"/>
            <p:cNvSpPr>
              <a:spLocks/>
            </p:cNvSpPr>
            <p:nvPr/>
          </p:nvSpPr>
          <p:spPr bwMode="auto">
            <a:xfrm>
              <a:off x="3300" y="3270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0 w 54"/>
                <a:gd name="T25" fmla="*/ 7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7 h 42"/>
                <a:gd name="T36" fmla="*/ 54 w 54"/>
                <a:gd name="T3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5" name="Freeform 1233"/>
            <p:cNvSpPr>
              <a:spLocks/>
            </p:cNvSpPr>
            <p:nvPr/>
          </p:nvSpPr>
          <p:spPr bwMode="auto">
            <a:xfrm>
              <a:off x="3300" y="3270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14 h 42"/>
                <a:gd name="T34" fmla="*/ 0 w 54"/>
                <a:gd name="T35" fmla="*/ 14 h 42"/>
                <a:gd name="T36" fmla="*/ 0 w 54"/>
                <a:gd name="T37" fmla="*/ 7 h 42"/>
                <a:gd name="T38" fmla="*/ 0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7 h 42"/>
                <a:gd name="T62" fmla="*/ 54 w 54"/>
                <a:gd name="T63" fmla="*/ 14 h 42"/>
                <a:gd name="T64" fmla="*/ 54 w 54"/>
                <a:gd name="T65" fmla="*/ 14 h 42"/>
                <a:gd name="T66" fmla="*/ 54 w 54"/>
                <a:gd name="T6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6" name="Freeform 1234"/>
            <p:cNvSpPr>
              <a:spLocks/>
            </p:cNvSpPr>
            <p:nvPr/>
          </p:nvSpPr>
          <p:spPr bwMode="auto">
            <a:xfrm>
              <a:off x="3300" y="3270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0 w 54"/>
                <a:gd name="T25" fmla="*/ 7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7 h 42"/>
                <a:gd name="T36" fmla="*/ 54 w 54"/>
                <a:gd name="T3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7" name="Freeform 1235"/>
            <p:cNvSpPr>
              <a:spLocks/>
            </p:cNvSpPr>
            <p:nvPr/>
          </p:nvSpPr>
          <p:spPr bwMode="auto">
            <a:xfrm>
              <a:off x="3300" y="3270"/>
              <a:ext cx="54" cy="42"/>
            </a:xfrm>
            <a:custGeom>
              <a:avLst/>
              <a:gdLst>
                <a:gd name="T0" fmla="*/ 54 w 54"/>
                <a:gd name="T1" fmla="*/ 14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14 h 42"/>
                <a:gd name="T34" fmla="*/ 0 w 54"/>
                <a:gd name="T35" fmla="*/ 14 h 42"/>
                <a:gd name="T36" fmla="*/ 0 w 54"/>
                <a:gd name="T37" fmla="*/ 7 h 42"/>
                <a:gd name="T38" fmla="*/ 0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7 h 42"/>
                <a:gd name="T62" fmla="*/ 54 w 54"/>
                <a:gd name="T63" fmla="*/ 14 h 42"/>
                <a:gd name="T64" fmla="*/ 54 w 54"/>
                <a:gd name="T65" fmla="*/ 14 h 42"/>
                <a:gd name="T66" fmla="*/ 54 w 54"/>
                <a:gd name="T67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14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8" name="Line 1236"/>
            <p:cNvSpPr>
              <a:spLocks noChangeShapeType="1"/>
            </p:cNvSpPr>
            <p:nvPr/>
          </p:nvSpPr>
          <p:spPr bwMode="auto">
            <a:xfrm>
              <a:off x="3327" y="331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69" name="Line 1237"/>
            <p:cNvSpPr>
              <a:spLocks noChangeShapeType="1"/>
            </p:cNvSpPr>
            <p:nvPr/>
          </p:nvSpPr>
          <p:spPr bwMode="auto">
            <a:xfrm>
              <a:off x="3327" y="331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0" name="Freeform 1238"/>
            <p:cNvSpPr>
              <a:spLocks/>
            </p:cNvSpPr>
            <p:nvPr/>
          </p:nvSpPr>
          <p:spPr bwMode="auto">
            <a:xfrm>
              <a:off x="3291" y="3473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54 w 81"/>
                <a:gd name="T9" fmla="*/ 56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27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0 w 81"/>
                <a:gd name="T31" fmla="*/ 14 h 63"/>
                <a:gd name="T32" fmla="*/ 0 w 81"/>
                <a:gd name="T33" fmla="*/ 7 h 63"/>
                <a:gd name="T34" fmla="*/ 9 w 81"/>
                <a:gd name="T35" fmla="*/ 7 h 63"/>
                <a:gd name="T36" fmla="*/ 9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72 w 81"/>
                <a:gd name="T47" fmla="*/ 7 h 63"/>
                <a:gd name="T48" fmla="*/ 72 w 81"/>
                <a:gd name="T49" fmla="*/ 14 h 63"/>
                <a:gd name="T50" fmla="*/ 81 w 81"/>
                <a:gd name="T51" fmla="*/ 21 h 63"/>
                <a:gd name="T52" fmla="*/ 81 w 81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1" name="Freeform 1239"/>
            <p:cNvSpPr>
              <a:spLocks/>
            </p:cNvSpPr>
            <p:nvPr/>
          </p:nvSpPr>
          <p:spPr bwMode="auto">
            <a:xfrm>
              <a:off x="3291" y="3473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2 h 63"/>
                <a:gd name="T8" fmla="*/ 72 w 81"/>
                <a:gd name="T9" fmla="*/ 49 h 63"/>
                <a:gd name="T10" fmla="*/ 54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9 w 81"/>
                <a:gd name="T23" fmla="*/ 56 h 63"/>
                <a:gd name="T24" fmla="*/ 9 w 81"/>
                <a:gd name="T25" fmla="*/ 49 h 63"/>
                <a:gd name="T26" fmla="*/ 0 w 81"/>
                <a:gd name="T27" fmla="*/ 42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14 h 63"/>
                <a:gd name="T38" fmla="*/ 0 w 81"/>
                <a:gd name="T39" fmla="*/ 7 h 63"/>
                <a:gd name="T40" fmla="*/ 9 w 81"/>
                <a:gd name="T41" fmla="*/ 7 h 63"/>
                <a:gd name="T42" fmla="*/ 9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54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72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2" name="Line 1240"/>
            <p:cNvSpPr>
              <a:spLocks noChangeShapeType="1"/>
            </p:cNvSpPr>
            <p:nvPr/>
          </p:nvSpPr>
          <p:spPr bwMode="auto">
            <a:xfrm>
              <a:off x="4542" y="3928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3" name="Line 1241"/>
            <p:cNvSpPr>
              <a:spLocks noChangeShapeType="1"/>
            </p:cNvSpPr>
            <p:nvPr/>
          </p:nvSpPr>
          <p:spPr bwMode="auto">
            <a:xfrm flipH="1">
              <a:off x="4344" y="3928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4" name="Line 1242"/>
            <p:cNvSpPr>
              <a:spLocks noChangeShapeType="1"/>
            </p:cNvSpPr>
            <p:nvPr/>
          </p:nvSpPr>
          <p:spPr bwMode="auto">
            <a:xfrm flipH="1">
              <a:off x="4731" y="371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5" name="Line 1243"/>
            <p:cNvSpPr>
              <a:spLocks noChangeShapeType="1"/>
            </p:cNvSpPr>
            <p:nvPr/>
          </p:nvSpPr>
          <p:spPr bwMode="auto">
            <a:xfrm>
              <a:off x="4146" y="3949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6" name="Line 1244"/>
            <p:cNvSpPr>
              <a:spLocks noChangeShapeType="1"/>
            </p:cNvSpPr>
            <p:nvPr/>
          </p:nvSpPr>
          <p:spPr bwMode="auto">
            <a:xfrm>
              <a:off x="4533" y="37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7" name="Line 1245"/>
            <p:cNvSpPr>
              <a:spLocks noChangeShapeType="1"/>
            </p:cNvSpPr>
            <p:nvPr/>
          </p:nvSpPr>
          <p:spPr bwMode="auto">
            <a:xfrm>
              <a:off x="4533" y="371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8" name="Line 1246"/>
            <p:cNvSpPr>
              <a:spLocks noChangeShapeType="1"/>
            </p:cNvSpPr>
            <p:nvPr/>
          </p:nvSpPr>
          <p:spPr bwMode="auto">
            <a:xfrm flipV="1">
              <a:off x="4119" y="3844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79" name="Line 1247"/>
            <p:cNvSpPr>
              <a:spLocks noChangeShapeType="1"/>
            </p:cNvSpPr>
            <p:nvPr/>
          </p:nvSpPr>
          <p:spPr bwMode="auto">
            <a:xfrm flipH="1">
              <a:off x="3948" y="3949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0" name="Line 1248"/>
            <p:cNvSpPr>
              <a:spLocks noChangeShapeType="1"/>
            </p:cNvSpPr>
            <p:nvPr/>
          </p:nvSpPr>
          <p:spPr bwMode="auto">
            <a:xfrm flipH="1">
              <a:off x="4362" y="371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1" name="Line 1249"/>
            <p:cNvSpPr>
              <a:spLocks noChangeShapeType="1"/>
            </p:cNvSpPr>
            <p:nvPr/>
          </p:nvSpPr>
          <p:spPr bwMode="auto">
            <a:xfrm flipH="1">
              <a:off x="4362" y="371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2" name="Line 1250"/>
            <p:cNvSpPr>
              <a:spLocks noChangeShapeType="1"/>
            </p:cNvSpPr>
            <p:nvPr/>
          </p:nvSpPr>
          <p:spPr bwMode="auto">
            <a:xfrm flipH="1">
              <a:off x="4731" y="3494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3" name="Line 1251"/>
            <p:cNvSpPr>
              <a:spLocks noChangeShapeType="1"/>
            </p:cNvSpPr>
            <p:nvPr/>
          </p:nvSpPr>
          <p:spPr bwMode="auto">
            <a:xfrm flipH="1">
              <a:off x="4731" y="3494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4" name="Line 1252"/>
            <p:cNvSpPr>
              <a:spLocks noChangeShapeType="1"/>
            </p:cNvSpPr>
            <p:nvPr/>
          </p:nvSpPr>
          <p:spPr bwMode="auto">
            <a:xfrm>
              <a:off x="3750" y="3935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5" name="Line 1253"/>
            <p:cNvSpPr>
              <a:spLocks noChangeShapeType="1"/>
            </p:cNvSpPr>
            <p:nvPr/>
          </p:nvSpPr>
          <p:spPr bwMode="auto">
            <a:xfrm flipH="1">
              <a:off x="4749" y="3284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6" name="Line 1254"/>
            <p:cNvSpPr>
              <a:spLocks noChangeShapeType="1"/>
            </p:cNvSpPr>
            <p:nvPr/>
          </p:nvSpPr>
          <p:spPr bwMode="auto">
            <a:xfrm flipH="1">
              <a:off x="4749" y="3284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7" name="Line 1255"/>
            <p:cNvSpPr>
              <a:spLocks noChangeShapeType="1"/>
            </p:cNvSpPr>
            <p:nvPr/>
          </p:nvSpPr>
          <p:spPr bwMode="auto">
            <a:xfrm>
              <a:off x="4137" y="3718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8" name="Line 1256"/>
            <p:cNvSpPr>
              <a:spLocks noChangeShapeType="1"/>
            </p:cNvSpPr>
            <p:nvPr/>
          </p:nvSpPr>
          <p:spPr bwMode="auto">
            <a:xfrm>
              <a:off x="4542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89" name="Line 1257"/>
            <p:cNvSpPr>
              <a:spLocks noChangeShapeType="1"/>
            </p:cNvSpPr>
            <p:nvPr/>
          </p:nvSpPr>
          <p:spPr bwMode="auto">
            <a:xfrm>
              <a:off x="4542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0" name="Line 1258"/>
            <p:cNvSpPr>
              <a:spLocks noChangeShapeType="1"/>
            </p:cNvSpPr>
            <p:nvPr/>
          </p:nvSpPr>
          <p:spPr bwMode="auto">
            <a:xfrm flipH="1">
              <a:off x="4731" y="306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1" name="Line 1259"/>
            <p:cNvSpPr>
              <a:spLocks noChangeShapeType="1"/>
            </p:cNvSpPr>
            <p:nvPr/>
          </p:nvSpPr>
          <p:spPr bwMode="auto">
            <a:xfrm flipH="1">
              <a:off x="3552" y="3935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2" name="Line 1260"/>
            <p:cNvSpPr>
              <a:spLocks noChangeShapeType="1"/>
            </p:cNvSpPr>
            <p:nvPr/>
          </p:nvSpPr>
          <p:spPr bwMode="auto">
            <a:xfrm>
              <a:off x="4524" y="3284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3" name="Line 1261"/>
            <p:cNvSpPr>
              <a:spLocks noChangeShapeType="1"/>
            </p:cNvSpPr>
            <p:nvPr/>
          </p:nvSpPr>
          <p:spPr bwMode="auto">
            <a:xfrm flipH="1">
              <a:off x="3939" y="371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4" name="Line 1262"/>
            <p:cNvSpPr>
              <a:spLocks noChangeShapeType="1"/>
            </p:cNvSpPr>
            <p:nvPr/>
          </p:nvSpPr>
          <p:spPr bwMode="auto">
            <a:xfrm flipH="1">
              <a:off x="4344" y="350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5" name="Line 1263"/>
            <p:cNvSpPr>
              <a:spLocks noChangeShapeType="1"/>
            </p:cNvSpPr>
            <p:nvPr/>
          </p:nvSpPr>
          <p:spPr bwMode="auto">
            <a:xfrm flipH="1">
              <a:off x="4344" y="350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6" name="Line 1264"/>
            <p:cNvSpPr>
              <a:spLocks noChangeShapeType="1"/>
            </p:cNvSpPr>
            <p:nvPr/>
          </p:nvSpPr>
          <p:spPr bwMode="auto">
            <a:xfrm>
              <a:off x="3363" y="3949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7" name="Line 1265"/>
            <p:cNvSpPr>
              <a:spLocks noChangeShapeType="1"/>
            </p:cNvSpPr>
            <p:nvPr/>
          </p:nvSpPr>
          <p:spPr bwMode="auto">
            <a:xfrm>
              <a:off x="4533" y="3060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8" name="Line 1266"/>
            <p:cNvSpPr>
              <a:spLocks noChangeShapeType="1"/>
            </p:cNvSpPr>
            <p:nvPr/>
          </p:nvSpPr>
          <p:spPr bwMode="auto">
            <a:xfrm>
              <a:off x="4506" y="3074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299" name="Line 1267"/>
            <p:cNvSpPr>
              <a:spLocks noChangeShapeType="1"/>
            </p:cNvSpPr>
            <p:nvPr/>
          </p:nvSpPr>
          <p:spPr bwMode="auto">
            <a:xfrm>
              <a:off x="3741" y="372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0" name="Line 1268"/>
            <p:cNvSpPr>
              <a:spLocks noChangeShapeType="1"/>
            </p:cNvSpPr>
            <p:nvPr/>
          </p:nvSpPr>
          <p:spPr bwMode="auto">
            <a:xfrm>
              <a:off x="3741" y="372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1" name="Line 1269"/>
            <p:cNvSpPr>
              <a:spLocks noChangeShapeType="1"/>
            </p:cNvSpPr>
            <p:nvPr/>
          </p:nvSpPr>
          <p:spPr bwMode="auto">
            <a:xfrm flipH="1">
              <a:off x="4335" y="328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2" name="Line 1270"/>
            <p:cNvSpPr>
              <a:spLocks noChangeShapeType="1"/>
            </p:cNvSpPr>
            <p:nvPr/>
          </p:nvSpPr>
          <p:spPr bwMode="auto">
            <a:xfrm flipV="1">
              <a:off x="3336" y="3851"/>
              <a:ext cx="1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3" name="Line 1271"/>
            <p:cNvSpPr>
              <a:spLocks noChangeShapeType="1"/>
            </p:cNvSpPr>
            <p:nvPr/>
          </p:nvSpPr>
          <p:spPr bwMode="auto">
            <a:xfrm>
              <a:off x="4146" y="350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4" name="Line 1272"/>
            <p:cNvSpPr>
              <a:spLocks noChangeShapeType="1"/>
            </p:cNvSpPr>
            <p:nvPr/>
          </p:nvSpPr>
          <p:spPr bwMode="auto">
            <a:xfrm>
              <a:off x="4146" y="350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5" name="Line 1273"/>
            <p:cNvSpPr>
              <a:spLocks noChangeShapeType="1"/>
            </p:cNvSpPr>
            <p:nvPr/>
          </p:nvSpPr>
          <p:spPr bwMode="auto">
            <a:xfrm flipH="1">
              <a:off x="4335" y="3060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6" name="Line 1274"/>
            <p:cNvSpPr>
              <a:spLocks noChangeShapeType="1"/>
            </p:cNvSpPr>
            <p:nvPr/>
          </p:nvSpPr>
          <p:spPr bwMode="auto">
            <a:xfrm flipH="1">
              <a:off x="3570" y="3725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7" name="Line 1275"/>
            <p:cNvSpPr>
              <a:spLocks noChangeShapeType="1"/>
            </p:cNvSpPr>
            <p:nvPr/>
          </p:nvSpPr>
          <p:spPr bwMode="auto">
            <a:xfrm flipH="1">
              <a:off x="3570" y="3725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8" name="Line 1276"/>
            <p:cNvSpPr>
              <a:spLocks noChangeShapeType="1"/>
            </p:cNvSpPr>
            <p:nvPr/>
          </p:nvSpPr>
          <p:spPr bwMode="auto">
            <a:xfrm>
              <a:off x="4128" y="328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09" name="Line 1277"/>
            <p:cNvSpPr>
              <a:spLocks noChangeShapeType="1"/>
            </p:cNvSpPr>
            <p:nvPr/>
          </p:nvSpPr>
          <p:spPr bwMode="auto">
            <a:xfrm>
              <a:off x="4128" y="328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0" name="Line 1278"/>
            <p:cNvSpPr>
              <a:spLocks noChangeShapeType="1"/>
            </p:cNvSpPr>
            <p:nvPr/>
          </p:nvSpPr>
          <p:spPr bwMode="auto">
            <a:xfrm flipH="1">
              <a:off x="3948" y="3501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1" name="Line 1279"/>
            <p:cNvSpPr>
              <a:spLocks noChangeShapeType="1"/>
            </p:cNvSpPr>
            <p:nvPr/>
          </p:nvSpPr>
          <p:spPr bwMode="auto">
            <a:xfrm flipH="1">
              <a:off x="3948" y="3501"/>
              <a:ext cx="13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2" name="Line 1280"/>
            <p:cNvSpPr>
              <a:spLocks noChangeShapeType="1"/>
            </p:cNvSpPr>
            <p:nvPr/>
          </p:nvSpPr>
          <p:spPr bwMode="auto">
            <a:xfrm>
              <a:off x="4137" y="3074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3" name="Line 1281"/>
            <p:cNvSpPr>
              <a:spLocks noChangeShapeType="1"/>
            </p:cNvSpPr>
            <p:nvPr/>
          </p:nvSpPr>
          <p:spPr bwMode="auto">
            <a:xfrm>
              <a:off x="3345" y="3725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4" name="Line 1282"/>
            <p:cNvSpPr>
              <a:spLocks noChangeShapeType="1"/>
            </p:cNvSpPr>
            <p:nvPr/>
          </p:nvSpPr>
          <p:spPr bwMode="auto">
            <a:xfrm flipH="1">
              <a:off x="3957" y="3284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5" name="Line 1283"/>
            <p:cNvSpPr>
              <a:spLocks noChangeShapeType="1"/>
            </p:cNvSpPr>
            <p:nvPr/>
          </p:nvSpPr>
          <p:spPr bwMode="auto">
            <a:xfrm flipH="1">
              <a:off x="3957" y="3284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6" name="Line 1284"/>
            <p:cNvSpPr>
              <a:spLocks noChangeShapeType="1"/>
            </p:cNvSpPr>
            <p:nvPr/>
          </p:nvSpPr>
          <p:spPr bwMode="auto">
            <a:xfrm>
              <a:off x="3750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7" name="Line 1285"/>
            <p:cNvSpPr>
              <a:spLocks noChangeShapeType="1"/>
            </p:cNvSpPr>
            <p:nvPr/>
          </p:nvSpPr>
          <p:spPr bwMode="auto">
            <a:xfrm>
              <a:off x="3750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8" name="Line 1286"/>
            <p:cNvSpPr>
              <a:spLocks noChangeShapeType="1"/>
            </p:cNvSpPr>
            <p:nvPr/>
          </p:nvSpPr>
          <p:spPr bwMode="auto">
            <a:xfrm flipH="1">
              <a:off x="3939" y="3074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19" name="Line 1287"/>
            <p:cNvSpPr>
              <a:spLocks noChangeShapeType="1"/>
            </p:cNvSpPr>
            <p:nvPr/>
          </p:nvSpPr>
          <p:spPr bwMode="auto">
            <a:xfrm>
              <a:off x="3741" y="3284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0" name="Line 1288"/>
            <p:cNvSpPr>
              <a:spLocks noChangeShapeType="1"/>
            </p:cNvSpPr>
            <p:nvPr/>
          </p:nvSpPr>
          <p:spPr bwMode="auto">
            <a:xfrm flipH="1">
              <a:off x="3552" y="351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1" name="Line 1289"/>
            <p:cNvSpPr>
              <a:spLocks noChangeShapeType="1"/>
            </p:cNvSpPr>
            <p:nvPr/>
          </p:nvSpPr>
          <p:spPr bwMode="auto">
            <a:xfrm flipH="1">
              <a:off x="3552" y="351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2" name="Line 1290"/>
            <p:cNvSpPr>
              <a:spLocks noChangeShapeType="1"/>
            </p:cNvSpPr>
            <p:nvPr/>
          </p:nvSpPr>
          <p:spPr bwMode="auto">
            <a:xfrm>
              <a:off x="3750" y="3060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3" name="Line 1291"/>
            <p:cNvSpPr>
              <a:spLocks noChangeShapeType="1"/>
            </p:cNvSpPr>
            <p:nvPr/>
          </p:nvSpPr>
          <p:spPr bwMode="auto">
            <a:xfrm>
              <a:off x="3714" y="3081"/>
              <a:ext cx="9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4" name="Line 1292"/>
            <p:cNvSpPr>
              <a:spLocks noChangeShapeType="1"/>
            </p:cNvSpPr>
            <p:nvPr/>
          </p:nvSpPr>
          <p:spPr bwMode="auto">
            <a:xfrm flipH="1">
              <a:off x="3552" y="328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5" name="Line 1293"/>
            <p:cNvSpPr>
              <a:spLocks noChangeShapeType="1"/>
            </p:cNvSpPr>
            <p:nvPr/>
          </p:nvSpPr>
          <p:spPr bwMode="auto">
            <a:xfrm>
              <a:off x="3363" y="350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6" name="Line 1294"/>
            <p:cNvSpPr>
              <a:spLocks noChangeShapeType="1"/>
            </p:cNvSpPr>
            <p:nvPr/>
          </p:nvSpPr>
          <p:spPr bwMode="auto">
            <a:xfrm>
              <a:off x="3363" y="350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7" name="Line 1295"/>
            <p:cNvSpPr>
              <a:spLocks noChangeShapeType="1"/>
            </p:cNvSpPr>
            <p:nvPr/>
          </p:nvSpPr>
          <p:spPr bwMode="auto">
            <a:xfrm flipH="1">
              <a:off x="3552" y="3067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8" name="Line 1296"/>
            <p:cNvSpPr>
              <a:spLocks noChangeShapeType="1"/>
            </p:cNvSpPr>
            <p:nvPr/>
          </p:nvSpPr>
          <p:spPr bwMode="auto">
            <a:xfrm>
              <a:off x="3345" y="329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29" name="Line 1297"/>
            <p:cNvSpPr>
              <a:spLocks noChangeShapeType="1"/>
            </p:cNvSpPr>
            <p:nvPr/>
          </p:nvSpPr>
          <p:spPr bwMode="auto">
            <a:xfrm>
              <a:off x="3345" y="3291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0" name="Line 1298"/>
            <p:cNvSpPr>
              <a:spLocks noChangeShapeType="1"/>
            </p:cNvSpPr>
            <p:nvPr/>
          </p:nvSpPr>
          <p:spPr bwMode="auto">
            <a:xfrm>
              <a:off x="3354" y="3074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1" name="Freeform 1299"/>
            <p:cNvSpPr>
              <a:spLocks/>
            </p:cNvSpPr>
            <p:nvPr/>
          </p:nvSpPr>
          <p:spPr bwMode="auto">
            <a:xfrm>
              <a:off x="4902" y="3823"/>
              <a:ext cx="27" cy="21"/>
            </a:xfrm>
            <a:custGeom>
              <a:avLst/>
              <a:gdLst>
                <a:gd name="T0" fmla="*/ 27 w 27"/>
                <a:gd name="T1" fmla="*/ 14 h 21"/>
                <a:gd name="T2" fmla="*/ 27 w 27"/>
                <a:gd name="T3" fmla="*/ 21 h 21"/>
                <a:gd name="T4" fmla="*/ 18 w 27"/>
                <a:gd name="T5" fmla="*/ 21 h 21"/>
                <a:gd name="T6" fmla="*/ 9 w 27"/>
                <a:gd name="T7" fmla="*/ 21 h 21"/>
                <a:gd name="T8" fmla="*/ 0 w 27"/>
                <a:gd name="T9" fmla="*/ 21 h 21"/>
                <a:gd name="T10" fmla="*/ 0 w 27"/>
                <a:gd name="T11" fmla="*/ 14 h 21"/>
                <a:gd name="T12" fmla="*/ 0 w 27"/>
                <a:gd name="T13" fmla="*/ 7 h 21"/>
                <a:gd name="T14" fmla="*/ 0 w 27"/>
                <a:gd name="T15" fmla="*/ 0 h 21"/>
                <a:gd name="T16" fmla="*/ 9 w 27"/>
                <a:gd name="T17" fmla="*/ 0 h 21"/>
                <a:gd name="T18" fmla="*/ 18 w 27"/>
                <a:gd name="T19" fmla="*/ 0 h 21"/>
                <a:gd name="T20" fmla="*/ 27 w 27"/>
                <a:gd name="T21" fmla="*/ 0 h 21"/>
                <a:gd name="T22" fmla="*/ 27 w 27"/>
                <a:gd name="T23" fmla="*/ 7 h 21"/>
                <a:gd name="T24" fmla="*/ 27 w 27"/>
                <a:gd name="T2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7" y="14"/>
                  </a:move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2" name="Freeform 1300"/>
            <p:cNvSpPr>
              <a:spLocks/>
            </p:cNvSpPr>
            <p:nvPr/>
          </p:nvSpPr>
          <p:spPr bwMode="auto">
            <a:xfrm>
              <a:off x="4902" y="3823"/>
              <a:ext cx="27" cy="21"/>
            </a:xfrm>
            <a:custGeom>
              <a:avLst/>
              <a:gdLst>
                <a:gd name="T0" fmla="*/ 27 w 27"/>
                <a:gd name="T1" fmla="*/ 14 h 21"/>
                <a:gd name="T2" fmla="*/ 27 w 27"/>
                <a:gd name="T3" fmla="*/ 14 h 21"/>
                <a:gd name="T4" fmla="*/ 27 w 27"/>
                <a:gd name="T5" fmla="*/ 14 h 21"/>
                <a:gd name="T6" fmla="*/ 27 w 27"/>
                <a:gd name="T7" fmla="*/ 21 h 21"/>
                <a:gd name="T8" fmla="*/ 18 w 27"/>
                <a:gd name="T9" fmla="*/ 21 h 21"/>
                <a:gd name="T10" fmla="*/ 18 w 27"/>
                <a:gd name="T11" fmla="*/ 21 h 21"/>
                <a:gd name="T12" fmla="*/ 18 w 27"/>
                <a:gd name="T13" fmla="*/ 21 h 21"/>
                <a:gd name="T14" fmla="*/ 18 w 27"/>
                <a:gd name="T15" fmla="*/ 21 h 21"/>
                <a:gd name="T16" fmla="*/ 9 w 27"/>
                <a:gd name="T17" fmla="*/ 21 h 21"/>
                <a:gd name="T18" fmla="*/ 9 w 27"/>
                <a:gd name="T19" fmla="*/ 21 h 21"/>
                <a:gd name="T20" fmla="*/ 9 w 27"/>
                <a:gd name="T21" fmla="*/ 21 h 21"/>
                <a:gd name="T22" fmla="*/ 0 w 27"/>
                <a:gd name="T23" fmla="*/ 21 h 21"/>
                <a:gd name="T24" fmla="*/ 0 w 27"/>
                <a:gd name="T25" fmla="*/ 21 h 21"/>
                <a:gd name="T26" fmla="*/ 0 w 27"/>
                <a:gd name="T27" fmla="*/ 21 h 21"/>
                <a:gd name="T28" fmla="*/ 0 w 27"/>
                <a:gd name="T29" fmla="*/ 14 h 21"/>
                <a:gd name="T30" fmla="*/ 0 w 27"/>
                <a:gd name="T31" fmla="*/ 14 h 21"/>
                <a:gd name="T32" fmla="*/ 0 w 27"/>
                <a:gd name="T33" fmla="*/ 14 h 21"/>
                <a:gd name="T34" fmla="*/ 0 w 27"/>
                <a:gd name="T35" fmla="*/ 7 h 21"/>
                <a:gd name="T36" fmla="*/ 0 w 27"/>
                <a:gd name="T37" fmla="*/ 0 h 21"/>
                <a:gd name="T38" fmla="*/ 0 w 27"/>
                <a:gd name="T39" fmla="*/ 0 h 21"/>
                <a:gd name="T40" fmla="*/ 0 w 27"/>
                <a:gd name="T41" fmla="*/ 0 h 21"/>
                <a:gd name="T42" fmla="*/ 0 w 27"/>
                <a:gd name="T43" fmla="*/ 0 h 21"/>
                <a:gd name="T44" fmla="*/ 9 w 27"/>
                <a:gd name="T45" fmla="*/ 0 h 21"/>
                <a:gd name="T46" fmla="*/ 9 w 27"/>
                <a:gd name="T47" fmla="*/ 0 h 21"/>
                <a:gd name="T48" fmla="*/ 9 w 27"/>
                <a:gd name="T49" fmla="*/ 0 h 21"/>
                <a:gd name="T50" fmla="*/ 18 w 27"/>
                <a:gd name="T51" fmla="*/ 0 h 21"/>
                <a:gd name="T52" fmla="*/ 18 w 27"/>
                <a:gd name="T53" fmla="*/ 0 h 21"/>
                <a:gd name="T54" fmla="*/ 18 w 27"/>
                <a:gd name="T55" fmla="*/ 0 h 21"/>
                <a:gd name="T56" fmla="*/ 18 w 27"/>
                <a:gd name="T57" fmla="*/ 0 h 21"/>
                <a:gd name="T58" fmla="*/ 27 w 27"/>
                <a:gd name="T59" fmla="*/ 0 h 21"/>
                <a:gd name="T60" fmla="*/ 27 w 27"/>
                <a:gd name="T61" fmla="*/ 0 h 21"/>
                <a:gd name="T62" fmla="*/ 27 w 27"/>
                <a:gd name="T63" fmla="*/ 7 h 21"/>
                <a:gd name="T64" fmla="*/ 27 w 27"/>
                <a:gd name="T65" fmla="*/ 14 h 21"/>
                <a:gd name="T66" fmla="*/ 27 w 27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1">
                  <a:moveTo>
                    <a:pt x="27" y="14"/>
                  </a:moveTo>
                  <a:lnTo>
                    <a:pt x="27" y="14"/>
                  </a:ln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3" name="Freeform 1301"/>
            <p:cNvSpPr>
              <a:spLocks/>
            </p:cNvSpPr>
            <p:nvPr/>
          </p:nvSpPr>
          <p:spPr bwMode="auto">
            <a:xfrm>
              <a:off x="4686" y="392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9 w 54"/>
                <a:gd name="T25" fmla="*/ 14 h 42"/>
                <a:gd name="T26" fmla="*/ 9 w 54"/>
                <a:gd name="T27" fmla="*/ 7 h 42"/>
                <a:gd name="T28" fmla="*/ 18 w 54"/>
                <a:gd name="T29" fmla="*/ 7 h 42"/>
                <a:gd name="T30" fmla="*/ 18 w 54"/>
                <a:gd name="T31" fmla="*/ 0 h 42"/>
                <a:gd name="T32" fmla="*/ 27 w 54"/>
                <a:gd name="T33" fmla="*/ 0 h 42"/>
                <a:gd name="T34" fmla="*/ 36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4" name="Freeform 1302"/>
            <p:cNvSpPr>
              <a:spLocks/>
            </p:cNvSpPr>
            <p:nvPr/>
          </p:nvSpPr>
          <p:spPr bwMode="auto">
            <a:xfrm>
              <a:off x="4686" y="392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9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5" name="Line 1303"/>
            <p:cNvSpPr>
              <a:spLocks noChangeShapeType="1"/>
            </p:cNvSpPr>
            <p:nvPr/>
          </p:nvSpPr>
          <p:spPr bwMode="auto">
            <a:xfrm flipH="1" flipV="1">
              <a:off x="4731" y="3739"/>
              <a:ext cx="17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6" name="Line 1304"/>
            <p:cNvSpPr>
              <a:spLocks noChangeShapeType="1"/>
            </p:cNvSpPr>
            <p:nvPr/>
          </p:nvSpPr>
          <p:spPr bwMode="auto">
            <a:xfrm flipH="1" flipV="1">
              <a:off x="4704" y="3746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7" name="Freeform 1305"/>
            <p:cNvSpPr>
              <a:spLocks/>
            </p:cNvSpPr>
            <p:nvPr/>
          </p:nvSpPr>
          <p:spPr bwMode="auto">
            <a:xfrm>
              <a:off x="4668" y="3683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63 w 72"/>
                <a:gd name="T5" fmla="*/ 56 h 63"/>
                <a:gd name="T6" fmla="*/ 54 w 72"/>
                <a:gd name="T7" fmla="*/ 63 h 63"/>
                <a:gd name="T8" fmla="*/ 36 w 72"/>
                <a:gd name="T9" fmla="*/ 63 h 63"/>
                <a:gd name="T10" fmla="*/ 27 w 72"/>
                <a:gd name="T11" fmla="*/ 63 h 63"/>
                <a:gd name="T12" fmla="*/ 18 w 72"/>
                <a:gd name="T13" fmla="*/ 63 h 63"/>
                <a:gd name="T14" fmla="*/ 9 w 72"/>
                <a:gd name="T15" fmla="*/ 63 h 63"/>
                <a:gd name="T16" fmla="*/ 9 w 72"/>
                <a:gd name="T17" fmla="*/ 56 h 63"/>
                <a:gd name="T18" fmla="*/ 0 w 72"/>
                <a:gd name="T19" fmla="*/ 56 h 63"/>
                <a:gd name="T20" fmla="*/ 0 w 72"/>
                <a:gd name="T21" fmla="*/ 42 h 63"/>
                <a:gd name="T22" fmla="*/ 0 w 72"/>
                <a:gd name="T23" fmla="*/ 35 h 63"/>
                <a:gd name="T24" fmla="*/ 0 w 72"/>
                <a:gd name="T25" fmla="*/ 28 h 63"/>
                <a:gd name="T26" fmla="*/ 0 w 72"/>
                <a:gd name="T27" fmla="*/ 21 h 63"/>
                <a:gd name="T28" fmla="*/ 9 w 72"/>
                <a:gd name="T29" fmla="*/ 14 h 63"/>
                <a:gd name="T30" fmla="*/ 9 w 72"/>
                <a:gd name="T31" fmla="*/ 7 h 63"/>
                <a:gd name="T32" fmla="*/ 18 w 72"/>
                <a:gd name="T33" fmla="*/ 7 h 63"/>
                <a:gd name="T34" fmla="*/ 27 w 72"/>
                <a:gd name="T35" fmla="*/ 0 h 63"/>
                <a:gd name="T36" fmla="*/ 36 w 72"/>
                <a:gd name="T37" fmla="*/ 0 h 63"/>
                <a:gd name="T38" fmla="*/ 54 w 72"/>
                <a:gd name="T39" fmla="*/ 7 h 63"/>
                <a:gd name="T40" fmla="*/ 63 w 72"/>
                <a:gd name="T41" fmla="*/ 14 h 63"/>
                <a:gd name="T42" fmla="*/ 63 w 72"/>
                <a:gd name="T43" fmla="*/ 21 h 63"/>
                <a:gd name="T44" fmla="*/ 72 w 72"/>
                <a:gd name="T45" fmla="*/ 21 h 63"/>
                <a:gd name="T46" fmla="*/ 72 w 72"/>
                <a:gd name="T47" fmla="*/ 28 h 63"/>
                <a:gd name="T48" fmla="*/ 72 w 72"/>
                <a:gd name="T4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8" name="Freeform 1306"/>
            <p:cNvSpPr>
              <a:spLocks/>
            </p:cNvSpPr>
            <p:nvPr/>
          </p:nvSpPr>
          <p:spPr bwMode="auto">
            <a:xfrm>
              <a:off x="4668" y="3683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2 h 63"/>
                <a:gd name="T6" fmla="*/ 63 w 72"/>
                <a:gd name="T7" fmla="*/ 56 h 63"/>
                <a:gd name="T8" fmla="*/ 63 w 72"/>
                <a:gd name="T9" fmla="*/ 56 h 63"/>
                <a:gd name="T10" fmla="*/ 54 w 72"/>
                <a:gd name="T11" fmla="*/ 63 h 63"/>
                <a:gd name="T12" fmla="*/ 54 w 72"/>
                <a:gd name="T13" fmla="*/ 63 h 63"/>
                <a:gd name="T14" fmla="*/ 36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63 h 63"/>
                <a:gd name="T24" fmla="*/ 9 w 72"/>
                <a:gd name="T25" fmla="*/ 56 h 63"/>
                <a:gd name="T26" fmla="*/ 0 w 72"/>
                <a:gd name="T27" fmla="*/ 56 h 63"/>
                <a:gd name="T28" fmla="*/ 0 w 72"/>
                <a:gd name="T29" fmla="*/ 42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8 h 63"/>
                <a:gd name="T36" fmla="*/ 0 w 72"/>
                <a:gd name="T37" fmla="*/ 21 h 63"/>
                <a:gd name="T38" fmla="*/ 0 w 72"/>
                <a:gd name="T39" fmla="*/ 21 h 63"/>
                <a:gd name="T40" fmla="*/ 9 w 72"/>
                <a:gd name="T41" fmla="*/ 14 h 63"/>
                <a:gd name="T42" fmla="*/ 9 w 72"/>
                <a:gd name="T43" fmla="*/ 7 h 63"/>
                <a:gd name="T44" fmla="*/ 18 w 72"/>
                <a:gd name="T45" fmla="*/ 7 h 63"/>
                <a:gd name="T46" fmla="*/ 27 w 72"/>
                <a:gd name="T47" fmla="*/ 0 h 63"/>
                <a:gd name="T48" fmla="*/ 36 w 72"/>
                <a:gd name="T49" fmla="*/ 0 h 63"/>
                <a:gd name="T50" fmla="*/ 36 w 72"/>
                <a:gd name="T51" fmla="*/ 0 h 63"/>
                <a:gd name="T52" fmla="*/ 54 w 72"/>
                <a:gd name="T53" fmla="*/ 7 h 63"/>
                <a:gd name="T54" fmla="*/ 54 w 72"/>
                <a:gd name="T55" fmla="*/ 7 h 63"/>
                <a:gd name="T56" fmla="*/ 63 w 72"/>
                <a:gd name="T57" fmla="*/ 14 h 63"/>
                <a:gd name="T58" fmla="*/ 63 w 72"/>
                <a:gd name="T59" fmla="*/ 21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2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63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39" name="Freeform 1307"/>
            <p:cNvSpPr>
              <a:spLocks/>
            </p:cNvSpPr>
            <p:nvPr/>
          </p:nvSpPr>
          <p:spPr bwMode="auto">
            <a:xfrm>
              <a:off x="4299" y="3921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45 w 54"/>
                <a:gd name="T3" fmla="*/ 35 h 49"/>
                <a:gd name="T4" fmla="*/ 36 w 54"/>
                <a:gd name="T5" fmla="*/ 42 h 49"/>
                <a:gd name="T6" fmla="*/ 27 w 54"/>
                <a:gd name="T7" fmla="*/ 42 h 49"/>
                <a:gd name="T8" fmla="*/ 27 w 54"/>
                <a:gd name="T9" fmla="*/ 49 h 49"/>
                <a:gd name="T10" fmla="*/ 18 w 54"/>
                <a:gd name="T11" fmla="*/ 49 h 49"/>
                <a:gd name="T12" fmla="*/ 9 w 54"/>
                <a:gd name="T13" fmla="*/ 42 h 49"/>
                <a:gd name="T14" fmla="*/ 9 w 54"/>
                <a:gd name="T15" fmla="*/ 35 h 49"/>
                <a:gd name="T16" fmla="*/ 0 w 54"/>
                <a:gd name="T17" fmla="*/ 35 h 49"/>
                <a:gd name="T18" fmla="*/ 0 w 54"/>
                <a:gd name="T19" fmla="*/ 28 h 49"/>
                <a:gd name="T20" fmla="*/ 0 w 54"/>
                <a:gd name="T21" fmla="*/ 21 h 49"/>
                <a:gd name="T22" fmla="*/ 0 w 54"/>
                <a:gd name="T23" fmla="*/ 14 h 49"/>
                <a:gd name="T24" fmla="*/ 9 w 54"/>
                <a:gd name="T25" fmla="*/ 7 h 49"/>
                <a:gd name="T26" fmla="*/ 18 w 54"/>
                <a:gd name="T27" fmla="*/ 0 h 49"/>
                <a:gd name="T28" fmla="*/ 27 w 54"/>
                <a:gd name="T29" fmla="*/ 0 h 49"/>
                <a:gd name="T30" fmla="*/ 27 w 54"/>
                <a:gd name="T31" fmla="*/ 7 h 49"/>
                <a:gd name="T32" fmla="*/ 36 w 54"/>
                <a:gd name="T33" fmla="*/ 7 h 49"/>
                <a:gd name="T34" fmla="*/ 45 w 54"/>
                <a:gd name="T35" fmla="*/ 7 h 49"/>
                <a:gd name="T36" fmla="*/ 45 w 54"/>
                <a:gd name="T37" fmla="*/ 14 h 49"/>
                <a:gd name="T38" fmla="*/ 54 w 54"/>
                <a:gd name="T39" fmla="*/ 21 h 49"/>
                <a:gd name="T40" fmla="*/ 54 w 54"/>
                <a:gd name="T41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0" name="Freeform 1308"/>
            <p:cNvSpPr>
              <a:spLocks/>
            </p:cNvSpPr>
            <p:nvPr/>
          </p:nvSpPr>
          <p:spPr bwMode="auto">
            <a:xfrm>
              <a:off x="4299" y="3921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45 w 54"/>
                <a:gd name="T5" fmla="*/ 35 h 49"/>
                <a:gd name="T6" fmla="*/ 45 w 54"/>
                <a:gd name="T7" fmla="*/ 35 h 49"/>
                <a:gd name="T8" fmla="*/ 45 w 54"/>
                <a:gd name="T9" fmla="*/ 35 h 49"/>
                <a:gd name="T10" fmla="*/ 36 w 54"/>
                <a:gd name="T11" fmla="*/ 42 h 49"/>
                <a:gd name="T12" fmla="*/ 27 w 54"/>
                <a:gd name="T13" fmla="*/ 42 h 49"/>
                <a:gd name="T14" fmla="*/ 27 w 54"/>
                <a:gd name="T15" fmla="*/ 49 h 49"/>
                <a:gd name="T16" fmla="*/ 18 w 54"/>
                <a:gd name="T17" fmla="*/ 49 h 49"/>
                <a:gd name="T18" fmla="*/ 18 w 54"/>
                <a:gd name="T19" fmla="*/ 49 h 49"/>
                <a:gd name="T20" fmla="*/ 9 w 54"/>
                <a:gd name="T21" fmla="*/ 42 h 49"/>
                <a:gd name="T22" fmla="*/ 9 w 54"/>
                <a:gd name="T23" fmla="*/ 42 h 49"/>
                <a:gd name="T24" fmla="*/ 9 w 54"/>
                <a:gd name="T25" fmla="*/ 35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0 w 54"/>
                <a:gd name="T37" fmla="*/ 14 h 49"/>
                <a:gd name="T38" fmla="*/ 0 w 54"/>
                <a:gd name="T39" fmla="*/ 14 h 49"/>
                <a:gd name="T40" fmla="*/ 9 w 54"/>
                <a:gd name="T41" fmla="*/ 7 h 49"/>
                <a:gd name="T42" fmla="*/ 9 w 54"/>
                <a:gd name="T43" fmla="*/ 7 h 49"/>
                <a:gd name="T44" fmla="*/ 9 w 54"/>
                <a:gd name="T45" fmla="*/ 7 h 49"/>
                <a:gd name="T46" fmla="*/ 18 w 54"/>
                <a:gd name="T47" fmla="*/ 0 h 49"/>
                <a:gd name="T48" fmla="*/ 18 w 54"/>
                <a:gd name="T49" fmla="*/ 0 h 49"/>
                <a:gd name="T50" fmla="*/ 27 w 54"/>
                <a:gd name="T51" fmla="*/ 0 h 49"/>
                <a:gd name="T52" fmla="*/ 27 w 54"/>
                <a:gd name="T53" fmla="*/ 7 h 49"/>
                <a:gd name="T54" fmla="*/ 36 w 54"/>
                <a:gd name="T55" fmla="*/ 7 h 49"/>
                <a:gd name="T56" fmla="*/ 45 w 54"/>
                <a:gd name="T57" fmla="*/ 7 h 49"/>
                <a:gd name="T58" fmla="*/ 45 w 54"/>
                <a:gd name="T59" fmla="*/ 14 h 49"/>
                <a:gd name="T60" fmla="*/ 45 w 54"/>
                <a:gd name="T61" fmla="*/ 14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1" name="Line 1309"/>
            <p:cNvSpPr>
              <a:spLocks noChangeShapeType="1"/>
            </p:cNvSpPr>
            <p:nvPr/>
          </p:nvSpPr>
          <p:spPr bwMode="auto">
            <a:xfrm flipV="1">
              <a:off x="4704" y="3529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2" name="Line 1310"/>
            <p:cNvSpPr>
              <a:spLocks noChangeShapeType="1"/>
            </p:cNvSpPr>
            <p:nvPr/>
          </p:nvSpPr>
          <p:spPr bwMode="auto">
            <a:xfrm flipV="1">
              <a:off x="4704" y="3529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3" name="Line 1311"/>
            <p:cNvSpPr>
              <a:spLocks noChangeShapeType="1"/>
            </p:cNvSpPr>
            <p:nvPr/>
          </p:nvSpPr>
          <p:spPr bwMode="auto">
            <a:xfrm flipV="1">
              <a:off x="4326" y="3753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4" name="Freeform 1312"/>
            <p:cNvSpPr>
              <a:spLocks/>
            </p:cNvSpPr>
            <p:nvPr/>
          </p:nvSpPr>
          <p:spPr bwMode="auto">
            <a:xfrm>
              <a:off x="4686" y="348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5" name="Freeform 1313"/>
            <p:cNvSpPr>
              <a:spLocks/>
            </p:cNvSpPr>
            <p:nvPr/>
          </p:nvSpPr>
          <p:spPr bwMode="auto">
            <a:xfrm>
              <a:off x="4686" y="348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0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6" name="Freeform 1314"/>
            <p:cNvSpPr>
              <a:spLocks/>
            </p:cNvSpPr>
            <p:nvPr/>
          </p:nvSpPr>
          <p:spPr bwMode="auto">
            <a:xfrm>
              <a:off x="4686" y="348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7" name="Freeform 1315"/>
            <p:cNvSpPr>
              <a:spLocks/>
            </p:cNvSpPr>
            <p:nvPr/>
          </p:nvSpPr>
          <p:spPr bwMode="auto">
            <a:xfrm>
              <a:off x="4686" y="348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0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8" name="Freeform 1316"/>
            <p:cNvSpPr>
              <a:spLocks/>
            </p:cNvSpPr>
            <p:nvPr/>
          </p:nvSpPr>
          <p:spPr bwMode="auto">
            <a:xfrm>
              <a:off x="4299" y="3690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56 h 63"/>
                <a:gd name="T20" fmla="*/ 9 w 72"/>
                <a:gd name="T21" fmla="*/ 56 h 63"/>
                <a:gd name="T22" fmla="*/ 0 w 72"/>
                <a:gd name="T23" fmla="*/ 49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0 w 72"/>
                <a:gd name="T33" fmla="*/ 14 h 63"/>
                <a:gd name="T34" fmla="*/ 9 w 72"/>
                <a:gd name="T35" fmla="*/ 7 h 63"/>
                <a:gd name="T36" fmla="*/ 9 w 72"/>
                <a:gd name="T37" fmla="*/ 0 h 63"/>
                <a:gd name="T38" fmla="*/ 18 w 72"/>
                <a:gd name="T39" fmla="*/ 0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0 h 63"/>
                <a:gd name="T48" fmla="*/ 63 w 72"/>
                <a:gd name="T49" fmla="*/ 7 h 63"/>
                <a:gd name="T50" fmla="*/ 63 w 72"/>
                <a:gd name="T51" fmla="*/ 14 h 63"/>
                <a:gd name="T52" fmla="*/ 72 w 72"/>
                <a:gd name="T53" fmla="*/ 21 h 63"/>
                <a:gd name="T54" fmla="*/ 72 w 72"/>
                <a:gd name="T55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49" name="Freeform 1317"/>
            <p:cNvSpPr>
              <a:spLocks/>
            </p:cNvSpPr>
            <p:nvPr/>
          </p:nvSpPr>
          <p:spPr bwMode="auto">
            <a:xfrm>
              <a:off x="4299" y="3690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56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56 h 63"/>
                <a:gd name="T22" fmla="*/ 9 w 72"/>
                <a:gd name="T23" fmla="*/ 56 h 63"/>
                <a:gd name="T24" fmla="*/ 9 w 72"/>
                <a:gd name="T25" fmla="*/ 56 h 63"/>
                <a:gd name="T26" fmla="*/ 0 w 72"/>
                <a:gd name="T27" fmla="*/ 49 h 63"/>
                <a:gd name="T28" fmla="*/ 0 w 72"/>
                <a:gd name="T29" fmla="*/ 42 h 63"/>
                <a:gd name="T30" fmla="*/ 0 w 72"/>
                <a:gd name="T31" fmla="*/ 35 h 63"/>
                <a:gd name="T32" fmla="*/ 0 w 72"/>
                <a:gd name="T33" fmla="*/ 28 h 63"/>
                <a:gd name="T34" fmla="*/ 0 w 72"/>
                <a:gd name="T35" fmla="*/ 21 h 63"/>
                <a:gd name="T36" fmla="*/ 0 w 72"/>
                <a:gd name="T37" fmla="*/ 21 h 63"/>
                <a:gd name="T38" fmla="*/ 0 w 72"/>
                <a:gd name="T39" fmla="*/ 14 h 63"/>
                <a:gd name="T40" fmla="*/ 9 w 72"/>
                <a:gd name="T41" fmla="*/ 7 h 63"/>
                <a:gd name="T42" fmla="*/ 9 w 72"/>
                <a:gd name="T43" fmla="*/ 0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54 w 72"/>
                <a:gd name="T55" fmla="*/ 0 h 63"/>
                <a:gd name="T56" fmla="*/ 63 w 72"/>
                <a:gd name="T57" fmla="*/ 7 h 63"/>
                <a:gd name="T58" fmla="*/ 63 w 72"/>
                <a:gd name="T59" fmla="*/ 14 h 63"/>
                <a:gd name="T60" fmla="*/ 72 w 72"/>
                <a:gd name="T61" fmla="*/ 21 h 63"/>
                <a:gd name="T62" fmla="*/ 72 w 72"/>
                <a:gd name="T63" fmla="*/ 21 h 63"/>
                <a:gd name="T64" fmla="*/ 72 w 72"/>
                <a:gd name="T65" fmla="*/ 28 h 63"/>
                <a:gd name="T66" fmla="*/ 72 w 72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0" name="Line 1318"/>
            <p:cNvSpPr>
              <a:spLocks noChangeShapeType="1"/>
            </p:cNvSpPr>
            <p:nvPr/>
          </p:nvSpPr>
          <p:spPr bwMode="auto">
            <a:xfrm flipH="1">
              <a:off x="4137" y="3739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1" name="Line 1319"/>
            <p:cNvSpPr>
              <a:spLocks noChangeShapeType="1"/>
            </p:cNvSpPr>
            <p:nvPr/>
          </p:nvSpPr>
          <p:spPr bwMode="auto">
            <a:xfrm flipV="1">
              <a:off x="4713" y="332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09352" name="Group 1320"/>
          <p:cNvGrpSpPr>
            <a:grpSpLocks/>
          </p:cNvGrpSpPr>
          <p:nvPr/>
        </p:nvGrpSpPr>
        <p:grpSpPr bwMode="auto">
          <a:xfrm>
            <a:off x="1685925" y="4398963"/>
            <a:ext cx="2160588" cy="1150937"/>
            <a:chOff x="3300" y="3039"/>
            <a:chExt cx="1665" cy="959"/>
          </a:xfrm>
        </p:grpSpPr>
        <p:sp>
          <p:nvSpPr>
            <p:cNvPr id="1709353" name="Line 1321"/>
            <p:cNvSpPr>
              <a:spLocks noChangeShapeType="1"/>
            </p:cNvSpPr>
            <p:nvPr/>
          </p:nvSpPr>
          <p:spPr bwMode="auto">
            <a:xfrm flipV="1">
              <a:off x="4713" y="332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4" name="Freeform 1322"/>
            <p:cNvSpPr>
              <a:spLocks/>
            </p:cNvSpPr>
            <p:nvPr/>
          </p:nvSpPr>
          <p:spPr bwMode="auto">
            <a:xfrm>
              <a:off x="4110" y="3823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8 h 28"/>
                <a:gd name="T6" fmla="*/ 18 w 27"/>
                <a:gd name="T7" fmla="*/ 28 h 28"/>
                <a:gd name="T8" fmla="*/ 9 w 27"/>
                <a:gd name="T9" fmla="*/ 28 h 28"/>
                <a:gd name="T10" fmla="*/ 9 w 27"/>
                <a:gd name="T11" fmla="*/ 21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9 w 27"/>
                <a:gd name="T19" fmla="*/ 7 h 28"/>
                <a:gd name="T20" fmla="*/ 9 w 27"/>
                <a:gd name="T21" fmla="*/ 0 h 28"/>
                <a:gd name="T22" fmla="*/ 18 w 27"/>
                <a:gd name="T23" fmla="*/ 0 h 28"/>
                <a:gd name="T24" fmla="*/ 27 w 27"/>
                <a:gd name="T25" fmla="*/ 0 h 28"/>
                <a:gd name="T26" fmla="*/ 27 w 27"/>
                <a:gd name="T27" fmla="*/ 7 h 28"/>
                <a:gd name="T28" fmla="*/ 27 w 27"/>
                <a:gd name="T2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5" name="Freeform 1323"/>
            <p:cNvSpPr>
              <a:spLocks/>
            </p:cNvSpPr>
            <p:nvPr/>
          </p:nvSpPr>
          <p:spPr bwMode="auto">
            <a:xfrm>
              <a:off x="4110" y="3823"/>
              <a:ext cx="27" cy="28"/>
            </a:xfrm>
            <a:custGeom>
              <a:avLst/>
              <a:gdLst>
                <a:gd name="T0" fmla="*/ 27 w 27"/>
                <a:gd name="T1" fmla="*/ 14 h 28"/>
                <a:gd name="T2" fmla="*/ 27 w 27"/>
                <a:gd name="T3" fmla="*/ 21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1 h 28"/>
                <a:gd name="T10" fmla="*/ 27 w 27"/>
                <a:gd name="T11" fmla="*/ 28 h 28"/>
                <a:gd name="T12" fmla="*/ 18 w 27"/>
                <a:gd name="T13" fmla="*/ 28 h 28"/>
                <a:gd name="T14" fmla="*/ 18 w 27"/>
                <a:gd name="T15" fmla="*/ 28 h 28"/>
                <a:gd name="T16" fmla="*/ 18 w 27"/>
                <a:gd name="T17" fmla="*/ 28 h 28"/>
                <a:gd name="T18" fmla="*/ 9 w 27"/>
                <a:gd name="T19" fmla="*/ 28 h 28"/>
                <a:gd name="T20" fmla="*/ 9 w 27"/>
                <a:gd name="T21" fmla="*/ 28 h 28"/>
                <a:gd name="T22" fmla="*/ 9 w 27"/>
                <a:gd name="T23" fmla="*/ 28 h 28"/>
                <a:gd name="T24" fmla="*/ 9 w 27"/>
                <a:gd name="T25" fmla="*/ 21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21 h 28"/>
                <a:gd name="T32" fmla="*/ 0 w 27"/>
                <a:gd name="T33" fmla="*/ 14 h 28"/>
                <a:gd name="T34" fmla="*/ 0 w 27"/>
                <a:gd name="T35" fmla="*/ 14 h 28"/>
                <a:gd name="T36" fmla="*/ 0 w 27"/>
                <a:gd name="T37" fmla="*/ 14 h 28"/>
                <a:gd name="T38" fmla="*/ 0 w 27"/>
                <a:gd name="T39" fmla="*/ 7 h 28"/>
                <a:gd name="T40" fmla="*/ 9 w 27"/>
                <a:gd name="T41" fmla="*/ 7 h 28"/>
                <a:gd name="T42" fmla="*/ 9 w 27"/>
                <a:gd name="T43" fmla="*/ 0 h 28"/>
                <a:gd name="T44" fmla="*/ 9 w 27"/>
                <a:gd name="T45" fmla="*/ 0 h 28"/>
                <a:gd name="T46" fmla="*/ 9 w 27"/>
                <a:gd name="T47" fmla="*/ 0 h 28"/>
                <a:gd name="T48" fmla="*/ 18 w 27"/>
                <a:gd name="T49" fmla="*/ 0 h 28"/>
                <a:gd name="T50" fmla="*/ 18 w 27"/>
                <a:gd name="T51" fmla="*/ 0 h 28"/>
                <a:gd name="T52" fmla="*/ 18 w 27"/>
                <a:gd name="T53" fmla="*/ 0 h 28"/>
                <a:gd name="T54" fmla="*/ 27 w 27"/>
                <a:gd name="T55" fmla="*/ 0 h 28"/>
                <a:gd name="T56" fmla="*/ 27 w 27"/>
                <a:gd name="T57" fmla="*/ 7 h 28"/>
                <a:gd name="T58" fmla="*/ 27 w 27"/>
                <a:gd name="T59" fmla="*/ 7 h 28"/>
                <a:gd name="T60" fmla="*/ 27 w 27"/>
                <a:gd name="T61" fmla="*/ 14 h 28"/>
                <a:gd name="T62" fmla="*/ 27 w 27"/>
                <a:gd name="T63" fmla="*/ 14 h 28"/>
                <a:gd name="T64" fmla="*/ 27 w 27"/>
                <a:gd name="T65" fmla="*/ 14 h 28"/>
                <a:gd name="T66" fmla="*/ 27 w 27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14"/>
                  </a:move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6" name="Freeform 1324"/>
            <p:cNvSpPr>
              <a:spLocks/>
            </p:cNvSpPr>
            <p:nvPr/>
          </p:nvSpPr>
          <p:spPr bwMode="auto">
            <a:xfrm>
              <a:off x="3903" y="39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35 h 42"/>
                <a:gd name="T8" fmla="*/ 36 w 54"/>
                <a:gd name="T9" fmla="*/ 42 h 42"/>
                <a:gd name="T10" fmla="*/ 27 w 54"/>
                <a:gd name="T11" fmla="*/ 42 h 42"/>
                <a:gd name="T12" fmla="*/ 18 w 54"/>
                <a:gd name="T13" fmla="*/ 42 h 42"/>
                <a:gd name="T14" fmla="*/ 9 w 54"/>
                <a:gd name="T15" fmla="*/ 42 h 42"/>
                <a:gd name="T16" fmla="*/ 9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0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45 w 54"/>
                <a:gd name="T39" fmla="*/ 14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7" name="Freeform 1325"/>
            <p:cNvSpPr>
              <a:spLocks/>
            </p:cNvSpPr>
            <p:nvPr/>
          </p:nvSpPr>
          <p:spPr bwMode="auto">
            <a:xfrm>
              <a:off x="3903" y="39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45 w 54"/>
                <a:gd name="T5" fmla="*/ 28 h 42"/>
                <a:gd name="T6" fmla="*/ 45 w 54"/>
                <a:gd name="T7" fmla="*/ 28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0 h 42"/>
                <a:gd name="T42" fmla="*/ 9 w 54"/>
                <a:gd name="T43" fmla="*/ 0 h 42"/>
                <a:gd name="T44" fmla="*/ 9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0 h 42"/>
                <a:gd name="T56" fmla="*/ 45 w 54"/>
                <a:gd name="T57" fmla="*/ 0 h 42"/>
                <a:gd name="T58" fmla="*/ 45 w 54"/>
                <a:gd name="T59" fmla="*/ 7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8" name="Line 1326"/>
            <p:cNvSpPr>
              <a:spLocks noChangeShapeType="1"/>
            </p:cNvSpPr>
            <p:nvPr/>
          </p:nvSpPr>
          <p:spPr bwMode="auto">
            <a:xfrm flipH="1" flipV="1">
              <a:off x="4317" y="3529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59" name="Line 1327"/>
            <p:cNvSpPr>
              <a:spLocks noChangeShapeType="1"/>
            </p:cNvSpPr>
            <p:nvPr/>
          </p:nvSpPr>
          <p:spPr bwMode="auto">
            <a:xfrm flipH="1" flipV="1">
              <a:off x="4317" y="3529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0" name="Freeform 1328"/>
            <p:cNvSpPr>
              <a:spLocks/>
            </p:cNvSpPr>
            <p:nvPr/>
          </p:nvSpPr>
          <p:spPr bwMode="auto">
            <a:xfrm>
              <a:off x="4686" y="326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63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21 h 63"/>
                <a:gd name="T54" fmla="*/ 81 w 81"/>
                <a:gd name="T5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1" name="Freeform 1329"/>
            <p:cNvSpPr>
              <a:spLocks/>
            </p:cNvSpPr>
            <p:nvPr/>
          </p:nvSpPr>
          <p:spPr bwMode="auto">
            <a:xfrm>
              <a:off x="4686" y="326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2" name="Line 1330"/>
            <p:cNvSpPr>
              <a:spLocks noChangeShapeType="1"/>
            </p:cNvSpPr>
            <p:nvPr/>
          </p:nvSpPr>
          <p:spPr bwMode="auto">
            <a:xfrm flipH="1" flipV="1">
              <a:off x="3948" y="3739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3" name="Line 1331"/>
            <p:cNvSpPr>
              <a:spLocks noChangeShapeType="1"/>
            </p:cNvSpPr>
            <p:nvPr/>
          </p:nvSpPr>
          <p:spPr bwMode="auto">
            <a:xfrm flipH="1" flipV="1">
              <a:off x="3912" y="3753"/>
              <a:ext cx="18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4" name="Line 1332"/>
            <p:cNvSpPr>
              <a:spLocks noChangeShapeType="1"/>
            </p:cNvSpPr>
            <p:nvPr/>
          </p:nvSpPr>
          <p:spPr bwMode="auto">
            <a:xfrm flipH="1" flipV="1">
              <a:off x="4713" y="3088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5" name="Freeform 1333"/>
            <p:cNvSpPr>
              <a:spLocks/>
            </p:cNvSpPr>
            <p:nvPr/>
          </p:nvSpPr>
          <p:spPr bwMode="auto">
            <a:xfrm>
              <a:off x="4299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0 h 42"/>
                <a:gd name="T26" fmla="*/ 18 w 45"/>
                <a:gd name="T27" fmla="*/ 0 h 42"/>
                <a:gd name="T28" fmla="*/ 27 w 45"/>
                <a:gd name="T29" fmla="*/ 0 h 42"/>
                <a:gd name="T30" fmla="*/ 36 w 45"/>
                <a:gd name="T31" fmla="*/ 0 h 42"/>
                <a:gd name="T32" fmla="*/ 45 w 45"/>
                <a:gd name="T33" fmla="*/ 7 h 42"/>
                <a:gd name="T34" fmla="*/ 45 w 45"/>
                <a:gd name="T35" fmla="*/ 14 h 42"/>
                <a:gd name="T36" fmla="*/ 45 w 45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6" name="Freeform 1334"/>
            <p:cNvSpPr>
              <a:spLocks/>
            </p:cNvSpPr>
            <p:nvPr/>
          </p:nvSpPr>
          <p:spPr bwMode="auto">
            <a:xfrm>
              <a:off x="4299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0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7" name="Freeform 1335"/>
            <p:cNvSpPr>
              <a:spLocks/>
            </p:cNvSpPr>
            <p:nvPr/>
          </p:nvSpPr>
          <p:spPr bwMode="auto">
            <a:xfrm>
              <a:off x="4299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0 h 42"/>
                <a:gd name="T26" fmla="*/ 18 w 45"/>
                <a:gd name="T27" fmla="*/ 0 h 42"/>
                <a:gd name="T28" fmla="*/ 27 w 45"/>
                <a:gd name="T29" fmla="*/ 0 h 42"/>
                <a:gd name="T30" fmla="*/ 36 w 45"/>
                <a:gd name="T31" fmla="*/ 0 h 42"/>
                <a:gd name="T32" fmla="*/ 45 w 45"/>
                <a:gd name="T33" fmla="*/ 7 h 42"/>
                <a:gd name="T34" fmla="*/ 45 w 45"/>
                <a:gd name="T35" fmla="*/ 14 h 42"/>
                <a:gd name="T36" fmla="*/ 45 w 45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8" name="Freeform 1336"/>
            <p:cNvSpPr>
              <a:spLocks/>
            </p:cNvSpPr>
            <p:nvPr/>
          </p:nvSpPr>
          <p:spPr bwMode="auto">
            <a:xfrm>
              <a:off x="4299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18 w 45"/>
                <a:gd name="T49" fmla="*/ 0 h 42"/>
                <a:gd name="T50" fmla="*/ 27 w 45"/>
                <a:gd name="T51" fmla="*/ 0 h 42"/>
                <a:gd name="T52" fmla="*/ 27 w 45"/>
                <a:gd name="T53" fmla="*/ 0 h 42"/>
                <a:gd name="T54" fmla="*/ 36 w 45"/>
                <a:gd name="T55" fmla="*/ 0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69" name="Line 1337"/>
            <p:cNvSpPr>
              <a:spLocks noChangeShapeType="1"/>
            </p:cNvSpPr>
            <p:nvPr/>
          </p:nvSpPr>
          <p:spPr bwMode="auto">
            <a:xfrm flipH="1" flipV="1">
              <a:off x="4533" y="3186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0" name="Freeform 1338"/>
            <p:cNvSpPr>
              <a:spLocks/>
            </p:cNvSpPr>
            <p:nvPr/>
          </p:nvSpPr>
          <p:spPr bwMode="auto">
            <a:xfrm>
              <a:off x="3876" y="369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9 h 63"/>
                <a:gd name="T4" fmla="*/ 72 w 81"/>
                <a:gd name="T5" fmla="*/ 56 h 63"/>
                <a:gd name="T6" fmla="*/ 63 w 81"/>
                <a:gd name="T7" fmla="*/ 56 h 63"/>
                <a:gd name="T8" fmla="*/ 54 w 81"/>
                <a:gd name="T9" fmla="*/ 63 h 63"/>
                <a:gd name="T10" fmla="*/ 45 w 81"/>
                <a:gd name="T11" fmla="*/ 63 h 63"/>
                <a:gd name="T12" fmla="*/ 36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9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7 h 63"/>
                <a:gd name="T44" fmla="*/ 72 w 81"/>
                <a:gd name="T45" fmla="*/ 14 h 63"/>
                <a:gd name="T46" fmla="*/ 72 w 81"/>
                <a:gd name="T47" fmla="*/ 21 h 63"/>
                <a:gd name="T48" fmla="*/ 81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1" name="Freeform 1339"/>
            <p:cNvSpPr>
              <a:spLocks/>
            </p:cNvSpPr>
            <p:nvPr/>
          </p:nvSpPr>
          <p:spPr bwMode="auto">
            <a:xfrm>
              <a:off x="3876" y="369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72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2" name="Freeform 1340"/>
            <p:cNvSpPr>
              <a:spLocks/>
            </p:cNvSpPr>
            <p:nvPr/>
          </p:nvSpPr>
          <p:spPr bwMode="auto">
            <a:xfrm>
              <a:off x="3507" y="39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9 w 54"/>
                <a:gd name="T21" fmla="*/ 28 h 42"/>
                <a:gd name="T22" fmla="*/ 0 w 54"/>
                <a:gd name="T23" fmla="*/ 28 h 42"/>
                <a:gd name="T24" fmla="*/ 0 w 54"/>
                <a:gd name="T25" fmla="*/ 21 h 42"/>
                <a:gd name="T26" fmla="*/ 9 w 54"/>
                <a:gd name="T27" fmla="*/ 14 h 42"/>
                <a:gd name="T28" fmla="*/ 9 w 54"/>
                <a:gd name="T29" fmla="*/ 7 h 42"/>
                <a:gd name="T30" fmla="*/ 9 w 54"/>
                <a:gd name="T31" fmla="*/ 0 h 42"/>
                <a:gd name="T32" fmla="*/ 18 w 54"/>
                <a:gd name="T33" fmla="*/ 0 h 42"/>
                <a:gd name="T34" fmla="*/ 27 w 54"/>
                <a:gd name="T35" fmla="*/ 0 h 42"/>
                <a:gd name="T36" fmla="*/ 36 w 54"/>
                <a:gd name="T37" fmla="*/ 0 h 42"/>
                <a:gd name="T38" fmla="*/ 45 w 54"/>
                <a:gd name="T39" fmla="*/ 0 h 42"/>
                <a:gd name="T40" fmla="*/ 45 w 54"/>
                <a:gd name="T41" fmla="*/ 7 h 42"/>
                <a:gd name="T42" fmla="*/ 54 w 54"/>
                <a:gd name="T43" fmla="*/ 14 h 42"/>
                <a:gd name="T44" fmla="*/ 54 w 54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3" name="Freeform 1341"/>
            <p:cNvSpPr>
              <a:spLocks/>
            </p:cNvSpPr>
            <p:nvPr/>
          </p:nvSpPr>
          <p:spPr bwMode="auto">
            <a:xfrm>
              <a:off x="3507" y="392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9 w 54"/>
                <a:gd name="T37" fmla="*/ 14 h 42"/>
                <a:gd name="T38" fmla="*/ 9 w 54"/>
                <a:gd name="T39" fmla="*/ 14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54 w 54"/>
                <a:gd name="T59" fmla="*/ 14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4" name="Freeform 1342"/>
            <p:cNvSpPr>
              <a:spLocks/>
            </p:cNvSpPr>
            <p:nvPr/>
          </p:nvSpPr>
          <p:spPr bwMode="auto">
            <a:xfrm>
              <a:off x="4686" y="304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35 h 42"/>
                <a:gd name="T22" fmla="*/ 0 w 54"/>
                <a:gd name="T23" fmla="*/ 28 h 42"/>
                <a:gd name="T24" fmla="*/ 0 w 54"/>
                <a:gd name="T25" fmla="*/ 21 h 42"/>
                <a:gd name="T26" fmla="*/ 0 w 54"/>
                <a:gd name="T27" fmla="*/ 14 h 42"/>
                <a:gd name="T28" fmla="*/ 9 w 54"/>
                <a:gd name="T29" fmla="*/ 7 h 42"/>
                <a:gd name="T30" fmla="*/ 9 w 54"/>
                <a:gd name="T31" fmla="*/ 0 h 42"/>
                <a:gd name="T32" fmla="*/ 18 w 54"/>
                <a:gd name="T33" fmla="*/ 0 h 42"/>
                <a:gd name="T34" fmla="*/ 27 w 54"/>
                <a:gd name="T35" fmla="*/ 0 h 42"/>
                <a:gd name="T36" fmla="*/ 36 w 54"/>
                <a:gd name="T37" fmla="*/ 0 h 42"/>
                <a:gd name="T38" fmla="*/ 36 w 54"/>
                <a:gd name="T39" fmla="*/ 7 h 42"/>
                <a:gd name="T40" fmla="*/ 45 w 54"/>
                <a:gd name="T41" fmla="*/ 7 h 42"/>
                <a:gd name="T42" fmla="*/ 45 w 54"/>
                <a:gd name="T43" fmla="*/ 14 h 42"/>
                <a:gd name="T44" fmla="*/ 54 w 54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5" name="Freeform 1343"/>
            <p:cNvSpPr>
              <a:spLocks/>
            </p:cNvSpPr>
            <p:nvPr/>
          </p:nvSpPr>
          <p:spPr bwMode="auto">
            <a:xfrm>
              <a:off x="4686" y="3046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14 h 42"/>
                <a:gd name="T40" fmla="*/ 9 w 54"/>
                <a:gd name="T41" fmla="*/ 7 h 42"/>
                <a:gd name="T42" fmla="*/ 9 w 54"/>
                <a:gd name="T43" fmla="*/ 7 h 42"/>
                <a:gd name="T44" fmla="*/ 9 w 54"/>
                <a:gd name="T45" fmla="*/ 0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6" name="Line 1344"/>
            <p:cNvSpPr>
              <a:spLocks noChangeShapeType="1"/>
            </p:cNvSpPr>
            <p:nvPr/>
          </p:nvSpPr>
          <p:spPr bwMode="auto">
            <a:xfrm flipH="1" flipV="1">
              <a:off x="4308" y="332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7" name="Line 1345"/>
            <p:cNvSpPr>
              <a:spLocks noChangeShapeType="1"/>
            </p:cNvSpPr>
            <p:nvPr/>
          </p:nvSpPr>
          <p:spPr bwMode="auto">
            <a:xfrm flipH="1" flipV="1">
              <a:off x="4308" y="3326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8" name="Freeform 1346"/>
            <p:cNvSpPr>
              <a:spLocks/>
            </p:cNvSpPr>
            <p:nvPr/>
          </p:nvSpPr>
          <p:spPr bwMode="auto">
            <a:xfrm>
              <a:off x="4497" y="316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21 h 28"/>
                <a:gd name="T4" fmla="*/ 27 w 36"/>
                <a:gd name="T5" fmla="*/ 28 h 28"/>
                <a:gd name="T6" fmla="*/ 18 w 36"/>
                <a:gd name="T7" fmla="*/ 28 h 28"/>
                <a:gd name="T8" fmla="*/ 9 w 36"/>
                <a:gd name="T9" fmla="*/ 28 h 28"/>
                <a:gd name="T10" fmla="*/ 0 w 36"/>
                <a:gd name="T11" fmla="*/ 21 h 28"/>
                <a:gd name="T12" fmla="*/ 0 w 36"/>
                <a:gd name="T13" fmla="*/ 14 h 28"/>
                <a:gd name="T14" fmla="*/ 0 w 36"/>
                <a:gd name="T15" fmla="*/ 7 h 28"/>
                <a:gd name="T16" fmla="*/ 9 w 36"/>
                <a:gd name="T17" fmla="*/ 7 h 28"/>
                <a:gd name="T18" fmla="*/ 9 w 36"/>
                <a:gd name="T19" fmla="*/ 0 h 28"/>
                <a:gd name="T20" fmla="*/ 18 w 36"/>
                <a:gd name="T21" fmla="*/ 0 h 28"/>
                <a:gd name="T22" fmla="*/ 27 w 36"/>
                <a:gd name="T23" fmla="*/ 7 h 28"/>
                <a:gd name="T24" fmla="*/ 36 w 36"/>
                <a:gd name="T25" fmla="*/ 7 h 28"/>
                <a:gd name="T26" fmla="*/ 36 w 36"/>
                <a:gd name="T2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21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79" name="Freeform 1347"/>
            <p:cNvSpPr>
              <a:spLocks/>
            </p:cNvSpPr>
            <p:nvPr/>
          </p:nvSpPr>
          <p:spPr bwMode="auto">
            <a:xfrm>
              <a:off x="4497" y="3165"/>
              <a:ext cx="36" cy="28"/>
            </a:xfrm>
            <a:custGeom>
              <a:avLst/>
              <a:gdLst>
                <a:gd name="T0" fmla="*/ 36 w 36"/>
                <a:gd name="T1" fmla="*/ 14 h 28"/>
                <a:gd name="T2" fmla="*/ 36 w 36"/>
                <a:gd name="T3" fmla="*/ 14 h 28"/>
                <a:gd name="T4" fmla="*/ 36 w 36"/>
                <a:gd name="T5" fmla="*/ 21 h 28"/>
                <a:gd name="T6" fmla="*/ 36 w 36"/>
                <a:gd name="T7" fmla="*/ 21 h 28"/>
                <a:gd name="T8" fmla="*/ 27 w 36"/>
                <a:gd name="T9" fmla="*/ 28 h 28"/>
                <a:gd name="T10" fmla="*/ 27 w 36"/>
                <a:gd name="T11" fmla="*/ 28 h 28"/>
                <a:gd name="T12" fmla="*/ 18 w 36"/>
                <a:gd name="T13" fmla="*/ 28 h 28"/>
                <a:gd name="T14" fmla="*/ 18 w 36"/>
                <a:gd name="T15" fmla="*/ 28 h 28"/>
                <a:gd name="T16" fmla="*/ 18 w 36"/>
                <a:gd name="T17" fmla="*/ 28 h 28"/>
                <a:gd name="T18" fmla="*/ 9 w 36"/>
                <a:gd name="T19" fmla="*/ 28 h 28"/>
                <a:gd name="T20" fmla="*/ 9 w 36"/>
                <a:gd name="T21" fmla="*/ 28 h 28"/>
                <a:gd name="T22" fmla="*/ 9 w 36"/>
                <a:gd name="T23" fmla="*/ 28 h 28"/>
                <a:gd name="T24" fmla="*/ 9 w 36"/>
                <a:gd name="T25" fmla="*/ 28 h 28"/>
                <a:gd name="T26" fmla="*/ 0 w 36"/>
                <a:gd name="T27" fmla="*/ 21 h 28"/>
                <a:gd name="T28" fmla="*/ 0 w 36"/>
                <a:gd name="T29" fmla="*/ 21 h 28"/>
                <a:gd name="T30" fmla="*/ 0 w 36"/>
                <a:gd name="T31" fmla="*/ 14 h 28"/>
                <a:gd name="T32" fmla="*/ 0 w 36"/>
                <a:gd name="T33" fmla="*/ 14 h 28"/>
                <a:gd name="T34" fmla="*/ 0 w 36"/>
                <a:gd name="T35" fmla="*/ 14 h 28"/>
                <a:gd name="T36" fmla="*/ 0 w 36"/>
                <a:gd name="T37" fmla="*/ 7 h 28"/>
                <a:gd name="T38" fmla="*/ 0 w 36"/>
                <a:gd name="T39" fmla="*/ 7 h 28"/>
                <a:gd name="T40" fmla="*/ 9 w 36"/>
                <a:gd name="T41" fmla="*/ 7 h 28"/>
                <a:gd name="T42" fmla="*/ 9 w 36"/>
                <a:gd name="T43" fmla="*/ 7 h 28"/>
                <a:gd name="T44" fmla="*/ 9 w 36"/>
                <a:gd name="T45" fmla="*/ 0 h 28"/>
                <a:gd name="T46" fmla="*/ 9 w 36"/>
                <a:gd name="T47" fmla="*/ 0 h 28"/>
                <a:gd name="T48" fmla="*/ 18 w 36"/>
                <a:gd name="T49" fmla="*/ 0 h 28"/>
                <a:gd name="T50" fmla="*/ 18 w 36"/>
                <a:gd name="T51" fmla="*/ 0 h 28"/>
                <a:gd name="T52" fmla="*/ 18 w 36"/>
                <a:gd name="T53" fmla="*/ 0 h 28"/>
                <a:gd name="T54" fmla="*/ 27 w 36"/>
                <a:gd name="T55" fmla="*/ 7 h 28"/>
                <a:gd name="T56" fmla="*/ 27 w 36"/>
                <a:gd name="T57" fmla="*/ 7 h 28"/>
                <a:gd name="T58" fmla="*/ 36 w 36"/>
                <a:gd name="T59" fmla="*/ 7 h 28"/>
                <a:gd name="T60" fmla="*/ 36 w 36"/>
                <a:gd name="T61" fmla="*/ 7 h 28"/>
                <a:gd name="T62" fmla="*/ 36 w 36"/>
                <a:gd name="T63" fmla="*/ 14 h 28"/>
                <a:gd name="T64" fmla="*/ 36 w 36"/>
                <a:gd name="T65" fmla="*/ 14 h 28"/>
                <a:gd name="T66" fmla="*/ 36 w 36"/>
                <a:gd name="T67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8">
                  <a:moveTo>
                    <a:pt x="36" y="14"/>
                  </a:moveTo>
                  <a:lnTo>
                    <a:pt x="36" y="14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0" name="Line 1348"/>
            <p:cNvSpPr>
              <a:spLocks noChangeShapeType="1"/>
            </p:cNvSpPr>
            <p:nvPr/>
          </p:nvSpPr>
          <p:spPr bwMode="auto">
            <a:xfrm flipV="1">
              <a:off x="3912" y="3529"/>
              <a:ext cx="18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1" name="Line 1349"/>
            <p:cNvSpPr>
              <a:spLocks noChangeShapeType="1"/>
            </p:cNvSpPr>
            <p:nvPr/>
          </p:nvSpPr>
          <p:spPr bwMode="auto">
            <a:xfrm flipV="1">
              <a:off x="3912" y="3529"/>
              <a:ext cx="18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2" name="Line 1350"/>
            <p:cNvSpPr>
              <a:spLocks noChangeShapeType="1"/>
            </p:cNvSpPr>
            <p:nvPr/>
          </p:nvSpPr>
          <p:spPr bwMode="auto">
            <a:xfrm flipH="1">
              <a:off x="4344" y="3186"/>
              <a:ext cx="153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3" name="Line 1351"/>
            <p:cNvSpPr>
              <a:spLocks noChangeShapeType="1"/>
            </p:cNvSpPr>
            <p:nvPr/>
          </p:nvSpPr>
          <p:spPr bwMode="auto">
            <a:xfrm flipV="1">
              <a:off x="3534" y="3753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4" name="Freeform 1352"/>
            <p:cNvSpPr>
              <a:spLocks/>
            </p:cNvSpPr>
            <p:nvPr/>
          </p:nvSpPr>
          <p:spPr bwMode="auto">
            <a:xfrm>
              <a:off x="4263" y="326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18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9 w 81"/>
                <a:gd name="T33" fmla="*/ 21 h 63"/>
                <a:gd name="T34" fmla="*/ 9 w 81"/>
                <a:gd name="T35" fmla="*/ 14 h 63"/>
                <a:gd name="T36" fmla="*/ 18 w 81"/>
                <a:gd name="T37" fmla="*/ 14 h 63"/>
                <a:gd name="T38" fmla="*/ 18 w 81"/>
                <a:gd name="T39" fmla="*/ 7 h 63"/>
                <a:gd name="T40" fmla="*/ 27 w 81"/>
                <a:gd name="T41" fmla="*/ 7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54 w 81"/>
                <a:gd name="T49" fmla="*/ 7 h 63"/>
                <a:gd name="T50" fmla="*/ 63 w 81"/>
                <a:gd name="T51" fmla="*/ 7 h 63"/>
                <a:gd name="T52" fmla="*/ 72 w 81"/>
                <a:gd name="T53" fmla="*/ 14 h 63"/>
                <a:gd name="T54" fmla="*/ 81 w 81"/>
                <a:gd name="T55" fmla="*/ 14 h 63"/>
                <a:gd name="T56" fmla="*/ 81 w 81"/>
                <a:gd name="T57" fmla="*/ 21 h 63"/>
                <a:gd name="T58" fmla="*/ 81 w 81"/>
                <a:gd name="T59" fmla="*/ 28 h 63"/>
                <a:gd name="T60" fmla="*/ 81 w 81"/>
                <a:gd name="T6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5" name="Freeform 1353"/>
            <p:cNvSpPr>
              <a:spLocks/>
            </p:cNvSpPr>
            <p:nvPr/>
          </p:nvSpPr>
          <p:spPr bwMode="auto">
            <a:xfrm>
              <a:off x="4263" y="326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6" name="Freeform 1354"/>
            <p:cNvSpPr>
              <a:spLocks/>
            </p:cNvSpPr>
            <p:nvPr/>
          </p:nvSpPr>
          <p:spPr bwMode="auto">
            <a:xfrm>
              <a:off x="3903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45 w 45"/>
                <a:gd name="T7" fmla="*/ 42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0 w 45"/>
                <a:gd name="T17" fmla="*/ 42 h 42"/>
                <a:gd name="T18" fmla="*/ 0 w 45"/>
                <a:gd name="T19" fmla="*/ 35 h 42"/>
                <a:gd name="T20" fmla="*/ 0 w 45"/>
                <a:gd name="T21" fmla="*/ 28 h 42"/>
                <a:gd name="T22" fmla="*/ 0 w 45"/>
                <a:gd name="T23" fmla="*/ 21 h 42"/>
                <a:gd name="T24" fmla="*/ 0 w 45"/>
                <a:gd name="T25" fmla="*/ 14 h 42"/>
                <a:gd name="T26" fmla="*/ 0 w 45"/>
                <a:gd name="T27" fmla="*/ 7 h 42"/>
                <a:gd name="T28" fmla="*/ 9 w 45"/>
                <a:gd name="T29" fmla="*/ 7 h 42"/>
                <a:gd name="T30" fmla="*/ 9 w 45"/>
                <a:gd name="T31" fmla="*/ 0 h 42"/>
                <a:gd name="T32" fmla="*/ 18 w 45"/>
                <a:gd name="T33" fmla="*/ 0 h 42"/>
                <a:gd name="T34" fmla="*/ 27 w 45"/>
                <a:gd name="T35" fmla="*/ 0 h 42"/>
                <a:gd name="T36" fmla="*/ 36 w 45"/>
                <a:gd name="T37" fmla="*/ 0 h 42"/>
                <a:gd name="T38" fmla="*/ 36 w 45"/>
                <a:gd name="T39" fmla="*/ 7 h 42"/>
                <a:gd name="T40" fmla="*/ 45 w 45"/>
                <a:gd name="T41" fmla="*/ 7 h 42"/>
                <a:gd name="T42" fmla="*/ 45 w 45"/>
                <a:gd name="T43" fmla="*/ 14 h 42"/>
                <a:gd name="T44" fmla="*/ 45 w 45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7" name="Freeform 1355"/>
            <p:cNvSpPr>
              <a:spLocks/>
            </p:cNvSpPr>
            <p:nvPr/>
          </p:nvSpPr>
          <p:spPr bwMode="auto">
            <a:xfrm>
              <a:off x="3903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42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42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8" name="Freeform 1356"/>
            <p:cNvSpPr>
              <a:spLocks/>
            </p:cNvSpPr>
            <p:nvPr/>
          </p:nvSpPr>
          <p:spPr bwMode="auto">
            <a:xfrm>
              <a:off x="3903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45 w 45"/>
                <a:gd name="T7" fmla="*/ 42 h 42"/>
                <a:gd name="T8" fmla="*/ 36 w 45"/>
                <a:gd name="T9" fmla="*/ 42 h 42"/>
                <a:gd name="T10" fmla="*/ 27 w 45"/>
                <a:gd name="T11" fmla="*/ 42 h 42"/>
                <a:gd name="T12" fmla="*/ 18 w 45"/>
                <a:gd name="T13" fmla="*/ 42 h 42"/>
                <a:gd name="T14" fmla="*/ 9 w 45"/>
                <a:gd name="T15" fmla="*/ 42 h 42"/>
                <a:gd name="T16" fmla="*/ 0 w 45"/>
                <a:gd name="T17" fmla="*/ 42 h 42"/>
                <a:gd name="T18" fmla="*/ 0 w 45"/>
                <a:gd name="T19" fmla="*/ 35 h 42"/>
                <a:gd name="T20" fmla="*/ 0 w 45"/>
                <a:gd name="T21" fmla="*/ 28 h 42"/>
                <a:gd name="T22" fmla="*/ 0 w 45"/>
                <a:gd name="T23" fmla="*/ 21 h 42"/>
                <a:gd name="T24" fmla="*/ 0 w 45"/>
                <a:gd name="T25" fmla="*/ 14 h 42"/>
                <a:gd name="T26" fmla="*/ 0 w 45"/>
                <a:gd name="T27" fmla="*/ 7 h 42"/>
                <a:gd name="T28" fmla="*/ 9 w 45"/>
                <a:gd name="T29" fmla="*/ 7 h 42"/>
                <a:gd name="T30" fmla="*/ 9 w 45"/>
                <a:gd name="T31" fmla="*/ 0 h 42"/>
                <a:gd name="T32" fmla="*/ 18 w 45"/>
                <a:gd name="T33" fmla="*/ 0 h 42"/>
                <a:gd name="T34" fmla="*/ 27 w 45"/>
                <a:gd name="T35" fmla="*/ 0 h 42"/>
                <a:gd name="T36" fmla="*/ 36 w 45"/>
                <a:gd name="T37" fmla="*/ 0 h 42"/>
                <a:gd name="T38" fmla="*/ 36 w 45"/>
                <a:gd name="T39" fmla="*/ 7 h 42"/>
                <a:gd name="T40" fmla="*/ 45 w 45"/>
                <a:gd name="T41" fmla="*/ 7 h 42"/>
                <a:gd name="T42" fmla="*/ 45 w 45"/>
                <a:gd name="T43" fmla="*/ 14 h 42"/>
                <a:gd name="T44" fmla="*/ 45 w 45"/>
                <a:gd name="T45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89" name="Freeform 1357"/>
            <p:cNvSpPr>
              <a:spLocks/>
            </p:cNvSpPr>
            <p:nvPr/>
          </p:nvSpPr>
          <p:spPr bwMode="auto">
            <a:xfrm>
              <a:off x="3903" y="3487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42 h 42"/>
                <a:gd name="T10" fmla="*/ 36 w 45"/>
                <a:gd name="T11" fmla="*/ 42 h 42"/>
                <a:gd name="T12" fmla="*/ 36 w 45"/>
                <a:gd name="T13" fmla="*/ 42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42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0" name="Line 1358"/>
            <p:cNvSpPr>
              <a:spLocks noChangeShapeType="1"/>
            </p:cNvSpPr>
            <p:nvPr/>
          </p:nvSpPr>
          <p:spPr bwMode="auto">
            <a:xfrm flipV="1">
              <a:off x="4308" y="3095"/>
              <a:ext cx="9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1" name="Freeform 1359"/>
            <p:cNvSpPr>
              <a:spLocks/>
            </p:cNvSpPr>
            <p:nvPr/>
          </p:nvSpPr>
          <p:spPr bwMode="auto">
            <a:xfrm>
              <a:off x="3507" y="3690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63 w 72"/>
                <a:gd name="T7" fmla="*/ 56 h 63"/>
                <a:gd name="T8" fmla="*/ 63 w 72"/>
                <a:gd name="T9" fmla="*/ 63 h 63"/>
                <a:gd name="T10" fmla="*/ 54 w 72"/>
                <a:gd name="T11" fmla="*/ 63 h 63"/>
                <a:gd name="T12" fmla="*/ 45 w 72"/>
                <a:gd name="T13" fmla="*/ 63 h 63"/>
                <a:gd name="T14" fmla="*/ 36 w 72"/>
                <a:gd name="T15" fmla="*/ 63 h 63"/>
                <a:gd name="T16" fmla="*/ 27 w 72"/>
                <a:gd name="T17" fmla="*/ 63 h 63"/>
                <a:gd name="T18" fmla="*/ 18 w 72"/>
                <a:gd name="T19" fmla="*/ 63 h 63"/>
                <a:gd name="T20" fmla="*/ 9 w 72"/>
                <a:gd name="T21" fmla="*/ 56 h 63"/>
                <a:gd name="T22" fmla="*/ 9 w 72"/>
                <a:gd name="T23" fmla="*/ 49 h 63"/>
                <a:gd name="T24" fmla="*/ 0 w 72"/>
                <a:gd name="T25" fmla="*/ 49 h 63"/>
                <a:gd name="T26" fmla="*/ 0 w 72"/>
                <a:gd name="T27" fmla="*/ 42 h 63"/>
                <a:gd name="T28" fmla="*/ 0 w 72"/>
                <a:gd name="T29" fmla="*/ 35 h 63"/>
                <a:gd name="T30" fmla="*/ 0 w 72"/>
                <a:gd name="T31" fmla="*/ 28 h 63"/>
                <a:gd name="T32" fmla="*/ 0 w 72"/>
                <a:gd name="T33" fmla="*/ 21 h 63"/>
                <a:gd name="T34" fmla="*/ 9 w 72"/>
                <a:gd name="T35" fmla="*/ 14 h 63"/>
                <a:gd name="T36" fmla="*/ 18 w 72"/>
                <a:gd name="T37" fmla="*/ 7 h 63"/>
                <a:gd name="T38" fmla="*/ 27 w 72"/>
                <a:gd name="T39" fmla="*/ 0 h 63"/>
                <a:gd name="T40" fmla="*/ 36 w 72"/>
                <a:gd name="T41" fmla="*/ 0 h 63"/>
                <a:gd name="T42" fmla="*/ 45 w 72"/>
                <a:gd name="T43" fmla="*/ 0 h 63"/>
                <a:gd name="T44" fmla="*/ 54 w 72"/>
                <a:gd name="T45" fmla="*/ 7 h 63"/>
                <a:gd name="T46" fmla="*/ 63 w 72"/>
                <a:gd name="T47" fmla="*/ 7 h 63"/>
                <a:gd name="T48" fmla="*/ 63 w 72"/>
                <a:gd name="T49" fmla="*/ 14 h 63"/>
                <a:gd name="T50" fmla="*/ 72 w 72"/>
                <a:gd name="T51" fmla="*/ 14 h 63"/>
                <a:gd name="T52" fmla="*/ 72 w 72"/>
                <a:gd name="T53" fmla="*/ 21 h 63"/>
                <a:gd name="T54" fmla="*/ 72 w 72"/>
                <a:gd name="T55" fmla="*/ 28 h 63"/>
                <a:gd name="T56" fmla="*/ 72 w 72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2" name="Freeform 1360"/>
            <p:cNvSpPr>
              <a:spLocks/>
            </p:cNvSpPr>
            <p:nvPr/>
          </p:nvSpPr>
          <p:spPr bwMode="auto">
            <a:xfrm>
              <a:off x="3507" y="3690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72 w 72"/>
                <a:gd name="T7" fmla="*/ 49 h 63"/>
                <a:gd name="T8" fmla="*/ 63 w 72"/>
                <a:gd name="T9" fmla="*/ 56 h 63"/>
                <a:gd name="T10" fmla="*/ 63 w 72"/>
                <a:gd name="T11" fmla="*/ 63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18 w 72"/>
                <a:gd name="T23" fmla="*/ 63 h 63"/>
                <a:gd name="T24" fmla="*/ 9 w 72"/>
                <a:gd name="T25" fmla="*/ 56 h 63"/>
                <a:gd name="T26" fmla="*/ 9 w 72"/>
                <a:gd name="T27" fmla="*/ 49 h 63"/>
                <a:gd name="T28" fmla="*/ 0 w 72"/>
                <a:gd name="T29" fmla="*/ 49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8 h 63"/>
                <a:gd name="T36" fmla="*/ 0 w 72"/>
                <a:gd name="T37" fmla="*/ 21 h 63"/>
                <a:gd name="T38" fmla="*/ 9 w 72"/>
                <a:gd name="T39" fmla="*/ 14 h 63"/>
                <a:gd name="T40" fmla="*/ 9 w 72"/>
                <a:gd name="T41" fmla="*/ 14 h 63"/>
                <a:gd name="T42" fmla="*/ 18 w 72"/>
                <a:gd name="T43" fmla="*/ 7 h 63"/>
                <a:gd name="T44" fmla="*/ 18 w 72"/>
                <a:gd name="T45" fmla="*/ 7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7 h 63"/>
                <a:gd name="T54" fmla="*/ 63 w 72"/>
                <a:gd name="T55" fmla="*/ 7 h 63"/>
                <a:gd name="T56" fmla="*/ 63 w 72"/>
                <a:gd name="T57" fmla="*/ 14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3" name="Line 1361"/>
            <p:cNvSpPr>
              <a:spLocks noChangeShapeType="1"/>
            </p:cNvSpPr>
            <p:nvPr/>
          </p:nvSpPr>
          <p:spPr bwMode="auto">
            <a:xfrm flipH="1">
              <a:off x="3345" y="3746"/>
              <a:ext cx="171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4" name="Freeform 1362"/>
            <p:cNvSpPr>
              <a:spLocks/>
            </p:cNvSpPr>
            <p:nvPr/>
          </p:nvSpPr>
          <p:spPr bwMode="auto">
            <a:xfrm>
              <a:off x="3318" y="3830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27 w 36"/>
                <a:gd name="T3" fmla="*/ 21 h 21"/>
                <a:gd name="T4" fmla="*/ 18 w 36"/>
                <a:gd name="T5" fmla="*/ 21 h 21"/>
                <a:gd name="T6" fmla="*/ 9 w 36"/>
                <a:gd name="T7" fmla="*/ 21 h 21"/>
                <a:gd name="T8" fmla="*/ 9 w 36"/>
                <a:gd name="T9" fmla="*/ 14 h 21"/>
                <a:gd name="T10" fmla="*/ 0 w 36"/>
                <a:gd name="T11" fmla="*/ 14 h 21"/>
                <a:gd name="T12" fmla="*/ 0 w 36"/>
                <a:gd name="T13" fmla="*/ 7 h 21"/>
                <a:gd name="T14" fmla="*/ 9 w 36"/>
                <a:gd name="T15" fmla="*/ 7 h 21"/>
                <a:gd name="T16" fmla="*/ 9 w 36"/>
                <a:gd name="T17" fmla="*/ 0 h 21"/>
                <a:gd name="T18" fmla="*/ 18 w 36"/>
                <a:gd name="T19" fmla="*/ 0 h 21"/>
                <a:gd name="T20" fmla="*/ 27 w 36"/>
                <a:gd name="T21" fmla="*/ 0 h 21"/>
                <a:gd name="T22" fmla="*/ 27 w 36"/>
                <a:gd name="T23" fmla="*/ 7 h 21"/>
                <a:gd name="T24" fmla="*/ 36 w 36"/>
                <a:gd name="T25" fmla="*/ 7 h 21"/>
                <a:gd name="T26" fmla="*/ 36 w 36"/>
                <a:gd name="T2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27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5" name="Freeform 1363"/>
            <p:cNvSpPr>
              <a:spLocks/>
            </p:cNvSpPr>
            <p:nvPr/>
          </p:nvSpPr>
          <p:spPr bwMode="auto">
            <a:xfrm>
              <a:off x="3318" y="3830"/>
              <a:ext cx="36" cy="21"/>
            </a:xfrm>
            <a:custGeom>
              <a:avLst/>
              <a:gdLst>
                <a:gd name="T0" fmla="*/ 36 w 36"/>
                <a:gd name="T1" fmla="*/ 14 h 21"/>
                <a:gd name="T2" fmla="*/ 36 w 36"/>
                <a:gd name="T3" fmla="*/ 14 h 21"/>
                <a:gd name="T4" fmla="*/ 36 w 36"/>
                <a:gd name="T5" fmla="*/ 14 h 21"/>
                <a:gd name="T6" fmla="*/ 27 w 36"/>
                <a:gd name="T7" fmla="*/ 21 h 21"/>
                <a:gd name="T8" fmla="*/ 27 w 36"/>
                <a:gd name="T9" fmla="*/ 21 h 21"/>
                <a:gd name="T10" fmla="*/ 27 w 36"/>
                <a:gd name="T11" fmla="*/ 21 h 21"/>
                <a:gd name="T12" fmla="*/ 27 w 36"/>
                <a:gd name="T13" fmla="*/ 21 h 21"/>
                <a:gd name="T14" fmla="*/ 18 w 36"/>
                <a:gd name="T15" fmla="*/ 21 h 21"/>
                <a:gd name="T16" fmla="*/ 18 w 36"/>
                <a:gd name="T17" fmla="*/ 21 h 21"/>
                <a:gd name="T18" fmla="*/ 18 w 36"/>
                <a:gd name="T19" fmla="*/ 21 h 21"/>
                <a:gd name="T20" fmla="*/ 9 w 36"/>
                <a:gd name="T21" fmla="*/ 21 h 21"/>
                <a:gd name="T22" fmla="*/ 9 w 36"/>
                <a:gd name="T23" fmla="*/ 21 h 21"/>
                <a:gd name="T24" fmla="*/ 9 w 36"/>
                <a:gd name="T25" fmla="*/ 21 h 21"/>
                <a:gd name="T26" fmla="*/ 9 w 36"/>
                <a:gd name="T27" fmla="*/ 21 h 21"/>
                <a:gd name="T28" fmla="*/ 9 w 36"/>
                <a:gd name="T29" fmla="*/ 14 h 21"/>
                <a:gd name="T30" fmla="*/ 0 w 36"/>
                <a:gd name="T31" fmla="*/ 14 h 21"/>
                <a:gd name="T32" fmla="*/ 0 w 36"/>
                <a:gd name="T33" fmla="*/ 14 h 21"/>
                <a:gd name="T34" fmla="*/ 0 w 36"/>
                <a:gd name="T35" fmla="*/ 7 h 21"/>
                <a:gd name="T36" fmla="*/ 9 w 36"/>
                <a:gd name="T37" fmla="*/ 7 h 21"/>
                <a:gd name="T38" fmla="*/ 9 w 36"/>
                <a:gd name="T39" fmla="*/ 7 h 21"/>
                <a:gd name="T40" fmla="*/ 9 w 36"/>
                <a:gd name="T41" fmla="*/ 7 h 21"/>
                <a:gd name="T42" fmla="*/ 9 w 36"/>
                <a:gd name="T43" fmla="*/ 0 h 21"/>
                <a:gd name="T44" fmla="*/ 9 w 36"/>
                <a:gd name="T45" fmla="*/ 0 h 21"/>
                <a:gd name="T46" fmla="*/ 18 w 36"/>
                <a:gd name="T47" fmla="*/ 0 h 21"/>
                <a:gd name="T48" fmla="*/ 18 w 36"/>
                <a:gd name="T49" fmla="*/ 0 h 21"/>
                <a:gd name="T50" fmla="*/ 18 w 36"/>
                <a:gd name="T51" fmla="*/ 0 h 21"/>
                <a:gd name="T52" fmla="*/ 27 w 36"/>
                <a:gd name="T53" fmla="*/ 0 h 21"/>
                <a:gd name="T54" fmla="*/ 27 w 36"/>
                <a:gd name="T55" fmla="*/ 0 h 21"/>
                <a:gd name="T56" fmla="*/ 27 w 36"/>
                <a:gd name="T57" fmla="*/ 7 h 21"/>
                <a:gd name="T58" fmla="*/ 27 w 36"/>
                <a:gd name="T59" fmla="*/ 7 h 21"/>
                <a:gd name="T60" fmla="*/ 36 w 36"/>
                <a:gd name="T61" fmla="*/ 7 h 21"/>
                <a:gd name="T62" fmla="*/ 36 w 36"/>
                <a:gd name="T63" fmla="*/ 7 h 21"/>
                <a:gd name="T64" fmla="*/ 36 w 36"/>
                <a:gd name="T65" fmla="*/ 14 h 21"/>
                <a:gd name="T66" fmla="*/ 36 w 36"/>
                <a:gd name="T67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21">
                  <a:moveTo>
                    <a:pt x="36" y="14"/>
                  </a:moveTo>
                  <a:lnTo>
                    <a:pt x="36" y="14"/>
                  </a:lnTo>
                  <a:lnTo>
                    <a:pt x="36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4"/>
                  </a:lnTo>
                  <a:lnTo>
                    <a:pt x="36" y="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6" name="Line 1364"/>
            <p:cNvSpPr>
              <a:spLocks noChangeShapeType="1"/>
            </p:cNvSpPr>
            <p:nvPr/>
          </p:nvSpPr>
          <p:spPr bwMode="auto">
            <a:xfrm flipV="1">
              <a:off x="3930" y="3333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7" name="Line 1365"/>
            <p:cNvSpPr>
              <a:spLocks noChangeShapeType="1"/>
            </p:cNvSpPr>
            <p:nvPr/>
          </p:nvSpPr>
          <p:spPr bwMode="auto">
            <a:xfrm flipV="1">
              <a:off x="3930" y="3333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8" name="Freeform 1366"/>
            <p:cNvSpPr>
              <a:spLocks/>
            </p:cNvSpPr>
            <p:nvPr/>
          </p:nvSpPr>
          <p:spPr bwMode="auto">
            <a:xfrm>
              <a:off x="4290" y="3046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35 h 49"/>
                <a:gd name="T4" fmla="*/ 45 w 54"/>
                <a:gd name="T5" fmla="*/ 35 h 49"/>
                <a:gd name="T6" fmla="*/ 36 w 54"/>
                <a:gd name="T7" fmla="*/ 42 h 49"/>
                <a:gd name="T8" fmla="*/ 27 w 54"/>
                <a:gd name="T9" fmla="*/ 49 h 49"/>
                <a:gd name="T10" fmla="*/ 18 w 54"/>
                <a:gd name="T11" fmla="*/ 49 h 49"/>
                <a:gd name="T12" fmla="*/ 18 w 54"/>
                <a:gd name="T13" fmla="*/ 42 h 49"/>
                <a:gd name="T14" fmla="*/ 9 w 54"/>
                <a:gd name="T15" fmla="*/ 35 h 49"/>
                <a:gd name="T16" fmla="*/ 0 w 54"/>
                <a:gd name="T17" fmla="*/ 28 h 49"/>
                <a:gd name="T18" fmla="*/ 0 w 54"/>
                <a:gd name="T19" fmla="*/ 21 h 49"/>
                <a:gd name="T20" fmla="*/ 9 w 54"/>
                <a:gd name="T21" fmla="*/ 21 h 49"/>
                <a:gd name="T22" fmla="*/ 9 w 54"/>
                <a:gd name="T23" fmla="*/ 14 h 49"/>
                <a:gd name="T24" fmla="*/ 18 w 54"/>
                <a:gd name="T25" fmla="*/ 7 h 49"/>
                <a:gd name="T26" fmla="*/ 27 w 54"/>
                <a:gd name="T27" fmla="*/ 0 h 49"/>
                <a:gd name="T28" fmla="*/ 27 w 54"/>
                <a:gd name="T29" fmla="*/ 7 h 49"/>
                <a:gd name="T30" fmla="*/ 36 w 54"/>
                <a:gd name="T31" fmla="*/ 7 h 49"/>
                <a:gd name="T32" fmla="*/ 45 w 54"/>
                <a:gd name="T33" fmla="*/ 14 h 49"/>
                <a:gd name="T34" fmla="*/ 54 w 54"/>
                <a:gd name="T35" fmla="*/ 14 h 49"/>
                <a:gd name="T36" fmla="*/ 54 w 54"/>
                <a:gd name="T37" fmla="*/ 21 h 49"/>
                <a:gd name="T38" fmla="*/ 54 w 54"/>
                <a:gd name="T39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399" name="Freeform 1367"/>
            <p:cNvSpPr>
              <a:spLocks/>
            </p:cNvSpPr>
            <p:nvPr/>
          </p:nvSpPr>
          <p:spPr bwMode="auto">
            <a:xfrm>
              <a:off x="4290" y="3046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54 w 54"/>
                <a:gd name="T5" fmla="*/ 35 h 49"/>
                <a:gd name="T6" fmla="*/ 54 w 54"/>
                <a:gd name="T7" fmla="*/ 35 h 49"/>
                <a:gd name="T8" fmla="*/ 45 w 54"/>
                <a:gd name="T9" fmla="*/ 35 h 49"/>
                <a:gd name="T10" fmla="*/ 36 w 54"/>
                <a:gd name="T11" fmla="*/ 42 h 49"/>
                <a:gd name="T12" fmla="*/ 36 w 54"/>
                <a:gd name="T13" fmla="*/ 42 h 49"/>
                <a:gd name="T14" fmla="*/ 27 w 54"/>
                <a:gd name="T15" fmla="*/ 49 h 49"/>
                <a:gd name="T16" fmla="*/ 27 w 54"/>
                <a:gd name="T17" fmla="*/ 49 h 49"/>
                <a:gd name="T18" fmla="*/ 18 w 54"/>
                <a:gd name="T19" fmla="*/ 49 h 49"/>
                <a:gd name="T20" fmla="*/ 18 w 54"/>
                <a:gd name="T21" fmla="*/ 42 h 49"/>
                <a:gd name="T22" fmla="*/ 18 w 54"/>
                <a:gd name="T23" fmla="*/ 42 h 49"/>
                <a:gd name="T24" fmla="*/ 9 w 54"/>
                <a:gd name="T25" fmla="*/ 35 h 49"/>
                <a:gd name="T26" fmla="*/ 9 w 54"/>
                <a:gd name="T27" fmla="*/ 35 h 49"/>
                <a:gd name="T28" fmla="*/ 9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9 w 54"/>
                <a:gd name="T37" fmla="*/ 21 h 49"/>
                <a:gd name="T38" fmla="*/ 9 w 54"/>
                <a:gd name="T39" fmla="*/ 14 h 49"/>
                <a:gd name="T40" fmla="*/ 9 w 54"/>
                <a:gd name="T41" fmla="*/ 14 h 49"/>
                <a:gd name="T42" fmla="*/ 18 w 54"/>
                <a:gd name="T43" fmla="*/ 7 h 49"/>
                <a:gd name="T44" fmla="*/ 18 w 54"/>
                <a:gd name="T45" fmla="*/ 7 h 49"/>
                <a:gd name="T46" fmla="*/ 18 w 54"/>
                <a:gd name="T47" fmla="*/ 7 h 49"/>
                <a:gd name="T48" fmla="*/ 27 w 54"/>
                <a:gd name="T49" fmla="*/ 0 h 49"/>
                <a:gd name="T50" fmla="*/ 27 w 54"/>
                <a:gd name="T51" fmla="*/ 7 h 49"/>
                <a:gd name="T52" fmla="*/ 36 w 54"/>
                <a:gd name="T53" fmla="*/ 7 h 49"/>
                <a:gd name="T54" fmla="*/ 36 w 54"/>
                <a:gd name="T55" fmla="*/ 7 h 49"/>
                <a:gd name="T56" fmla="*/ 45 w 54"/>
                <a:gd name="T57" fmla="*/ 14 h 49"/>
                <a:gd name="T58" fmla="*/ 54 w 54"/>
                <a:gd name="T59" fmla="*/ 14 h 49"/>
                <a:gd name="T60" fmla="*/ 54 w 54"/>
                <a:gd name="T61" fmla="*/ 21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0" name="Line 1368"/>
            <p:cNvSpPr>
              <a:spLocks noChangeShapeType="1"/>
            </p:cNvSpPr>
            <p:nvPr/>
          </p:nvSpPr>
          <p:spPr bwMode="auto">
            <a:xfrm flipH="1" flipV="1">
              <a:off x="3534" y="3536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1" name="Line 1369"/>
            <p:cNvSpPr>
              <a:spLocks noChangeShapeType="1"/>
            </p:cNvSpPr>
            <p:nvPr/>
          </p:nvSpPr>
          <p:spPr bwMode="auto">
            <a:xfrm flipH="1" flipV="1">
              <a:off x="3534" y="3536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2" name="Freeform 1370"/>
            <p:cNvSpPr>
              <a:spLocks/>
            </p:cNvSpPr>
            <p:nvPr/>
          </p:nvSpPr>
          <p:spPr bwMode="auto">
            <a:xfrm>
              <a:off x="3894" y="327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56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21 h 63"/>
                <a:gd name="T32" fmla="*/ 9 w 81"/>
                <a:gd name="T33" fmla="*/ 14 h 63"/>
                <a:gd name="T34" fmla="*/ 9 w 81"/>
                <a:gd name="T35" fmla="*/ 7 h 63"/>
                <a:gd name="T36" fmla="*/ 18 w 81"/>
                <a:gd name="T37" fmla="*/ 0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0 h 63"/>
                <a:gd name="T48" fmla="*/ 72 w 81"/>
                <a:gd name="T49" fmla="*/ 7 h 63"/>
                <a:gd name="T50" fmla="*/ 81 w 81"/>
                <a:gd name="T51" fmla="*/ 7 h 63"/>
                <a:gd name="T52" fmla="*/ 81 w 81"/>
                <a:gd name="T53" fmla="*/ 14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3" name="Freeform 1371"/>
            <p:cNvSpPr>
              <a:spLocks/>
            </p:cNvSpPr>
            <p:nvPr/>
          </p:nvSpPr>
          <p:spPr bwMode="auto">
            <a:xfrm>
              <a:off x="3894" y="327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2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2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9 w 81"/>
                <a:gd name="T37" fmla="*/ 14 h 63"/>
                <a:gd name="T38" fmla="*/ 9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81 w 81"/>
                <a:gd name="T59" fmla="*/ 7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4" name="Freeform 1372"/>
            <p:cNvSpPr>
              <a:spLocks/>
            </p:cNvSpPr>
            <p:nvPr/>
          </p:nvSpPr>
          <p:spPr bwMode="auto">
            <a:xfrm>
              <a:off x="3507" y="3487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35 h 49"/>
                <a:gd name="T4" fmla="*/ 45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9 h 49"/>
                <a:gd name="T12" fmla="*/ 18 w 54"/>
                <a:gd name="T13" fmla="*/ 49 h 49"/>
                <a:gd name="T14" fmla="*/ 18 w 54"/>
                <a:gd name="T15" fmla="*/ 42 h 49"/>
                <a:gd name="T16" fmla="*/ 9 w 54"/>
                <a:gd name="T17" fmla="*/ 42 h 49"/>
                <a:gd name="T18" fmla="*/ 0 w 54"/>
                <a:gd name="T19" fmla="*/ 35 h 49"/>
                <a:gd name="T20" fmla="*/ 0 w 54"/>
                <a:gd name="T21" fmla="*/ 28 h 49"/>
                <a:gd name="T22" fmla="*/ 0 w 54"/>
                <a:gd name="T23" fmla="*/ 21 h 49"/>
                <a:gd name="T24" fmla="*/ 0 w 54"/>
                <a:gd name="T25" fmla="*/ 14 h 49"/>
                <a:gd name="T26" fmla="*/ 9 w 54"/>
                <a:gd name="T27" fmla="*/ 14 h 49"/>
                <a:gd name="T28" fmla="*/ 9 w 54"/>
                <a:gd name="T29" fmla="*/ 7 h 49"/>
                <a:gd name="T30" fmla="*/ 18 w 54"/>
                <a:gd name="T31" fmla="*/ 7 h 49"/>
                <a:gd name="T32" fmla="*/ 18 w 54"/>
                <a:gd name="T33" fmla="*/ 0 h 49"/>
                <a:gd name="T34" fmla="*/ 27 w 54"/>
                <a:gd name="T35" fmla="*/ 0 h 49"/>
                <a:gd name="T36" fmla="*/ 36 w 54"/>
                <a:gd name="T37" fmla="*/ 7 h 49"/>
                <a:gd name="T38" fmla="*/ 45 w 54"/>
                <a:gd name="T39" fmla="*/ 7 h 49"/>
                <a:gd name="T40" fmla="*/ 45 w 54"/>
                <a:gd name="T41" fmla="*/ 14 h 49"/>
                <a:gd name="T42" fmla="*/ 54 w 54"/>
                <a:gd name="T43" fmla="*/ 21 h 49"/>
                <a:gd name="T44" fmla="*/ 54 w 54"/>
                <a:gd name="T45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5" name="Freeform 1373"/>
            <p:cNvSpPr>
              <a:spLocks/>
            </p:cNvSpPr>
            <p:nvPr/>
          </p:nvSpPr>
          <p:spPr bwMode="auto">
            <a:xfrm>
              <a:off x="3507" y="3487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35 h 49"/>
                <a:gd name="T8" fmla="*/ 45 w 54"/>
                <a:gd name="T9" fmla="*/ 42 h 49"/>
                <a:gd name="T10" fmla="*/ 45 w 54"/>
                <a:gd name="T11" fmla="*/ 42 h 49"/>
                <a:gd name="T12" fmla="*/ 36 w 54"/>
                <a:gd name="T13" fmla="*/ 42 h 49"/>
                <a:gd name="T14" fmla="*/ 27 w 54"/>
                <a:gd name="T15" fmla="*/ 49 h 49"/>
                <a:gd name="T16" fmla="*/ 27 w 54"/>
                <a:gd name="T17" fmla="*/ 49 h 49"/>
                <a:gd name="T18" fmla="*/ 18 w 54"/>
                <a:gd name="T19" fmla="*/ 49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42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0 w 54"/>
                <a:gd name="T37" fmla="*/ 21 h 49"/>
                <a:gd name="T38" fmla="*/ 0 w 54"/>
                <a:gd name="T39" fmla="*/ 14 h 49"/>
                <a:gd name="T40" fmla="*/ 9 w 54"/>
                <a:gd name="T41" fmla="*/ 14 h 49"/>
                <a:gd name="T42" fmla="*/ 9 w 54"/>
                <a:gd name="T43" fmla="*/ 7 h 49"/>
                <a:gd name="T44" fmla="*/ 18 w 54"/>
                <a:gd name="T45" fmla="*/ 7 h 49"/>
                <a:gd name="T46" fmla="*/ 18 w 54"/>
                <a:gd name="T47" fmla="*/ 0 h 49"/>
                <a:gd name="T48" fmla="*/ 27 w 54"/>
                <a:gd name="T49" fmla="*/ 0 h 49"/>
                <a:gd name="T50" fmla="*/ 27 w 54"/>
                <a:gd name="T51" fmla="*/ 0 h 49"/>
                <a:gd name="T52" fmla="*/ 36 w 54"/>
                <a:gd name="T53" fmla="*/ 7 h 49"/>
                <a:gd name="T54" fmla="*/ 45 w 54"/>
                <a:gd name="T55" fmla="*/ 7 h 49"/>
                <a:gd name="T56" fmla="*/ 45 w 54"/>
                <a:gd name="T57" fmla="*/ 14 h 49"/>
                <a:gd name="T58" fmla="*/ 45 w 54"/>
                <a:gd name="T59" fmla="*/ 14 h 49"/>
                <a:gd name="T60" fmla="*/ 54 w 54"/>
                <a:gd name="T61" fmla="*/ 21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6" name="Freeform 1374"/>
            <p:cNvSpPr>
              <a:spLocks/>
            </p:cNvSpPr>
            <p:nvPr/>
          </p:nvSpPr>
          <p:spPr bwMode="auto">
            <a:xfrm>
              <a:off x="3507" y="3487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35 h 49"/>
                <a:gd name="T4" fmla="*/ 45 w 54"/>
                <a:gd name="T5" fmla="*/ 35 h 49"/>
                <a:gd name="T6" fmla="*/ 45 w 54"/>
                <a:gd name="T7" fmla="*/ 42 h 49"/>
                <a:gd name="T8" fmla="*/ 36 w 54"/>
                <a:gd name="T9" fmla="*/ 42 h 49"/>
                <a:gd name="T10" fmla="*/ 27 w 54"/>
                <a:gd name="T11" fmla="*/ 49 h 49"/>
                <a:gd name="T12" fmla="*/ 18 w 54"/>
                <a:gd name="T13" fmla="*/ 49 h 49"/>
                <a:gd name="T14" fmla="*/ 18 w 54"/>
                <a:gd name="T15" fmla="*/ 42 h 49"/>
                <a:gd name="T16" fmla="*/ 9 w 54"/>
                <a:gd name="T17" fmla="*/ 42 h 49"/>
                <a:gd name="T18" fmla="*/ 0 w 54"/>
                <a:gd name="T19" fmla="*/ 35 h 49"/>
                <a:gd name="T20" fmla="*/ 0 w 54"/>
                <a:gd name="T21" fmla="*/ 28 h 49"/>
                <a:gd name="T22" fmla="*/ 0 w 54"/>
                <a:gd name="T23" fmla="*/ 21 h 49"/>
                <a:gd name="T24" fmla="*/ 0 w 54"/>
                <a:gd name="T25" fmla="*/ 14 h 49"/>
                <a:gd name="T26" fmla="*/ 9 w 54"/>
                <a:gd name="T27" fmla="*/ 14 h 49"/>
                <a:gd name="T28" fmla="*/ 9 w 54"/>
                <a:gd name="T29" fmla="*/ 7 h 49"/>
                <a:gd name="T30" fmla="*/ 18 w 54"/>
                <a:gd name="T31" fmla="*/ 7 h 49"/>
                <a:gd name="T32" fmla="*/ 18 w 54"/>
                <a:gd name="T33" fmla="*/ 0 h 49"/>
                <a:gd name="T34" fmla="*/ 27 w 54"/>
                <a:gd name="T35" fmla="*/ 0 h 49"/>
                <a:gd name="T36" fmla="*/ 36 w 54"/>
                <a:gd name="T37" fmla="*/ 7 h 49"/>
                <a:gd name="T38" fmla="*/ 45 w 54"/>
                <a:gd name="T39" fmla="*/ 7 h 49"/>
                <a:gd name="T40" fmla="*/ 45 w 54"/>
                <a:gd name="T41" fmla="*/ 14 h 49"/>
                <a:gd name="T42" fmla="*/ 54 w 54"/>
                <a:gd name="T43" fmla="*/ 21 h 49"/>
                <a:gd name="T44" fmla="*/ 54 w 54"/>
                <a:gd name="T45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7" name="Freeform 1375"/>
            <p:cNvSpPr>
              <a:spLocks/>
            </p:cNvSpPr>
            <p:nvPr/>
          </p:nvSpPr>
          <p:spPr bwMode="auto">
            <a:xfrm>
              <a:off x="3507" y="3487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54 w 54"/>
                <a:gd name="T3" fmla="*/ 28 h 49"/>
                <a:gd name="T4" fmla="*/ 54 w 54"/>
                <a:gd name="T5" fmla="*/ 35 h 49"/>
                <a:gd name="T6" fmla="*/ 45 w 54"/>
                <a:gd name="T7" fmla="*/ 35 h 49"/>
                <a:gd name="T8" fmla="*/ 45 w 54"/>
                <a:gd name="T9" fmla="*/ 42 h 49"/>
                <a:gd name="T10" fmla="*/ 45 w 54"/>
                <a:gd name="T11" fmla="*/ 42 h 49"/>
                <a:gd name="T12" fmla="*/ 36 w 54"/>
                <a:gd name="T13" fmla="*/ 42 h 49"/>
                <a:gd name="T14" fmla="*/ 27 w 54"/>
                <a:gd name="T15" fmla="*/ 49 h 49"/>
                <a:gd name="T16" fmla="*/ 27 w 54"/>
                <a:gd name="T17" fmla="*/ 49 h 49"/>
                <a:gd name="T18" fmla="*/ 18 w 54"/>
                <a:gd name="T19" fmla="*/ 49 h 49"/>
                <a:gd name="T20" fmla="*/ 18 w 54"/>
                <a:gd name="T21" fmla="*/ 42 h 49"/>
                <a:gd name="T22" fmla="*/ 9 w 54"/>
                <a:gd name="T23" fmla="*/ 42 h 49"/>
                <a:gd name="T24" fmla="*/ 9 w 54"/>
                <a:gd name="T25" fmla="*/ 42 h 49"/>
                <a:gd name="T26" fmla="*/ 0 w 54"/>
                <a:gd name="T27" fmla="*/ 35 h 49"/>
                <a:gd name="T28" fmla="*/ 0 w 54"/>
                <a:gd name="T29" fmla="*/ 35 h 49"/>
                <a:gd name="T30" fmla="*/ 0 w 54"/>
                <a:gd name="T31" fmla="*/ 28 h 49"/>
                <a:gd name="T32" fmla="*/ 0 w 54"/>
                <a:gd name="T33" fmla="*/ 28 h 49"/>
                <a:gd name="T34" fmla="*/ 0 w 54"/>
                <a:gd name="T35" fmla="*/ 21 h 49"/>
                <a:gd name="T36" fmla="*/ 0 w 54"/>
                <a:gd name="T37" fmla="*/ 21 h 49"/>
                <a:gd name="T38" fmla="*/ 0 w 54"/>
                <a:gd name="T39" fmla="*/ 14 h 49"/>
                <a:gd name="T40" fmla="*/ 9 w 54"/>
                <a:gd name="T41" fmla="*/ 14 h 49"/>
                <a:gd name="T42" fmla="*/ 9 w 54"/>
                <a:gd name="T43" fmla="*/ 7 h 49"/>
                <a:gd name="T44" fmla="*/ 18 w 54"/>
                <a:gd name="T45" fmla="*/ 7 h 49"/>
                <a:gd name="T46" fmla="*/ 18 w 54"/>
                <a:gd name="T47" fmla="*/ 0 h 49"/>
                <a:gd name="T48" fmla="*/ 27 w 54"/>
                <a:gd name="T49" fmla="*/ 0 h 49"/>
                <a:gd name="T50" fmla="*/ 27 w 54"/>
                <a:gd name="T51" fmla="*/ 0 h 49"/>
                <a:gd name="T52" fmla="*/ 36 w 54"/>
                <a:gd name="T53" fmla="*/ 7 h 49"/>
                <a:gd name="T54" fmla="*/ 45 w 54"/>
                <a:gd name="T55" fmla="*/ 7 h 49"/>
                <a:gd name="T56" fmla="*/ 45 w 54"/>
                <a:gd name="T57" fmla="*/ 14 h 49"/>
                <a:gd name="T58" fmla="*/ 45 w 54"/>
                <a:gd name="T59" fmla="*/ 14 h 49"/>
                <a:gd name="T60" fmla="*/ 54 w 54"/>
                <a:gd name="T61" fmla="*/ 21 h 49"/>
                <a:gd name="T62" fmla="*/ 54 w 54"/>
                <a:gd name="T63" fmla="*/ 21 h 49"/>
                <a:gd name="T64" fmla="*/ 54 w 54"/>
                <a:gd name="T65" fmla="*/ 28 h 49"/>
                <a:gd name="T66" fmla="*/ 54 w 54"/>
                <a:gd name="T6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18" y="49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8" name="Line 1376"/>
            <p:cNvSpPr>
              <a:spLocks noChangeShapeType="1"/>
            </p:cNvSpPr>
            <p:nvPr/>
          </p:nvSpPr>
          <p:spPr bwMode="auto">
            <a:xfrm flipH="1" flipV="1">
              <a:off x="3921" y="3095"/>
              <a:ext cx="18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09" name="Line 1377"/>
            <p:cNvSpPr>
              <a:spLocks noChangeShapeType="1"/>
            </p:cNvSpPr>
            <p:nvPr/>
          </p:nvSpPr>
          <p:spPr bwMode="auto">
            <a:xfrm flipH="1" flipV="1">
              <a:off x="3741" y="3193"/>
              <a:ext cx="162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0" name="Line 1378"/>
            <p:cNvSpPr>
              <a:spLocks noChangeShapeType="1"/>
            </p:cNvSpPr>
            <p:nvPr/>
          </p:nvSpPr>
          <p:spPr bwMode="auto">
            <a:xfrm flipH="1" flipV="1">
              <a:off x="3516" y="3333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1" name="Line 1379"/>
            <p:cNvSpPr>
              <a:spLocks noChangeShapeType="1"/>
            </p:cNvSpPr>
            <p:nvPr/>
          </p:nvSpPr>
          <p:spPr bwMode="auto">
            <a:xfrm flipH="1" flipV="1">
              <a:off x="3516" y="3333"/>
              <a:ext cx="9" cy="1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2" name="Freeform 1380"/>
            <p:cNvSpPr>
              <a:spLocks/>
            </p:cNvSpPr>
            <p:nvPr/>
          </p:nvSpPr>
          <p:spPr bwMode="auto">
            <a:xfrm>
              <a:off x="3894" y="305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35 h 42"/>
                <a:gd name="T14" fmla="*/ 9 w 54"/>
                <a:gd name="T15" fmla="*/ 28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9 w 54"/>
                <a:gd name="T23" fmla="*/ 7 h 42"/>
                <a:gd name="T24" fmla="*/ 18 w 54"/>
                <a:gd name="T25" fmla="*/ 0 h 42"/>
                <a:gd name="T26" fmla="*/ 27 w 54"/>
                <a:gd name="T27" fmla="*/ 0 h 42"/>
                <a:gd name="T28" fmla="*/ 36 w 54"/>
                <a:gd name="T29" fmla="*/ 0 h 42"/>
                <a:gd name="T30" fmla="*/ 45 w 54"/>
                <a:gd name="T31" fmla="*/ 7 h 42"/>
                <a:gd name="T32" fmla="*/ 54 w 54"/>
                <a:gd name="T33" fmla="*/ 7 h 42"/>
                <a:gd name="T34" fmla="*/ 54 w 54"/>
                <a:gd name="T35" fmla="*/ 14 h 42"/>
                <a:gd name="T36" fmla="*/ 54 w 54"/>
                <a:gd name="T3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3" name="Freeform 1381"/>
            <p:cNvSpPr>
              <a:spLocks/>
            </p:cNvSpPr>
            <p:nvPr/>
          </p:nvSpPr>
          <p:spPr bwMode="auto">
            <a:xfrm>
              <a:off x="3894" y="3053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1 h 42"/>
                <a:gd name="T4" fmla="*/ 54 w 54"/>
                <a:gd name="T5" fmla="*/ 28 h 42"/>
                <a:gd name="T6" fmla="*/ 54 w 54"/>
                <a:gd name="T7" fmla="*/ 28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0 w 54"/>
                <a:gd name="T29" fmla="*/ 28 h 42"/>
                <a:gd name="T30" fmla="*/ 0 w 54"/>
                <a:gd name="T31" fmla="*/ 21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4" name="Freeform 1382"/>
            <p:cNvSpPr>
              <a:spLocks/>
            </p:cNvSpPr>
            <p:nvPr/>
          </p:nvSpPr>
          <p:spPr bwMode="auto">
            <a:xfrm>
              <a:off x="3714" y="3172"/>
              <a:ext cx="27" cy="28"/>
            </a:xfrm>
            <a:custGeom>
              <a:avLst/>
              <a:gdLst>
                <a:gd name="T0" fmla="*/ 27 w 27"/>
                <a:gd name="T1" fmla="*/ 7 h 28"/>
                <a:gd name="T2" fmla="*/ 27 w 27"/>
                <a:gd name="T3" fmla="*/ 14 h 28"/>
                <a:gd name="T4" fmla="*/ 27 w 27"/>
                <a:gd name="T5" fmla="*/ 21 h 28"/>
                <a:gd name="T6" fmla="*/ 18 w 27"/>
                <a:gd name="T7" fmla="*/ 21 h 28"/>
                <a:gd name="T8" fmla="*/ 9 w 27"/>
                <a:gd name="T9" fmla="*/ 28 h 28"/>
                <a:gd name="T10" fmla="*/ 9 w 27"/>
                <a:gd name="T11" fmla="*/ 21 h 28"/>
                <a:gd name="T12" fmla="*/ 0 w 27"/>
                <a:gd name="T13" fmla="*/ 21 h 28"/>
                <a:gd name="T14" fmla="*/ 0 w 27"/>
                <a:gd name="T15" fmla="*/ 14 h 28"/>
                <a:gd name="T16" fmla="*/ 0 w 27"/>
                <a:gd name="T17" fmla="*/ 7 h 28"/>
                <a:gd name="T18" fmla="*/ 0 w 27"/>
                <a:gd name="T19" fmla="*/ 0 h 28"/>
                <a:gd name="T20" fmla="*/ 9 w 27"/>
                <a:gd name="T21" fmla="*/ 0 h 28"/>
                <a:gd name="T22" fmla="*/ 18 w 27"/>
                <a:gd name="T23" fmla="*/ 0 h 28"/>
                <a:gd name="T24" fmla="*/ 27 w 27"/>
                <a:gd name="T25" fmla="*/ 0 h 28"/>
                <a:gd name="T26" fmla="*/ 27 w 27"/>
                <a:gd name="T27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8">
                  <a:moveTo>
                    <a:pt x="27" y="7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5" name="Freeform 1383"/>
            <p:cNvSpPr>
              <a:spLocks/>
            </p:cNvSpPr>
            <p:nvPr/>
          </p:nvSpPr>
          <p:spPr bwMode="auto">
            <a:xfrm>
              <a:off x="3714" y="3172"/>
              <a:ext cx="27" cy="28"/>
            </a:xfrm>
            <a:custGeom>
              <a:avLst/>
              <a:gdLst>
                <a:gd name="T0" fmla="*/ 27 w 27"/>
                <a:gd name="T1" fmla="*/ 7 h 28"/>
                <a:gd name="T2" fmla="*/ 27 w 27"/>
                <a:gd name="T3" fmla="*/ 14 h 28"/>
                <a:gd name="T4" fmla="*/ 27 w 27"/>
                <a:gd name="T5" fmla="*/ 21 h 28"/>
                <a:gd name="T6" fmla="*/ 27 w 27"/>
                <a:gd name="T7" fmla="*/ 21 h 28"/>
                <a:gd name="T8" fmla="*/ 27 w 27"/>
                <a:gd name="T9" fmla="*/ 21 h 28"/>
                <a:gd name="T10" fmla="*/ 27 w 27"/>
                <a:gd name="T11" fmla="*/ 21 h 28"/>
                <a:gd name="T12" fmla="*/ 18 w 27"/>
                <a:gd name="T13" fmla="*/ 21 h 28"/>
                <a:gd name="T14" fmla="*/ 9 w 27"/>
                <a:gd name="T15" fmla="*/ 28 h 28"/>
                <a:gd name="T16" fmla="*/ 9 w 27"/>
                <a:gd name="T17" fmla="*/ 28 h 28"/>
                <a:gd name="T18" fmla="*/ 9 w 27"/>
                <a:gd name="T19" fmla="*/ 28 h 28"/>
                <a:gd name="T20" fmla="*/ 9 w 27"/>
                <a:gd name="T21" fmla="*/ 21 h 28"/>
                <a:gd name="T22" fmla="*/ 0 w 27"/>
                <a:gd name="T23" fmla="*/ 21 h 28"/>
                <a:gd name="T24" fmla="*/ 0 w 27"/>
                <a:gd name="T25" fmla="*/ 21 h 28"/>
                <a:gd name="T26" fmla="*/ 0 w 27"/>
                <a:gd name="T27" fmla="*/ 21 h 28"/>
                <a:gd name="T28" fmla="*/ 0 w 27"/>
                <a:gd name="T29" fmla="*/ 21 h 28"/>
                <a:gd name="T30" fmla="*/ 0 w 27"/>
                <a:gd name="T31" fmla="*/ 14 h 28"/>
                <a:gd name="T32" fmla="*/ 0 w 27"/>
                <a:gd name="T33" fmla="*/ 7 h 28"/>
                <a:gd name="T34" fmla="*/ 0 w 27"/>
                <a:gd name="T35" fmla="*/ 7 h 28"/>
                <a:gd name="T36" fmla="*/ 0 w 27"/>
                <a:gd name="T37" fmla="*/ 7 h 28"/>
                <a:gd name="T38" fmla="*/ 0 w 27"/>
                <a:gd name="T39" fmla="*/ 7 h 28"/>
                <a:gd name="T40" fmla="*/ 0 w 27"/>
                <a:gd name="T41" fmla="*/ 0 h 28"/>
                <a:gd name="T42" fmla="*/ 0 w 27"/>
                <a:gd name="T43" fmla="*/ 0 h 28"/>
                <a:gd name="T44" fmla="*/ 9 w 27"/>
                <a:gd name="T45" fmla="*/ 0 h 28"/>
                <a:gd name="T46" fmla="*/ 9 w 27"/>
                <a:gd name="T47" fmla="*/ 0 h 28"/>
                <a:gd name="T48" fmla="*/ 9 w 27"/>
                <a:gd name="T49" fmla="*/ 0 h 28"/>
                <a:gd name="T50" fmla="*/ 9 w 27"/>
                <a:gd name="T51" fmla="*/ 0 h 28"/>
                <a:gd name="T52" fmla="*/ 18 w 27"/>
                <a:gd name="T53" fmla="*/ 0 h 28"/>
                <a:gd name="T54" fmla="*/ 27 w 27"/>
                <a:gd name="T55" fmla="*/ 0 h 28"/>
                <a:gd name="T56" fmla="*/ 27 w 27"/>
                <a:gd name="T57" fmla="*/ 0 h 28"/>
                <a:gd name="T58" fmla="*/ 27 w 27"/>
                <a:gd name="T59" fmla="*/ 7 h 28"/>
                <a:gd name="T60" fmla="*/ 27 w 27"/>
                <a:gd name="T61" fmla="*/ 7 h 28"/>
                <a:gd name="T62" fmla="*/ 27 w 27"/>
                <a:gd name="T63" fmla="*/ 7 h 28"/>
                <a:gd name="T64" fmla="*/ 27 w 27"/>
                <a:gd name="T65" fmla="*/ 7 h 28"/>
                <a:gd name="T66" fmla="*/ 27 w 27"/>
                <a:gd name="T67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28">
                  <a:moveTo>
                    <a:pt x="27" y="7"/>
                  </a:moveTo>
                  <a:lnTo>
                    <a:pt x="27" y="14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18" y="21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6" name="Line 1384"/>
            <p:cNvSpPr>
              <a:spLocks noChangeShapeType="1"/>
            </p:cNvSpPr>
            <p:nvPr/>
          </p:nvSpPr>
          <p:spPr bwMode="auto">
            <a:xfrm flipH="1">
              <a:off x="3552" y="3193"/>
              <a:ext cx="162" cy="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7" name="Freeform 1385"/>
            <p:cNvSpPr>
              <a:spLocks/>
            </p:cNvSpPr>
            <p:nvPr/>
          </p:nvSpPr>
          <p:spPr bwMode="auto">
            <a:xfrm>
              <a:off x="3480" y="327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9 w 81"/>
                <a:gd name="T21" fmla="*/ 56 h 63"/>
                <a:gd name="T22" fmla="*/ 0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0 w 81"/>
                <a:gd name="T31" fmla="*/ 14 h 63"/>
                <a:gd name="T32" fmla="*/ 9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54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81 w 81"/>
                <a:gd name="T4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9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8" name="Freeform 1386"/>
            <p:cNvSpPr>
              <a:spLocks/>
            </p:cNvSpPr>
            <p:nvPr/>
          </p:nvSpPr>
          <p:spPr bwMode="auto">
            <a:xfrm>
              <a:off x="3480" y="327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54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9 w 81"/>
                <a:gd name="T23" fmla="*/ 56 h 63"/>
                <a:gd name="T24" fmla="*/ 9 w 81"/>
                <a:gd name="T25" fmla="*/ 56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8 h 63"/>
                <a:gd name="T36" fmla="*/ 0 w 81"/>
                <a:gd name="T37" fmla="*/ 14 h 63"/>
                <a:gd name="T38" fmla="*/ 0 w 81"/>
                <a:gd name="T39" fmla="*/ 14 h 63"/>
                <a:gd name="T40" fmla="*/ 9 w 81"/>
                <a:gd name="T41" fmla="*/ 7 h 63"/>
                <a:gd name="T42" fmla="*/ 9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54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14 h 63"/>
                <a:gd name="T62" fmla="*/ 81 w 81"/>
                <a:gd name="T63" fmla="*/ 28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19" name="Line 1387"/>
            <p:cNvSpPr>
              <a:spLocks noChangeShapeType="1"/>
            </p:cNvSpPr>
            <p:nvPr/>
          </p:nvSpPr>
          <p:spPr bwMode="auto">
            <a:xfrm flipV="1">
              <a:off x="3516" y="3095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0" name="Freeform 1388"/>
            <p:cNvSpPr>
              <a:spLocks/>
            </p:cNvSpPr>
            <p:nvPr/>
          </p:nvSpPr>
          <p:spPr bwMode="auto">
            <a:xfrm>
              <a:off x="3507" y="3053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42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42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9 w 45"/>
                <a:gd name="T25" fmla="*/ 7 h 42"/>
                <a:gd name="T26" fmla="*/ 18 w 45"/>
                <a:gd name="T27" fmla="*/ 7 h 42"/>
                <a:gd name="T28" fmla="*/ 18 w 45"/>
                <a:gd name="T29" fmla="*/ 0 h 42"/>
                <a:gd name="T30" fmla="*/ 27 w 45"/>
                <a:gd name="T31" fmla="*/ 7 h 42"/>
                <a:gd name="T32" fmla="*/ 36 w 45"/>
                <a:gd name="T33" fmla="*/ 7 h 42"/>
                <a:gd name="T34" fmla="*/ 45 w 45"/>
                <a:gd name="T35" fmla="*/ 7 h 42"/>
                <a:gd name="T36" fmla="*/ 45 w 45"/>
                <a:gd name="T37" fmla="*/ 14 h 42"/>
                <a:gd name="T38" fmla="*/ 45 w 45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1" name="Freeform 1389"/>
            <p:cNvSpPr>
              <a:spLocks/>
            </p:cNvSpPr>
            <p:nvPr/>
          </p:nvSpPr>
          <p:spPr bwMode="auto">
            <a:xfrm>
              <a:off x="3507" y="3053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28 h 42"/>
                <a:gd name="T6" fmla="*/ 45 w 45"/>
                <a:gd name="T7" fmla="*/ 35 h 42"/>
                <a:gd name="T8" fmla="*/ 45 w 45"/>
                <a:gd name="T9" fmla="*/ 35 h 42"/>
                <a:gd name="T10" fmla="*/ 36 w 45"/>
                <a:gd name="T11" fmla="*/ 42 h 42"/>
                <a:gd name="T12" fmla="*/ 27 w 45"/>
                <a:gd name="T13" fmla="*/ 42 h 42"/>
                <a:gd name="T14" fmla="*/ 27 w 45"/>
                <a:gd name="T15" fmla="*/ 42 h 42"/>
                <a:gd name="T16" fmla="*/ 18 w 45"/>
                <a:gd name="T17" fmla="*/ 42 h 42"/>
                <a:gd name="T18" fmla="*/ 18 w 45"/>
                <a:gd name="T19" fmla="*/ 42 h 42"/>
                <a:gd name="T20" fmla="*/ 9 w 45"/>
                <a:gd name="T21" fmla="*/ 42 h 42"/>
                <a:gd name="T22" fmla="*/ 9 w 45"/>
                <a:gd name="T23" fmla="*/ 42 h 42"/>
                <a:gd name="T24" fmla="*/ 0 w 45"/>
                <a:gd name="T25" fmla="*/ 35 h 42"/>
                <a:gd name="T26" fmla="*/ 0 w 45"/>
                <a:gd name="T27" fmla="*/ 35 h 42"/>
                <a:gd name="T28" fmla="*/ 0 w 45"/>
                <a:gd name="T29" fmla="*/ 28 h 42"/>
                <a:gd name="T30" fmla="*/ 0 w 45"/>
                <a:gd name="T31" fmla="*/ 28 h 42"/>
                <a:gd name="T32" fmla="*/ 0 w 45"/>
                <a:gd name="T33" fmla="*/ 21 h 42"/>
                <a:gd name="T34" fmla="*/ 0 w 45"/>
                <a:gd name="T35" fmla="*/ 21 h 42"/>
                <a:gd name="T36" fmla="*/ 0 w 45"/>
                <a:gd name="T37" fmla="*/ 14 h 42"/>
                <a:gd name="T38" fmla="*/ 0 w 45"/>
                <a:gd name="T39" fmla="*/ 14 h 42"/>
                <a:gd name="T40" fmla="*/ 0 w 45"/>
                <a:gd name="T41" fmla="*/ 7 h 42"/>
                <a:gd name="T42" fmla="*/ 9 w 45"/>
                <a:gd name="T43" fmla="*/ 7 h 42"/>
                <a:gd name="T44" fmla="*/ 9 w 45"/>
                <a:gd name="T45" fmla="*/ 7 h 42"/>
                <a:gd name="T46" fmla="*/ 18 w 45"/>
                <a:gd name="T47" fmla="*/ 7 h 42"/>
                <a:gd name="T48" fmla="*/ 18 w 45"/>
                <a:gd name="T49" fmla="*/ 0 h 42"/>
                <a:gd name="T50" fmla="*/ 27 w 45"/>
                <a:gd name="T51" fmla="*/ 7 h 42"/>
                <a:gd name="T52" fmla="*/ 27 w 45"/>
                <a:gd name="T53" fmla="*/ 7 h 42"/>
                <a:gd name="T54" fmla="*/ 36 w 45"/>
                <a:gd name="T55" fmla="*/ 7 h 42"/>
                <a:gd name="T56" fmla="*/ 45 w 45"/>
                <a:gd name="T57" fmla="*/ 7 h 42"/>
                <a:gd name="T58" fmla="*/ 45 w 45"/>
                <a:gd name="T59" fmla="*/ 14 h 42"/>
                <a:gd name="T60" fmla="*/ 45 w 45"/>
                <a:gd name="T61" fmla="*/ 14 h 42"/>
                <a:gd name="T62" fmla="*/ 45 w 45"/>
                <a:gd name="T63" fmla="*/ 21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2" name="Line 1390"/>
            <p:cNvSpPr>
              <a:spLocks noChangeShapeType="1"/>
            </p:cNvSpPr>
            <p:nvPr/>
          </p:nvSpPr>
          <p:spPr bwMode="auto">
            <a:xfrm>
              <a:off x="4911" y="3844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3" name="Line 1391"/>
            <p:cNvSpPr>
              <a:spLocks noChangeShapeType="1"/>
            </p:cNvSpPr>
            <p:nvPr/>
          </p:nvSpPr>
          <p:spPr bwMode="auto">
            <a:xfrm>
              <a:off x="4731" y="3942"/>
              <a:ext cx="16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4" name="Line 1392"/>
            <p:cNvSpPr>
              <a:spLocks noChangeShapeType="1"/>
            </p:cNvSpPr>
            <p:nvPr/>
          </p:nvSpPr>
          <p:spPr bwMode="auto">
            <a:xfrm>
              <a:off x="4731" y="3718"/>
              <a:ext cx="17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5" name="Line 1393"/>
            <p:cNvSpPr>
              <a:spLocks noChangeShapeType="1"/>
            </p:cNvSpPr>
            <p:nvPr/>
          </p:nvSpPr>
          <p:spPr bwMode="auto">
            <a:xfrm flipH="1">
              <a:off x="4551" y="3942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6" name="Line 1394"/>
            <p:cNvSpPr>
              <a:spLocks noChangeShapeType="1"/>
            </p:cNvSpPr>
            <p:nvPr/>
          </p:nvSpPr>
          <p:spPr bwMode="auto">
            <a:xfrm>
              <a:off x="4731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7" name="Line 1395"/>
            <p:cNvSpPr>
              <a:spLocks noChangeShapeType="1"/>
            </p:cNvSpPr>
            <p:nvPr/>
          </p:nvSpPr>
          <p:spPr bwMode="auto">
            <a:xfrm>
              <a:off x="4731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8" name="Line 1396"/>
            <p:cNvSpPr>
              <a:spLocks noChangeShapeType="1"/>
            </p:cNvSpPr>
            <p:nvPr/>
          </p:nvSpPr>
          <p:spPr bwMode="auto">
            <a:xfrm flipH="1">
              <a:off x="4542" y="3718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29" name="Line 1397"/>
            <p:cNvSpPr>
              <a:spLocks noChangeShapeType="1"/>
            </p:cNvSpPr>
            <p:nvPr/>
          </p:nvSpPr>
          <p:spPr bwMode="auto">
            <a:xfrm flipH="1">
              <a:off x="4542" y="3718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0" name="Line 1398"/>
            <p:cNvSpPr>
              <a:spLocks noChangeShapeType="1"/>
            </p:cNvSpPr>
            <p:nvPr/>
          </p:nvSpPr>
          <p:spPr bwMode="auto">
            <a:xfrm>
              <a:off x="4344" y="3949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1" name="Line 1399"/>
            <p:cNvSpPr>
              <a:spLocks noChangeShapeType="1"/>
            </p:cNvSpPr>
            <p:nvPr/>
          </p:nvSpPr>
          <p:spPr bwMode="auto">
            <a:xfrm flipH="1">
              <a:off x="4551" y="3508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2" name="Line 1400"/>
            <p:cNvSpPr>
              <a:spLocks noChangeShapeType="1"/>
            </p:cNvSpPr>
            <p:nvPr/>
          </p:nvSpPr>
          <p:spPr bwMode="auto">
            <a:xfrm flipH="1">
              <a:off x="4551" y="3508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3" name="Line 1401"/>
            <p:cNvSpPr>
              <a:spLocks noChangeShapeType="1"/>
            </p:cNvSpPr>
            <p:nvPr/>
          </p:nvSpPr>
          <p:spPr bwMode="auto">
            <a:xfrm>
              <a:off x="4362" y="3718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4" name="Line 1402"/>
            <p:cNvSpPr>
              <a:spLocks noChangeShapeType="1"/>
            </p:cNvSpPr>
            <p:nvPr/>
          </p:nvSpPr>
          <p:spPr bwMode="auto">
            <a:xfrm>
              <a:off x="4362" y="3718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5" name="Line 1403"/>
            <p:cNvSpPr>
              <a:spLocks noChangeShapeType="1"/>
            </p:cNvSpPr>
            <p:nvPr/>
          </p:nvSpPr>
          <p:spPr bwMode="auto">
            <a:xfrm flipH="1">
              <a:off x="4164" y="3949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6" name="Line 1404"/>
            <p:cNvSpPr>
              <a:spLocks noChangeShapeType="1"/>
            </p:cNvSpPr>
            <p:nvPr/>
          </p:nvSpPr>
          <p:spPr bwMode="auto">
            <a:xfrm>
              <a:off x="4344" y="3508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7" name="Line 1405"/>
            <p:cNvSpPr>
              <a:spLocks noChangeShapeType="1"/>
            </p:cNvSpPr>
            <p:nvPr/>
          </p:nvSpPr>
          <p:spPr bwMode="auto">
            <a:xfrm>
              <a:off x="4344" y="3508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8" name="Line 1406"/>
            <p:cNvSpPr>
              <a:spLocks noChangeShapeType="1"/>
            </p:cNvSpPr>
            <p:nvPr/>
          </p:nvSpPr>
          <p:spPr bwMode="auto">
            <a:xfrm flipV="1">
              <a:off x="4749" y="329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39" name="Line 1407"/>
            <p:cNvSpPr>
              <a:spLocks noChangeShapeType="1"/>
            </p:cNvSpPr>
            <p:nvPr/>
          </p:nvSpPr>
          <p:spPr bwMode="auto">
            <a:xfrm flipV="1">
              <a:off x="4749" y="3291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0" name="Line 1408"/>
            <p:cNvSpPr>
              <a:spLocks noChangeShapeType="1"/>
            </p:cNvSpPr>
            <p:nvPr/>
          </p:nvSpPr>
          <p:spPr bwMode="auto">
            <a:xfrm flipH="1">
              <a:off x="4155" y="3718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1" name="Line 1409"/>
            <p:cNvSpPr>
              <a:spLocks noChangeShapeType="1"/>
            </p:cNvSpPr>
            <p:nvPr/>
          </p:nvSpPr>
          <p:spPr bwMode="auto">
            <a:xfrm>
              <a:off x="4128" y="3844"/>
              <a:ext cx="1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2" name="Line 1410"/>
            <p:cNvSpPr>
              <a:spLocks noChangeShapeType="1"/>
            </p:cNvSpPr>
            <p:nvPr/>
          </p:nvSpPr>
          <p:spPr bwMode="auto">
            <a:xfrm>
              <a:off x="3948" y="3949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3" name="Line 1411"/>
            <p:cNvSpPr>
              <a:spLocks noChangeShapeType="1"/>
            </p:cNvSpPr>
            <p:nvPr/>
          </p:nvSpPr>
          <p:spPr bwMode="auto">
            <a:xfrm flipH="1">
              <a:off x="4155" y="350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4" name="Line 1412"/>
            <p:cNvSpPr>
              <a:spLocks noChangeShapeType="1"/>
            </p:cNvSpPr>
            <p:nvPr/>
          </p:nvSpPr>
          <p:spPr bwMode="auto">
            <a:xfrm flipH="1">
              <a:off x="4155" y="350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5" name="Line 1413"/>
            <p:cNvSpPr>
              <a:spLocks noChangeShapeType="1"/>
            </p:cNvSpPr>
            <p:nvPr/>
          </p:nvSpPr>
          <p:spPr bwMode="auto">
            <a:xfrm flipH="1">
              <a:off x="4542" y="329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6" name="Line 1414"/>
            <p:cNvSpPr>
              <a:spLocks noChangeShapeType="1"/>
            </p:cNvSpPr>
            <p:nvPr/>
          </p:nvSpPr>
          <p:spPr bwMode="auto">
            <a:xfrm>
              <a:off x="3948" y="3725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7" name="Line 1415"/>
            <p:cNvSpPr>
              <a:spLocks noChangeShapeType="1"/>
            </p:cNvSpPr>
            <p:nvPr/>
          </p:nvSpPr>
          <p:spPr bwMode="auto">
            <a:xfrm flipH="1">
              <a:off x="3768" y="3949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8" name="Line 1416"/>
            <p:cNvSpPr>
              <a:spLocks noChangeShapeType="1"/>
            </p:cNvSpPr>
            <p:nvPr/>
          </p:nvSpPr>
          <p:spPr bwMode="auto">
            <a:xfrm>
              <a:off x="3948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49" name="Line 1417"/>
            <p:cNvSpPr>
              <a:spLocks noChangeShapeType="1"/>
            </p:cNvSpPr>
            <p:nvPr/>
          </p:nvSpPr>
          <p:spPr bwMode="auto">
            <a:xfrm>
              <a:off x="3948" y="350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0" name="Line 1418"/>
            <p:cNvSpPr>
              <a:spLocks noChangeShapeType="1"/>
            </p:cNvSpPr>
            <p:nvPr/>
          </p:nvSpPr>
          <p:spPr bwMode="auto">
            <a:xfrm>
              <a:off x="4731" y="3067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1" name="Line 1419"/>
            <p:cNvSpPr>
              <a:spLocks noChangeShapeType="1"/>
            </p:cNvSpPr>
            <p:nvPr/>
          </p:nvSpPr>
          <p:spPr bwMode="auto">
            <a:xfrm flipH="1">
              <a:off x="3759" y="3725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2" name="Line 1420"/>
            <p:cNvSpPr>
              <a:spLocks noChangeShapeType="1"/>
            </p:cNvSpPr>
            <p:nvPr/>
          </p:nvSpPr>
          <p:spPr bwMode="auto">
            <a:xfrm flipH="1">
              <a:off x="3759" y="3725"/>
              <a:ext cx="13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3" name="Line 1421"/>
            <p:cNvSpPr>
              <a:spLocks noChangeShapeType="1"/>
            </p:cNvSpPr>
            <p:nvPr/>
          </p:nvSpPr>
          <p:spPr bwMode="auto">
            <a:xfrm>
              <a:off x="4335" y="3298"/>
              <a:ext cx="1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4" name="Line 1422"/>
            <p:cNvSpPr>
              <a:spLocks noChangeShapeType="1"/>
            </p:cNvSpPr>
            <p:nvPr/>
          </p:nvSpPr>
          <p:spPr bwMode="auto">
            <a:xfrm>
              <a:off x="3552" y="3949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5" name="Line 1423"/>
            <p:cNvSpPr>
              <a:spLocks noChangeShapeType="1"/>
            </p:cNvSpPr>
            <p:nvPr/>
          </p:nvSpPr>
          <p:spPr bwMode="auto">
            <a:xfrm flipH="1">
              <a:off x="3759" y="3515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6" name="Line 1424"/>
            <p:cNvSpPr>
              <a:spLocks noChangeShapeType="1"/>
            </p:cNvSpPr>
            <p:nvPr/>
          </p:nvSpPr>
          <p:spPr bwMode="auto">
            <a:xfrm flipH="1">
              <a:off x="3759" y="3515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7" name="Line 1425"/>
            <p:cNvSpPr>
              <a:spLocks noChangeShapeType="1"/>
            </p:cNvSpPr>
            <p:nvPr/>
          </p:nvSpPr>
          <p:spPr bwMode="auto">
            <a:xfrm flipH="1">
              <a:off x="3372" y="3949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8" name="Line 1426"/>
            <p:cNvSpPr>
              <a:spLocks noChangeShapeType="1"/>
            </p:cNvSpPr>
            <p:nvPr/>
          </p:nvSpPr>
          <p:spPr bwMode="auto">
            <a:xfrm>
              <a:off x="3570" y="3725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59" name="Line 1427"/>
            <p:cNvSpPr>
              <a:spLocks noChangeShapeType="1"/>
            </p:cNvSpPr>
            <p:nvPr/>
          </p:nvSpPr>
          <p:spPr bwMode="auto">
            <a:xfrm>
              <a:off x="3570" y="3725"/>
              <a:ext cx="144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0" name="Line 1428"/>
            <p:cNvSpPr>
              <a:spLocks noChangeShapeType="1"/>
            </p:cNvSpPr>
            <p:nvPr/>
          </p:nvSpPr>
          <p:spPr bwMode="auto">
            <a:xfrm flipH="1">
              <a:off x="4146" y="329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1" name="Line 1429"/>
            <p:cNvSpPr>
              <a:spLocks noChangeShapeType="1"/>
            </p:cNvSpPr>
            <p:nvPr/>
          </p:nvSpPr>
          <p:spPr bwMode="auto">
            <a:xfrm flipH="1">
              <a:off x="4146" y="3298"/>
              <a:ext cx="1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2" name="Line 1430"/>
            <p:cNvSpPr>
              <a:spLocks noChangeShapeType="1"/>
            </p:cNvSpPr>
            <p:nvPr/>
          </p:nvSpPr>
          <p:spPr bwMode="auto">
            <a:xfrm flipH="1">
              <a:off x="4551" y="3067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3" name="Line 1431"/>
            <p:cNvSpPr>
              <a:spLocks noChangeShapeType="1"/>
            </p:cNvSpPr>
            <p:nvPr/>
          </p:nvSpPr>
          <p:spPr bwMode="auto">
            <a:xfrm flipV="1">
              <a:off x="4515" y="3088"/>
              <a:ext cx="1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4" name="Line 1432"/>
            <p:cNvSpPr>
              <a:spLocks noChangeShapeType="1"/>
            </p:cNvSpPr>
            <p:nvPr/>
          </p:nvSpPr>
          <p:spPr bwMode="auto">
            <a:xfrm>
              <a:off x="3552" y="3515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5" name="Line 1433"/>
            <p:cNvSpPr>
              <a:spLocks noChangeShapeType="1"/>
            </p:cNvSpPr>
            <p:nvPr/>
          </p:nvSpPr>
          <p:spPr bwMode="auto">
            <a:xfrm>
              <a:off x="3552" y="3515"/>
              <a:ext cx="15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6" name="Line 1434"/>
            <p:cNvSpPr>
              <a:spLocks noChangeShapeType="1"/>
            </p:cNvSpPr>
            <p:nvPr/>
          </p:nvSpPr>
          <p:spPr bwMode="auto">
            <a:xfrm>
              <a:off x="3336" y="3851"/>
              <a:ext cx="9" cy="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7" name="Line 1435"/>
            <p:cNvSpPr>
              <a:spLocks noChangeShapeType="1"/>
            </p:cNvSpPr>
            <p:nvPr/>
          </p:nvSpPr>
          <p:spPr bwMode="auto">
            <a:xfrm flipH="1">
              <a:off x="3363" y="3725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8" name="Line 1436"/>
            <p:cNvSpPr>
              <a:spLocks noChangeShapeType="1"/>
            </p:cNvSpPr>
            <p:nvPr/>
          </p:nvSpPr>
          <p:spPr bwMode="auto">
            <a:xfrm>
              <a:off x="3966" y="329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69" name="Line 1437"/>
            <p:cNvSpPr>
              <a:spLocks noChangeShapeType="1"/>
            </p:cNvSpPr>
            <p:nvPr/>
          </p:nvSpPr>
          <p:spPr bwMode="auto">
            <a:xfrm>
              <a:off x="3966" y="3298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0" name="Line 1438"/>
            <p:cNvSpPr>
              <a:spLocks noChangeShapeType="1"/>
            </p:cNvSpPr>
            <p:nvPr/>
          </p:nvSpPr>
          <p:spPr bwMode="auto">
            <a:xfrm flipV="1">
              <a:off x="4335" y="3067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1" name="Line 1439"/>
            <p:cNvSpPr>
              <a:spLocks noChangeShapeType="1"/>
            </p:cNvSpPr>
            <p:nvPr/>
          </p:nvSpPr>
          <p:spPr bwMode="auto">
            <a:xfrm flipH="1">
              <a:off x="3372" y="351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2" name="Line 1440"/>
            <p:cNvSpPr>
              <a:spLocks noChangeShapeType="1"/>
            </p:cNvSpPr>
            <p:nvPr/>
          </p:nvSpPr>
          <p:spPr bwMode="auto">
            <a:xfrm flipH="1">
              <a:off x="3372" y="3515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3" name="Line 1441"/>
            <p:cNvSpPr>
              <a:spLocks noChangeShapeType="1"/>
            </p:cNvSpPr>
            <p:nvPr/>
          </p:nvSpPr>
          <p:spPr bwMode="auto">
            <a:xfrm flipH="1">
              <a:off x="3750" y="3298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4" name="Line 1442"/>
            <p:cNvSpPr>
              <a:spLocks noChangeShapeType="1"/>
            </p:cNvSpPr>
            <p:nvPr/>
          </p:nvSpPr>
          <p:spPr bwMode="auto">
            <a:xfrm flipH="1">
              <a:off x="4155" y="3074"/>
              <a:ext cx="14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5" name="Line 1443"/>
            <p:cNvSpPr>
              <a:spLocks noChangeShapeType="1"/>
            </p:cNvSpPr>
            <p:nvPr/>
          </p:nvSpPr>
          <p:spPr bwMode="auto">
            <a:xfrm>
              <a:off x="3552" y="3298"/>
              <a:ext cx="16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6" name="Line 1444"/>
            <p:cNvSpPr>
              <a:spLocks noChangeShapeType="1"/>
            </p:cNvSpPr>
            <p:nvPr/>
          </p:nvSpPr>
          <p:spPr bwMode="auto">
            <a:xfrm>
              <a:off x="3939" y="3074"/>
              <a:ext cx="16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7" name="Line 1445"/>
            <p:cNvSpPr>
              <a:spLocks noChangeShapeType="1"/>
            </p:cNvSpPr>
            <p:nvPr/>
          </p:nvSpPr>
          <p:spPr bwMode="auto">
            <a:xfrm flipH="1">
              <a:off x="3363" y="3298"/>
              <a:ext cx="1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8" name="Line 1446"/>
            <p:cNvSpPr>
              <a:spLocks noChangeShapeType="1"/>
            </p:cNvSpPr>
            <p:nvPr/>
          </p:nvSpPr>
          <p:spPr bwMode="auto">
            <a:xfrm flipH="1">
              <a:off x="3363" y="3298"/>
              <a:ext cx="1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79" name="Line 1447"/>
            <p:cNvSpPr>
              <a:spLocks noChangeShapeType="1"/>
            </p:cNvSpPr>
            <p:nvPr/>
          </p:nvSpPr>
          <p:spPr bwMode="auto">
            <a:xfrm flipH="1">
              <a:off x="3759" y="3074"/>
              <a:ext cx="1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0" name="Line 1448"/>
            <p:cNvSpPr>
              <a:spLocks noChangeShapeType="1"/>
            </p:cNvSpPr>
            <p:nvPr/>
          </p:nvSpPr>
          <p:spPr bwMode="auto">
            <a:xfrm flipV="1">
              <a:off x="3723" y="3095"/>
              <a:ext cx="9" cy="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1" name="Line 1449"/>
            <p:cNvSpPr>
              <a:spLocks noChangeShapeType="1"/>
            </p:cNvSpPr>
            <p:nvPr/>
          </p:nvSpPr>
          <p:spPr bwMode="auto">
            <a:xfrm>
              <a:off x="3552" y="3074"/>
              <a:ext cx="1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2" name="Freeform 1450"/>
            <p:cNvSpPr>
              <a:spLocks/>
            </p:cNvSpPr>
            <p:nvPr/>
          </p:nvSpPr>
          <p:spPr bwMode="auto">
            <a:xfrm>
              <a:off x="4884" y="392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63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63 h 63"/>
                <a:gd name="T20" fmla="*/ 9 w 81"/>
                <a:gd name="T21" fmla="*/ 56 h 63"/>
                <a:gd name="T22" fmla="*/ 0 w 81"/>
                <a:gd name="T23" fmla="*/ 56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18 w 81"/>
                <a:gd name="T37" fmla="*/ 7 h 63"/>
                <a:gd name="T38" fmla="*/ 27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14 h 63"/>
                <a:gd name="T52" fmla="*/ 72 w 81"/>
                <a:gd name="T53" fmla="*/ 21 h 63"/>
                <a:gd name="T54" fmla="*/ 81 w 81"/>
                <a:gd name="T55" fmla="*/ 21 h 63"/>
                <a:gd name="T56" fmla="*/ 81 w 81"/>
                <a:gd name="T57" fmla="*/ 28 h 63"/>
                <a:gd name="T58" fmla="*/ 81 w 81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3" name="Freeform 1451"/>
            <p:cNvSpPr>
              <a:spLocks/>
            </p:cNvSpPr>
            <p:nvPr/>
          </p:nvSpPr>
          <p:spPr bwMode="auto">
            <a:xfrm>
              <a:off x="4884" y="3921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0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0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4" name="Line 1452"/>
            <p:cNvSpPr>
              <a:spLocks noChangeShapeType="1"/>
            </p:cNvSpPr>
            <p:nvPr/>
          </p:nvSpPr>
          <p:spPr bwMode="auto">
            <a:xfrm flipV="1">
              <a:off x="4920" y="3753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5" name="Freeform 1453"/>
            <p:cNvSpPr>
              <a:spLocks/>
            </p:cNvSpPr>
            <p:nvPr/>
          </p:nvSpPr>
          <p:spPr bwMode="auto">
            <a:xfrm>
              <a:off x="4893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18 w 54"/>
                <a:gd name="T13" fmla="*/ 35 h 42"/>
                <a:gd name="T14" fmla="*/ 9 w 54"/>
                <a:gd name="T15" fmla="*/ 35 h 42"/>
                <a:gd name="T16" fmla="*/ 9 w 54"/>
                <a:gd name="T17" fmla="*/ 28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45 w 54"/>
                <a:gd name="T33" fmla="*/ 0 h 42"/>
                <a:gd name="T34" fmla="*/ 45 w 54"/>
                <a:gd name="T35" fmla="*/ 7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6" name="Freeform 1454"/>
            <p:cNvSpPr>
              <a:spLocks/>
            </p:cNvSpPr>
            <p:nvPr/>
          </p:nvSpPr>
          <p:spPr bwMode="auto">
            <a:xfrm>
              <a:off x="4893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42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35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7" name="Line 1455"/>
            <p:cNvSpPr>
              <a:spLocks noChangeShapeType="1"/>
            </p:cNvSpPr>
            <p:nvPr/>
          </p:nvSpPr>
          <p:spPr bwMode="auto">
            <a:xfrm flipV="1">
              <a:off x="4920" y="3536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8" name="Freeform 1456"/>
            <p:cNvSpPr>
              <a:spLocks/>
            </p:cNvSpPr>
            <p:nvPr/>
          </p:nvSpPr>
          <p:spPr bwMode="auto">
            <a:xfrm>
              <a:off x="4875" y="347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9 w 81"/>
                <a:gd name="T25" fmla="*/ 42 h 63"/>
                <a:gd name="T26" fmla="*/ 0 w 81"/>
                <a:gd name="T27" fmla="*/ 35 h 63"/>
                <a:gd name="T28" fmla="*/ 0 w 81"/>
                <a:gd name="T29" fmla="*/ 28 h 63"/>
                <a:gd name="T30" fmla="*/ 9 w 81"/>
                <a:gd name="T31" fmla="*/ 21 h 63"/>
                <a:gd name="T32" fmla="*/ 9 w 81"/>
                <a:gd name="T33" fmla="*/ 14 h 63"/>
                <a:gd name="T34" fmla="*/ 18 w 81"/>
                <a:gd name="T35" fmla="*/ 7 h 63"/>
                <a:gd name="T36" fmla="*/ 27 w 81"/>
                <a:gd name="T37" fmla="*/ 7 h 63"/>
                <a:gd name="T38" fmla="*/ 27 w 81"/>
                <a:gd name="T39" fmla="*/ 0 h 63"/>
                <a:gd name="T40" fmla="*/ 36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7 h 63"/>
                <a:gd name="T50" fmla="*/ 81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89" name="Freeform 1457"/>
            <p:cNvSpPr>
              <a:spLocks/>
            </p:cNvSpPr>
            <p:nvPr/>
          </p:nvSpPr>
          <p:spPr bwMode="auto">
            <a:xfrm>
              <a:off x="4875" y="3473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54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27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9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0" name="Line 1458"/>
            <p:cNvSpPr>
              <a:spLocks noChangeShapeType="1"/>
            </p:cNvSpPr>
            <p:nvPr/>
          </p:nvSpPr>
          <p:spPr bwMode="auto">
            <a:xfrm flipH="1">
              <a:off x="3363" y="3074"/>
              <a:ext cx="153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1" name="Line 1459"/>
            <p:cNvSpPr>
              <a:spLocks noChangeShapeType="1"/>
            </p:cNvSpPr>
            <p:nvPr/>
          </p:nvSpPr>
          <p:spPr bwMode="auto">
            <a:xfrm flipV="1">
              <a:off x="4920" y="331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2" name="Line 1460"/>
            <p:cNvSpPr>
              <a:spLocks noChangeShapeType="1"/>
            </p:cNvSpPr>
            <p:nvPr/>
          </p:nvSpPr>
          <p:spPr bwMode="auto">
            <a:xfrm flipV="1">
              <a:off x="4920" y="3312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3" name="Freeform 1461"/>
            <p:cNvSpPr>
              <a:spLocks/>
            </p:cNvSpPr>
            <p:nvPr/>
          </p:nvSpPr>
          <p:spPr bwMode="auto">
            <a:xfrm>
              <a:off x="4488" y="39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42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54 w 81"/>
                <a:gd name="T11" fmla="*/ 63 h 63"/>
                <a:gd name="T12" fmla="*/ 45 w 81"/>
                <a:gd name="T13" fmla="*/ 63 h 63"/>
                <a:gd name="T14" fmla="*/ 27 w 81"/>
                <a:gd name="T15" fmla="*/ 63 h 63"/>
                <a:gd name="T16" fmla="*/ 18 w 81"/>
                <a:gd name="T17" fmla="*/ 56 h 63"/>
                <a:gd name="T18" fmla="*/ 9 w 81"/>
                <a:gd name="T19" fmla="*/ 56 h 63"/>
                <a:gd name="T20" fmla="*/ 9 w 81"/>
                <a:gd name="T21" fmla="*/ 49 h 63"/>
                <a:gd name="T22" fmla="*/ 0 w 81"/>
                <a:gd name="T23" fmla="*/ 42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14 h 63"/>
                <a:gd name="T30" fmla="*/ 9 w 81"/>
                <a:gd name="T31" fmla="*/ 14 h 63"/>
                <a:gd name="T32" fmla="*/ 9 w 81"/>
                <a:gd name="T33" fmla="*/ 7 h 63"/>
                <a:gd name="T34" fmla="*/ 18 w 81"/>
                <a:gd name="T35" fmla="*/ 7 h 63"/>
                <a:gd name="T36" fmla="*/ 27 w 81"/>
                <a:gd name="T37" fmla="*/ 0 h 63"/>
                <a:gd name="T38" fmla="*/ 45 w 81"/>
                <a:gd name="T39" fmla="*/ 0 h 63"/>
                <a:gd name="T40" fmla="*/ 54 w 81"/>
                <a:gd name="T41" fmla="*/ 0 h 63"/>
                <a:gd name="T42" fmla="*/ 63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81 w 81"/>
                <a:gd name="T49" fmla="*/ 28 h 63"/>
                <a:gd name="T50" fmla="*/ 81 w 81"/>
                <a:gd name="T5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4" name="Freeform 1462"/>
            <p:cNvSpPr>
              <a:spLocks/>
            </p:cNvSpPr>
            <p:nvPr/>
          </p:nvSpPr>
          <p:spPr bwMode="auto">
            <a:xfrm>
              <a:off x="4488" y="391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27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9 w 81"/>
                <a:gd name="T25" fmla="*/ 56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14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72 w 81"/>
                <a:gd name="T61" fmla="*/ 14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5" name="Line 1463"/>
            <p:cNvSpPr>
              <a:spLocks noChangeShapeType="1"/>
            </p:cNvSpPr>
            <p:nvPr/>
          </p:nvSpPr>
          <p:spPr bwMode="auto">
            <a:xfrm flipH="1" flipV="1">
              <a:off x="4524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6" name="Line 1464"/>
            <p:cNvSpPr>
              <a:spLocks noChangeShapeType="1"/>
            </p:cNvSpPr>
            <p:nvPr/>
          </p:nvSpPr>
          <p:spPr bwMode="auto">
            <a:xfrm flipH="1" flipV="1">
              <a:off x="4524" y="3753"/>
              <a:ext cx="9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7" name="Freeform 1465"/>
            <p:cNvSpPr>
              <a:spLocks/>
            </p:cNvSpPr>
            <p:nvPr/>
          </p:nvSpPr>
          <p:spPr bwMode="auto">
            <a:xfrm>
              <a:off x="4497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8" name="Freeform 1466"/>
            <p:cNvSpPr>
              <a:spLocks/>
            </p:cNvSpPr>
            <p:nvPr/>
          </p:nvSpPr>
          <p:spPr bwMode="auto">
            <a:xfrm>
              <a:off x="4497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499" name="Freeform 1467"/>
            <p:cNvSpPr>
              <a:spLocks/>
            </p:cNvSpPr>
            <p:nvPr/>
          </p:nvSpPr>
          <p:spPr bwMode="auto">
            <a:xfrm>
              <a:off x="4497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45 w 54"/>
                <a:gd name="T9" fmla="*/ 42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42 h 42"/>
                <a:gd name="T16" fmla="*/ 9 w 54"/>
                <a:gd name="T17" fmla="*/ 42 h 42"/>
                <a:gd name="T18" fmla="*/ 9 w 54"/>
                <a:gd name="T19" fmla="*/ 35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7 h 42"/>
                <a:gd name="T40" fmla="*/ 54 w 54"/>
                <a:gd name="T41" fmla="*/ 14 h 42"/>
                <a:gd name="T42" fmla="*/ 54 w 54"/>
                <a:gd name="T4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0" name="Freeform 1468"/>
            <p:cNvSpPr>
              <a:spLocks/>
            </p:cNvSpPr>
            <p:nvPr/>
          </p:nvSpPr>
          <p:spPr bwMode="auto">
            <a:xfrm>
              <a:off x="4497" y="3711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35 h 42"/>
                <a:gd name="T8" fmla="*/ 45 w 54"/>
                <a:gd name="T9" fmla="*/ 35 h 42"/>
                <a:gd name="T10" fmla="*/ 45 w 54"/>
                <a:gd name="T11" fmla="*/ 42 h 42"/>
                <a:gd name="T12" fmla="*/ 45 w 54"/>
                <a:gd name="T13" fmla="*/ 42 h 42"/>
                <a:gd name="T14" fmla="*/ 36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45 w 54"/>
                <a:gd name="T53" fmla="*/ 0 h 42"/>
                <a:gd name="T54" fmla="*/ 45 w 54"/>
                <a:gd name="T55" fmla="*/ 7 h 42"/>
                <a:gd name="T56" fmla="*/ 45 w 54"/>
                <a:gd name="T57" fmla="*/ 7 h 42"/>
                <a:gd name="T58" fmla="*/ 54 w 54"/>
                <a:gd name="T59" fmla="*/ 7 h 42"/>
                <a:gd name="T60" fmla="*/ 54 w 54"/>
                <a:gd name="T61" fmla="*/ 14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1" name="Freeform 1469"/>
            <p:cNvSpPr>
              <a:spLocks/>
            </p:cNvSpPr>
            <p:nvPr/>
          </p:nvSpPr>
          <p:spPr bwMode="auto">
            <a:xfrm>
              <a:off x="4488" y="3487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63 w 72"/>
                <a:gd name="T7" fmla="*/ 56 h 63"/>
                <a:gd name="T8" fmla="*/ 54 w 72"/>
                <a:gd name="T9" fmla="*/ 63 h 63"/>
                <a:gd name="T10" fmla="*/ 45 w 72"/>
                <a:gd name="T11" fmla="*/ 63 h 63"/>
                <a:gd name="T12" fmla="*/ 36 w 72"/>
                <a:gd name="T13" fmla="*/ 63 h 63"/>
                <a:gd name="T14" fmla="*/ 27 w 72"/>
                <a:gd name="T15" fmla="*/ 63 h 63"/>
                <a:gd name="T16" fmla="*/ 18 w 72"/>
                <a:gd name="T17" fmla="*/ 63 h 63"/>
                <a:gd name="T18" fmla="*/ 18 w 72"/>
                <a:gd name="T19" fmla="*/ 56 h 63"/>
                <a:gd name="T20" fmla="*/ 9 w 72"/>
                <a:gd name="T21" fmla="*/ 56 h 63"/>
                <a:gd name="T22" fmla="*/ 0 w 72"/>
                <a:gd name="T23" fmla="*/ 49 h 63"/>
                <a:gd name="T24" fmla="*/ 0 w 72"/>
                <a:gd name="T25" fmla="*/ 42 h 63"/>
                <a:gd name="T26" fmla="*/ 0 w 72"/>
                <a:gd name="T27" fmla="*/ 35 h 63"/>
                <a:gd name="T28" fmla="*/ 0 w 72"/>
                <a:gd name="T29" fmla="*/ 28 h 63"/>
                <a:gd name="T30" fmla="*/ 0 w 72"/>
                <a:gd name="T31" fmla="*/ 21 h 63"/>
                <a:gd name="T32" fmla="*/ 0 w 72"/>
                <a:gd name="T33" fmla="*/ 14 h 63"/>
                <a:gd name="T34" fmla="*/ 9 w 72"/>
                <a:gd name="T35" fmla="*/ 14 h 63"/>
                <a:gd name="T36" fmla="*/ 18 w 72"/>
                <a:gd name="T37" fmla="*/ 7 h 63"/>
                <a:gd name="T38" fmla="*/ 18 w 72"/>
                <a:gd name="T39" fmla="*/ 0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0 h 63"/>
                <a:gd name="T48" fmla="*/ 63 w 72"/>
                <a:gd name="T49" fmla="*/ 7 h 63"/>
                <a:gd name="T50" fmla="*/ 63 w 72"/>
                <a:gd name="T51" fmla="*/ 14 h 63"/>
                <a:gd name="T52" fmla="*/ 72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  <a:gd name="T58" fmla="*/ 72 w 72"/>
                <a:gd name="T59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2" name="Freeform 1470"/>
            <p:cNvSpPr>
              <a:spLocks/>
            </p:cNvSpPr>
            <p:nvPr/>
          </p:nvSpPr>
          <p:spPr bwMode="auto">
            <a:xfrm>
              <a:off x="4488" y="3487"/>
              <a:ext cx="72" cy="63"/>
            </a:xfrm>
            <a:custGeom>
              <a:avLst/>
              <a:gdLst>
                <a:gd name="T0" fmla="*/ 72 w 72"/>
                <a:gd name="T1" fmla="*/ 35 h 63"/>
                <a:gd name="T2" fmla="*/ 72 w 72"/>
                <a:gd name="T3" fmla="*/ 42 h 63"/>
                <a:gd name="T4" fmla="*/ 72 w 72"/>
                <a:gd name="T5" fmla="*/ 49 h 63"/>
                <a:gd name="T6" fmla="*/ 72 w 72"/>
                <a:gd name="T7" fmla="*/ 49 h 63"/>
                <a:gd name="T8" fmla="*/ 63 w 72"/>
                <a:gd name="T9" fmla="*/ 56 h 63"/>
                <a:gd name="T10" fmla="*/ 63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18 w 72"/>
                <a:gd name="T23" fmla="*/ 56 h 63"/>
                <a:gd name="T24" fmla="*/ 9 w 72"/>
                <a:gd name="T25" fmla="*/ 56 h 63"/>
                <a:gd name="T26" fmla="*/ 0 w 72"/>
                <a:gd name="T27" fmla="*/ 49 h 63"/>
                <a:gd name="T28" fmla="*/ 0 w 72"/>
                <a:gd name="T29" fmla="*/ 49 h 63"/>
                <a:gd name="T30" fmla="*/ 0 w 72"/>
                <a:gd name="T31" fmla="*/ 42 h 63"/>
                <a:gd name="T32" fmla="*/ 0 w 72"/>
                <a:gd name="T33" fmla="*/ 35 h 63"/>
                <a:gd name="T34" fmla="*/ 0 w 72"/>
                <a:gd name="T35" fmla="*/ 28 h 63"/>
                <a:gd name="T36" fmla="*/ 0 w 72"/>
                <a:gd name="T37" fmla="*/ 21 h 63"/>
                <a:gd name="T38" fmla="*/ 0 w 72"/>
                <a:gd name="T39" fmla="*/ 14 h 63"/>
                <a:gd name="T40" fmla="*/ 9 w 72"/>
                <a:gd name="T41" fmla="*/ 14 h 63"/>
                <a:gd name="T42" fmla="*/ 18 w 72"/>
                <a:gd name="T43" fmla="*/ 7 h 63"/>
                <a:gd name="T44" fmla="*/ 18 w 72"/>
                <a:gd name="T45" fmla="*/ 0 h 63"/>
                <a:gd name="T46" fmla="*/ 27 w 72"/>
                <a:gd name="T47" fmla="*/ 0 h 63"/>
                <a:gd name="T48" fmla="*/ 36 w 72"/>
                <a:gd name="T49" fmla="*/ 0 h 63"/>
                <a:gd name="T50" fmla="*/ 45 w 72"/>
                <a:gd name="T51" fmla="*/ 0 h 63"/>
                <a:gd name="T52" fmla="*/ 54 w 72"/>
                <a:gd name="T53" fmla="*/ 0 h 63"/>
                <a:gd name="T54" fmla="*/ 63 w 72"/>
                <a:gd name="T55" fmla="*/ 7 h 63"/>
                <a:gd name="T56" fmla="*/ 63 w 72"/>
                <a:gd name="T57" fmla="*/ 14 h 63"/>
                <a:gd name="T58" fmla="*/ 72 w 72"/>
                <a:gd name="T59" fmla="*/ 14 h 63"/>
                <a:gd name="T60" fmla="*/ 72 w 72"/>
                <a:gd name="T61" fmla="*/ 21 h 63"/>
                <a:gd name="T62" fmla="*/ 72 w 72"/>
                <a:gd name="T63" fmla="*/ 28 h 63"/>
                <a:gd name="T64" fmla="*/ 72 w 72"/>
                <a:gd name="T65" fmla="*/ 35 h 63"/>
                <a:gd name="T66" fmla="*/ 72 w 72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3">
                  <a:moveTo>
                    <a:pt x="72" y="35"/>
                  </a:move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8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72" y="28"/>
                  </a:lnTo>
                  <a:lnTo>
                    <a:pt x="72" y="35"/>
                  </a:lnTo>
                  <a:lnTo>
                    <a:pt x="72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3" name="Line 1471"/>
            <p:cNvSpPr>
              <a:spLocks noChangeShapeType="1"/>
            </p:cNvSpPr>
            <p:nvPr/>
          </p:nvSpPr>
          <p:spPr bwMode="auto">
            <a:xfrm flipV="1">
              <a:off x="4524" y="355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4" name="Line 1472"/>
            <p:cNvSpPr>
              <a:spLocks noChangeShapeType="1"/>
            </p:cNvSpPr>
            <p:nvPr/>
          </p:nvSpPr>
          <p:spPr bwMode="auto">
            <a:xfrm flipV="1">
              <a:off x="4524" y="355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5" name="Freeform 1473"/>
            <p:cNvSpPr>
              <a:spLocks/>
            </p:cNvSpPr>
            <p:nvPr/>
          </p:nvSpPr>
          <p:spPr bwMode="auto">
            <a:xfrm>
              <a:off x="4893" y="327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54 w 54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6" name="Freeform 1474"/>
            <p:cNvSpPr>
              <a:spLocks/>
            </p:cNvSpPr>
            <p:nvPr/>
          </p:nvSpPr>
          <p:spPr bwMode="auto">
            <a:xfrm>
              <a:off x="4893" y="327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14 h 42"/>
                <a:gd name="T62" fmla="*/ 45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7" name="Freeform 1475"/>
            <p:cNvSpPr>
              <a:spLocks/>
            </p:cNvSpPr>
            <p:nvPr/>
          </p:nvSpPr>
          <p:spPr bwMode="auto">
            <a:xfrm>
              <a:off x="4893" y="327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42 h 42"/>
                <a:gd name="T14" fmla="*/ 9 w 54"/>
                <a:gd name="T15" fmla="*/ 35 h 42"/>
                <a:gd name="T16" fmla="*/ 0 w 54"/>
                <a:gd name="T17" fmla="*/ 35 h 42"/>
                <a:gd name="T18" fmla="*/ 0 w 54"/>
                <a:gd name="T19" fmla="*/ 28 h 42"/>
                <a:gd name="T20" fmla="*/ 0 w 54"/>
                <a:gd name="T21" fmla="*/ 21 h 42"/>
                <a:gd name="T22" fmla="*/ 0 w 54"/>
                <a:gd name="T23" fmla="*/ 14 h 42"/>
                <a:gd name="T24" fmla="*/ 9 w 54"/>
                <a:gd name="T25" fmla="*/ 7 h 42"/>
                <a:gd name="T26" fmla="*/ 18 w 54"/>
                <a:gd name="T27" fmla="*/ 0 h 42"/>
                <a:gd name="T28" fmla="*/ 27 w 54"/>
                <a:gd name="T29" fmla="*/ 0 h 42"/>
                <a:gd name="T30" fmla="*/ 36 w 54"/>
                <a:gd name="T31" fmla="*/ 0 h 42"/>
                <a:gd name="T32" fmla="*/ 36 w 54"/>
                <a:gd name="T33" fmla="*/ 7 h 42"/>
                <a:gd name="T34" fmla="*/ 45 w 54"/>
                <a:gd name="T35" fmla="*/ 7 h 42"/>
                <a:gd name="T36" fmla="*/ 45 w 54"/>
                <a:gd name="T37" fmla="*/ 14 h 42"/>
                <a:gd name="T38" fmla="*/ 54 w 54"/>
                <a:gd name="T3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8" name="Freeform 1476"/>
            <p:cNvSpPr>
              <a:spLocks/>
            </p:cNvSpPr>
            <p:nvPr/>
          </p:nvSpPr>
          <p:spPr bwMode="auto">
            <a:xfrm>
              <a:off x="4893" y="3270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45 w 54"/>
                <a:gd name="T3" fmla="*/ 28 h 42"/>
                <a:gd name="T4" fmla="*/ 45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42 h 42"/>
                <a:gd name="T24" fmla="*/ 9 w 54"/>
                <a:gd name="T25" fmla="*/ 35 h 42"/>
                <a:gd name="T26" fmla="*/ 9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0 w 54"/>
                <a:gd name="T37" fmla="*/ 14 h 42"/>
                <a:gd name="T38" fmla="*/ 9 w 54"/>
                <a:gd name="T39" fmla="*/ 7 h 42"/>
                <a:gd name="T40" fmla="*/ 9 w 54"/>
                <a:gd name="T41" fmla="*/ 7 h 42"/>
                <a:gd name="T42" fmla="*/ 9 w 54"/>
                <a:gd name="T43" fmla="*/ 7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7 h 42"/>
                <a:gd name="T60" fmla="*/ 45 w 54"/>
                <a:gd name="T61" fmla="*/ 14 h 42"/>
                <a:gd name="T62" fmla="*/ 45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09" name="Line 1477"/>
            <p:cNvSpPr>
              <a:spLocks noChangeShapeType="1"/>
            </p:cNvSpPr>
            <p:nvPr/>
          </p:nvSpPr>
          <p:spPr bwMode="auto">
            <a:xfrm flipV="1">
              <a:off x="4524" y="3312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0" name="Freeform 1478"/>
            <p:cNvSpPr>
              <a:spLocks/>
            </p:cNvSpPr>
            <p:nvPr/>
          </p:nvSpPr>
          <p:spPr bwMode="auto">
            <a:xfrm>
              <a:off x="4092" y="39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14 h 63"/>
                <a:gd name="T36" fmla="*/ 18 w 81"/>
                <a:gd name="T37" fmla="*/ 14 h 63"/>
                <a:gd name="T38" fmla="*/ 18 w 81"/>
                <a:gd name="T39" fmla="*/ 7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63 w 81"/>
                <a:gd name="T47" fmla="*/ 0 h 63"/>
                <a:gd name="T48" fmla="*/ 63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1" name="Freeform 1479"/>
            <p:cNvSpPr>
              <a:spLocks/>
            </p:cNvSpPr>
            <p:nvPr/>
          </p:nvSpPr>
          <p:spPr bwMode="auto">
            <a:xfrm>
              <a:off x="4092" y="3928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14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63 w 81"/>
                <a:gd name="T53" fmla="*/ 0 h 63"/>
                <a:gd name="T54" fmla="*/ 63 w 81"/>
                <a:gd name="T55" fmla="*/ 7 h 63"/>
                <a:gd name="T56" fmla="*/ 72 w 81"/>
                <a:gd name="T57" fmla="*/ 14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2" name="Line 1480"/>
            <p:cNvSpPr>
              <a:spLocks noChangeShapeType="1"/>
            </p:cNvSpPr>
            <p:nvPr/>
          </p:nvSpPr>
          <p:spPr bwMode="auto">
            <a:xfrm flipH="1" flipV="1">
              <a:off x="4128" y="3753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3" name="Freeform 1481"/>
            <p:cNvSpPr>
              <a:spLocks/>
            </p:cNvSpPr>
            <p:nvPr/>
          </p:nvSpPr>
          <p:spPr bwMode="auto">
            <a:xfrm>
              <a:off x="4110" y="3711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45 w 54"/>
                <a:gd name="T3" fmla="*/ 35 h 42"/>
                <a:gd name="T4" fmla="*/ 36 w 54"/>
                <a:gd name="T5" fmla="*/ 42 h 42"/>
                <a:gd name="T6" fmla="*/ 27 w 54"/>
                <a:gd name="T7" fmla="*/ 42 h 42"/>
                <a:gd name="T8" fmla="*/ 18 w 54"/>
                <a:gd name="T9" fmla="*/ 42 h 42"/>
                <a:gd name="T10" fmla="*/ 9 w 54"/>
                <a:gd name="T11" fmla="*/ 42 h 42"/>
                <a:gd name="T12" fmla="*/ 0 w 54"/>
                <a:gd name="T13" fmla="*/ 35 h 42"/>
                <a:gd name="T14" fmla="*/ 0 w 54"/>
                <a:gd name="T15" fmla="*/ 28 h 42"/>
                <a:gd name="T16" fmla="*/ 0 w 54"/>
                <a:gd name="T17" fmla="*/ 14 h 42"/>
                <a:gd name="T18" fmla="*/ 0 w 54"/>
                <a:gd name="T19" fmla="*/ 7 h 42"/>
                <a:gd name="T20" fmla="*/ 9 w 54"/>
                <a:gd name="T21" fmla="*/ 7 h 42"/>
                <a:gd name="T22" fmla="*/ 18 w 54"/>
                <a:gd name="T23" fmla="*/ 0 h 42"/>
                <a:gd name="T24" fmla="*/ 27 w 54"/>
                <a:gd name="T25" fmla="*/ 0 h 42"/>
                <a:gd name="T26" fmla="*/ 27 w 54"/>
                <a:gd name="T27" fmla="*/ 7 h 42"/>
                <a:gd name="T28" fmla="*/ 36 w 54"/>
                <a:gd name="T29" fmla="*/ 7 h 42"/>
                <a:gd name="T30" fmla="*/ 45 w 54"/>
                <a:gd name="T31" fmla="*/ 7 h 42"/>
                <a:gd name="T32" fmla="*/ 45 w 54"/>
                <a:gd name="T33" fmla="*/ 14 h 42"/>
                <a:gd name="T34" fmla="*/ 54 w 54"/>
                <a:gd name="T35" fmla="*/ 14 h 42"/>
                <a:gd name="T36" fmla="*/ 54 w 54"/>
                <a:gd name="T3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4" name="Freeform 1482"/>
            <p:cNvSpPr>
              <a:spLocks/>
            </p:cNvSpPr>
            <p:nvPr/>
          </p:nvSpPr>
          <p:spPr bwMode="auto">
            <a:xfrm>
              <a:off x="4110" y="3711"/>
              <a:ext cx="54" cy="42"/>
            </a:xfrm>
            <a:custGeom>
              <a:avLst/>
              <a:gdLst>
                <a:gd name="T0" fmla="*/ 54 w 54"/>
                <a:gd name="T1" fmla="*/ 28 h 42"/>
                <a:gd name="T2" fmla="*/ 54 w 54"/>
                <a:gd name="T3" fmla="*/ 28 h 42"/>
                <a:gd name="T4" fmla="*/ 45 w 54"/>
                <a:gd name="T5" fmla="*/ 35 h 42"/>
                <a:gd name="T6" fmla="*/ 45 w 54"/>
                <a:gd name="T7" fmla="*/ 35 h 42"/>
                <a:gd name="T8" fmla="*/ 45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27 w 54"/>
                <a:gd name="T15" fmla="*/ 42 h 42"/>
                <a:gd name="T16" fmla="*/ 18 w 54"/>
                <a:gd name="T17" fmla="*/ 42 h 42"/>
                <a:gd name="T18" fmla="*/ 18 w 54"/>
                <a:gd name="T19" fmla="*/ 42 h 42"/>
                <a:gd name="T20" fmla="*/ 9 w 54"/>
                <a:gd name="T21" fmla="*/ 42 h 42"/>
                <a:gd name="T22" fmla="*/ 9 w 54"/>
                <a:gd name="T23" fmla="*/ 42 h 42"/>
                <a:gd name="T24" fmla="*/ 0 w 54"/>
                <a:gd name="T25" fmla="*/ 35 h 42"/>
                <a:gd name="T26" fmla="*/ 0 w 54"/>
                <a:gd name="T27" fmla="*/ 35 h 42"/>
                <a:gd name="T28" fmla="*/ 0 w 54"/>
                <a:gd name="T29" fmla="*/ 35 h 42"/>
                <a:gd name="T30" fmla="*/ 0 w 54"/>
                <a:gd name="T31" fmla="*/ 28 h 42"/>
                <a:gd name="T32" fmla="*/ 0 w 54"/>
                <a:gd name="T33" fmla="*/ 28 h 42"/>
                <a:gd name="T34" fmla="*/ 0 w 54"/>
                <a:gd name="T35" fmla="*/ 14 h 42"/>
                <a:gd name="T36" fmla="*/ 0 w 54"/>
                <a:gd name="T37" fmla="*/ 14 h 42"/>
                <a:gd name="T38" fmla="*/ 0 w 54"/>
                <a:gd name="T39" fmla="*/ 14 h 42"/>
                <a:gd name="T40" fmla="*/ 0 w 54"/>
                <a:gd name="T41" fmla="*/ 7 h 42"/>
                <a:gd name="T42" fmla="*/ 9 w 54"/>
                <a:gd name="T43" fmla="*/ 7 h 42"/>
                <a:gd name="T44" fmla="*/ 9 w 54"/>
                <a:gd name="T45" fmla="*/ 7 h 42"/>
                <a:gd name="T46" fmla="*/ 18 w 54"/>
                <a:gd name="T47" fmla="*/ 0 h 42"/>
                <a:gd name="T48" fmla="*/ 18 w 54"/>
                <a:gd name="T49" fmla="*/ 0 h 42"/>
                <a:gd name="T50" fmla="*/ 27 w 54"/>
                <a:gd name="T51" fmla="*/ 0 h 42"/>
                <a:gd name="T52" fmla="*/ 27 w 54"/>
                <a:gd name="T53" fmla="*/ 7 h 42"/>
                <a:gd name="T54" fmla="*/ 36 w 54"/>
                <a:gd name="T55" fmla="*/ 7 h 42"/>
                <a:gd name="T56" fmla="*/ 45 w 54"/>
                <a:gd name="T57" fmla="*/ 7 h 42"/>
                <a:gd name="T58" fmla="*/ 45 w 54"/>
                <a:gd name="T59" fmla="*/ 14 h 42"/>
                <a:gd name="T60" fmla="*/ 45 w 54"/>
                <a:gd name="T61" fmla="*/ 14 h 42"/>
                <a:gd name="T62" fmla="*/ 54 w 54"/>
                <a:gd name="T63" fmla="*/ 14 h 42"/>
                <a:gd name="T64" fmla="*/ 54 w 54"/>
                <a:gd name="T65" fmla="*/ 28 h 42"/>
                <a:gd name="T66" fmla="*/ 54 w 54"/>
                <a:gd name="T6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8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54" y="14"/>
                  </a:lnTo>
                  <a:lnTo>
                    <a:pt x="54" y="28"/>
                  </a:lnTo>
                  <a:lnTo>
                    <a:pt x="54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5" name="Line 1483"/>
            <p:cNvSpPr>
              <a:spLocks noChangeShapeType="1"/>
            </p:cNvSpPr>
            <p:nvPr/>
          </p:nvSpPr>
          <p:spPr bwMode="auto">
            <a:xfrm flipV="1">
              <a:off x="4128" y="3543"/>
              <a:ext cx="1" cy="1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6" name="Freeform 1484"/>
            <p:cNvSpPr>
              <a:spLocks/>
            </p:cNvSpPr>
            <p:nvPr/>
          </p:nvSpPr>
          <p:spPr bwMode="auto">
            <a:xfrm>
              <a:off x="4092" y="348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56 h 63"/>
                <a:gd name="T10" fmla="*/ 54 w 81"/>
                <a:gd name="T11" fmla="*/ 56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0 w 81"/>
                <a:gd name="T35" fmla="*/ 7 h 63"/>
                <a:gd name="T36" fmla="*/ 9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0 h 63"/>
                <a:gd name="T48" fmla="*/ 63 w 81"/>
                <a:gd name="T49" fmla="*/ 0 h 63"/>
                <a:gd name="T50" fmla="*/ 72 w 81"/>
                <a:gd name="T51" fmla="*/ 7 h 63"/>
                <a:gd name="T52" fmla="*/ 72 w 81"/>
                <a:gd name="T53" fmla="*/ 21 h 63"/>
                <a:gd name="T54" fmla="*/ 81 w 81"/>
                <a:gd name="T55" fmla="*/ 21 h 63"/>
                <a:gd name="T56" fmla="*/ 81 w 81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7" name="Freeform 1485"/>
            <p:cNvSpPr>
              <a:spLocks/>
            </p:cNvSpPr>
            <p:nvPr/>
          </p:nvSpPr>
          <p:spPr bwMode="auto">
            <a:xfrm>
              <a:off x="4092" y="3480"/>
              <a:ext cx="81" cy="63"/>
            </a:xfrm>
            <a:custGeom>
              <a:avLst/>
              <a:gdLst>
                <a:gd name="T0" fmla="*/ 81 w 81"/>
                <a:gd name="T1" fmla="*/ 28 h 63"/>
                <a:gd name="T2" fmla="*/ 81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72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27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0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28 h 63"/>
                <a:gd name="T34" fmla="*/ 0 w 81"/>
                <a:gd name="T35" fmla="*/ 21 h 63"/>
                <a:gd name="T36" fmla="*/ 0 w 81"/>
                <a:gd name="T37" fmla="*/ 21 h 63"/>
                <a:gd name="T38" fmla="*/ 0 w 81"/>
                <a:gd name="T39" fmla="*/ 7 h 63"/>
                <a:gd name="T40" fmla="*/ 9 w 81"/>
                <a:gd name="T41" fmla="*/ 7 h 63"/>
                <a:gd name="T42" fmla="*/ 18 w 81"/>
                <a:gd name="T43" fmla="*/ 0 h 63"/>
                <a:gd name="T44" fmla="*/ 27 w 81"/>
                <a:gd name="T45" fmla="*/ 0 h 63"/>
                <a:gd name="T46" fmla="*/ 27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0 h 63"/>
                <a:gd name="T56" fmla="*/ 72 w 81"/>
                <a:gd name="T57" fmla="*/ 7 h 63"/>
                <a:gd name="T58" fmla="*/ 72 w 81"/>
                <a:gd name="T59" fmla="*/ 7 h 63"/>
                <a:gd name="T60" fmla="*/ 72 w 81"/>
                <a:gd name="T61" fmla="*/ 21 h 63"/>
                <a:gd name="T62" fmla="*/ 81 w 81"/>
                <a:gd name="T63" fmla="*/ 21 h 63"/>
                <a:gd name="T64" fmla="*/ 81 w 81"/>
                <a:gd name="T65" fmla="*/ 28 h 63"/>
                <a:gd name="T66" fmla="*/ 81 w 81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28"/>
                  </a:moveTo>
                  <a:lnTo>
                    <a:pt x="81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8" name="Line 1486"/>
            <p:cNvSpPr>
              <a:spLocks noChangeShapeType="1"/>
            </p:cNvSpPr>
            <p:nvPr/>
          </p:nvSpPr>
          <p:spPr bwMode="auto">
            <a:xfrm flipV="1">
              <a:off x="4920" y="310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19" name="Line 1487"/>
            <p:cNvSpPr>
              <a:spLocks noChangeShapeType="1"/>
            </p:cNvSpPr>
            <p:nvPr/>
          </p:nvSpPr>
          <p:spPr bwMode="auto">
            <a:xfrm flipV="1">
              <a:off x="4920" y="310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0" name="Freeform 1488"/>
            <p:cNvSpPr>
              <a:spLocks/>
            </p:cNvSpPr>
            <p:nvPr/>
          </p:nvSpPr>
          <p:spPr bwMode="auto">
            <a:xfrm>
              <a:off x="4497" y="3277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8 h 35"/>
                <a:gd name="T4" fmla="*/ 45 w 54"/>
                <a:gd name="T5" fmla="*/ 28 h 35"/>
                <a:gd name="T6" fmla="*/ 45 w 54"/>
                <a:gd name="T7" fmla="*/ 35 h 35"/>
                <a:gd name="T8" fmla="*/ 36 w 54"/>
                <a:gd name="T9" fmla="*/ 35 h 35"/>
                <a:gd name="T10" fmla="*/ 27 w 54"/>
                <a:gd name="T11" fmla="*/ 35 h 35"/>
                <a:gd name="T12" fmla="*/ 18 w 54"/>
                <a:gd name="T13" fmla="*/ 35 h 35"/>
                <a:gd name="T14" fmla="*/ 9 w 54"/>
                <a:gd name="T15" fmla="*/ 35 h 35"/>
                <a:gd name="T16" fmla="*/ 0 w 54"/>
                <a:gd name="T17" fmla="*/ 28 h 35"/>
                <a:gd name="T18" fmla="*/ 0 w 54"/>
                <a:gd name="T19" fmla="*/ 21 h 35"/>
                <a:gd name="T20" fmla="*/ 0 w 54"/>
                <a:gd name="T21" fmla="*/ 14 h 35"/>
                <a:gd name="T22" fmla="*/ 0 w 54"/>
                <a:gd name="T23" fmla="*/ 7 h 35"/>
                <a:gd name="T24" fmla="*/ 9 w 54"/>
                <a:gd name="T25" fmla="*/ 0 h 35"/>
                <a:gd name="T26" fmla="*/ 18 w 54"/>
                <a:gd name="T27" fmla="*/ 0 h 35"/>
                <a:gd name="T28" fmla="*/ 27 w 54"/>
                <a:gd name="T29" fmla="*/ 0 h 35"/>
                <a:gd name="T30" fmla="*/ 36 w 54"/>
                <a:gd name="T31" fmla="*/ 0 h 35"/>
                <a:gd name="T32" fmla="*/ 45 w 54"/>
                <a:gd name="T33" fmla="*/ 0 h 35"/>
                <a:gd name="T34" fmla="*/ 45 w 54"/>
                <a:gd name="T35" fmla="*/ 7 h 35"/>
                <a:gd name="T36" fmla="*/ 54 w 54"/>
                <a:gd name="T37" fmla="*/ 7 h 35"/>
                <a:gd name="T38" fmla="*/ 54 w 54"/>
                <a:gd name="T39" fmla="*/ 14 h 35"/>
                <a:gd name="T40" fmla="*/ 54 w 54"/>
                <a:gd name="T41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1" name="Freeform 1489"/>
            <p:cNvSpPr>
              <a:spLocks/>
            </p:cNvSpPr>
            <p:nvPr/>
          </p:nvSpPr>
          <p:spPr bwMode="auto">
            <a:xfrm>
              <a:off x="4497" y="3277"/>
              <a:ext cx="54" cy="35"/>
            </a:xfrm>
            <a:custGeom>
              <a:avLst/>
              <a:gdLst>
                <a:gd name="T0" fmla="*/ 54 w 54"/>
                <a:gd name="T1" fmla="*/ 21 h 35"/>
                <a:gd name="T2" fmla="*/ 54 w 54"/>
                <a:gd name="T3" fmla="*/ 21 h 35"/>
                <a:gd name="T4" fmla="*/ 54 w 54"/>
                <a:gd name="T5" fmla="*/ 28 h 35"/>
                <a:gd name="T6" fmla="*/ 45 w 54"/>
                <a:gd name="T7" fmla="*/ 28 h 35"/>
                <a:gd name="T8" fmla="*/ 45 w 54"/>
                <a:gd name="T9" fmla="*/ 35 h 35"/>
                <a:gd name="T10" fmla="*/ 45 w 54"/>
                <a:gd name="T11" fmla="*/ 35 h 35"/>
                <a:gd name="T12" fmla="*/ 36 w 54"/>
                <a:gd name="T13" fmla="*/ 35 h 35"/>
                <a:gd name="T14" fmla="*/ 36 w 54"/>
                <a:gd name="T15" fmla="*/ 35 h 35"/>
                <a:gd name="T16" fmla="*/ 27 w 54"/>
                <a:gd name="T17" fmla="*/ 35 h 35"/>
                <a:gd name="T18" fmla="*/ 18 w 54"/>
                <a:gd name="T19" fmla="*/ 35 h 35"/>
                <a:gd name="T20" fmla="*/ 18 w 54"/>
                <a:gd name="T21" fmla="*/ 35 h 35"/>
                <a:gd name="T22" fmla="*/ 9 w 54"/>
                <a:gd name="T23" fmla="*/ 35 h 35"/>
                <a:gd name="T24" fmla="*/ 9 w 54"/>
                <a:gd name="T25" fmla="*/ 35 h 35"/>
                <a:gd name="T26" fmla="*/ 0 w 54"/>
                <a:gd name="T27" fmla="*/ 28 h 35"/>
                <a:gd name="T28" fmla="*/ 0 w 54"/>
                <a:gd name="T29" fmla="*/ 28 h 35"/>
                <a:gd name="T30" fmla="*/ 0 w 54"/>
                <a:gd name="T31" fmla="*/ 21 h 35"/>
                <a:gd name="T32" fmla="*/ 0 w 54"/>
                <a:gd name="T33" fmla="*/ 21 h 35"/>
                <a:gd name="T34" fmla="*/ 0 w 54"/>
                <a:gd name="T35" fmla="*/ 14 h 35"/>
                <a:gd name="T36" fmla="*/ 0 w 54"/>
                <a:gd name="T37" fmla="*/ 7 h 35"/>
                <a:gd name="T38" fmla="*/ 0 w 54"/>
                <a:gd name="T39" fmla="*/ 7 h 35"/>
                <a:gd name="T40" fmla="*/ 9 w 54"/>
                <a:gd name="T41" fmla="*/ 0 h 35"/>
                <a:gd name="T42" fmla="*/ 9 w 54"/>
                <a:gd name="T43" fmla="*/ 0 h 35"/>
                <a:gd name="T44" fmla="*/ 18 w 54"/>
                <a:gd name="T45" fmla="*/ 0 h 35"/>
                <a:gd name="T46" fmla="*/ 18 w 54"/>
                <a:gd name="T47" fmla="*/ 0 h 35"/>
                <a:gd name="T48" fmla="*/ 27 w 54"/>
                <a:gd name="T49" fmla="*/ 0 h 35"/>
                <a:gd name="T50" fmla="*/ 36 w 54"/>
                <a:gd name="T51" fmla="*/ 0 h 35"/>
                <a:gd name="T52" fmla="*/ 36 w 54"/>
                <a:gd name="T53" fmla="*/ 0 h 35"/>
                <a:gd name="T54" fmla="*/ 45 w 54"/>
                <a:gd name="T55" fmla="*/ 0 h 35"/>
                <a:gd name="T56" fmla="*/ 45 w 54"/>
                <a:gd name="T57" fmla="*/ 0 h 35"/>
                <a:gd name="T58" fmla="*/ 45 w 54"/>
                <a:gd name="T59" fmla="*/ 7 h 35"/>
                <a:gd name="T60" fmla="*/ 54 w 54"/>
                <a:gd name="T61" fmla="*/ 7 h 35"/>
                <a:gd name="T62" fmla="*/ 54 w 54"/>
                <a:gd name="T63" fmla="*/ 14 h 35"/>
                <a:gd name="T64" fmla="*/ 54 w 54"/>
                <a:gd name="T65" fmla="*/ 21 h 35"/>
                <a:gd name="T66" fmla="*/ 54 w 54"/>
                <a:gd name="T67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35">
                  <a:moveTo>
                    <a:pt x="54" y="21"/>
                  </a:moveTo>
                  <a:lnTo>
                    <a:pt x="54" y="21"/>
                  </a:lnTo>
                  <a:lnTo>
                    <a:pt x="54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2" name="Line 1490"/>
            <p:cNvSpPr>
              <a:spLocks noChangeShapeType="1"/>
            </p:cNvSpPr>
            <p:nvPr/>
          </p:nvSpPr>
          <p:spPr bwMode="auto">
            <a:xfrm flipV="1">
              <a:off x="4128" y="331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3" name="Line 1491"/>
            <p:cNvSpPr>
              <a:spLocks noChangeShapeType="1"/>
            </p:cNvSpPr>
            <p:nvPr/>
          </p:nvSpPr>
          <p:spPr bwMode="auto">
            <a:xfrm flipV="1">
              <a:off x="4128" y="3319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4" name="Freeform 1492"/>
            <p:cNvSpPr>
              <a:spLocks/>
            </p:cNvSpPr>
            <p:nvPr/>
          </p:nvSpPr>
          <p:spPr bwMode="auto">
            <a:xfrm>
              <a:off x="4875" y="304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27 w 81"/>
                <a:gd name="T19" fmla="*/ 63 h 63"/>
                <a:gd name="T20" fmla="*/ 18 w 81"/>
                <a:gd name="T21" fmla="*/ 63 h 63"/>
                <a:gd name="T22" fmla="*/ 9 w 81"/>
                <a:gd name="T23" fmla="*/ 56 h 63"/>
                <a:gd name="T24" fmla="*/ 0 w 81"/>
                <a:gd name="T25" fmla="*/ 49 h 63"/>
                <a:gd name="T26" fmla="*/ 0 w 81"/>
                <a:gd name="T27" fmla="*/ 42 h 63"/>
                <a:gd name="T28" fmla="*/ 0 w 81"/>
                <a:gd name="T29" fmla="*/ 35 h 63"/>
                <a:gd name="T30" fmla="*/ 0 w 81"/>
                <a:gd name="T31" fmla="*/ 28 h 63"/>
                <a:gd name="T32" fmla="*/ 0 w 81"/>
                <a:gd name="T33" fmla="*/ 21 h 63"/>
                <a:gd name="T34" fmla="*/ 9 w 81"/>
                <a:gd name="T35" fmla="*/ 21 h 63"/>
                <a:gd name="T36" fmla="*/ 9 w 81"/>
                <a:gd name="T37" fmla="*/ 14 h 63"/>
                <a:gd name="T38" fmla="*/ 18 w 81"/>
                <a:gd name="T39" fmla="*/ 7 h 63"/>
                <a:gd name="T40" fmla="*/ 27 w 81"/>
                <a:gd name="T41" fmla="*/ 7 h 63"/>
                <a:gd name="T42" fmla="*/ 36 w 81"/>
                <a:gd name="T43" fmla="*/ 0 h 63"/>
                <a:gd name="T44" fmla="*/ 45 w 81"/>
                <a:gd name="T45" fmla="*/ 0 h 63"/>
                <a:gd name="T46" fmla="*/ 54 w 81"/>
                <a:gd name="T47" fmla="*/ 7 h 63"/>
                <a:gd name="T48" fmla="*/ 63 w 81"/>
                <a:gd name="T49" fmla="*/ 7 h 63"/>
                <a:gd name="T50" fmla="*/ 72 w 81"/>
                <a:gd name="T51" fmla="*/ 14 h 63"/>
                <a:gd name="T52" fmla="*/ 81 w 81"/>
                <a:gd name="T53" fmla="*/ 21 h 63"/>
                <a:gd name="T54" fmla="*/ 81 w 81"/>
                <a:gd name="T55" fmla="*/ 28 h 63"/>
                <a:gd name="T56" fmla="*/ 81 w 81"/>
                <a:gd name="T5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5" name="Freeform 1493"/>
            <p:cNvSpPr>
              <a:spLocks/>
            </p:cNvSpPr>
            <p:nvPr/>
          </p:nvSpPr>
          <p:spPr bwMode="auto">
            <a:xfrm>
              <a:off x="4875" y="3046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81 w 81"/>
                <a:gd name="T7" fmla="*/ 56 h 63"/>
                <a:gd name="T8" fmla="*/ 72 w 81"/>
                <a:gd name="T9" fmla="*/ 56 h 63"/>
                <a:gd name="T10" fmla="*/ 63 w 81"/>
                <a:gd name="T11" fmla="*/ 63 h 63"/>
                <a:gd name="T12" fmla="*/ 54 w 81"/>
                <a:gd name="T13" fmla="*/ 63 h 63"/>
                <a:gd name="T14" fmla="*/ 45 w 81"/>
                <a:gd name="T15" fmla="*/ 63 h 63"/>
                <a:gd name="T16" fmla="*/ 45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63 h 63"/>
                <a:gd name="T24" fmla="*/ 9 w 81"/>
                <a:gd name="T25" fmla="*/ 56 h 63"/>
                <a:gd name="T26" fmla="*/ 9 w 81"/>
                <a:gd name="T27" fmla="*/ 56 h 63"/>
                <a:gd name="T28" fmla="*/ 0 w 81"/>
                <a:gd name="T29" fmla="*/ 49 h 63"/>
                <a:gd name="T30" fmla="*/ 0 w 81"/>
                <a:gd name="T31" fmla="*/ 42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21 h 63"/>
                <a:gd name="T40" fmla="*/ 9 w 81"/>
                <a:gd name="T41" fmla="*/ 14 h 63"/>
                <a:gd name="T42" fmla="*/ 18 w 81"/>
                <a:gd name="T43" fmla="*/ 7 h 63"/>
                <a:gd name="T44" fmla="*/ 27 w 81"/>
                <a:gd name="T45" fmla="*/ 7 h 63"/>
                <a:gd name="T46" fmla="*/ 36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7 h 63"/>
                <a:gd name="T54" fmla="*/ 63 w 81"/>
                <a:gd name="T55" fmla="*/ 7 h 63"/>
                <a:gd name="T56" fmla="*/ 72 w 81"/>
                <a:gd name="T57" fmla="*/ 14 h 63"/>
                <a:gd name="T58" fmla="*/ 81 w 81"/>
                <a:gd name="T59" fmla="*/ 21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81" y="56"/>
                  </a:lnTo>
                  <a:lnTo>
                    <a:pt x="72" y="56"/>
                  </a:lnTo>
                  <a:lnTo>
                    <a:pt x="63" y="63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6" name="Freeform 1494"/>
            <p:cNvSpPr>
              <a:spLocks/>
            </p:cNvSpPr>
            <p:nvPr/>
          </p:nvSpPr>
          <p:spPr bwMode="auto">
            <a:xfrm>
              <a:off x="3696" y="3921"/>
              <a:ext cx="90" cy="63"/>
            </a:xfrm>
            <a:custGeom>
              <a:avLst/>
              <a:gdLst>
                <a:gd name="T0" fmla="*/ 90 w 90"/>
                <a:gd name="T1" fmla="*/ 28 h 63"/>
                <a:gd name="T2" fmla="*/ 81 w 90"/>
                <a:gd name="T3" fmla="*/ 35 h 63"/>
                <a:gd name="T4" fmla="*/ 81 w 90"/>
                <a:gd name="T5" fmla="*/ 42 h 63"/>
                <a:gd name="T6" fmla="*/ 72 w 90"/>
                <a:gd name="T7" fmla="*/ 49 h 63"/>
                <a:gd name="T8" fmla="*/ 63 w 90"/>
                <a:gd name="T9" fmla="*/ 56 h 63"/>
                <a:gd name="T10" fmla="*/ 54 w 90"/>
                <a:gd name="T11" fmla="*/ 63 h 63"/>
                <a:gd name="T12" fmla="*/ 45 w 90"/>
                <a:gd name="T13" fmla="*/ 63 h 63"/>
                <a:gd name="T14" fmla="*/ 36 w 90"/>
                <a:gd name="T15" fmla="*/ 63 h 63"/>
                <a:gd name="T16" fmla="*/ 27 w 90"/>
                <a:gd name="T17" fmla="*/ 56 h 63"/>
                <a:gd name="T18" fmla="*/ 18 w 90"/>
                <a:gd name="T19" fmla="*/ 56 h 63"/>
                <a:gd name="T20" fmla="*/ 18 w 90"/>
                <a:gd name="T21" fmla="*/ 49 h 63"/>
                <a:gd name="T22" fmla="*/ 9 w 90"/>
                <a:gd name="T23" fmla="*/ 49 h 63"/>
                <a:gd name="T24" fmla="*/ 9 w 90"/>
                <a:gd name="T25" fmla="*/ 42 h 63"/>
                <a:gd name="T26" fmla="*/ 9 w 90"/>
                <a:gd name="T27" fmla="*/ 35 h 63"/>
                <a:gd name="T28" fmla="*/ 0 w 90"/>
                <a:gd name="T29" fmla="*/ 28 h 63"/>
                <a:gd name="T30" fmla="*/ 9 w 90"/>
                <a:gd name="T31" fmla="*/ 21 h 63"/>
                <a:gd name="T32" fmla="*/ 9 w 90"/>
                <a:gd name="T33" fmla="*/ 7 h 63"/>
                <a:gd name="T34" fmla="*/ 18 w 90"/>
                <a:gd name="T35" fmla="*/ 7 h 63"/>
                <a:gd name="T36" fmla="*/ 18 w 90"/>
                <a:gd name="T37" fmla="*/ 0 h 63"/>
                <a:gd name="T38" fmla="*/ 27 w 90"/>
                <a:gd name="T39" fmla="*/ 0 h 63"/>
                <a:gd name="T40" fmla="*/ 36 w 90"/>
                <a:gd name="T41" fmla="*/ 0 h 63"/>
                <a:gd name="T42" fmla="*/ 45 w 90"/>
                <a:gd name="T43" fmla="*/ 0 h 63"/>
                <a:gd name="T44" fmla="*/ 54 w 90"/>
                <a:gd name="T45" fmla="*/ 0 h 63"/>
                <a:gd name="T46" fmla="*/ 63 w 90"/>
                <a:gd name="T47" fmla="*/ 0 h 63"/>
                <a:gd name="T48" fmla="*/ 72 w 90"/>
                <a:gd name="T49" fmla="*/ 7 h 63"/>
                <a:gd name="T50" fmla="*/ 81 w 90"/>
                <a:gd name="T51" fmla="*/ 21 h 63"/>
                <a:gd name="T52" fmla="*/ 90 w 90"/>
                <a:gd name="T53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63">
                  <a:moveTo>
                    <a:pt x="90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90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7" name="Freeform 1495"/>
            <p:cNvSpPr>
              <a:spLocks/>
            </p:cNvSpPr>
            <p:nvPr/>
          </p:nvSpPr>
          <p:spPr bwMode="auto">
            <a:xfrm>
              <a:off x="3696" y="3921"/>
              <a:ext cx="90" cy="63"/>
            </a:xfrm>
            <a:custGeom>
              <a:avLst/>
              <a:gdLst>
                <a:gd name="T0" fmla="*/ 90 w 90"/>
                <a:gd name="T1" fmla="*/ 28 h 63"/>
                <a:gd name="T2" fmla="*/ 81 w 90"/>
                <a:gd name="T3" fmla="*/ 35 h 63"/>
                <a:gd name="T4" fmla="*/ 81 w 90"/>
                <a:gd name="T5" fmla="*/ 42 h 63"/>
                <a:gd name="T6" fmla="*/ 72 w 90"/>
                <a:gd name="T7" fmla="*/ 49 h 63"/>
                <a:gd name="T8" fmla="*/ 72 w 90"/>
                <a:gd name="T9" fmla="*/ 49 h 63"/>
                <a:gd name="T10" fmla="*/ 63 w 90"/>
                <a:gd name="T11" fmla="*/ 56 h 63"/>
                <a:gd name="T12" fmla="*/ 63 w 90"/>
                <a:gd name="T13" fmla="*/ 56 h 63"/>
                <a:gd name="T14" fmla="*/ 54 w 90"/>
                <a:gd name="T15" fmla="*/ 63 h 63"/>
                <a:gd name="T16" fmla="*/ 45 w 90"/>
                <a:gd name="T17" fmla="*/ 63 h 63"/>
                <a:gd name="T18" fmla="*/ 36 w 90"/>
                <a:gd name="T19" fmla="*/ 63 h 63"/>
                <a:gd name="T20" fmla="*/ 27 w 90"/>
                <a:gd name="T21" fmla="*/ 56 h 63"/>
                <a:gd name="T22" fmla="*/ 18 w 90"/>
                <a:gd name="T23" fmla="*/ 56 h 63"/>
                <a:gd name="T24" fmla="*/ 18 w 90"/>
                <a:gd name="T25" fmla="*/ 49 h 63"/>
                <a:gd name="T26" fmla="*/ 9 w 90"/>
                <a:gd name="T27" fmla="*/ 49 h 63"/>
                <a:gd name="T28" fmla="*/ 9 w 90"/>
                <a:gd name="T29" fmla="*/ 42 h 63"/>
                <a:gd name="T30" fmla="*/ 9 w 90"/>
                <a:gd name="T31" fmla="*/ 35 h 63"/>
                <a:gd name="T32" fmla="*/ 0 w 90"/>
                <a:gd name="T33" fmla="*/ 28 h 63"/>
                <a:gd name="T34" fmla="*/ 9 w 90"/>
                <a:gd name="T35" fmla="*/ 21 h 63"/>
                <a:gd name="T36" fmla="*/ 9 w 90"/>
                <a:gd name="T37" fmla="*/ 21 h 63"/>
                <a:gd name="T38" fmla="*/ 9 w 90"/>
                <a:gd name="T39" fmla="*/ 7 h 63"/>
                <a:gd name="T40" fmla="*/ 18 w 90"/>
                <a:gd name="T41" fmla="*/ 7 h 63"/>
                <a:gd name="T42" fmla="*/ 18 w 90"/>
                <a:gd name="T43" fmla="*/ 0 h 63"/>
                <a:gd name="T44" fmla="*/ 27 w 90"/>
                <a:gd name="T45" fmla="*/ 0 h 63"/>
                <a:gd name="T46" fmla="*/ 36 w 90"/>
                <a:gd name="T47" fmla="*/ 0 h 63"/>
                <a:gd name="T48" fmla="*/ 45 w 90"/>
                <a:gd name="T49" fmla="*/ 0 h 63"/>
                <a:gd name="T50" fmla="*/ 54 w 90"/>
                <a:gd name="T51" fmla="*/ 0 h 63"/>
                <a:gd name="T52" fmla="*/ 63 w 90"/>
                <a:gd name="T53" fmla="*/ 0 h 63"/>
                <a:gd name="T54" fmla="*/ 63 w 90"/>
                <a:gd name="T55" fmla="*/ 0 h 63"/>
                <a:gd name="T56" fmla="*/ 72 w 90"/>
                <a:gd name="T57" fmla="*/ 7 h 63"/>
                <a:gd name="T58" fmla="*/ 72 w 90"/>
                <a:gd name="T59" fmla="*/ 7 h 63"/>
                <a:gd name="T60" fmla="*/ 81 w 90"/>
                <a:gd name="T61" fmla="*/ 21 h 63"/>
                <a:gd name="T62" fmla="*/ 81 w 90"/>
                <a:gd name="T63" fmla="*/ 21 h 63"/>
                <a:gd name="T64" fmla="*/ 90 w 90"/>
                <a:gd name="T65" fmla="*/ 28 h 63"/>
                <a:gd name="T66" fmla="*/ 90 w 90"/>
                <a:gd name="T6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63">
                  <a:moveTo>
                    <a:pt x="90" y="28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49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9" y="35"/>
                  </a:lnTo>
                  <a:lnTo>
                    <a:pt x="0" y="2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90" y="28"/>
                  </a:lnTo>
                  <a:lnTo>
                    <a:pt x="9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8" name="Line 1496"/>
            <p:cNvSpPr>
              <a:spLocks noChangeShapeType="1"/>
            </p:cNvSpPr>
            <p:nvPr/>
          </p:nvSpPr>
          <p:spPr bwMode="auto">
            <a:xfrm flipV="1">
              <a:off x="3741" y="376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29" name="Line 1497"/>
            <p:cNvSpPr>
              <a:spLocks noChangeShapeType="1"/>
            </p:cNvSpPr>
            <p:nvPr/>
          </p:nvSpPr>
          <p:spPr bwMode="auto">
            <a:xfrm flipV="1">
              <a:off x="3741" y="3760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0" name="Freeform 1498"/>
            <p:cNvSpPr>
              <a:spLocks/>
            </p:cNvSpPr>
            <p:nvPr/>
          </p:nvSpPr>
          <p:spPr bwMode="auto">
            <a:xfrm>
              <a:off x="3714" y="3718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35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0 w 45"/>
                <a:gd name="T25" fmla="*/ 0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45 w 45"/>
                <a:gd name="T35" fmla="*/ 0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1" name="Freeform 1499"/>
            <p:cNvSpPr>
              <a:spLocks/>
            </p:cNvSpPr>
            <p:nvPr/>
          </p:nvSpPr>
          <p:spPr bwMode="auto">
            <a:xfrm>
              <a:off x="3714" y="3718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35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7 h 42"/>
                <a:gd name="T38" fmla="*/ 0 w 45"/>
                <a:gd name="T39" fmla="*/ 7 h 42"/>
                <a:gd name="T40" fmla="*/ 0 w 45"/>
                <a:gd name="T41" fmla="*/ 0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45 w 45"/>
                <a:gd name="T57" fmla="*/ 0 h 42"/>
                <a:gd name="T58" fmla="*/ 45 w 45"/>
                <a:gd name="T59" fmla="*/ 7 h 42"/>
                <a:gd name="T60" fmla="*/ 45 w 45"/>
                <a:gd name="T61" fmla="*/ 7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2" name="Freeform 1500"/>
            <p:cNvSpPr>
              <a:spLocks/>
            </p:cNvSpPr>
            <p:nvPr/>
          </p:nvSpPr>
          <p:spPr bwMode="auto">
            <a:xfrm>
              <a:off x="3714" y="3718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8 h 42"/>
                <a:gd name="T4" fmla="*/ 45 w 45"/>
                <a:gd name="T5" fmla="*/ 35 h 42"/>
                <a:gd name="T6" fmla="*/ 36 w 45"/>
                <a:gd name="T7" fmla="*/ 35 h 42"/>
                <a:gd name="T8" fmla="*/ 27 w 45"/>
                <a:gd name="T9" fmla="*/ 42 h 42"/>
                <a:gd name="T10" fmla="*/ 18 w 45"/>
                <a:gd name="T11" fmla="*/ 42 h 42"/>
                <a:gd name="T12" fmla="*/ 9 w 45"/>
                <a:gd name="T13" fmla="*/ 35 h 42"/>
                <a:gd name="T14" fmla="*/ 0 w 45"/>
                <a:gd name="T15" fmla="*/ 35 h 42"/>
                <a:gd name="T16" fmla="*/ 0 w 45"/>
                <a:gd name="T17" fmla="*/ 28 h 42"/>
                <a:gd name="T18" fmla="*/ 0 w 45"/>
                <a:gd name="T19" fmla="*/ 21 h 42"/>
                <a:gd name="T20" fmla="*/ 0 w 45"/>
                <a:gd name="T21" fmla="*/ 14 h 42"/>
                <a:gd name="T22" fmla="*/ 0 w 45"/>
                <a:gd name="T23" fmla="*/ 7 h 42"/>
                <a:gd name="T24" fmla="*/ 0 w 45"/>
                <a:gd name="T25" fmla="*/ 0 h 42"/>
                <a:gd name="T26" fmla="*/ 9 w 45"/>
                <a:gd name="T27" fmla="*/ 0 h 42"/>
                <a:gd name="T28" fmla="*/ 18 w 45"/>
                <a:gd name="T29" fmla="*/ 0 h 42"/>
                <a:gd name="T30" fmla="*/ 27 w 45"/>
                <a:gd name="T31" fmla="*/ 0 h 42"/>
                <a:gd name="T32" fmla="*/ 36 w 45"/>
                <a:gd name="T33" fmla="*/ 0 h 42"/>
                <a:gd name="T34" fmla="*/ 45 w 45"/>
                <a:gd name="T35" fmla="*/ 0 h 42"/>
                <a:gd name="T36" fmla="*/ 45 w 45"/>
                <a:gd name="T37" fmla="*/ 7 h 42"/>
                <a:gd name="T38" fmla="*/ 45 w 45"/>
                <a:gd name="T39" fmla="*/ 14 h 42"/>
                <a:gd name="T40" fmla="*/ 45 w 45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3" name="Freeform 1501"/>
            <p:cNvSpPr>
              <a:spLocks/>
            </p:cNvSpPr>
            <p:nvPr/>
          </p:nvSpPr>
          <p:spPr bwMode="auto">
            <a:xfrm>
              <a:off x="3714" y="3718"/>
              <a:ext cx="45" cy="42"/>
            </a:xfrm>
            <a:custGeom>
              <a:avLst/>
              <a:gdLst>
                <a:gd name="T0" fmla="*/ 45 w 45"/>
                <a:gd name="T1" fmla="*/ 21 h 42"/>
                <a:gd name="T2" fmla="*/ 45 w 45"/>
                <a:gd name="T3" fmla="*/ 21 h 42"/>
                <a:gd name="T4" fmla="*/ 45 w 45"/>
                <a:gd name="T5" fmla="*/ 28 h 42"/>
                <a:gd name="T6" fmla="*/ 45 w 45"/>
                <a:gd name="T7" fmla="*/ 28 h 42"/>
                <a:gd name="T8" fmla="*/ 45 w 45"/>
                <a:gd name="T9" fmla="*/ 35 h 42"/>
                <a:gd name="T10" fmla="*/ 36 w 45"/>
                <a:gd name="T11" fmla="*/ 35 h 42"/>
                <a:gd name="T12" fmla="*/ 36 w 45"/>
                <a:gd name="T13" fmla="*/ 35 h 42"/>
                <a:gd name="T14" fmla="*/ 27 w 45"/>
                <a:gd name="T15" fmla="*/ 42 h 42"/>
                <a:gd name="T16" fmla="*/ 27 w 45"/>
                <a:gd name="T17" fmla="*/ 42 h 42"/>
                <a:gd name="T18" fmla="*/ 18 w 45"/>
                <a:gd name="T19" fmla="*/ 42 h 42"/>
                <a:gd name="T20" fmla="*/ 9 w 45"/>
                <a:gd name="T21" fmla="*/ 35 h 42"/>
                <a:gd name="T22" fmla="*/ 9 w 45"/>
                <a:gd name="T23" fmla="*/ 35 h 42"/>
                <a:gd name="T24" fmla="*/ 0 w 45"/>
                <a:gd name="T25" fmla="*/ 35 h 42"/>
                <a:gd name="T26" fmla="*/ 0 w 45"/>
                <a:gd name="T27" fmla="*/ 28 h 42"/>
                <a:gd name="T28" fmla="*/ 0 w 45"/>
                <a:gd name="T29" fmla="*/ 28 h 42"/>
                <a:gd name="T30" fmla="*/ 0 w 45"/>
                <a:gd name="T31" fmla="*/ 21 h 42"/>
                <a:gd name="T32" fmla="*/ 0 w 45"/>
                <a:gd name="T33" fmla="*/ 21 h 42"/>
                <a:gd name="T34" fmla="*/ 0 w 45"/>
                <a:gd name="T35" fmla="*/ 14 h 42"/>
                <a:gd name="T36" fmla="*/ 0 w 45"/>
                <a:gd name="T37" fmla="*/ 7 h 42"/>
                <a:gd name="T38" fmla="*/ 0 w 45"/>
                <a:gd name="T39" fmla="*/ 7 h 42"/>
                <a:gd name="T40" fmla="*/ 0 w 45"/>
                <a:gd name="T41" fmla="*/ 0 h 42"/>
                <a:gd name="T42" fmla="*/ 9 w 45"/>
                <a:gd name="T43" fmla="*/ 0 h 42"/>
                <a:gd name="T44" fmla="*/ 9 w 45"/>
                <a:gd name="T45" fmla="*/ 0 h 42"/>
                <a:gd name="T46" fmla="*/ 18 w 45"/>
                <a:gd name="T47" fmla="*/ 0 h 42"/>
                <a:gd name="T48" fmla="*/ 27 w 45"/>
                <a:gd name="T49" fmla="*/ 0 h 42"/>
                <a:gd name="T50" fmla="*/ 27 w 45"/>
                <a:gd name="T51" fmla="*/ 0 h 42"/>
                <a:gd name="T52" fmla="*/ 36 w 45"/>
                <a:gd name="T53" fmla="*/ 0 h 42"/>
                <a:gd name="T54" fmla="*/ 36 w 45"/>
                <a:gd name="T55" fmla="*/ 0 h 42"/>
                <a:gd name="T56" fmla="*/ 45 w 45"/>
                <a:gd name="T57" fmla="*/ 0 h 42"/>
                <a:gd name="T58" fmla="*/ 45 w 45"/>
                <a:gd name="T59" fmla="*/ 7 h 42"/>
                <a:gd name="T60" fmla="*/ 45 w 45"/>
                <a:gd name="T61" fmla="*/ 7 h 42"/>
                <a:gd name="T62" fmla="*/ 45 w 45"/>
                <a:gd name="T63" fmla="*/ 14 h 42"/>
                <a:gd name="T64" fmla="*/ 45 w 45"/>
                <a:gd name="T65" fmla="*/ 21 h 42"/>
                <a:gd name="T66" fmla="*/ 45 w 45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42">
                  <a:moveTo>
                    <a:pt x="45" y="21"/>
                  </a:moveTo>
                  <a:lnTo>
                    <a:pt x="45" y="21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1"/>
                  </a:lnTo>
                  <a:lnTo>
                    <a:pt x="45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4" name="Freeform 1502"/>
            <p:cNvSpPr>
              <a:spLocks/>
            </p:cNvSpPr>
            <p:nvPr/>
          </p:nvSpPr>
          <p:spPr bwMode="auto">
            <a:xfrm>
              <a:off x="3696" y="349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56 h 63"/>
                <a:gd name="T16" fmla="*/ 45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9 w 81"/>
                <a:gd name="T23" fmla="*/ 49 h 63"/>
                <a:gd name="T24" fmla="*/ 0 w 81"/>
                <a:gd name="T25" fmla="*/ 42 h 63"/>
                <a:gd name="T26" fmla="*/ 0 w 81"/>
                <a:gd name="T27" fmla="*/ 35 h 63"/>
                <a:gd name="T28" fmla="*/ 0 w 81"/>
                <a:gd name="T29" fmla="*/ 21 h 63"/>
                <a:gd name="T30" fmla="*/ 0 w 81"/>
                <a:gd name="T31" fmla="*/ 14 h 63"/>
                <a:gd name="T32" fmla="*/ 9 w 81"/>
                <a:gd name="T33" fmla="*/ 14 h 63"/>
                <a:gd name="T34" fmla="*/ 9 w 81"/>
                <a:gd name="T35" fmla="*/ 7 h 63"/>
                <a:gd name="T36" fmla="*/ 18 w 81"/>
                <a:gd name="T37" fmla="*/ 7 h 63"/>
                <a:gd name="T38" fmla="*/ 18 w 81"/>
                <a:gd name="T39" fmla="*/ 0 h 63"/>
                <a:gd name="T40" fmla="*/ 27 w 81"/>
                <a:gd name="T41" fmla="*/ 0 h 63"/>
                <a:gd name="T42" fmla="*/ 45 w 81"/>
                <a:gd name="T43" fmla="*/ 0 h 63"/>
                <a:gd name="T44" fmla="*/ 54 w 81"/>
                <a:gd name="T45" fmla="*/ 0 h 63"/>
                <a:gd name="T46" fmla="*/ 63 w 81"/>
                <a:gd name="T47" fmla="*/ 7 h 63"/>
                <a:gd name="T48" fmla="*/ 72 w 81"/>
                <a:gd name="T49" fmla="*/ 14 h 63"/>
                <a:gd name="T50" fmla="*/ 72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5" name="Freeform 1503"/>
            <p:cNvSpPr>
              <a:spLocks/>
            </p:cNvSpPr>
            <p:nvPr/>
          </p:nvSpPr>
          <p:spPr bwMode="auto">
            <a:xfrm>
              <a:off x="3696" y="3494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72 w 81"/>
                <a:gd name="T3" fmla="*/ 35 h 63"/>
                <a:gd name="T4" fmla="*/ 72 w 81"/>
                <a:gd name="T5" fmla="*/ 42 h 63"/>
                <a:gd name="T6" fmla="*/ 72 w 81"/>
                <a:gd name="T7" fmla="*/ 49 h 63"/>
                <a:gd name="T8" fmla="*/ 63 w 81"/>
                <a:gd name="T9" fmla="*/ 49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56 h 63"/>
                <a:gd name="T16" fmla="*/ 45 w 81"/>
                <a:gd name="T17" fmla="*/ 63 h 63"/>
                <a:gd name="T18" fmla="*/ 27 w 81"/>
                <a:gd name="T19" fmla="*/ 56 h 63"/>
                <a:gd name="T20" fmla="*/ 18 w 81"/>
                <a:gd name="T21" fmla="*/ 56 h 63"/>
                <a:gd name="T22" fmla="*/ 18 w 81"/>
                <a:gd name="T23" fmla="*/ 56 h 63"/>
                <a:gd name="T24" fmla="*/ 9 w 81"/>
                <a:gd name="T25" fmla="*/ 49 h 63"/>
                <a:gd name="T26" fmla="*/ 9 w 81"/>
                <a:gd name="T27" fmla="*/ 49 h 63"/>
                <a:gd name="T28" fmla="*/ 0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0 w 81"/>
                <a:gd name="T37" fmla="*/ 14 h 63"/>
                <a:gd name="T38" fmla="*/ 9 w 81"/>
                <a:gd name="T39" fmla="*/ 14 h 63"/>
                <a:gd name="T40" fmla="*/ 9 w 81"/>
                <a:gd name="T41" fmla="*/ 7 h 63"/>
                <a:gd name="T42" fmla="*/ 18 w 81"/>
                <a:gd name="T43" fmla="*/ 7 h 63"/>
                <a:gd name="T44" fmla="*/ 18 w 81"/>
                <a:gd name="T45" fmla="*/ 0 h 63"/>
                <a:gd name="T46" fmla="*/ 27 w 81"/>
                <a:gd name="T47" fmla="*/ 0 h 63"/>
                <a:gd name="T48" fmla="*/ 45 w 81"/>
                <a:gd name="T49" fmla="*/ 0 h 63"/>
                <a:gd name="T50" fmla="*/ 45 w 81"/>
                <a:gd name="T51" fmla="*/ 0 h 63"/>
                <a:gd name="T52" fmla="*/ 54 w 81"/>
                <a:gd name="T53" fmla="*/ 0 h 63"/>
                <a:gd name="T54" fmla="*/ 63 w 81"/>
                <a:gd name="T55" fmla="*/ 7 h 63"/>
                <a:gd name="T56" fmla="*/ 63 w 81"/>
                <a:gd name="T57" fmla="*/ 7 h 63"/>
                <a:gd name="T58" fmla="*/ 72 w 81"/>
                <a:gd name="T59" fmla="*/ 14 h 63"/>
                <a:gd name="T60" fmla="*/ 72 w 81"/>
                <a:gd name="T61" fmla="*/ 14 h 63"/>
                <a:gd name="T62" fmla="*/ 72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72" y="49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45" y="63"/>
                  </a:lnTo>
                  <a:lnTo>
                    <a:pt x="2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9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6" name="Line 1504"/>
            <p:cNvSpPr>
              <a:spLocks noChangeShapeType="1"/>
            </p:cNvSpPr>
            <p:nvPr/>
          </p:nvSpPr>
          <p:spPr bwMode="auto">
            <a:xfrm flipV="1">
              <a:off x="3741" y="355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7" name="Line 1505"/>
            <p:cNvSpPr>
              <a:spLocks noChangeShapeType="1"/>
            </p:cNvSpPr>
            <p:nvPr/>
          </p:nvSpPr>
          <p:spPr bwMode="auto">
            <a:xfrm flipV="1">
              <a:off x="3741" y="3557"/>
              <a:ext cx="1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8" name="Line 1506"/>
            <p:cNvSpPr>
              <a:spLocks noChangeShapeType="1"/>
            </p:cNvSpPr>
            <p:nvPr/>
          </p:nvSpPr>
          <p:spPr bwMode="auto">
            <a:xfrm flipV="1">
              <a:off x="4524" y="3102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39" name="Freeform 1507"/>
            <p:cNvSpPr>
              <a:spLocks/>
            </p:cNvSpPr>
            <p:nvPr/>
          </p:nvSpPr>
          <p:spPr bwMode="auto">
            <a:xfrm>
              <a:off x="4101" y="327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0" name="Freeform 1508"/>
            <p:cNvSpPr>
              <a:spLocks/>
            </p:cNvSpPr>
            <p:nvPr/>
          </p:nvSpPr>
          <p:spPr bwMode="auto">
            <a:xfrm>
              <a:off x="4101" y="327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28 h 42"/>
                <a:gd name="T8" fmla="*/ 54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54 w 54"/>
                <a:gd name="T57" fmla="*/ 7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1" name="Freeform 1509"/>
            <p:cNvSpPr>
              <a:spLocks/>
            </p:cNvSpPr>
            <p:nvPr/>
          </p:nvSpPr>
          <p:spPr bwMode="auto">
            <a:xfrm>
              <a:off x="4101" y="327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35 h 42"/>
                <a:gd name="T6" fmla="*/ 45 w 54"/>
                <a:gd name="T7" fmla="*/ 35 h 42"/>
                <a:gd name="T8" fmla="*/ 36 w 54"/>
                <a:gd name="T9" fmla="*/ 35 h 42"/>
                <a:gd name="T10" fmla="*/ 36 w 54"/>
                <a:gd name="T11" fmla="*/ 42 h 42"/>
                <a:gd name="T12" fmla="*/ 27 w 54"/>
                <a:gd name="T13" fmla="*/ 42 h 42"/>
                <a:gd name="T14" fmla="*/ 18 w 54"/>
                <a:gd name="T15" fmla="*/ 35 h 42"/>
                <a:gd name="T16" fmla="*/ 9 w 54"/>
                <a:gd name="T17" fmla="*/ 35 h 42"/>
                <a:gd name="T18" fmla="*/ 9 w 54"/>
                <a:gd name="T19" fmla="*/ 28 h 42"/>
                <a:gd name="T20" fmla="*/ 0 w 54"/>
                <a:gd name="T21" fmla="*/ 28 h 42"/>
                <a:gd name="T22" fmla="*/ 0 w 54"/>
                <a:gd name="T23" fmla="*/ 21 h 42"/>
                <a:gd name="T24" fmla="*/ 0 w 54"/>
                <a:gd name="T25" fmla="*/ 14 h 42"/>
                <a:gd name="T26" fmla="*/ 9 w 54"/>
                <a:gd name="T27" fmla="*/ 7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54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2" name="Freeform 1510"/>
            <p:cNvSpPr>
              <a:spLocks/>
            </p:cNvSpPr>
            <p:nvPr/>
          </p:nvSpPr>
          <p:spPr bwMode="auto">
            <a:xfrm>
              <a:off x="4101" y="3277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54 w 54"/>
                <a:gd name="T7" fmla="*/ 28 h 42"/>
                <a:gd name="T8" fmla="*/ 54 w 54"/>
                <a:gd name="T9" fmla="*/ 35 h 42"/>
                <a:gd name="T10" fmla="*/ 45 w 54"/>
                <a:gd name="T11" fmla="*/ 35 h 42"/>
                <a:gd name="T12" fmla="*/ 36 w 54"/>
                <a:gd name="T13" fmla="*/ 35 h 42"/>
                <a:gd name="T14" fmla="*/ 36 w 54"/>
                <a:gd name="T15" fmla="*/ 42 h 42"/>
                <a:gd name="T16" fmla="*/ 27 w 54"/>
                <a:gd name="T17" fmla="*/ 42 h 42"/>
                <a:gd name="T18" fmla="*/ 27 w 54"/>
                <a:gd name="T19" fmla="*/ 42 h 42"/>
                <a:gd name="T20" fmla="*/ 18 w 54"/>
                <a:gd name="T21" fmla="*/ 35 h 42"/>
                <a:gd name="T22" fmla="*/ 18 w 54"/>
                <a:gd name="T23" fmla="*/ 35 h 42"/>
                <a:gd name="T24" fmla="*/ 9 w 54"/>
                <a:gd name="T25" fmla="*/ 35 h 42"/>
                <a:gd name="T26" fmla="*/ 9 w 54"/>
                <a:gd name="T27" fmla="*/ 28 h 42"/>
                <a:gd name="T28" fmla="*/ 9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14 h 42"/>
                <a:gd name="T36" fmla="*/ 9 w 54"/>
                <a:gd name="T37" fmla="*/ 7 h 42"/>
                <a:gd name="T38" fmla="*/ 9 w 54"/>
                <a:gd name="T39" fmla="*/ 7 h 42"/>
                <a:gd name="T40" fmla="*/ 9 w 54"/>
                <a:gd name="T41" fmla="*/ 7 h 42"/>
                <a:gd name="T42" fmla="*/ 18 w 54"/>
                <a:gd name="T43" fmla="*/ 0 h 42"/>
                <a:gd name="T44" fmla="*/ 18 w 54"/>
                <a:gd name="T45" fmla="*/ 0 h 42"/>
                <a:gd name="T46" fmla="*/ 27 w 54"/>
                <a:gd name="T47" fmla="*/ 0 h 42"/>
                <a:gd name="T48" fmla="*/ 27 w 54"/>
                <a:gd name="T49" fmla="*/ 0 h 42"/>
                <a:gd name="T50" fmla="*/ 36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54 w 54"/>
                <a:gd name="T57" fmla="*/ 7 h 42"/>
                <a:gd name="T58" fmla="*/ 54 w 54"/>
                <a:gd name="T59" fmla="*/ 7 h 42"/>
                <a:gd name="T60" fmla="*/ 54 w 54"/>
                <a:gd name="T61" fmla="*/ 7 h 42"/>
                <a:gd name="T62" fmla="*/ 54 w 54"/>
                <a:gd name="T63" fmla="*/ 14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35"/>
                  </a:lnTo>
                  <a:lnTo>
                    <a:pt x="45" y="35"/>
                  </a:lnTo>
                  <a:lnTo>
                    <a:pt x="36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9" y="35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3" name="Line 1511"/>
            <p:cNvSpPr>
              <a:spLocks noChangeShapeType="1"/>
            </p:cNvSpPr>
            <p:nvPr/>
          </p:nvSpPr>
          <p:spPr bwMode="auto">
            <a:xfrm flipH="1" flipV="1">
              <a:off x="3732" y="3319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4" name="Freeform 1512"/>
            <p:cNvSpPr>
              <a:spLocks/>
            </p:cNvSpPr>
            <p:nvPr/>
          </p:nvSpPr>
          <p:spPr bwMode="auto">
            <a:xfrm>
              <a:off x="3300" y="39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2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54 w 81"/>
                <a:gd name="T13" fmla="*/ 56 h 63"/>
                <a:gd name="T14" fmla="*/ 45 w 81"/>
                <a:gd name="T15" fmla="*/ 63 h 63"/>
                <a:gd name="T16" fmla="*/ 36 w 81"/>
                <a:gd name="T17" fmla="*/ 56 h 63"/>
                <a:gd name="T18" fmla="*/ 27 w 81"/>
                <a:gd name="T19" fmla="*/ 56 h 63"/>
                <a:gd name="T20" fmla="*/ 18 w 81"/>
                <a:gd name="T21" fmla="*/ 49 h 63"/>
                <a:gd name="T22" fmla="*/ 9 w 81"/>
                <a:gd name="T23" fmla="*/ 42 h 63"/>
                <a:gd name="T24" fmla="*/ 0 w 81"/>
                <a:gd name="T25" fmla="*/ 35 h 63"/>
                <a:gd name="T26" fmla="*/ 0 w 81"/>
                <a:gd name="T27" fmla="*/ 21 h 63"/>
                <a:gd name="T28" fmla="*/ 9 w 81"/>
                <a:gd name="T29" fmla="*/ 14 h 63"/>
                <a:gd name="T30" fmla="*/ 18 w 81"/>
                <a:gd name="T31" fmla="*/ 14 h 63"/>
                <a:gd name="T32" fmla="*/ 18 w 81"/>
                <a:gd name="T33" fmla="*/ 7 h 63"/>
                <a:gd name="T34" fmla="*/ 27 w 81"/>
                <a:gd name="T35" fmla="*/ 7 h 63"/>
                <a:gd name="T36" fmla="*/ 27 w 81"/>
                <a:gd name="T37" fmla="*/ 0 h 63"/>
                <a:gd name="T38" fmla="*/ 36 w 81"/>
                <a:gd name="T39" fmla="*/ 0 h 63"/>
                <a:gd name="T40" fmla="*/ 45 w 81"/>
                <a:gd name="T41" fmla="*/ 0 h 63"/>
                <a:gd name="T42" fmla="*/ 54 w 81"/>
                <a:gd name="T43" fmla="*/ 0 h 63"/>
                <a:gd name="T44" fmla="*/ 63 w 81"/>
                <a:gd name="T45" fmla="*/ 0 h 63"/>
                <a:gd name="T46" fmla="*/ 72 w 81"/>
                <a:gd name="T47" fmla="*/ 7 h 63"/>
                <a:gd name="T48" fmla="*/ 81 w 81"/>
                <a:gd name="T49" fmla="*/ 14 h 63"/>
                <a:gd name="T50" fmla="*/ 81 w 81"/>
                <a:gd name="T51" fmla="*/ 21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5" name="Freeform 1513"/>
            <p:cNvSpPr>
              <a:spLocks/>
            </p:cNvSpPr>
            <p:nvPr/>
          </p:nvSpPr>
          <p:spPr bwMode="auto">
            <a:xfrm>
              <a:off x="3300" y="3935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2 h 63"/>
                <a:gd name="T6" fmla="*/ 81 w 81"/>
                <a:gd name="T7" fmla="*/ 49 h 63"/>
                <a:gd name="T8" fmla="*/ 72 w 81"/>
                <a:gd name="T9" fmla="*/ 49 h 63"/>
                <a:gd name="T10" fmla="*/ 72 w 81"/>
                <a:gd name="T11" fmla="*/ 56 h 63"/>
                <a:gd name="T12" fmla="*/ 63 w 81"/>
                <a:gd name="T13" fmla="*/ 56 h 63"/>
                <a:gd name="T14" fmla="*/ 54 w 81"/>
                <a:gd name="T15" fmla="*/ 56 h 63"/>
                <a:gd name="T16" fmla="*/ 45 w 81"/>
                <a:gd name="T17" fmla="*/ 63 h 63"/>
                <a:gd name="T18" fmla="*/ 36 w 81"/>
                <a:gd name="T19" fmla="*/ 56 h 63"/>
                <a:gd name="T20" fmla="*/ 27 w 81"/>
                <a:gd name="T21" fmla="*/ 56 h 63"/>
                <a:gd name="T22" fmla="*/ 27 w 81"/>
                <a:gd name="T23" fmla="*/ 56 h 63"/>
                <a:gd name="T24" fmla="*/ 18 w 81"/>
                <a:gd name="T25" fmla="*/ 49 h 63"/>
                <a:gd name="T26" fmla="*/ 18 w 81"/>
                <a:gd name="T27" fmla="*/ 49 h 63"/>
                <a:gd name="T28" fmla="*/ 9 w 81"/>
                <a:gd name="T29" fmla="*/ 42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1 h 63"/>
                <a:gd name="T36" fmla="*/ 9 w 81"/>
                <a:gd name="T37" fmla="*/ 14 h 63"/>
                <a:gd name="T38" fmla="*/ 18 w 81"/>
                <a:gd name="T39" fmla="*/ 14 h 63"/>
                <a:gd name="T40" fmla="*/ 18 w 81"/>
                <a:gd name="T41" fmla="*/ 7 h 63"/>
                <a:gd name="T42" fmla="*/ 27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45 w 81"/>
                <a:gd name="T49" fmla="*/ 0 h 63"/>
                <a:gd name="T50" fmla="*/ 54 w 81"/>
                <a:gd name="T51" fmla="*/ 0 h 63"/>
                <a:gd name="T52" fmla="*/ 63 w 81"/>
                <a:gd name="T53" fmla="*/ 0 h 63"/>
                <a:gd name="T54" fmla="*/ 72 w 81"/>
                <a:gd name="T55" fmla="*/ 7 h 63"/>
                <a:gd name="T56" fmla="*/ 72 w 81"/>
                <a:gd name="T57" fmla="*/ 7 h 63"/>
                <a:gd name="T58" fmla="*/ 81 w 81"/>
                <a:gd name="T59" fmla="*/ 14 h 63"/>
                <a:gd name="T60" fmla="*/ 81 w 81"/>
                <a:gd name="T61" fmla="*/ 14 h 63"/>
                <a:gd name="T62" fmla="*/ 81 w 81"/>
                <a:gd name="T63" fmla="*/ 21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2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45" y="63"/>
                  </a:lnTo>
                  <a:lnTo>
                    <a:pt x="36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14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21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6" name="Line 1514"/>
            <p:cNvSpPr>
              <a:spLocks noChangeShapeType="1"/>
            </p:cNvSpPr>
            <p:nvPr/>
          </p:nvSpPr>
          <p:spPr bwMode="auto">
            <a:xfrm flipV="1">
              <a:off x="3345" y="3760"/>
              <a:ext cx="1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7" name="Freeform 1515"/>
            <p:cNvSpPr>
              <a:spLocks/>
            </p:cNvSpPr>
            <p:nvPr/>
          </p:nvSpPr>
          <p:spPr bwMode="auto">
            <a:xfrm>
              <a:off x="3318" y="371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45 w 54"/>
                <a:gd name="T5" fmla="*/ 35 h 42"/>
                <a:gd name="T6" fmla="*/ 36 w 54"/>
                <a:gd name="T7" fmla="*/ 42 h 42"/>
                <a:gd name="T8" fmla="*/ 27 w 54"/>
                <a:gd name="T9" fmla="*/ 42 h 42"/>
                <a:gd name="T10" fmla="*/ 18 w 54"/>
                <a:gd name="T11" fmla="*/ 42 h 42"/>
                <a:gd name="T12" fmla="*/ 9 w 54"/>
                <a:gd name="T13" fmla="*/ 35 h 42"/>
                <a:gd name="T14" fmla="*/ 0 w 54"/>
                <a:gd name="T15" fmla="*/ 35 h 42"/>
                <a:gd name="T16" fmla="*/ 0 w 54"/>
                <a:gd name="T17" fmla="*/ 28 h 42"/>
                <a:gd name="T18" fmla="*/ 0 w 54"/>
                <a:gd name="T19" fmla="*/ 21 h 42"/>
                <a:gd name="T20" fmla="*/ 0 w 54"/>
                <a:gd name="T21" fmla="*/ 14 h 42"/>
                <a:gd name="T22" fmla="*/ 0 w 54"/>
                <a:gd name="T23" fmla="*/ 7 h 42"/>
                <a:gd name="T24" fmla="*/ 9 w 54"/>
                <a:gd name="T25" fmla="*/ 7 h 42"/>
                <a:gd name="T26" fmla="*/ 9 w 54"/>
                <a:gd name="T27" fmla="*/ 0 h 42"/>
                <a:gd name="T28" fmla="*/ 18 w 54"/>
                <a:gd name="T29" fmla="*/ 0 h 42"/>
                <a:gd name="T30" fmla="*/ 27 w 54"/>
                <a:gd name="T31" fmla="*/ 0 h 42"/>
                <a:gd name="T32" fmla="*/ 36 w 54"/>
                <a:gd name="T33" fmla="*/ 0 h 42"/>
                <a:gd name="T34" fmla="*/ 45 w 54"/>
                <a:gd name="T35" fmla="*/ 0 h 42"/>
                <a:gd name="T36" fmla="*/ 45 w 54"/>
                <a:gd name="T37" fmla="*/ 7 h 42"/>
                <a:gd name="T38" fmla="*/ 54 w 54"/>
                <a:gd name="T39" fmla="*/ 14 h 42"/>
                <a:gd name="T40" fmla="*/ 54 w 54"/>
                <a:gd name="T41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8" name="Freeform 1516"/>
            <p:cNvSpPr>
              <a:spLocks/>
            </p:cNvSpPr>
            <p:nvPr/>
          </p:nvSpPr>
          <p:spPr bwMode="auto">
            <a:xfrm>
              <a:off x="3318" y="3718"/>
              <a:ext cx="54" cy="42"/>
            </a:xfrm>
            <a:custGeom>
              <a:avLst/>
              <a:gdLst>
                <a:gd name="T0" fmla="*/ 54 w 54"/>
                <a:gd name="T1" fmla="*/ 21 h 42"/>
                <a:gd name="T2" fmla="*/ 54 w 54"/>
                <a:gd name="T3" fmla="*/ 28 h 42"/>
                <a:gd name="T4" fmla="*/ 54 w 54"/>
                <a:gd name="T5" fmla="*/ 28 h 42"/>
                <a:gd name="T6" fmla="*/ 45 w 54"/>
                <a:gd name="T7" fmla="*/ 35 h 42"/>
                <a:gd name="T8" fmla="*/ 45 w 54"/>
                <a:gd name="T9" fmla="*/ 35 h 42"/>
                <a:gd name="T10" fmla="*/ 45 w 54"/>
                <a:gd name="T11" fmla="*/ 35 h 42"/>
                <a:gd name="T12" fmla="*/ 36 w 54"/>
                <a:gd name="T13" fmla="*/ 42 h 42"/>
                <a:gd name="T14" fmla="*/ 27 w 54"/>
                <a:gd name="T15" fmla="*/ 42 h 42"/>
                <a:gd name="T16" fmla="*/ 27 w 54"/>
                <a:gd name="T17" fmla="*/ 42 h 42"/>
                <a:gd name="T18" fmla="*/ 18 w 54"/>
                <a:gd name="T19" fmla="*/ 42 h 42"/>
                <a:gd name="T20" fmla="*/ 18 w 54"/>
                <a:gd name="T21" fmla="*/ 42 h 42"/>
                <a:gd name="T22" fmla="*/ 9 w 54"/>
                <a:gd name="T23" fmla="*/ 35 h 42"/>
                <a:gd name="T24" fmla="*/ 9 w 54"/>
                <a:gd name="T25" fmla="*/ 35 h 42"/>
                <a:gd name="T26" fmla="*/ 0 w 54"/>
                <a:gd name="T27" fmla="*/ 35 h 42"/>
                <a:gd name="T28" fmla="*/ 0 w 54"/>
                <a:gd name="T29" fmla="*/ 28 h 42"/>
                <a:gd name="T30" fmla="*/ 0 w 54"/>
                <a:gd name="T31" fmla="*/ 28 h 42"/>
                <a:gd name="T32" fmla="*/ 0 w 54"/>
                <a:gd name="T33" fmla="*/ 21 h 42"/>
                <a:gd name="T34" fmla="*/ 0 w 54"/>
                <a:gd name="T35" fmla="*/ 21 h 42"/>
                <a:gd name="T36" fmla="*/ 0 w 54"/>
                <a:gd name="T37" fmla="*/ 14 h 42"/>
                <a:gd name="T38" fmla="*/ 0 w 54"/>
                <a:gd name="T39" fmla="*/ 7 h 42"/>
                <a:gd name="T40" fmla="*/ 9 w 54"/>
                <a:gd name="T41" fmla="*/ 7 h 42"/>
                <a:gd name="T42" fmla="*/ 9 w 54"/>
                <a:gd name="T43" fmla="*/ 0 h 42"/>
                <a:gd name="T44" fmla="*/ 18 w 54"/>
                <a:gd name="T45" fmla="*/ 0 h 42"/>
                <a:gd name="T46" fmla="*/ 18 w 54"/>
                <a:gd name="T47" fmla="*/ 0 h 42"/>
                <a:gd name="T48" fmla="*/ 27 w 54"/>
                <a:gd name="T49" fmla="*/ 0 h 42"/>
                <a:gd name="T50" fmla="*/ 27 w 54"/>
                <a:gd name="T51" fmla="*/ 0 h 42"/>
                <a:gd name="T52" fmla="*/ 36 w 54"/>
                <a:gd name="T53" fmla="*/ 0 h 42"/>
                <a:gd name="T54" fmla="*/ 45 w 54"/>
                <a:gd name="T55" fmla="*/ 0 h 42"/>
                <a:gd name="T56" fmla="*/ 45 w 54"/>
                <a:gd name="T57" fmla="*/ 7 h 42"/>
                <a:gd name="T58" fmla="*/ 45 w 54"/>
                <a:gd name="T59" fmla="*/ 7 h 42"/>
                <a:gd name="T60" fmla="*/ 54 w 54"/>
                <a:gd name="T61" fmla="*/ 14 h 42"/>
                <a:gd name="T62" fmla="*/ 54 w 54"/>
                <a:gd name="T63" fmla="*/ 21 h 42"/>
                <a:gd name="T64" fmla="*/ 54 w 54"/>
                <a:gd name="T65" fmla="*/ 21 h 42"/>
                <a:gd name="T66" fmla="*/ 54 w 54"/>
                <a:gd name="T67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42">
                  <a:moveTo>
                    <a:pt x="54" y="2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3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4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49" name="Line 1517"/>
            <p:cNvSpPr>
              <a:spLocks noChangeShapeType="1"/>
            </p:cNvSpPr>
            <p:nvPr/>
          </p:nvSpPr>
          <p:spPr bwMode="auto">
            <a:xfrm flipH="1" flipV="1">
              <a:off x="3336" y="3543"/>
              <a:ext cx="9" cy="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50" name="Freeform 1518"/>
            <p:cNvSpPr>
              <a:spLocks/>
            </p:cNvSpPr>
            <p:nvPr/>
          </p:nvSpPr>
          <p:spPr bwMode="auto">
            <a:xfrm>
              <a:off x="3300" y="348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49 h 63"/>
                <a:gd name="T4" fmla="*/ 72 w 81"/>
                <a:gd name="T5" fmla="*/ 49 h 63"/>
                <a:gd name="T6" fmla="*/ 72 w 81"/>
                <a:gd name="T7" fmla="*/ 56 h 63"/>
                <a:gd name="T8" fmla="*/ 63 w 81"/>
                <a:gd name="T9" fmla="*/ 56 h 63"/>
                <a:gd name="T10" fmla="*/ 63 w 81"/>
                <a:gd name="T11" fmla="*/ 63 h 63"/>
                <a:gd name="T12" fmla="*/ 45 w 81"/>
                <a:gd name="T13" fmla="*/ 63 h 63"/>
                <a:gd name="T14" fmla="*/ 36 w 81"/>
                <a:gd name="T15" fmla="*/ 63 h 63"/>
                <a:gd name="T16" fmla="*/ 27 w 81"/>
                <a:gd name="T17" fmla="*/ 63 h 63"/>
                <a:gd name="T18" fmla="*/ 18 w 81"/>
                <a:gd name="T19" fmla="*/ 56 h 63"/>
                <a:gd name="T20" fmla="*/ 9 w 81"/>
                <a:gd name="T21" fmla="*/ 49 h 63"/>
                <a:gd name="T22" fmla="*/ 0 w 81"/>
                <a:gd name="T23" fmla="*/ 49 h 63"/>
                <a:gd name="T24" fmla="*/ 0 w 81"/>
                <a:gd name="T25" fmla="*/ 35 h 63"/>
                <a:gd name="T26" fmla="*/ 0 w 81"/>
                <a:gd name="T27" fmla="*/ 28 h 63"/>
                <a:gd name="T28" fmla="*/ 0 w 81"/>
                <a:gd name="T29" fmla="*/ 21 h 63"/>
                <a:gd name="T30" fmla="*/ 9 w 81"/>
                <a:gd name="T31" fmla="*/ 14 h 63"/>
                <a:gd name="T32" fmla="*/ 18 w 81"/>
                <a:gd name="T33" fmla="*/ 7 h 63"/>
                <a:gd name="T34" fmla="*/ 27 w 81"/>
                <a:gd name="T35" fmla="*/ 0 h 63"/>
                <a:gd name="T36" fmla="*/ 36 w 81"/>
                <a:gd name="T37" fmla="*/ 0 h 63"/>
                <a:gd name="T38" fmla="*/ 45 w 81"/>
                <a:gd name="T39" fmla="*/ 0 h 63"/>
                <a:gd name="T40" fmla="*/ 63 w 81"/>
                <a:gd name="T41" fmla="*/ 0 h 63"/>
                <a:gd name="T42" fmla="*/ 63 w 81"/>
                <a:gd name="T43" fmla="*/ 7 h 63"/>
                <a:gd name="T44" fmla="*/ 72 w 81"/>
                <a:gd name="T45" fmla="*/ 7 h 63"/>
                <a:gd name="T46" fmla="*/ 72 w 81"/>
                <a:gd name="T47" fmla="*/ 14 h 63"/>
                <a:gd name="T48" fmla="*/ 81 w 81"/>
                <a:gd name="T49" fmla="*/ 21 h 63"/>
                <a:gd name="T50" fmla="*/ 81 w 81"/>
                <a:gd name="T51" fmla="*/ 28 h 63"/>
                <a:gd name="T52" fmla="*/ 81 w 81"/>
                <a:gd name="T53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51" name="Freeform 1519"/>
            <p:cNvSpPr>
              <a:spLocks/>
            </p:cNvSpPr>
            <p:nvPr/>
          </p:nvSpPr>
          <p:spPr bwMode="auto">
            <a:xfrm>
              <a:off x="3300" y="3480"/>
              <a:ext cx="81" cy="63"/>
            </a:xfrm>
            <a:custGeom>
              <a:avLst/>
              <a:gdLst>
                <a:gd name="T0" fmla="*/ 81 w 81"/>
                <a:gd name="T1" fmla="*/ 35 h 63"/>
                <a:gd name="T2" fmla="*/ 81 w 81"/>
                <a:gd name="T3" fmla="*/ 35 h 63"/>
                <a:gd name="T4" fmla="*/ 81 w 81"/>
                <a:gd name="T5" fmla="*/ 49 h 63"/>
                <a:gd name="T6" fmla="*/ 72 w 81"/>
                <a:gd name="T7" fmla="*/ 49 h 63"/>
                <a:gd name="T8" fmla="*/ 72 w 81"/>
                <a:gd name="T9" fmla="*/ 56 h 63"/>
                <a:gd name="T10" fmla="*/ 63 w 81"/>
                <a:gd name="T11" fmla="*/ 56 h 63"/>
                <a:gd name="T12" fmla="*/ 63 w 81"/>
                <a:gd name="T13" fmla="*/ 63 h 63"/>
                <a:gd name="T14" fmla="*/ 45 w 81"/>
                <a:gd name="T15" fmla="*/ 63 h 63"/>
                <a:gd name="T16" fmla="*/ 36 w 81"/>
                <a:gd name="T17" fmla="*/ 63 h 63"/>
                <a:gd name="T18" fmla="*/ 36 w 81"/>
                <a:gd name="T19" fmla="*/ 63 h 63"/>
                <a:gd name="T20" fmla="*/ 27 w 81"/>
                <a:gd name="T21" fmla="*/ 63 h 63"/>
                <a:gd name="T22" fmla="*/ 18 w 81"/>
                <a:gd name="T23" fmla="*/ 56 h 63"/>
                <a:gd name="T24" fmla="*/ 18 w 81"/>
                <a:gd name="T25" fmla="*/ 56 h 63"/>
                <a:gd name="T26" fmla="*/ 9 w 81"/>
                <a:gd name="T27" fmla="*/ 49 h 63"/>
                <a:gd name="T28" fmla="*/ 0 w 81"/>
                <a:gd name="T29" fmla="*/ 49 h 63"/>
                <a:gd name="T30" fmla="*/ 0 w 81"/>
                <a:gd name="T31" fmla="*/ 35 h 63"/>
                <a:gd name="T32" fmla="*/ 0 w 81"/>
                <a:gd name="T33" fmla="*/ 35 h 63"/>
                <a:gd name="T34" fmla="*/ 0 w 81"/>
                <a:gd name="T35" fmla="*/ 28 h 63"/>
                <a:gd name="T36" fmla="*/ 0 w 81"/>
                <a:gd name="T37" fmla="*/ 21 h 63"/>
                <a:gd name="T38" fmla="*/ 9 w 81"/>
                <a:gd name="T39" fmla="*/ 14 h 63"/>
                <a:gd name="T40" fmla="*/ 18 w 81"/>
                <a:gd name="T41" fmla="*/ 7 h 63"/>
                <a:gd name="T42" fmla="*/ 18 w 81"/>
                <a:gd name="T43" fmla="*/ 7 h 63"/>
                <a:gd name="T44" fmla="*/ 27 w 81"/>
                <a:gd name="T45" fmla="*/ 0 h 63"/>
                <a:gd name="T46" fmla="*/ 36 w 81"/>
                <a:gd name="T47" fmla="*/ 0 h 63"/>
                <a:gd name="T48" fmla="*/ 36 w 81"/>
                <a:gd name="T49" fmla="*/ 0 h 63"/>
                <a:gd name="T50" fmla="*/ 45 w 81"/>
                <a:gd name="T51" fmla="*/ 0 h 63"/>
                <a:gd name="T52" fmla="*/ 63 w 81"/>
                <a:gd name="T53" fmla="*/ 0 h 63"/>
                <a:gd name="T54" fmla="*/ 63 w 81"/>
                <a:gd name="T55" fmla="*/ 7 h 63"/>
                <a:gd name="T56" fmla="*/ 72 w 81"/>
                <a:gd name="T57" fmla="*/ 7 h 63"/>
                <a:gd name="T58" fmla="*/ 72 w 81"/>
                <a:gd name="T59" fmla="*/ 14 h 63"/>
                <a:gd name="T60" fmla="*/ 81 w 81"/>
                <a:gd name="T61" fmla="*/ 21 h 63"/>
                <a:gd name="T62" fmla="*/ 81 w 81"/>
                <a:gd name="T63" fmla="*/ 28 h 63"/>
                <a:gd name="T64" fmla="*/ 81 w 81"/>
                <a:gd name="T65" fmla="*/ 35 h 63"/>
                <a:gd name="T66" fmla="*/ 81 w 81"/>
                <a:gd name="T67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63">
                  <a:moveTo>
                    <a:pt x="81" y="35"/>
                  </a:moveTo>
                  <a:lnTo>
                    <a:pt x="81" y="35"/>
                  </a:lnTo>
                  <a:lnTo>
                    <a:pt x="81" y="49"/>
                  </a:lnTo>
                  <a:lnTo>
                    <a:pt x="72" y="49"/>
                  </a:lnTo>
                  <a:lnTo>
                    <a:pt x="72" y="56"/>
                  </a:lnTo>
                  <a:lnTo>
                    <a:pt x="63" y="56"/>
                  </a:lnTo>
                  <a:lnTo>
                    <a:pt x="63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9" y="14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72" y="7"/>
                  </a:lnTo>
                  <a:lnTo>
                    <a:pt x="72" y="14"/>
                  </a:lnTo>
                  <a:lnTo>
                    <a:pt x="81" y="21"/>
                  </a:lnTo>
                  <a:lnTo>
                    <a:pt x="81" y="28"/>
                  </a:lnTo>
                  <a:lnTo>
                    <a:pt x="81" y="35"/>
                  </a:lnTo>
                  <a:lnTo>
                    <a:pt x="81" y="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9552" name="Freeform 1520"/>
            <p:cNvSpPr>
              <a:spLocks/>
            </p:cNvSpPr>
            <p:nvPr/>
          </p:nvSpPr>
          <p:spPr bwMode="auto">
            <a:xfrm>
              <a:off x="4488" y="3039"/>
              <a:ext cx="72" cy="63"/>
            </a:xfrm>
            <a:custGeom>
              <a:avLst/>
              <a:gdLst>
                <a:gd name="T0" fmla="*/ 72 w 72"/>
                <a:gd name="T1" fmla="*/ 28 h 63"/>
                <a:gd name="T2" fmla="*/ 72 w 72"/>
                <a:gd name="T3" fmla="*/ 35 h 63"/>
                <a:gd name="T4" fmla="*/ 72 w 72"/>
                <a:gd name="T5" fmla="*/ 42 h 63"/>
                <a:gd name="T6" fmla="*/ 63 w 72"/>
                <a:gd name="T7" fmla="*/ 49 h 63"/>
                <a:gd name="T8" fmla="*/ 63 w 72"/>
                <a:gd name="T9" fmla="*/ 56 h 63"/>
                <a:gd name="T10" fmla="*/ 54 w 72"/>
                <a:gd name="T11" fmla="*/ 56 h 63"/>
                <a:gd name="T12" fmla="*/ 54 w 72"/>
                <a:gd name="T13" fmla="*/ 63 h 63"/>
                <a:gd name="T14" fmla="*/ 45 w 72"/>
                <a:gd name="T15" fmla="*/ 63 h 63"/>
                <a:gd name="T16" fmla="*/ 36 w 72"/>
                <a:gd name="T17" fmla="*/ 63 h 63"/>
                <a:gd name="T18" fmla="*/ 27 w 72"/>
                <a:gd name="T19" fmla="*/ 63 h 63"/>
                <a:gd name="T20" fmla="*/ 18 w 72"/>
                <a:gd name="T21" fmla="*/ 63 h 63"/>
                <a:gd name="T22" fmla="*/ 9 w 72"/>
                <a:gd name="T23" fmla="*/ 56 h 63"/>
                <a:gd name="T24" fmla="*/ 0 w 72"/>
                <a:gd name="T25" fmla="*/ 49 h 63"/>
                <a:gd name="T26" fmla="*/ 0 w 72"/>
                <a:gd name="T27" fmla="*/ 42 h 63"/>
                <a:gd name="T28" fmla="*/ 0 w 72"/>
                <a:gd name="T29" fmla="*/ 35 h 63"/>
                <a:gd name="T30" fmla="*/ 0 w 72"/>
                <a:gd name="T31" fmla="*/ 28 h 63"/>
                <a:gd name="T32" fmla="*/ 0 w 72"/>
                <a:gd name="T33" fmla="*/ 21 h 63"/>
                <a:gd name="T34" fmla="*/ 0 w 72"/>
                <a:gd name="T35" fmla="*/ 14 h 63"/>
                <a:gd name="T36" fmla="*/ 9 w 72"/>
                <a:gd name="T37" fmla="*/ 7 h 63"/>
                <a:gd name="T38" fmla="*/ 18 w 72"/>
                <a:gd name="T39" fmla="*/ 0 h 63"/>
                <a:gd name="T40" fmla="*/ 27 w 72"/>
                <a:gd name="T41" fmla="*/ 0 h 63"/>
                <a:gd name="T42" fmla="*/ 36 w 72"/>
                <a:gd name="T43" fmla="*/ 0 h 63"/>
                <a:gd name="T44" fmla="*/ 45 w 72"/>
                <a:gd name="T45" fmla="*/ 0 h 63"/>
                <a:gd name="T46" fmla="*/ 54 w 72"/>
                <a:gd name="T47" fmla="*/ 0 h 63"/>
                <a:gd name="T48" fmla="*/ 54 w 72"/>
                <a:gd name="T49" fmla="*/ 7 h 63"/>
                <a:gd name="T50" fmla="*/ 63 w 72"/>
                <a:gd name="T51" fmla="*/ 7 h 63"/>
                <a:gd name="T52" fmla="*/ 63 w 72"/>
                <a:gd name="T53" fmla="*/ 14 h 63"/>
                <a:gd name="T54" fmla="*/ 72 w 72"/>
                <a:gd name="T55" fmla="*/ 21 h 63"/>
                <a:gd name="T56" fmla="*/ 72 w 72"/>
                <a:gd name="T57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63">
                  <a:moveTo>
                    <a:pt x="72" y="28"/>
                  </a:moveTo>
                  <a:lnTo>
                    <a:pt x="72" y="35"/>
                  </a:lnTo>
                  <a:lnTo>
                    <a:pt x="72" y="42"/>
                  </a:lnTo>
                  <a:lnTo>
                    <a:pt x="63" y="49"/>
                  </a:lnTo>
                  <a:lnTo>
                    <a:pt x="63" y="56"/>
                  </a:lnTo>
                  <a:lnTo>
                    <a:pt x="54" y="56"/>
                  </a:lnTo>
                  <a:lnTo>
                    <a:pt x="54" y="63"/>
                  </a:lnTo>
                  <a:lnTo>
                    <a:pt x="45" y="63"/>
                  </a:lnTo>
                  <a:lnTo>
                    <a:pt x="36" y="63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9" y="56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9" y="7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63" y="14"/>
                  </a:lnTo>
                  <a:lnTo>
                    <a:pt x="72" y="21"/>
                  </a:lnTo>
                  <a:lnTo>
                    <a:pt x="72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09553" name="Text Box 1521"/>
          <p:cNvSpPr txBox="1">
            <a:spLocks noChangeArrowheads="1"/>
          </p:cNvSpPr>
          <p:nvPr/>
        </p:nvSpPr>
        <p:spPr bwMode="auto">
          <a:xfrm>
            <a:off x="369888" y="2714625"/>
            <a:ext cx="1627187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00" baseline="0" dirty="0">
                <a:latin typeface="Times New Roman" pitchFamily="18" charset="0"/>
              </a:rPr>
              <a:t>Mg</a:t>
            </a:r>
            <a:r>
              <a:rPr lang="en-US" sz="1900" baseline="-25000" dirty="0">
                <a:latin typeface="Times New Roman" pitchFamily="18" charset="0"/>
              </a:rPr>
              <a:t>3</a:t>
            </a:r>
            <a:r>
              <a:rPr lang="en-US" sz="1900" baseline="0" dirty="0">
                <a:latin typeface="Times New Roman" pitchFamily="18" charset="0"/>
              </a:rPr>
              <a:t>V</a:t>
            </a:r>
            <a:r>
              <a:rPr lang="en-US" sz="1900" baseline="-25000" dirty="0">
                <a:latin typeface="Times New Roman" pitchFamily="18" charset="0"/>
              </a:rPr>
              <a:t>2</a:t>
            </a:r>
            <a:r>
              <a:rPr lang="en-US" sz="1900" baseline="0" dirty="0">
                <a:latin typeface="Times New Roman" pitchFamily="18" charset="0"/>
              </a:rPr>
              <a:t>O</a:t>
            </a:r>
            <a:r>
              <a:rPr lang="en-US" sz="1900" baseline="-25000" dirty="0">
                <a:latin typeface="Times New Roman" pitchFamily="18" charset="0"/>
              </a:rPr>
              <a:t>8</a:t>
            </a:r>
            <a:r>
              <a:rPr lang="en-US" sz="1900" baseline="0" dirty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1900" baseline="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900" baseline="0" dirty="0">
              <a:latin typeface="Times New Roman" pitchFamily="18" charset="0"/>
            </a:endParaRPr>
          </a:p>
        </p:txBody>
      </p:sp>
      <p:sp>
        <p:nvSpPr>
          <p:cNvPr id="1709554" name="Text Box 1522"/>
          <p:cNvSpPr txBox="1">
            <a:spLocks noChangeArrowheads="1"/>
          </p:cNvSpPr>
          <p:nvPr/>
        </p:nvSpPr>
        <p:spPr bwMode="auto">
          <a:xfrm>
            <a:off x="369888" y="4357688"/>
            <a:ext cx="16271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900" baseline="0" dirty="0">
                <a:latin typeface="Times New Roman" pitchFamily="18" charset="0"/>
              </a:rPr>
              <a:t>Mg</a:t>
            </a:r>
            <a:r>
              <a:rPr lang="en-US" sz="1900" baseline="-25000" dirty="0">
                <a:latin typeface="Times New Roman" pitchFamily="18" charset="0"/>
              </a:rPr>
              <a:t>3</a:t>
            </a:r>
            <a:r>
              <a:rPr lang="en-US" sz="1900" baseline="0" dirty="0">
                <a:latin typeface="Times New Roman" pitchFamily="18" charset="0"/>
              </a:rPr>
              <a:t>V</a:t>
            </a:r>
            <a:r>
              <a:rPr lang="en-US" sz="1900" baseline="-25000" dirty="0">
                <a:latin typeface="Times New Roman" pitchFamily="18" charset="0"/>
              </a:rPr>
              <a:t>2</a:t>
            </a:r>
            <a:r>
              <a:rPr lang="en-US" sz="1900" baseline="0" dirty="0">
                <a:latin typeface="Times New Roman" pitchFamily="18" charset="0"/>
              </a:rPr>
              <a:t>O</a:t>
            </a:r>
            <a:r>
              <a:rPr lang="en-US" sz="1900" baseline="-25000" dirty="0">
                <a:latin typeface="Times New Roman" pitchFamily="18" charset="0"/>
              </a:rPr>
              <a:t>6</a:t>
            </a:r>
            <a:r>
              <a:rPr lang="en-US" sz="1900" baseline="0" dirty="0">
                <a:latin typeface="Times New Roman" pitchFamily="18" charset="0"/>
              </a:rPr>
              <a:t> </a:t>
            </a:r>
          </a:p>
        </p:txBody>
      </p:sp>
      <p:sp>
        <p:nvSpPr>
          <p:cNvPr id="1709555" name="Text Box 1523"/>
          <p:cNvSpPr txBox="1">
            <a:spLocks noChangeArrowheads="1"/>
          </p:cNvSpPr>
          <p:nvPr/>
        </p:nvSpPr>
        <p:spPr bwMode="auto">
          <a:xfrm>
            <a:off x="3328988" y="5502275"/>
            <a:ext cx="665162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aseline="0" dirty="0">
                <a:latin typeface="Times New Roman" pitchFamily="18" charset="0"/>
              </a:rPr>
              <a:t>[011]</a:t>
            </a:r>
          </a:p>
        </p:txBody>
      </p:sp>
      <p:sp>
        <p:nvSpPr>
          <p:cNvPr id="1709556" name="Text Box 1524"/>
          <p:cNvSpPr txBox="1">
            <a:spLocks noChangeArrowheads="1"/>
          </p:cNvSpPr>
          <p:nvPr/>
        </p:nvSpPr>
        <p:spPr bwMode="auto">
          <a:xfrm>
            <a:off x="3328988" y="3833813"/>
            <a:ext cx="665162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aseline="0" dirty="0">
                <a:latin typeface="Times New Roman" pitchFamily="18" charset="0"/>
              </a:rPr>
              <a:t>[100]</a:t>
            </a:r>
          </a:p>
        </p:txBody>
      </p:sp>
      <p:sp>
        <p:nvSpPr>
          <p:cNvPr id="1709557" name="Line 1525"/>
          <p:cNvSpPr>
            <a:spLocks noChangeShapeType="1"/>
          </p:cNvSpPr>
          <p:nvPr/>
        </p:nvSpPr>
        <p:spPr bwMode="auto">
          <a:xfrm>
            <a:off x="877888" y="3429000"/>
            <a:ext cx="0" cy="714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09558" name="Text Box 1526"/>
          <p:cNvSpPr txBox="1">
            <a:spLocks noChangeArrowheads="1"/>
          </p:cNvSpPr>
          <p:nvPr/>
        </p:nvSpPr>
        <p:spPr bwMode="auto">
          <a:xfrm>
            <a:off x="74613" y="3448050"/>
            <a:ext cx="887412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35" tIns="43717" rIns="87435" bIns="43717">
            <a:spAutoFit/>
          </a:bodyPr>
          <a:lstStyle>
            <a:lvl1pPr defTabSz="874713"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4713">
              <a:defRPr>
                <a:solidFill>
                  <a:schemeClr val="tx1"/>
                </a:solidFill>
                <a:latin typeface="Arial" charset="0"/>
              </a:defRPr>
            </a:lvl2pPr>
            <a:lvl3pPr marL="874713" defTabSz="874713">
              <a:defRPr>
                <a:solidFill>
                  <a:schemeClr val="tx1"/>
                </a:solidFill>
                <a:latin typeface="Arial" charset="0"/>
              </a:defRPr>
            </a:lvl3pPr>
            <a:lvl4pPr marL="1311275" defTabSz="874713">
              <a:defRPr>
                <a:solidFill>
                  <a:schemeClr val="tx1"/>
                </a:solidFill>
                <a:latin typeface="Arial" charset="0"/>
              </a:defRPr>
            </a:lvl4pPr>
            <a:lvl5pPr marL="1749425" defTabSz="874713">
              <a:defRPr>
                <a:solidFill>
                  <a:schemeClr val="tx1"/>
                </a:solidFill>
                <a:latin typeface="Arial" charset="0"/>
              </a:defRPr>
            </a:lvl5pPr>
            <a:lvl6pPr marL="22066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638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210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8225" defTabSz="874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500" baseline="0" dirty="0">
                <a:latin typeface="Times New Roman" pitchFamily="18" charset="0"/>
              </a:rPr>
              <a:t>H</a:t>
            </a:r>
            <a:r>
              <a:rPr lang="en-US" sz="1500" baseline="-25000" dirty="0">
                <a:latin typeface="Times New Roman" pitchFamily="18" charset="0"/>
              </a:rPr>
              <a:t>2</a:t>
            </a:r>
            <a:r>
              <a:rPr lang="en-US" sz="1500" baseline="0" dirty="0">
                <a:latin typeface="Times New Roman" pitchFamily="18" charset="0"/>
              </a:rPr>
              <a:t> / propane</a:t>
            </a:r>
          </a:p>
        </p:txBody>
      </p:sp>
      <p:sp>
        <p:nvSpPr>
          <p:cNvPr id="1709559" name="Text Box 1527"/>
          <p:cNvSpPr txBox="1">
            <a:spLocks noChangeArrowheads="1"/>
          </p:cNvSpPr>
          <p:nvPr/>
        </p:nvSpPr>
        <p:spPr bwMode="auto">
          <a:xfrm>
            <a:off x="298450" y="1516063"/>
            <a:ext cx="8547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b="1" baseline="0" dirty="0">
              <a:latin typeface="Arial" charset="0"/>
            </a:endParaRPr>
          </a:p>
          <a:p>
            <a:pPr eaLnBrk="1" hangingPunct="1"/>
            <a:r>
              <a:rPr lang="en-US" sz="1800" b="1" baseline="0" dirty="0">
                <a:latin typeface="Arial" charset="0"/>
              </a:rPr>
              <a:t>Overall Objective:</a:t>
            </a:r>
            <a:r>
              <a:rPr lang="en-US" sz="1800" baseline="0" dirty="0">
                <a:latin typeface="Arial" charset="0"/>
              </a:rPr>
              <a:t> To characterize and identify the active site(s) for oxidative dehydrogenation; reductive addition and oxidative elimination.</a:t>
            </a:r>
          </a:p>
        </p:txBody>
      </p:sp>
    </p:spTree>
    <p:extLst>
      <p:ext uri="{BB962C8B-B14F-4D97-AF65-F5344CB8AC3E}">
        <p14:creationId xmlns:p14="http://schemas.microsoft.com/office/powerpoint/2010/main" val="3769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507195"/>
              </p:ext>
            </p:extLst>
          </p:nvPr>
        </p:nvGraphicFramePr>
        <p:xfrm>
          <a:off x="2655716" y="2292313"/>
          <a:ext cx="68407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sp>
        <p:nvSpPr>
          <p:cNvPr id="12" name="TextBox 11"/>
          <p:cNvSpPr txBox="1"/>
          <p:nvPr/>
        </p:nvSpPr>
        <p:spPr>
          <a:xfrm>
            <a:off x="389325" y="6287151"/>
            <a:ext cx="663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Not for the faint hearted....</a:t>
            </a:r>
            <a:endParaRPr lang="en-US" baseline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040703" y="1816817"/>
            <a:ext cx="1714881" cy="338554"/>
            <a:chOff x="4040703" y="1816817"/>
            <a:chExt cx="1714881" cy="338554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V="1">
              <a:off x="4223657" y="2133600"/>
              <a:ext cx="827314" cy="14514"/>
            </a:xfrm>
            <a:prstGeom prst="straightConnector1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4040703" y="1816817"/>
              <a:ext cx="1714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Bulk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439" y="2437718"/>
            <a:ext cx="3877264" cy="3887043"/>
            <a:chOff x="163439" y="2437718"/>
            <a:chExt cx="3877264" cy="3887043"/>
          </a:xfrm>
        </p:grpSpPr>
        <p:grpSp>
          <p:nvGrpSpPr>
            <p:cNvPr id="19" name="Group 18"/>
            <p:cNvGrpSpPr/>
            <p:nvPr/>
          </p:nvGrpSpPr>
          <p:grpSpPr>
            <a:xfrm>
              <a:off x="163439" y="2437718"/>
              <a:ext cx="3877264" cy="3887043"/>
              <a:chOff x="624120" y="3521257"/>
              <a:chExt cx="2641588" cy="3123500"/>
            </a:xfrm>
          </p:grpSpPr>
          <p:pic>
            <p:nvPicPr>
              <p:cNvPr id="21" name="Picture 43" descr="C:\Users\lin\Desktop\largecrop.tif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4422" r="62355" b="25717"/>
              <a:stretch/>
            </p:blipFill>
            <p:spPr bwMode="auto">
              <a:xfrm>
                <a:off x="624120" y="3521257"/>
                <a:ext cx="2194560" cy="2652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778017" y="3767190"/>
                <a:ext cx="866815" cy="420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alibri" pitchFamily="34" charset="0"/>
                  </a:rPr>
                  <a:t>1nm</a:t>
                </a:r>
              </a:p>
            </p:txBody>
          </p:sp>
          <p:cxnSp>
            <p:nvCxnSpPr>
              <p:cNvPr id="23" name="Straight Connector 10"/>
              <p:cNvCxnSpPr/>
              <p:nvPr/>
            </p:nvCxnSpPr>
            <p:spPr>
              <a:xfrm rot="5400000">
                <a:off x="1107048" y="3750042"/>
                <a:ext cx="0" cy="612775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943428" y="6183092"/>
                <a:ext cx="2322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SrO surface</a:t>
                </a:r>
                <a:endParaRPr lang="en-US" baseline="0" dirty="0"/>
              </a:p>
            </p:txBody>
          </p:sp>
        </p:grpSp>
        <p:pic>
          <p:nvPicPr>
            <p:cNvPr id="20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1911" r="63232" b="49934"/>
            <a:stretch/>
          </p:blipFill>
          <p:spPr bwMode="auto">
            <a:xfrm rot="16200000">
              <a:off x="605316" y="3621007"/>
              <a:ext cx="2252544" cy="83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9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816" y="6313717"/>
            <a:ext cx="72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Precision good enough – functional matters!</a:t>
            </a:r>
            <a:endParaRPr lang="en-US" baseline="0" dirty="0"/>
          </a:p>
        </p:txBody>
      </p:sp>
      <p:graphicFrame>
        <p:nvGraphicFramePr>
          <p:cNvPr id="2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173125"/>
              </p:ext>
            </p:extLst>
          </p:nvPr>
        </p:nvGraphicFramePr>
        <p:xfrm>
          <a:off x="2655716" y="2292313"/>
          <a:ext cx="68407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V="1">
            <a:off x="4223657" y="2133600"/>
            <a:ext cx="827314" cy="14514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040703" y="1816817"/>
            <a:ext cx="171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Bulk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3439" y="2437718"/>
            <a:ext cx="3877264" cy="3887043"/>
            <a:chOff x="163439" y="2437718"/>
            <a:chExt cx="3877264" cy="3887043"/>
          </a:xfrm>
        </p:grpSpPr>
        <p:grpSp>
          <p:nvGrpSpPr>
            <p:cNvPr id="18" name="Group 17"/>
            <p:cNvGrpSpPr/>
            <p:nvPr/>
          </p:nvGrpSpPr>
          <p:grpSpPr>
            <a:xfrm>
              <a:off x="163439" y="2437718"/>
              <a:ext cx="3877264" cy="3887043"/>
              <a:chOff x="624120" y="3521257"/>
              <a:chExt cx="2641588" cy="3123500"/>
            </a:xfrm>
          </p:grpSpPr>
          <p:pic>
            <p:nvPicPr>
              <p:cNvPr id="20" name="Picture 43" descr="C:\Users\lin\Desktop\largecrop.tif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4422" r="62355" b="25717"/>
              <a:stretch/>
            </p:blipFill>
            <p:spPr bwMode="auto">
              <a:xfrm>
                <a:off x="624120" y="3521257"/>
                <a:ext cx="2194560" cy="2652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11"/>
              <p:cNvSpPr txBox="1">
                <a:spLocks noChangeArrowheads="1"/>
              </p:cNvSpPr>
              <p:nvPr/>
            </p:nvSpPr>
            <p:spPr bwMode="auto">
              <a:xfrm>
                <a:off x="778017" y="3767190"/>
                <a:ext cx="866815" cy="420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alibri" pitchFamily="34" charset="0"/>
                  </a:rPr>
                  <a:t>1nm</a:t>
                </a:r>
              </a:p>
            </p:txBody>
          </p:sp>
          <p:cxnSp>
            <p:nvCxnSpPr>
              <p:cNvPr id="22" name="Straight Connector 10"/>
              <p:cNvCxnSpPr/>
              <p:nvPr/>
            </p:nvCxnSpPr>
            <p:spPr>
              <a:xfrm rot="5400000">
                <a:off x="1107048" y="3750042"/>
                <a:ext cx="0" cy="612775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943428" y="6183092"/>
                <a:ext cx="2322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SrO surface</a:t>
                </a:r>
                <a:endParaRPr lang="en-US" baseline="0" dirty="0"/>
              </a:p>
            </p:txBody>
          </p:sp>
        </p:grpSp>
        <p:pic>
          <p:nvPicPr>
            <p:cNvPr id="19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1911" r="63232" b="49934"/>
            <a:stretch/>
          </p:blipFill>
          <p:spPr bwMode="auto">
            <a:xfrm rot="16200000">
              <a:off x="605316" y="3621007"/>
              <a:ext cx="2252544" cy="83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anoparticle surfaces?</a:t>
            </a:r>
            <a:endParaRPr lang="en-US" dirty="0"/>
          </a:p>
        </p:txBody>
      </p:sp>
      <p:pic>
        <p:nvPicPr>
          <p:cNvPr id="1792002" name="Picture 2" descr="C:\Program Files (x86)\Apache Software Foundation\Apache2.2\WebPage\Research\Staff\yuyuan\portrait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674" y="0"/>
            <a:ext cx="1474813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816" y="6313717"/>
            <a:ext cx="725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Precision good enough – functional matters!</a:t>
            </a:r>
            <a:endParaRPr lang="en-US" baseline="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6296025" y="2414132"/>
            <a:ext cx="708932" cy="0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223716" y="2109596"/>
            <a:ext cx="171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Bulk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0919" y="29028"/>
            <a:ext cx="740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PRL </a:t>
            </a:r>
            <a:r>
              <a:rPr lang="en-US" sz="1800" b="1" baseline="0" dirty="0" smtClean="0"/>
              <a:t>111</a:t>
            </a:r>
            <a:r>
              <a:rPr lang="en-US" sz="1800" b="1" baseline="0" dirty="0"/>
              <a:t>, 156101 (2013)</a:t>
            </a:r>
          </a:p>
          <a:p>
            <a:r>
              <a:rPr lang="en-US" sz="1800" baseline="0" dirty="0" smtClean="0"/>
              <a:t> </a:t>
            </a:r>
            <a:endParaRPr lang="en-US" sz="1800" baseline="0" dirty="0"/>
          </a:p>
        </p:txBody>
      </p:sp>
      <p:graphicFrame>
        <p:nvGraphicFramePr>
          <p:cNvPr id="19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125038"/>
              </p:ext>
            </p:extLst>
          </p:nvPr>
        </p:nvGraphicFramePr>
        <p:xfrm>
          <a:off x="3384565" y="2454344"/>
          <a:ext cx="5541543" cy="340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63439" y="2437718"/>
            <a:ext cx="3877264" cy="3887043"/>
            <a:chOff x="163439" y="2437718"/>
            <a:chExt cx="3877264" cy="3887043"/>
          </a:xfrm>
        </p:grpSpPr>
        <p:grpSp>
          <p:nvGrpSpPr>
            <p:cNvPr id="18" name="Group 17"/>
            <p:cNvGrpSpPr/>
            <p:nvPr/>
          </p:nvGrpSpPr>
          <p:grpSpPr>
            <a:xfrm>
              <a:off x="163439" y="2437718"/>
              <a:ext cx="3877264" cy="3887043"/>
              <a:chOff x="624120" y="3521257"/>
              <a:chExt cx="2641588" cy="3123500"/>
            </a:xfrm>
          </p:grpSpPr>
          <p:pic>
            <p:nvPicPr>
              <p:cNvPr id="21" name="Picture 43" descr="C:\Users\lin\Desktop\largecrop.tif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4422" r="62355" b="25717"/>
              <a:stretch/>
            </p:blipFill>
            <p:spPr bwMode="auto">
              <a:xfrm>
                <a:off x="624120" y="3521257"/>
                <a:ext cx="2194560" cy="2652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778017" y="3767190"/>
                <a:ext cx="866815" cy="420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alibri" pitchFamily="34" charset="0"/>
                  </a:rPr>
                  <a:t>1nm</a:t>
                </a:r>
              </a:p>
            </p:txBody>
          </p:sp>
          <p:cxnSp>
            <p:nvCxnSpPr>
              <p:cNvPr id="23" name="Straight Connector 10"/>
              <p:cNvCxnSpPr/>
              <p:nvPr/>
            </p:nvCxnSpPr>
            <p:spPr>
              <a:xfrm rot="5400000">
                <a:off x="1107048" y="3750042"/>
                <a:ext cx="0" cy="612775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943428" y="6183092"/>
                <a:ext cx="2322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 smtClean="0"/>
                  <a:t>SrO surface</a:t>
                </a:r>
                <a:endParaRPr lang="en-US" baseline="0" dirty="0"/>
              </a:p>
            </p:txBody>
          </p:sp>
        </p:grpSp>
        <p:pic>
          <p:nvPicPr>
            <p:cNvPr id="20" name="Picture 3" descr="G:\glue20120726\Image # 22, F = 24Å, T = 72Å.tif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" t="1911" r="63232" b="49934"/>
            <a:stretch/>
          </p:blipFill>
          <p:spPr bwMode="auto">
            <a:xfrm rot="16200000">
              <a:off x="605316" y="3621007"/>
              <a:ext cx="2252544" cy="831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07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770371"/>
              </p:ext>
            </p:extLst>
          </p:nvPr>
        </p:nvGraphicFramePr>
        <p:xfrm>
          <a:off x="1344230" y="2022036"/>
          <a:ext cx="5368103" cy="393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90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according to DFT</a:t>
            </a:r>
          </a:p>
        </p:txBody>
      </p:sp>
      <p:sp>
        <p:nvSpPr>
          <p:cNvPr id="1790980" name="Text Box 4"/>
          <p:cNvSpPr txBox="1">
            <a:spLocks noChangeArrowheads="1"/>
          </p:cNvSpPr>
          <p:nvPr/>
        </p:nvSpPr>
        <p:spPr bwMode="auto">
          <a:xfrm>
            <a:off x="885825" y="43434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SrO</a:t>
            </a:r>
          </a:p>
        </p:txBody>
      </p:sp>
      <p:sp>
        <p:nvSpPr>
          <p:cNvPr id="1790981" name="Text Box 5"/>
          <p:cNvSpPr txBox="1">
            <a:spLocks noChangeArrowheads="1"/>
          </p:cNvSpPr>
          <p:nvPr/>
        </p:nvSpPr>
        <p:spPr bwMode="auto">
          <a:xfrm>
            <a:off x="6467475" y="37814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>
                <a:latin typeface="Symbol" pitchFamily="18" charset="2"/>
              </a:rPr>
              <a:t>Ö</a:t>
            </a:r>
            <a:r>
              <a:rPr lang="en-US" baseline="0" dirty="0"/>
              <a:t>2</a:t>
            </a:r>
          </a:p>
        </p:txBody>
      </p:sp>
      <p:sp>
        <p:nvSpPr>
          <p:cNvPr id="1790982" name="Text Box 6"/>
          <p:cNvSpPr txBox="1">
            <a:spLocks noChangeArrowheads="1"/>
          </p:cNvSpPr>
          <p:nvPr/>
        </p:nvSpPr>
        <p:spPr bwMode="auto">
          <a:xfrm>
            <a:off x="5857875" y="3009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2x2</a:t>
            </a:r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6496050" y="2657475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c4x2</a:t>
            </a:r>
          </a:p>
        </p:txBody>
      </p:sp>
      <p:sp>
        <p:nvSpPr>
          <p:cNvPr id="1790984" name="Text Box 8"/>
          <p:cNvSpPr txBox="1">
            <a:spLocks noChangeArrowheads="1"/>
          </p:cNvSpPr>
          <p:nvPr/>
        </p:nvSpPr>
        <p:spPr bwMode="auto">
          <a:xfrm>
            <a:off x="3248025" y="40386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TiO</a:t>
            </a:r>
            <a:r>
              <a:rPr lang="en-US" baseline="-25000" dirty="0"/>
              <a:t>2</a:t>
            </a:r>
            <a:endParaRPr lang="en-US" baseline="0" dirty="0"/>
          </a:p>
        </p:txBody>
      </p:sp>
      <p:sp>
        <p:nvSpPr>
          <p:cNvPr id="1790985" name="Text Box 9"/>
          <p:cNvSpPr txBox="1">
            <a:spLocks noChangeArrowheads="1"/>
          </p:cNvSpPr>
          <p:nvPr/>
        </p:nvSpPr>
        <p:spPr bwMode="auto">
          <a:xfrm>
            <a:off x="5502275" y="503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>
                <a:latin typeface="Symbol" pitchFamily="18" charset="2"/>
              </a:rPr>
              <a:t>Ö</a:t>
            </a:r>
            <a:r>
              <a:rPr lang="en-US" baseline="0" dirty="0"/>
              <a:t>13</a:t>
            </a:r>
          </a:p>
        </p:txBody>
      </p:sp>
      <p:sp>
        <p:nvSpPr>
          <p:cNvPr id="1790986" name="Text Box 10"/>
          <p:cNvSpPr txBox="1">
            <a:spLocks noChangeArrowheads="1"/>
          </p:cNvSpPr>
          <p:nvPr/>
        </p:nvSpPr>
        <p:spPr bwMode="auto">
          <a:xfrm>
            <a:off x="5068888" y="36830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>
                <a:latin typeface="Symbol" pitchFamily="18" charset="2"/>
              </a:rPr>
              <a:t>Ö</a:t>
            </a:r>
            <a:r>
              <a:rPr lang="en-US" baseline="0" dirty="0"/>
              <a:t>5</a:t>
            </a:r>
          </a:p>
        </p:txBody>
      </p:sp>
      <p:sp>
        <p:nvSpPr>
          <p:cNvPr id="1790987" name="Text Box 11"/>
          <p:cNvSpPr txBox="1">
            <a:spLocks noChangeArrowheads="1"/>
          </p:cNvSpPr>
          <p:nvPr/>
        </p:nvSpPr>
        <p:spPr bwMode="auto">
          <a:xfrm>
            <a:off x="6249988" y="44069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>
                <a:latin typeface="Symbol" pitchFamily="18" charset="2"/>
              </a:rPr>
              <a:t>3</a:t>
            </a:r>
            <a:r>
              <a:rPr lang="en-US" baseline="0" dirty="0"/>
              <a:t>x</a:t>
            </a:r>
            <a:r>
              <a:rPr lang="en-US" baseline="0" dirty="0">
                <a:latin typeface="Symbol" pitchFamily="18" charset="2"/>
              </a:rPr>
              <a:t>3</a:t>
            </a:r>
            <a:endParaRPr lang="en-US" baseline="0" dirty="0"/>
          </a:p>
        </p:txBody>
      </p:sp>
      <p:sp>
        <p:nvSpPr>
          <p:cNvPr id="1790988" name="Text Box 12"/>
          <p:cNvSpPr txBox="1">
            <a:spLocks noChangeArrowheads="1"/>
          </p:cNvSpPr>
          <p:nvPr/>
        </p:nvSpPr>
        <p:spPr bwMode="auto">
          <a:xfrm>
            <a:off x="3521075" y="5953125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TiO</a:t>
            </a:r>
            <a:r>
              <a:rPr lang="en-US" baseline="-25000" dirty="0"/>
              <a:t>2</a:t>
            </a:r>
            <a:r>
              <a:rPr lang="en-US" baseline="0" dirty="0"/>
              <a:t> per 1x1</a:t>
            </a:r>
          </a:p>
        </p:txBody>
      </p:sp>
      <p:sp>
        <p:nvSpPr>
          <p:cNvPr id="1790989" name="Text Box 13"/>
          <p:cNvSpPr txBox="1">
            <a:spLocks noChangeArrowheads="1"/>
          </p:cNvSpPr>
          <p:nvPr/>
        </p:nvSpPr>
        <p:spPr bwMode="auto">
          <a:xfrm>
            <a:off x="2060575" y="1724025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 dirty="0"/>
              <a:t>eV/1x1 cell, revTPSSh</a:t>
            </a:r>
          </a:p>
        </p:txBody>
      </p:sp>
      <p:pic>
        <p:nvPicPr>
          <p:cNvPr id="1790990" name="Picture 14" descr="wien2k_log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5784850"/>
            <a:ext cx="703262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19314" y="6387016"/>
            <a:ext cx="78547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it-IT" altLang="ko-KR" sz="1800" baseline="0" dirty="0">
                <a:ea typeface="굴림" charset="-127"/>
              </a:rPr>
              <a:t>D. M. Kienzle,  A. E. Becerra-Toledo, and L. D. Marks, </a:t>
            </a:r>
            <a:r>
              <a:rPr lang="nb-NO" altLang="ko-KR" sz="1800" baseline="0" dirty="0" smtClean="0">
                <a:ea typeface="굴림" charset="-127"/>
              </a:rPr>
              <a:t>PRL. </a:t>
            </a:r>
            <a:r>
              <a:rPr lang="nb-NO" altLang="ko-KR" sz="1800" baseline="0" dirty="0">
                <a:ea typeface="굴림" charset="-127"/>
              </a:rPr>
              <a:t>106, 176102 (2011)</a:t>
            </a:r>
            <a:r>
              <a:rPr lang="it-IT" altLang="ko-KR" sz="1800" baseline="0" dirty="0">
                <a:ea typeface="굴림" charset="-127"/>
              </a:rPr>
              <a:t> 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624512" y="4010025"/>
            <a:ext cx="466725" cy="148113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075471" y="3482866"/>
            <a:ext cx="1109663" cy="8001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7252463" y="2996437"/>
            <a:ext cx="1402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rgbClr val="FF0000"/>
                </a:solidFill>
              </a:rPr>
              <a:t>Acetic Acid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1281276" y="3817719"/>
            <a:ext cx="466725" cy="1481138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135" y="3180013"/>
            <a:ext cx="1402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tx2"/>
                </a:solidFill>
              </a:rPr>
              <a:t>Oleic </a:t>
            </a:r>
            <a:r>
              <a:rPr lang="en-US" baseline="0" dirty="0">
                <a:solidFill>
                  <a:schemeClr val="tx2"/>
                </a:solidFill>
              </a:rPr>
              <a:t>Acid</a:t>
            </a:r>
          </a:p>
        </p:txBody>
      </p:sp>
    </p:spTree>
    <p:extLst>
      <p:ext uri="{BB962C8B-B14F-4D97-AF65-F5344CB8AC3E}">
        <p14:creationId xmlns:p14="http://schemas.microsoft.com/office/powerpoint/2010/main" val="7239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</a:t>
            </a:r>
            <a:r>
              <a:rPr lang="en-US" dirty="0"/>
              <a:t>examples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TED, DFT, STM (and chemistry); the SrTiO</a:t>
            </a:r>
            <a:r>
              <a:rPr lang="en-US" baseline="-25000" dirty="0"/>
              <a:t>3</a:t>
            </a:r>
            <a:r>
              <a:rPr lang="en-US" dirty="0"/>
              <a:t> (110) surface</a:t>
            </a:r>
          </a:p>
          <a:p>
            <a:r>
              <a:rPr lang="en-US" dirty="0"/>
              <a:t>What lies beyond order: glass-like </a:t>
            </a:r>
            <a:r>
              <a:rPr lang="en-US" dirty="0" err="1"/>
              <a:t>tilings</a:t>
            </a:r>
            <a:r>
              <a:rPr lang="en-US" dirty="0"/>
              <a:t> on SrTiO</a:t>
            </a:r>
            <a:r>
              <a:rPr lang="en-US" baseline="-25000" dirty="0"/>
              <a:t>3</a:t>
            </a:r>
            <a:r>
              <a:rPr lang="en-US" dirty="0"/>
              <a:t>, the 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13x</a:t>
            </a:r>
            <a:r>
              <a:rPr lang="en-US" dirty="0" err="1">
                <a:latin typeface="Symbol" pitchFamily="18" charset="2"/>
              </a:rPr>
              <a:t>Ö</a:t>
            </a:r>
            <a:r>
              <a:rPr lang="en-US" dirty="0" err="1"/>
              <a:t>13</a:t>
            </a:r>
            <a:r>
              <a:rPr lang="en-US" dirty="0"/>
              <a:t> (001) </a:t>
            </a:r>
            <a:r>
              <a:rPr lang="en-US" dirty="0" smtClean="0"/>
              <a:t>reconstruction</a:t>
            </a:r>
          </a:p>
          <a:p>
            <a:r>
              <a:rPr lang="en-US" dirty="0" smtClean="0"/>
              <a:t>Surface Structure of </a:t>
            </a:r>
            <a:r>
              <a:rPr lang="en-US" dirty="0" err="1" smtClean="0"/>
              <a:t>Nanocuboid</a:t>
            </a:r>
            <a:r>
              <a:rPr lang="en-US" dirty="0" smtClean="0"/>
              <a:t> SrTiO</a:t>
            </a:r>
            <a:r>
              <a:rPr lang="en-US" baseline="-25000" dirty="0" smtClean="0"/>
              <a:t>3</a:t>
            </a:r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Some additional complications: SrTiO</a:t>
            </a:r>
            <a:r>
              <a:rPr lang="en-US" baseline="-25000" dirty="0" smtClean="0">
                <a:solidFill>
                  <a:schemeClr val="accent2"/>
                </a:solidFill>
              </a:rPr>
              <a:t>3</a:t>
            </a:r>
            <a:r>
              <a:rPr lang="en-US" dirty="0" smtClean="0">
                <a:solidFill>
                  <a:schemeClr val="accent2"/>
                </a:solidFill>
              </a:rPr>
              <a:t> (111), water and beyond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Reality </a:t>
            </a:r>
            <a:r>
              <a:rPr lang="en-US" sz="4200" dirty="0" smtClean="0"/>
              <a:t>Checkpoint</a:t>
            </a:r>
            <a:r>
              <a:rPr lang="en-US" sz="4200" dirty="0"/>
              <a:t> </a:t>
            </a:r>
            <a:r>
              <a:rPr lang="en-US" sz="4200" dirty="0" smtClean="0"/>
              <a:t>I</a:t>
            </a:r>
            <a:endParaRPr lang="en-US" sz="4200" dirty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600" y="1892300"/>
            <a:ext cx="7772400" cy="46482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Are all your surfaces clean?</a:t>
            </a:r>
          </a:p>
          <a:p>
            <a:pPr marL="0" indent="0" algn="ctr">
              <a:buNone/>
            </a:pPr>
            <a:r>
              <a:rPr lang="en-US" dirty="0" smtClean="0"/>
              <a:t>Are you really sure?</a:t>
            </a:r>
          </a:p>
          <a:p>
            <a:pPr marL="0" indent="0" algn="ctr">
              <a:buNone/>
            </a:pPr>
            <a:r>
              <a:rPr lang="en-US" i="1" dirty="0" smtClean="0"/>
              <a:t>Really?</a:t>
            </a:r>
            <a:endParaRPr lang="en-US" i="1" dirty="0"/>
          </a:p>
        </p:txBody>
      </p:sp>
      <p:pic>
        <p:nvPicPr>
          <p:cNvPr id="258052" name="Picture 4" descr="Reality Check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6338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5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Conundrum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0" y="1695200"/>
            <a:ext cx="3962400" cy="16002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>
                <a:latin typeface="Calibri" pitchFamily="34" charset="0"/>
              </a:rPr>
              <a:t>2×1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Determined via transmission electron diffraction*</a:t>
            </a:r>
            <a:endParaRPr lang="en-US" sz="2000" i="1" baseline="300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Supported by SXRD</a:t>
            </a:r>
            <a:r>
              <a:rPr lang="en-US" sz="2000" baseline="30000" dirty="0" smtClean="0">
                <a:latin typeface="Calibri" pitchFamily="34" charset="0"/>
              </a:rPr>
              <a:t>†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High surface energy</a:t>
            </a:r>
            <a:r>
              <a:rPr lang="en-US" sz="2000" baseline="30000" dirty="0" smtClean="0">
                <a:latin typeface="Calibri" pitchFamily="34" charset="0"/>
              </a:rPr>
              <a:t>‡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00" y="3286125"/>
            <a:ext cx="11049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/>
          <p:nvPr/>
        </p:nvGrpSpPr>
        <p:grpSpPr>
          <a:xfrm>
            <a:off x="935115" y="1600200"/>
            <a:ext cx="3775075" cy="5049838"/>
            <a:chOff x="720725" y="1600200"/>
            <a:chExt cx="3775075" cy="5049838"/>
          </a:xfrm>
        </p:grpSpPr>
        <p:pic>
          <p:nvPicPr>
            <p:cNvPr id="18436" name="Picture 4" descr="2x1_pro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725" y="4648200"/>
              <a:ext cx="3775075" cy="200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5" descr="2x1_pla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250" y="1600200"/>
              <a:ext cx="3765550" cy="2293938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2361479" y="4114800"/>
              <a:ext cx="53412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800" baseline="0" dirty="0" smtClean="0">
                  <a:solidFill>
                    <a:srgbClr val="000000"/>
                  </a:solidFill>
                  <a:latin typeface="Calibri" pitchFamily="34" charset="0"/>
                </a:rPr>
                <a:t>2×1</a:t>
              </a:r>
            </a:p>
          </p:txBody>
        </p:sp>
      </p:grp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4800600" y="3581400"/>
            <a:ext cx="396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baseline="0" dirty="0" smtClean="0">
                <a:solidFill>
                  <a:srgbClr val="000000"/>
                </a:solidFill>
                <a:latin typeface="Calibri" pitchFamily="34" charset="0"/>
              </a:rPr>
              <a:t>RT2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latin typeface="Calibri" pitchFamily="34" charset="0"/>
              </a:rPr>
              <a:t>Lowest energy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‡</a:t>
            </a:r>
            <a:endParaRPr lang="en-US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latin typeface="Calibri" pitchFamily="34" charset="0"/>
              </a:rPr>
              <a:t>But never observed!</a:t>
            </a:r>
            <a:endParaRPr lang="en-US" sz="2000" kern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" name="Group 51"/>
          <p:cNvGrpSpPr/>
          <p:nvPr/>
        </p:nvGrpSpPr>
        <p:grpSpPr>
          <a:xfrm>
            <a:off x="900190" y="1573213"/>
            <a:ext cx="3798888" cy="5056187"/>
            <a:chOff x="685800" y="1600200"/>
            <a:chExt cx="3798888" cy="5056187"/>
          </a:xfrm>
        </p:grpSpPr>
        <p:pic>
          <p:nvPicPr>
            <p:cNvPr id="53" name="Picture 4" descr="RT2_pro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4800600"/>
              <a:ext cx="3767138" cy="1855787"/>
            </a:xfrm>
            <a:prstGeom prst="rect">
              <a:avLst/>
            </a:prstGeom>
            <a:noFill/>
          </p:spPr>
        </p:pic>
        <p:pic>
          <p:nvPicPr>
            <p:cNvPr id="54" name="Picture 5" descr="RT2_pla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000" y="1600200"/>
              <a:ext cx="3722688" cy="2266950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/>
          </p:nvSpPr>
          <p:spPr>
            <a:xfrm>
              <a:off x="1713592" y="4114800"/>
              <a:ext cx="209640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800" baseline="0" dirty="0" smtClean="0">
                  <a:solidFill>
                    <a:srgbClr val="000000"/>
                  </a:solidFill>
                  <a:latin typeface="Calibri" pitchFamily="34" charset="0"/>
                </a:rPr>
                <a:t>(√2×√2)R45</a:t>
              </a:r>
              <a:r>
                <a:rPr lang="en-US" sz="1800" baseline="0" dirty="0" smtClean="0">
                  <a:solidFill>
                    <a:srgbClr val="000000"/>
                  </a:solidFill>
                  <a:latin typeface="Arial" charset="0"/>
                </a:rPr>
                <a:t>°</a:t>
              </a:r>
              <a:r>
                <a:rPr lang="es-ES" sz="1800" baseline="0" dirty="0" smtClean="0">
                  <a:solidFill>
                    <a:srgbClr val="000000"/>
                  </a:solidFill>
                  <a:latin typeface="Calibri" pitchFamily="34" charset="0"/>
                </a:rPr>
                <a:t> (“</a:t>
              </a:r>
              <a:r>
                <a:rPr lang="en-US" sz="1800" baseline="0" dirty="0" smtClean="0">
                  <a:solidFill>
                    <a:srgbClr val="000000"/>
                  </a:solidFill>
                  <a:latin typeface="Calibri" pitchFamily="34" charset="0"/>
                </a:rPr>
                <a:t>RT2”)</a:t>
              </a:r>
            </a:p>
          </p:txBody>
        </p:sp>
      </p:grp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4938790" y="5257800"/>
            <a:ext cx="2819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baseline="0" dirty="0" smtClean="0">
                <a:solidFill>
                  <a:srgbClr val="000000"/>
                </a:solidFill>
                <a:latin typeface="Calibri" pitchFamily="34" charset="0"/>
              </a:rPr>
              <a:t>Why??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006" y="2438400"/>
            <a:ext cx="649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Top</a:t>
            </a:r>
            <a:b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View</a:t>
            </a:r>
            <a:endParaRPr lang="en-US" sz="1600" b="1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4830" y="5435025"/>
            <a:ext cx="649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Side</a:t>
            </a:r>
            <a:b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View</a:t>
            </a:r>
            <a:endParaRPr lang="en-US" sz="1600" b="1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106836" y="5942032"/>
            <a:ext cx="2579552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eaLnBrk="1" hangingPunct="1"/>
            <a:r>
              <a:rPr lang="en-US" sz="280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 Erdman </a:t>
            </a:r>
            <a:r>
              <a:rPr lang="en-US" sz="1200" i="1" baseline="0" dirty="0" smtClean="0">
                <a:solidFill>
                  <a:srgbClr val="000000"/>
                </a:solidFill>
                <a:latin typeface="Calibri" pitchFamily="34" charset="0"/>
              </a:rPr>
              <a:t>et al.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 Nature 419, 55 (2002)</a:t>
            </a: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5105400" y="6274713"/>
            <a:ext cx="29892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eaLnBrk="1" hangingPunct="1"/>
            <a:r>
              <a:rPr lang="en-US" sz="1400" baseline="0" dirty="0" smtClean="0">
                <a:solidFill>
                  <a:srgbClr val="000000"/>
                </a:solidFill>
                <a:latin typeface="Calibri" pitchFamily="34" charset="0"/>
              </a:rPr>
              <a:t>‡</a:t>
            </a:r>
            <a:r>
              <a:rPr lang="en-US" sz="2200" baseline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aseline="0" dirty="0" err="1" smtClean="0">
                <a:solidFill>
                  <a:srgbClr val="000000"/>
                </a:solidFill>
                <a:latin typeface="Calibri" pitchFamily="34" charset="0"/>
              </a:rPr>
              <a:t>Warschkow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i="1" baseline="0" dirty="0">
                <a:solidFill>
                  <a:srgbClr val="000000"/>
                </a:solidFill>
                <a:latin typeface="Calibri" pitchFamily="34" charset="0"/>
              </a:rPr>
              <a:t>et al.</a:t>
            </a:r>
            <a:r>
              <a:rPr lang="en-US" sz="1200" baseline="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1200" baseline="0" dirty="0" err="1">
                <a:solidFill>
                  <a:srgbClr val="000000"/>
                </a:solidFill>
                <a:latin typeface="Calibri" pitchFamily="34" charset="0"/>
              </a:rPr>
              <a:t>Surf.Sci</a:t>
            </a:r>
            <a:r>
              <a:rPr lang="en-US" sz="1200" baseline="0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573, 446 </a:t>
            </a:r>
            <a:r>
              <a:rPr lang="en-US" sz="1200" baseline="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2004)</a:t>
            </a:r>
            <a:endParaRPr lang="en-US" sz="1200" baseline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105400" y="6096000"/>
            <a:ext cx="25528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eaLnBrk="1" hangingPunct="1"/>
            <a:r>
              <a:rPr lang="en-US" sz="1400" baseline="0" dirty="0" smtClean="0">
                <a:solidFill>
                  <a:srgbClr val="000000"/>
                </a:solidFill>
                <a:latin typeface="Calibri" pitchFamily="34" charset="0"/>
              </a:rPr>
              <a:t>†</a:t>
            </a:r>
            <a:r>
              <a:rPr lang="en-US" sz="2200" baseline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Herger </a:t>
            </a:r>
            <a:r>
              <a:rPr lang="en-US" sz="1200" i="1" baseline="0" dirty="0" smtClean="0">
                <a:solidFill>
                  <a:srgbClr val="000000"/>
                </a:solidFill>
                <a:latin typeface="Calibri" pitchFamily="34" charset="0"/>
              </a:rPr>
              <a:t>et al. </a:t>
            </a:r>
            <a:r>
              <a:rPr lang="en-US" sz="1200" baseline="0" dirty="0" smtClean="0">
                <a:solidFill>
                  <a:srgbClr val="000000"/>
                </a:solidFill>
                <a:latin typeface="Calibri" pitchFamily="34" charset="0"/>
              </a:rPr>
              <a:t>PRL 98, 076102 (2007)</a:t>
            </a:r>
          </a:p>
        </p:txBody>
      </p:sp>
      <p:pic>
        <p:nvPicPr>
          <p:cNvPr id="1797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" y="6928"/>
            <a:ext cx="1153250" cy="151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49" grpId="0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altLang="en-US" dirty="0"/>
              <a:t>OH on SrTiO</a:t>
            </a:r>
            <a:r>
              <a:rPr lang="en-US" altLang="en-US" baseline="-25000" dirty="0"/>
              <a:t>3</a:t>
            </a:r>
            <a:r>
              <a:rPr lang="en-US" altLang="en-US" dirty="0"/>
              <a:t> (100) (</a:t>
            </a:r>
            <a:r>
              <a:rPr lang="en-US" altLang="en-US" dirty="0" err="1"/>
              <a:t>2x1</a:t>
            </a:r>
            <a:r>
              <a:rPr lang="en-US" altLang="en-US" dirty="0"/>
              <a:t>)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A83CB2C-2D8E-47FA-B7C2-5B1C1A1757F6}" type="slidenum">
              <a:rPr lang="en-US" sz="1200" baseline="0">
                <a:solidFill>
                  <a:srgbClr val="000000">
                    <a:tint val="75000"/>
                  </a:srgbClr>
                </a:solidFill>
                <a:latin typeface="Times New Roman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en-US" sz="1200" baseline="0">
              <a:solidFill>
                <a:srgbClr val="000000">
                  <a:tint val="75000"/>
                </a:srgbClr>
              </a:solidFill>
              <a:latin typeface="Times New Roman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</p:nvPr>
        </p:nvGraphicFramePr>
        <p:xfrm>
          <a:off x="710513" y="1821565"/>
          <a:ext cx="8154774" cy="485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60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cs typeface="Calibri" pitchFamily="34" charset="0"/>
              </a:rPr>
              <a:t>2×1:  ½ML H</a:t>
            </a:r>
            <a:r>
              <a:rPr lang="en-US" baseline="-25000" dirty="0" smtClean="0">
                <a:cs typeface="Calibri" pitchFamily="34" charset="0"/>
              </a:rPr>
              <a:t>2</a:t>
            </a:r>
            <a:r>
              <a:rPr lang="en-US" dirty="0" smtClean="0">
                <a:cs typeface="Calibri" pitchFamily="34" charset="0"/>
              </a:rPr>
              <a:t>O Coverage</a:t>
            </a:r>
            <a:endParaRPr lang="en-US" dirty="0">
              <a:cs typeface="Calibri" pitchFamily="34" charset="0"/>
            </a:endParaRPr>
          </a:p>
        </p:txBody>
      </p:sp>
      <p:pic>
        <p:nvPicPr>
          <p:cNvPr id="4" name="Picture 12" descr="2x1Mol_plan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7008" y="1621536"/>
            <a:ext cx="3282675" cy="198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2x1Mol_prof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288" y="4437888"/>
            <a:ext cx="3319272" cy="193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2x1DissA_pro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4128" y="4419600"/>
            <a:ext cx="3319272" cy="197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2x1DissA_pl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00200"/>
            <a:ext cx="3319889" cy="200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370583" y="391247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2x1Mol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28183" y="391668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2x1Diss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" y="2286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Top</a:t>
            </a:r>
          </a:p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View</a:t>
            </a:r>
            <a:endParaRPr lang="en-US" sz="1600" b="1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" y="53080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Side</a:t>
            </a:r>
          </a:p>
          <a:p>
            <a:pPr algn="ctr" eaLnBrk="1" hangingPunct="1"/>
            <a:r>
              <a:rPr lang="en-US" sz="1600" b="1" baseline="0" dirty="0" smtClean="0">
                <a:solidFill>
                  <a:srgbClr val="000000"/>
                </a:solidFill>
                <a:latin typeface="Arial" charset="0"/>
              </a:rPr>
              <a:t>View</a:t>
            </a:r>
            <a:endParaRPr lang="en-US" sz="1600" b="1" baseline="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94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828800" y="87868"/>
            <a:ext cx="52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Dry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5576" y="8786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½ ML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5350" y="8786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ML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2250" y="579120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“2Ti”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384" name="Picture 224" descr="RT2Sat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1" y="481923"/>
            <a:ext cx="2387461" cy="1444752"/>
          </a:xfrm>
          <a:prstGeom prst="rect">
            <a:avLst/>
          </a:prstGeom>
          <a:noFill/>
        </p:spPr>
      </p:pic>
      <p:pic>
        <p:nvPicPr>
          <p:cNvPr id="92385" name="Picture 225" descr="RT2Diss_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93776"/>
            <a:ext cx="2368112" cy="1435608"/>
          </a:xfrm>
          <a:prstGeom prst="rect">
            <a:avLst/>
          </a:prstGeom>
          <a:noFill/>
        </p:spPr>
      </p:pic>
      <p:pic>
        <p:nvPicPr>
          <p:cNvPr id="92386" name="Picture 226" descr="RT2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050" y="481923"/>
            <a:ext cx="2409825" cy="1466850"/>
          </a:xfrm>
          <a:prstGeom prst="rect">
            <a:avLst/>
          </a:prstGeom>
          <a:noFill/>
        </p:spPr>
      </p:pic>
      <p:pic>
        <p:nvPicPr>
          <p:cNvPr id="92387" name="Picture 227" descr="2x2Sat_pl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084832"/>
            <a:ext cx="2384678" cy="1463040"/>
          </a:xfrm>
          <a:prstGeom prst="rect">
            <a:avLst/>
          </a:prstGeom>
          <a:noFill/>
        </p:spPr>
      </p:pic>
      <p:pic>
        <p:nvPicPr>
          <p:cNvPr id="92388" name="Picture 228" descr="2x2Mol_pl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2" y="2101173"/>
            <a:ext cx="2369393" cy="144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9" name="Picture 229" descr="2x2_pl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050" y="2101173"/>
            <a:ext cx="2344738" cy="1430338"/>
          </a:xfrm>
          <a:prstGeom prst="rect">
            <a:avLst/>
          </a:prstGeom>
          <a:noFill/>
        </p:spPr>
      </p:pic>
      <p:pic>
        <p:nvPicPr>
          <p:cNvPr id="92390" name="Picture 230" descr="c4x2Sat_pl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9944" y="3657600"/>
            <a:ext cx="2368296" cy="1434364"/>
          </a:xfrm>
          <a:prstGeom prst="rect">
            <a:avLst/>
          </a:prstGeom>
          <a:noFill/>
        </p:spPr>
      </p:pic>
      <p:pic>
        <p:nvPicPr>
          <p:cNvPr id="92391" name="Picture 231" descr="c4x2Mol_pl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3657600"/>
            <a:ext cx="2359152" cy="1428563"/>
          </a:xfrm>
          <a:prstGeom prst="rect">
            <a:avLst/>
          </a:prstGeom>
          <a:noFill/>
        </p:spPr>
      </p:pic>
      <p:pic>
        <p:nvPicPr>
          <p:cNvPr id="92392" name="Picture 232" descr="c4x2_pla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6968" y="3647398"/>
            <a:ext cx="2359152" cy="143429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84196" y="1034373"/>
            <a:ext cx="5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RT2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760" y="264624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2×2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881" y="417024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s-E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c(4×2)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(Top View)</a:t>
            </a:r>
            <a:endParaRPr lang="en-US" sz="14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" name="Picture 7" descr="2Ti_plan.bmp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3312" y="5328921"/>
            <a:ext cx="1435608" cy="14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 descr="2TiMol_plan.bmp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00" y="5334000"/>
            <a:ext cx="1463040" cy="144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2TiMolR2_plan.bmp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20242" y="5328165"/>
            <a:ext cx="1435608" cy="143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lide Number Placeholder 4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A613757D-DA77-448C-907F-588342B07B7B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3000" y="2340864"/>
            <a:ext cx="932688" cy="9326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04488" y="2340864"/>
            <a:ext cx="932688" cy="9326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47688" y="2340864"/>
            <a:ext cx="932688" cy="9326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8" name="Diamond 27"/>
          <p:cNvSpPr/>
          <p:nvPr/>
        </p:nvSpPr>
        <p:spPr>
          <a:xfrm>
            <a:off x="6629400" y="3895344"/>
            <a:ext cx="1920240" cy="941832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1143000" y="3886200"/>
            <a:ext cx="1874520" cy="941832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1143000" y="722376"/>
            <a:ext cx="969264" cy="969264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91056" y="5562600"/>
            <a:ext cx="475488" cy="4754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41" name="Diamond 40"/>
          <p:cNvSpPr/>
          <p:nvPr/>
        </p:nvSpPr>
        <p:spPr>
          <a:xfrm>
            <a:off x="3904488" y="722376"/>
            <a:ext cx="950976" cy="950976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43" name="Diamond 42"/>
          <p:cNvSpPr/>
          <p:nvPr/>
        </p:nvSpPr>
        <p:spPr>
          <a:xfrm>
            <a:off x="6638544" y="725424"/>
            <a:ext cx="950976" cy="950976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45" name="Diamond 44"/>
          <p:cNvSpPr/>
          <p:nvPr/>
        </p:nvSpPr>
        <p:spPr>
          <a:xfrm>
            <a:off x="3895344" y="3895344"/>
            <a:ext cx="1874520" cy="941832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114032" y="5568696"/>
            <a:ext cx="475488" cy="46634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48" name="Diamond 47"/>
          <p:cNvSpPr/>
          <p:nvPr/>
        </p:nvSpPr>
        <p:spPr>
          <a:xfrm>
            <a:off x="4370832" y="5562600"/>
            <a:ext cx="941832" cy="950976"/>
          </a:xfrm>
          <a:prstGeom prst="diamond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baseline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3154" name="Group 2"/>
          <p:cNvGrpSpPr>
            <a:grpSpLocks noChangeAspect="1"/>
          </p:cNvGrpSpPr>
          <p:nvPr/>
        </p:nvGrpSpPr>
        <p:grpSpPr bwMode="auto">
          <a:xfrm flipH="1">
            <a:off x="6870700" y="3735388"/>
            <a:ext cx="2028825" cy="1873250"/>
            <a:chOff x="4328" y="2745"/>
            <a:chExt cx="1278" cy="1180"/>
          </a:xfrm>
        </p:grpSpPr>
        <p:sp>
          <p:nvSpPr>
            <p:cNvPr id="17131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28" y="2745"/>
              <a:ext cx="1278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56" name="Freeform 4"/>
            <p:cNvSpPr>
              <a:spLocks/>
            </p:cNvSpPr>
            <p:nvPr/>
          </p:nvSpPr>
          <p:spPr bwMode="auto">
            <a:xfrm>
              <a:off x="4882" y="3477"/>
              <a:ext cx="291" cy="448"/>
            </a:xfrm>
            <a:custGeom>
              <a:avLst/>
              <a:gdLst>
                <a:gd name="T0" fmla="*/ 62 w 291"/>
                <a:gd name="T1" fmla="*/ 0 h 448"/>
                <a:gd name="T2" fmla="*/ 0 w 291"/>
                <a:gd name="T3" fmla="*/ 31 h 448"/>
                <a:gd name="T4" fmla="*/ 213 w 291"/>
                <a:gd name="T5" fmla="*/ 446 h 448"/>
                <a:gd name="T6" fmla="*/ 291 w 291"/>
                <a:gd name="T7" fmla="*/ 448 h 448"/>
                <a:gd name="T8" fmla="*/ 62 w 291"/>
                <a:gd name="T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448">
                  <a:moveTo>
                    <a:pt x="62" y="0"/>
                  </a:moveTo>
                  <a:lnTo>
                    <a:pt x="0" y="31"/>
                  </a:lnTo>
                  <a:lnTo>
                    <a:pt x="213" y="446"/>
                  </a:lnTo>
                  <a:lnTo>
                    <a:pt x="291" y="44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57" name="Freeform 5"/>
            <p:cNvSpPr>
              <a:spLocks/>
            </p:cNvSpPr>
            <p:nvPr/>
          </p:nvSpPr>
          <p:spPr bwMode="auto">
            <a:xfrm>
              <a:off x="4590" y="3434"/>
              <a:ext cx="214" cy="491"/>
            </a:xfrm>
            <a:custGeom>
              <a:avLst/>
              <a:gdLst>
                <a:gd name="T0" fmla="*/ 141 w 214"/>
                <a:gd name="T1" fmla="*/ 0 h 491"/>
                <a:gd name="T2" fmla="*/ 214 w 214"/>
                <a:gd name="T3" fmla="*/ 20 h 491"/>
                <a:gd name="T4" fmla="*/ 78 w 214"/>
                <a:gd name="T5" fmla="*/ 489 h 491"/>
                <a:gd name="T6" fmla="*/ 0 w 214"/>
                <a:gd name="T7" fmla="*/ 491 h 491"/>
                <a:gd name="T8" fmla="*/ 141 w 214"/>
                <a:gd name="T9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91">
                  <a:moveTo>
                    <a:pt x="141" y="0"/>
                  </a:moveTo>
                  <a:lnTo>
                    <a:pt x="214" y="20"/>
                  </a:lnTo>
                  <a:lnTo>
                    <a:pt x="78" y="489"/>
                  </a:lnTo>
                  <a:lnTo>
                    <a:pt x="0" y="491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58" name="Freeform 6"/>
            <p:cNvSpPr>
              <a:spLocks/>
            </p:cNvSpPr>
            <p:nvPr/>
          </p:nvSpPr>
          <p:spPr bwMode="auto">
            <a:xfrm>
              <a:off x="4328" y="3441"/>
              <a:ext cx="374" cy="482"/>
            </a:xfrm>
            <a:custGeom>
              <a:avLst/>
              <a:gdLst>
                <a:gd name="T0" fmla="*/ 316 w 374"/>
                <a:gd name="T1" fmla="*/ 0 h 482"/>
                <a:gd name="T2" fmla="*/ 374 w 374"/>
                <a:gd name="T3" fmla="*/ 37 h 482"/>
                <a:gd name="T4" fmla="*/ 82 w 374"/>
                <a:gd name="T5" fmla="*/ 482 h 482"/>
                <a:gd name="T6" fmla="*/ 0 w 374"/>
                <a:gd name="T7" fmla="*/ 482 h 482"/>
                <a:gd name="T8" fmla="*/ 316 w 374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482">
                  <a:moveTo>
                    <a:pt x="316" y="0"/>
                  </a:moveTo>
                  <a:lnTo>
                    <a:pt x="374" y="37"/>
                  </a:lnTo>
                  <a:lnTo>
                    <a:pt x="82" y="482"/>
                  </a:lnTo>
                  <a:lnTo>
                    <a:pt x="0" y="482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59" name="Freeform 7"/>
            <p:cNvSpPr>
              <a:spLocks/>
            </p:cNvSpPr>
            <p:nvPr/>
          </p:nvSpPr>
          <p:spPr bwMode="auto">
            <a:xfrm>
              <a:off x="4782" y="3618"/>
              <a:ext cx="319" cy="141"/>
            </a:xfrm>
            <a:custGeom>
              <a:avLst/>
              <a:gdLst>
                <a:gd name="T0" fmla="*/ 6 w 319"/>
                <a:gd name="T1" fmla="*/ 133 h 141"/>
                <a:gd name="T2" fmla="*/ 17 w 319"/>
                <a:gd name="T3" fmla="*/ 136 h 141"/>
                <a:gd name="T4" fmla="*/ 29 w 319"/>
                <a:gd name="T5" fmla="*/ 138 h 141"/>
                <a:gd name="T6" fmla="*/ 40 w 319"/>
                <a:gd name="T7" fmla="*/ 139 h 141"/>
                <a:gd name="T8" fmla="*/ 53 w 319"/>
                <a:gd name="T9" fmla="*/ 139 h 141"/>
                <a:gd name="T10" fmla="*/ 63 w 319"/>
                <a:gd name="T11" fmla="*/ 141 h 141"/>
                <a:gd name="T12" fmla="*/ 76 w 319"/>
                <a:gd name="T13" fmla="*/ 141 h 141"/>
                <a:gd name="T14" fmla="*/ 86 w 319"/>
                <a:gd name="T15" fmla="*/ 141 h 141"/>
                <a:gd name="T16" fmla="*/ 99 w 319"/>
                <a:gd name="T17" fmla="*/ 139 h 141"/>
                <a:gd name="T18" fmla="*/ 110 w 319"/>
                <a:gd name="T19" fmla="*/ 138 h 141"/>
                <a:gd name="T20" fmla="*/ 120 w 319"/>
                <a:gd name="T21" fmla="*/ 136 h 141"/>
                <a:gd name="T22" fmla="*/ 133 w 319"/>
                <a:gd name="T23" fmla="*/ 134 h 141"/>
                <a:gd name="T24" fmla="*/ 143 w 319"/>
                <a:gd name="T25" fmla="*/ 131 h 141"/>
                <a:gd name="T26" fmla="*/ 154 w 319"/>
                <a:gd name="T27" fmla="*/ 128 h 141"/>
                <a:gd name="T28" fmla="*/ 165 w 319"/>
                <a:gd name="T29" fmla="*/ 125 h 141"/>
                <a:gd name="T30" fmla="*/ 176 w 319"/>
                <a:gd name="T31" fmla="*/ 121 h 141"/>
                <a:gd name="T32" fmla="*/ 187 w 319"/>
                <a:gd name="T33" fmla="*/ 116 h 141"/>
                <a:gd name="T34" fmla="*/ 197 w 319"/>
                <a:gd name="T35" fmla="*/ 111 h 141"/>
                <a:gd name="T36" fmla="*/ 208 w 319"/>
                <a:gd name="T37" fmla="*/ 107 h 141"/>
                <a:gd name="T38" fmla="*/ 217 w 319"/>
                <a:gd name="T39" fmla="*/ 101 h 141"/>
                <a:gd name="T40" fmla="*/ 227 w 319"/>
                <a:gd name="T41" fmla="*/ 94 h 141"/>
                <a:gd name="T42" fmla="*/ 237 w 319"/>
                <a:gd name="T43" fmla="*/ 88 h 141"/>
                <a:gd name="T44" fmla="*/ 245 w 319"/>
                <a:gd name="T45" fmla="*/ 81 h 141"/>
                <a:gd name="T46" fmla="*/ 254 w 319"/>
                <a:gd name="T47" fmla="*/ 74 h 141"/>
                <a:gd name="T48" fmla="*/ 264 w 319"/>
                <a:gd name="T49" fmla="*/ 67 h 141"/>
                <a:gd name="T50" fmla="*/ 271 w 319"/>
                <a:gd name="T51" fmla="*/ 59 h 141"/>
                <a:gd name="T52" fmla="*/ 279 w 319"/>
                <a:gd name="T53" fmla="*/ 51 h 141"/>
                <a:gd name="T54" fmla="*/ 287 w 319"/>
                <a:gd name="T55" fmla="*/ 42 h 141"/>
                <a:gd name="T56" fmla="*/ 294 w 319"/>
                <a:gd name="T57" fmla="*/ 33 h 141"/>
                <a:gd name="T58" fmla="*/ 302 w 319"/>
                <a:gd name="T59" fmla="*/ 25 h 141"/>
                <a:gd name="T60" fmla="*/ 308 w 319"/>
                <a:gd name="T61" fmla="*/ 14 h 141"/>
                <a:gd name="T62" fmla="*/ 316 w 319"/>
                <a:gd name="T63" fmla="*/ 5 h 141"/>
                <a:gd name="T64" fmla="*/ 0 w 319"/>
                <a:gd name="T65" fmla="*/ 13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" h="141">
                  <a:moveTo>
                    <a:pt x="0" y="133"/>
                  </a:moveTo>
                  <a:lnTo>
                    <a:pt x="6" y="133"/>
                  </a:lnTo>
                  <a:lnTo>
                    <a:pt x="13" y="134"/>
                  </a:lnTo>
                  <a:lnTo>
                    <a:pt x="17" y="136"/>
                  </a:lnTo>
                  <a:lnTo>
                    <a:pt x="23" y="136"/>
                  </a:lnTo>
                  <a:lnTo>
                    <a:pt x="29" y="138"/>
                  </a:lnTo>
                  <a:lnTo>
                    <a:pt x="36" y="138"/>
                  </a:lnTo>
                  <a:lnTo>
                    <a:pt x="40" y="139"/>
                  </a:lnTo>
                  <a:lnTo>
                    <a:pt x="46" y="139"/>
                  </a:lnTo>
                  <a:lnTo>
                    <a:pt x="53" y="139"/>
                  </a:lnTo>
                  <a:lnTo>
                    <a:pt x="59" y="141"/>
                  </a:lnTo>
                  <a:lnTo>
                    <a:pt x="63" y="141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2" y="141"/>
                  </a:lnTo>
                  <a:lnTo>
                    <a:pt x="86" y="141"/>
                  </a:lnTo>
                  <a:lnTo>
                    <a:pt x="93" y="139"/>
                  </a:lnTo>
                  <a:lnTo>
                    <a:pt x="99" y="139"/>
                  </a:lnTo>
                  <a:lnTo>
                    <a:pt x="103" y="139"/>
                  </a:lnTo>
                  <a:lnTo>
                    <a:pt x="110" y="138"/>
                  </a:lnTo>
                  <a:lnTo>
                    <a:pt x="116" y="138"/>
                  </a:lnTo>
                  <a:lnTo>
                    <a:pt x="120" y="136"/>
                  </a:lnTo>
                  <a:lnTo>
                    <a:pt x="126" y="134"/>
                  </a:lnTo>
                  <a:lnTo>
                    <a:pt x="133" y="134"/>
                  </a:lnTo>
                  <a:lnTo>
                    <a:pt x="137" y="133"/>
                  </a:lnTo>
                  <a:lnTo>
                    <a:pt x="143" y="131"/>
                  </a:lnTo>
                  <a:lnTo>
                    <a:pt x="150" y="130"/>
                  </a:lnTo>
                  <a:lnTo>
                    <a:pt x="154" y="128"/>
                  </a:lnTo>
                  <a:lnTo>
                    <a:pt x="160" y="127"/>
                  </a:lnTo>
                  <a:lnTo>
                    <a:pt x="165" y="125"/>
                  </a:lnTo>
                  <a:lnTo>
                    <a:pt x="171" y="122"/>
                  </a:lnTo>
                  <a:lnTo>
                    <a:pt x="176" y="121"/>
                  </a:lnTo>
                  <a:lnTo>
                    <a:pt x="182" y="119"/>
                  </a:lnTo>
                  <a:lnTo>
                    <a:pt x="187" y="116"/>
                  </a:lnTo>
                  <a:lnTo>
                    <a:pt x="193" y="114"/>
                  </a:lnTo>
                  <a:lnTo>
                    <a:pt x="197" y="111"/>
                  </a:lnTo>
                  <a:lnTo>
                    <a:pt x="202" y="108"/>
                  </a:lnTo>
                  <a:lnTo>
                    <a:pt x="208" y="107"/>
                  </a:lnTo>
                  <a:lnTo>
                    <a:pt x="213" y="104"/>
                  </a:lnTo>
                  <a:lnTo>
                    <a:pt x="217" y="101"/>
                  </a:lnTo>
                  <a:lnTo>
                    <a:pt x="222" y="97"/>
                  </a:lnTo>
                  <a:lnTo>
                    <a:pt x="227" y="94"/>
                  </a:lnTo>
                  <a:lnTo>
                    <a:pt x="233" y="91"/>
                  </a:lnTo>
                  <a:lnTo>
                    <a:pt x="237" y="88"/>
                  </a:lnTo>
                  <a:lnTo>
                    <a:pt x="240" y="85"/>
                  </a:lnTo>
                  <a:lnTo>
                    <a:pt x="245" y="81"/>
                  </a:lnTo>
                  <a:lnTo>
                    <a:pt x="250" y="77"/>
                  </a:lnTo>
                  <a:lnTo>
                    <a:pt x="254" y="74"/>
                  </a:lnTo>
                  <a:lnTo>
                    <a:pt x="259" y="70"/>
                  </a:lnTo>
                  <a:lnTo>
                    <a:pt x="264" y="67"/>
                  </a:lnTo>
                  <a:lnTo>
                    <a:pt x="267" y="62"/>
                  </a:lnTo>
                  <a:lnTo>
                    <a:pt x="271" y="59"/>
                  </a:lnTo>
                  <a:lnTo>
                    <a:pt x="276" y="54"/>
                  </a:lnTo>
                  <a:lnTo>
                    <a:pt x="279" y="51"/>
                  </a:lnTo>
                  <a:lnTo>
                    <a:pt x="284" y="47"/>
                  </a:lnTo>
                  <a:lnTo>
                    <a:pt x="287" y="42"/>
                  </a:lnTo>
                  <a:lnTo>
                    <a:pt x="291" y="37"/>
                  </a:lnTo>
                  <a:lnTo>
                    <a:pt x="294" y="33"/>
                  </a:lnTo>
                  <a:lnTo>
                    <a:pt x="299" y="28"/>
                  </a:lnTo>
                  <a:lnTo>
                    <a:pt x="302" y="25"/>
                  </a:lnTo>
                  <a:lnTo>
                    <a:pt x="305" y="20"/>
                  </a:lnTo>
                  <a:lnTo>
                    <a:pt x="308" y="14"/>
                  </a:lnTo>
                  <a:lnTo>
                    <a:pt x="313" y="10"/>
                  </a:lnTo>
                  <a:lnTo>
                    <a:pt x="316" y="5"/>
                  </a:lnTo>
                  <a:lnTo>
                    <a:pt x="319" y="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0" name="Freeform 8"/>
            <p:cNvSpPr>
              <a:spLocks/>
            </p:cNvSpPr>
            <p:nvPr/>
          </p:nvSpPr>
          <p:spPr bwMode="auto">
            <a:xfrm>
              <a:off x="4745" y="3585"/>
              <a:ext cx="374" cy="166"/>
            </a:xfrm>
            <a:custGeom>
              <a:avLst/>
              <a:gdLst>
                <a:gd name="T0" fmla="*/ 37 w 374"/>
                <a:gd name="T1" fmla="*/ 166 h 166"/>
                <a:gd name="T2" fmla="*/ 34 w 374"/>
                <a:gd name="T3" fmla="*/ 164 h 166"/>
                <a:gd name="T4" fmla="*/ 33 w 374"/>
                <a:gd name="T5" fmla="*/ 164 h 166"/>
                <a:gd name="T6" fmla="*/ 30 w 374"/>
                <a:gd name="T7" fmla="*/ 163 h 166"/>
                <a:gd name="T8" fmla="*/ 28 w 374"/>
                <a:gd name="T9" fmla="*/ 163 h 166"/>
                <a:gd name="T10" fmla="*/ 25 w 374"/>
                <a:gd name="T11" fmla="*/ 163 h 166"/>
                <a:gd name="T12" fmla="*/ 23 w 374"/>
                <a:gd name="T13" fmla="*/ 161 h 166"/>
                <a:gd name="T14" fmla="*/ 20 w 374"/>
                <a:gd name="T15" fmla="*/ 161 h 166"/>
                <a:gd name="T16" fmla="*/ 19 w 374"/>
                <a:gd name="T17" fmla="*/ 160 h 166"/>
                <a:gd name="T18" fmla="*/ 16 w 374"/>
                <a:gd name="T19" fmla="*/ 160 h 166"/>
                <a:gd name="T20" fmla="*/ 14 w 374"/>
                <a:gd name="T21" fmla="*/ 160 h 166"/>
                <a:gd name="T22" fmla="*/ 11 w 374"/>
                <a:gd name="T23" fmla="*/ 158 h 166"/>
                <a:gd name="T24" fmla="*/ 10 w 374"/>
                <a:gd name="T25" fmla="*/ 158 h 166"/>
                <a:gd name="T26" fmla="*/ 6 w 374"/>
                <a:gd name="T27" fmla="*/ 157 h 166"/>
                <a:gd name="T28" fmla="*/ 5 w 374"/>
                <a:gd name="T29" fmla="*/ 157 h 166"/>
                <a:gd name="T30" fmla="*/ 2 w 374"/>
                <a:gd name="T31" fmla="*/ 155 h 166"/>
                <a:gd name="T32" fmla="*/ 0 w 374"/>
                <a:gd name="T33" fmla="*/ 155 h 166"/>
                <a:gd name="T34" fmla="*/ 374 w 374"/>
                <a:gd name="T35" fmla="*/ 0 h 166"/>
                <a:gd name="T36" fmla="*/ 373 w 374"/>
                <a:gd name="T37" fmla="*/ 4 h 166"/>
                <a:gd name="T38" fmla="*/ 370 w 374"/>
                <a:gd name="T39" fmla="*/ 9 h 166"/>
                <a:gd name="T40" fmla="*/ 368 w 374"/>
                <a:gd name="T41" fmla="*/ 12 h 166"/>
                <a:gd name="T42" fmla="*/ 365 w 374"/>
                <a:gd name="T43" fmla="*/ 17 h 166"/>
                <a:gd name="T44" fmla="*/ 364 w 374"/>
                <a:gd name="T45" fmla="*/ 21 h 166"/>
                <a:gd name="T46" fmla="*/ 361 w 374"/>
                <a:gd name="T47" fmla="*/ 26 h 166"/>
                <a:gd name="T48" fmla="*/ 357 w 374"/>
                <a:gd name="T49" fmla="*/ 29 h 166"/>
                <a:gd name="T50" fmla="*/ 356 w 374"/>
                <a:gd name="T51" fmla="*/ 33 h 166"/>
                <a:gd name="T52" fmla="*/ 37 w 374"/>
                <a:gd name="T5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" h="166">
                  <a:moveTo>
                    <a:pt x="37" y="166"/>
                  </a:moveTo>
                  <a:lnTo>
                    <a:pt x="34" y="164"/>
                  </a:lnTo>
                  <a:lnTo>
                    <a:pt x="33" y="164"/>
                  </a:lnTo>
                  <a:lnTo>
                    <a:pt x="30" y="163"/>
                  </a:lnTo>
                  <a:lnTo>
                    <a:pt x="28" y="163"/>
                  </a:lnTo>
                  <a:lnTo>
                    <a:pt x="25" y="163"/>
                  </a:lnTo>
                  <a:lnTo>
                    <a:pt x="23" y="161"/>
                  </a:lnTo>
                  <a:lnTo>
                    <a:pt x="20" y="161"/>
                  </a:lnTo>
                  <a:lnTo>
                    <a:pt x="19" y="160"/>
                  </a:lnTo>
                  <a:lnTo>
                    <a:pt x="16" y="160"/>
                  </a:lnTo>
                  <a:lnTo>
                    <a:pt x="14" y="160"/>
                  </a:lnTo>
                  <a:lnTo>
                    <a:pt x="11" y="158"/>
                  </a:lnTo>
                  <a:lnTo>
                    <a:pt x="10" y="158"/>
                  </a:lnTo>
                  <a:lnTo>
                    <a:pt x="6" y="157"/>
                  </a:lnTo>
                  <a:lnTo>
                    <a:pt x="5" y="157"/>
                  </a:lnTo>
                  <a:lnTo>
                    <a:pt x="2" y="155"/>
                  </a:lnTo>
                  <a:lnTo>
                    <a:pt x="0" y="155"/>
                  </a:lnTo>
                  <a:lnTo>
                    <a:pt x="374" y="0"/>
                  </a:lnTo>
                  <a:lnTo>
                    <a:pt x="373" y="4"/>
                  </a:lnTo>
                  <a:lnTo>
                    <a:pt x="370" y="9"/>
                  </a:lnTo>
                  <a:lnTo>
                    <a:pt x="368" y="12"/>
                  </a:lnTo>
                  <a:lnTo>
                    <a:pt x="365" y="17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7" y="29"/>
                  </a:lnTo>
                  <a:lnTo>
                    <a:pt x="356" y="33"/>
                  </a:lnTo>
                  <a:lnTo>
                    <a:pt x="37" y="166"/>
                  </a:lnTo>
                  <a:close/>
                </a:path>
              </a:pathLst>
            </a:custGeom>
            <a:solidFill>
              <a:srgbClr val="050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1" name="Freeform 9"/>
            <p:cNvSpPr>
              <a:spLocks/>
            </p:cNvSpPr>
            <p:nvPr/>
          </p:nvSpPr>
          <p:spPr bwMode="auto">
            <a:xfrm>
              <a:off x="4711" y="3552"/>
              <a:ext cx="422" cy="188"/>
            </a:xfrm>
            <a:custGeom>
              <a:avLst/>
              <a:gdLst>
                <a:gd name="T0" fmla="*/ 34 w 422"/>
                <a:gd name="T1" fmla="*/ 188 h 188"/>
                <a:gd name="T2" fmla="*/ 31 w 422"/>
                <a:gd name="T3" fmla="*/ 187 h 188"/>
                <a:gd name="T4" fmla="*/ 30 w 422"/>
                <a:gd name="T5" fmla="*/ 187 h 188"/>
                <a:gd name="T6" fmla="*/ 28 w 422"/>
                <a:gd name="T7" fmla="*/ 185 h 188"/>
                <a:gd name="T8" fmla="*/ 25 w 422"/>
                <a:gd name="T9" fmla="*/ 185 h 188"/>
                <a:gd name="T10" fmla="*/ 23 w 422"/>
                <a:gd name="T11" fmla="*/ 184 h 188"/>
                <a:gd name="T12" fmla="*/ 22 w 422"/>
                <a:gd name="T13" fmla="*/ 184 h 188"/>
                <a:gd name="T14" fmla="*/ 19 w 422"/>
                <a:gd name="T15" fmla="*/ 182 h 188"/>
                <a:gd name="T16" fmla="*/ 17 w 422"/>
                <a:gd name="T17" fmla="*/ 182 h 188"/>
                <a:gd name="T18" fmla="*/ 16 w 422"/>
                <a:gd name="T19" fmla="*/ 180 h 188"/>
                <a:gd name="T20" fmla="*/ 13 w 422"/>
                <a:gd name="T21" fmla="*/ 180 h 188"/>
                <a:gd name="T22" fmla="*/ 11 w 422"/>
                <a:gd name="T23" fmla="*/ 179 h 188"/>
                <a:gd name="T24" fmla="*/ 10 w 422"/>
                <a:gd name="T25" fmla="*/ 179 h 188"/>
                <a:gd name="T26" fmla="*/ 7 w 422"/>
                <a:gd name="T27" fmla="*/ 177 h 188"/>
                <a:gd name="T28" fmla="*/ 5 w 422"/>
                <a:gd name="T29" fmla="*/ 177 h 188"/>
                <a:gd name="T30" fmla="*/ 3 w 422"/>
                <a:gd name="T31" fmla="*/ 176 h 188"/>
                <a:gd name="T32" fmla="*/ 0 w 422"/>
                <a:gd name="T33" fmla="*/ 176 h 188"/>
                <a:gd name="T34" fmla="*/ 422 w 422"/>
                <a:gd name="T35" fmla="*/ 0 h 188"/>
                <a:gd name="T36" fmla="*/ 421 w 422"/>
                <a:gd name="T37" fmla="*/ 5 h 188"/>
                <a:gd name="T38" fmla="*/ 419 w 422"/>
                <a:gd name="T39" fmla="*/ 8 h 188"/>
                <a:gd name="T40" fmla="*/ 418 w 422"/>
                <a:gd name="T41" fmla="*/ 13 h 188"/>
                <a:gd name="T42" fmla="*/ 416 w 422"/>
                <a:gd name="T43" fmla="*/ 17 h 188"/>
                <a:gd name="T44" fmla="*/ 415 w 422"/>
                <a:gd name="T45" fmla="*/ 20 h 188"/>
                <a:gd name="T46" fmla="*/ 413 w 422"/>
                <a:gd name="T47" fmla="*/ 25 h 188"/>
                <a:gd name="T48" fmla="*/ 410 w 422"/>
                <a:gd name="T49" fmla="*/ 28 h 188"/>
                <a:gd name="T50" fmla="*/ 408 w 422"/>
                <a:gd name="T51" fmla="*/ 33 h 188"/>
                <a:gd name="T52" fmla="*/ 34 w 422"/>
                <a:gd name="T5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2" h="188">
                  <a:moveTo>
                    <a:pt x="34" y="188"/>
                  </a:moveTo>
                  <a:lnTo>
                    <a:pt x="31" y="187"/>
                  </a:lnTo>
                  <a:lnTo>
                    <a:pt x="30" y="187"/>
                  </a:lnTo>
                  <a:lnTo>
                    <a:pt x="28" y="185"/>
                  </a:lnTo>
                  <a:lnTo>
                    <a:pt x="25" y="185"/>
                  </a:lnTo>
                  <a:lnTo>
                    <a:pt x="23" y="184"/>
                  </a:lnTo>
                  <a:lnTo>
                    <a:pt x="22" y="184"/>
                  </a:lnTo>
                  <a:lnTo>
                    <a:pt x="19" y="182"/>
                  </a:lnTo>
                  <a:lnTo>
                    <a:pt x="17" y="182"/>
                  </a:lnTo>
                  <a:lnTo>
                    <a:pt x="16" y="180"/>
                  </a:lnTo>
                  <a:lnTo>
                    <a:pt x="13" y="180"/>
                  </a:lnTo>
                  <a:lnTo>
                    <a:pt x="11" y="179"/>
                  </a:lnTo>
                  <a:lnTo>
                    <a:pt x="10" y="179"/>
                  </a:lnTo>
                  <a:lnTo>
                    <a:pt x="7" y="177"/>
                  </a:lnTo>
                  <a:lnTo>
                    <a:pt x="5" y="177"/>
                  </a:lnTo>
                  <a:lnTo>
                    <a:pt x="3" y="176"/>
                  </a:lnTo>
                  <a:lnTo>
                    <a:pt x="0" y="176"/>
                  </a:lnTo>
                  <a:lnTo>
                    <a:pt x="422" y="0"/>
                  </a:lnTo>
                  <a:lnTo>
                    <a:pt x="421" y="5"/>
                  </a:lnTo>
                  <a:lnTo>
                    <a:pt x="419" y="8"/>
                  </a:lnTo>
                  <a:lnTo>
                    <a:pt x="418" y="13"/>
                  </a:lnTo>
                  <a:lnTo>
                    <a:pt x="416" y="17"/>
                  </a:lnTo>
                  <a:lnTo>
                    <a:pt x="415" y="20"/>
                  </a:lnTo>
                  <a:lnTo>
                    <a:pt x="413" y="25"/>
                  </a:lnTo>
                  <a:lnTo>
                    <a:pt x="410" y="28"/>
                  </a:lnTo>
                  <a:lnTo>
                    <a:pt x="408" y="33"/>
                  </a:lnTo>
                  <a:lnTo>
                    <a:pt x="34" y="188"/>
                  </a:lnTo>
                  <a:close/>
                </a:path>
              </a:pathLst>
            </a:custGeom>
            <a:solidFill>
              <a:srgbClr val="0A0A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2" name="Freeform 10"/>
            <p:cNvSpPr>
              <a:spLocks/>
            </p:cNvSpPr>
            <p:nvPr/>
          </p:nvSpPr>
          <p:spPr bwMode="auto">
            <a:xfrm>
              <a:off x="4684" y="3521"/>
              <a:ext cx="460" cy="207"/>
            </a:xfrm>
            <a:custGeom>
              <a:avLst/>
              <a:gdLst>
                <a:gd name="T0" fmla="*/ 27 w 460"/>
                <a:gd name="T1" fmla="*/ 207 h 207"/>
                <a:gd name="T2" fmla="*/ 26 w 460"/>
                <a:gd name="T3" fmla="*/ 205 h 207"/>
                <a:gd name="T4" fmla="*/ 24 w 460"/>
                <a:gd name="T5" fmla="*/ 205 h 207"/>
                <a:gd name="T6" fmla="*/ 23 w 460"/>
                <a:gd name="T7" fmla="*/ 204 h 207"/>
                <a:gd name="T8" fmla="*/ 21 w 460"/>
                <a:gd name="T9" fmla="*/ 202 h 207"/>
                <a:gd name="T10" fmla="*/ 20 w 460"/>
                <a:gd name="T11" fmla="*/ 202 h 207"/>
                <a:gd name="T12" fmla="*/ 17 w 460"/>
                <a:gd name="T13" fmla="*/ 201 h 207"/>
                <a:gd name="T14" fmla="*/ 15 w 460"/>
                <a:gd name="T15" fmla="*/ 201 h 207"/>
                <a:gd name="T16" fmla="*/ 14 w 460"/>
                <a:gd name="T17" fmla="*/ 199 h 207"/>
                <a:gd name="T18" fmla="*/ 12 w 460"/>
                <a:gd name="T19" fmla="*/ 199 h 207"/>
                <a:gd name="T20" fmla="*/ 10 w 460"/>
                <a:gd name="T21" fmla="*/ 198 h 207"/>
                <a:gd name="T22" fmla="*/ 7 w 460"/>
                <a:gd name="T23" fmla="*/ 198 h 207"/>
                <a:gd name="T24" fmla="*/ 6 w 460"/>
                <a:gd name="T25" fmla="*/ 196 h 207"/>
                <a:gd name="T26" fmla="*/ 4 w 460"/>
                <a:gd name="T27" fmla="*/ 194 h 207"/>
                <a:gd name="T28" fmla="*/ 3 w 460"/>
                <a:gd name="T29" fmla="*/ 194 h 207"/>
                <a:gd name="T30" fmla="*/ 1 w 460"/>
                <a:gd name="T31" fmla="*/ 193 h 207"/>
                <a:gd name="T32" fmla="*/ 0 w 460"/>
                <a:gd name="T33" fmla="*/ 193 h 207"/>
                <a:gd name="T34" fmla="*/ 460 w 460"/>
                <a:gd name="T35" fmla="*/ 0 h 207"/>
                <a:gd name="T36" fmla="*/ 460 w 460"/>
                <a:gd name="T37" fmla="*/ 5 h 207"/>
                <a:gd name="T38" fmla="*/ 459 w 460"/>
                <a:gd name="T39" fmla="*/ 8 h 207"/>
                <a:gd name="T40" fmla="*/ 457 w 460"/>
                <a:gd name="T41" fmla="*/ 13 h 207"/>
                <a:gd name="T42" fmla="*/ 455 w 460"/>
                <a:gd name="T43" fmla="*/ 16 h 207"/>
                <a:gd name="T44" fmla="*/ 454 w 460"/>
                <a:gd name="T45" fmla="*/ 20 h 207"/>
                <a:gd name="T46" fmla="*/ 452 w 460"/>
                <a:gd name="T47" fmla="*/ 24 h 207"/>
                <a:gd name="T48" fmla="*/ 451 w 460"/>
                <a:gd name="T49" fmla="*/ 28 h 207"/>
                <a:gd name="T50" fmla="*/ 449 w 460"/>
                <a:gd name="T51" fmla="*/ 31 h 207"/>
                <a:gd name="T52" fmla="*/ 27 w 460"/>
                <a:gd name="T5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0" h="207">
                  <a:moveTo>
                    <a:pt x="27" y="207"/>
                  </a:moveTo>
                  <a:lnTo>
                    <a:pt x="26" y="205"/>
                  </a:lnTo>
                  <a:lnTo>
                    <a:pt x="24" y="205"/>
                  </a:lnTo>
                  <a:lnTo>
                    <a:pt x="23" y="204"/>
                  </a:lnTo>
                  <a:lnTo>
                    <a:pt x="21" y="202"/>
                  </a:lnTo>
                  <a:lnTo>
                    <a:pt x="20" y="202"/>
                  </a:lnTo>
                  <a:lnTo>
                    <a:pt x="17" y="201"/>
                  </a:lnTo>
                  <a:lnTo>
                    <a:pt x="15" y="201"/>
                  </a:lnTo>
                  <a:lnTo>
                    <a:pt x="14" y="199"/>
                  </a:lnTo>
                  <a:lnTo>
                    <a:pt x="12" y="199"/>
                  </a:lnTo>
                  <a:lnTo>
                    <a:pt x="10" y="198"/>
                  </a:lnTo>
                  <a:lnTo>
                    <a:pt x="7" y="198"/>
                  </a:lnTo>
                  <a:lnTo>
                    <a:pt x="6" y="196"/>
                  </a:lnTo>
                  <a:lnTo>
                    <a:pt x="4" y="194"/>
                  </a:lnTo>
                  <a:lnTo>
                    <a:pt x="3" y="194"/>
                  </a:lnTo>
                  <a:lnTo>
                    <a:pt x="1" y="193"/>
                  </a:lnTo>
                  <a:lnTo>
                    <a:pt x="0" y="193"/>
                  </a:lnTo>
                  <a:lnTo>
                    <a:pt x="460" y="0"/>
                  </a:lnTo>
                  <a:lnTo>
                    <a:pt x="460" y="5"/>
                  </a:lnTo>
                  <a:lnTo>
                    <a:pt x="459" y="8"/>
                  </a:lnTo>
                  <a:lnTo>
                    <a:pt x="457" y="13"/>
                  </a:lnTo>
                  <a:lnTo>
                    <a:pt x="455" y="16"/>
                  </a:lnTo>
                  <a:lnTo>
                    <a:pt x="454" y="20"/>
                  </a:lnTo>
                  <a:lnTo>
                    <a:pt x="452" y="24"/>
                  </a:lnTo>
                  <a:lnTo>
                    <a:pt x="451" y="28"/>
                  </a:lnTo>
                  <a:lnTo>
                    <a:pt x="449" y="31"/>
                  </a:lnTo>
                  <a:lnTo>
                    <a:pt x="27" y="207"/>
                  </a:lnTo>
                  <a:close/>
                </a:path>
              </a:pathLst>
            </a:custGeom>
            <a:solidFill>
              <a:srgbClr val="0F0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3" name="Freeform 11"/>
            <p:cNvSpPr>
              <a:spLocks/>
            </p:cNvSpPr>
            <p:nvPr/>
          </p:nvSpPr>
          <p:spPr bwMode="auto">
            <a:xfrm>
              <a:off x="4656" y="3492"/>
              <a:ext cx="497" cy="222"/>
            </a:xfrm>
            <a:custGeom>
              <a:avLst/>
              <a:gdLst>
                <a:gd name="T0" fmla="*/ 28 w 497"/>
                <a:gd name="T1" fmla="*/ 222 h 222"/>
                <a:gd name="T2" fmla="*/ 25 w 497"/>
                <a:gd name="T3" fmla="*/ 220 h 222"/>
                <a:gd name="T4" fmla="*/ 23 w 497"/>
                <a:gd name="T5" fmla="*/ 219 h 222"/>
                <a:gd name="T6" fmla="*/ 22 w 497"/>
                <a:gd name="T7" fmla="*/ 219 h 222"/>
                <a:gd name="T8" fmla="*/ 20 w 497"/>
                <a:gd name="T9" fmla="*/ 217 h 222"/>
                <a:gd name="T10" fmla="*/ 18 w 497"/>
                <a:gd name="T11" fmla="*/ 217 h 222"/>
                <a:gd name="T12" fmla="*/ 17 w 497"/>
                <a:gd name="T13" fmla="*/ 216 h 222"/>
                <a:gd name="T14" fmla="*/ 15 w 497"/>
                <a:gd name="T15" fmla="*/ 214 h 222"/>
                <a:gd name="T16" fmla="*/ 14 w 497"/>
                <a:gd name="T17" fmla="*/ 214 h 222"/>
                <a:gd name="T18" fmla="*/ 12 w 497"/>
                <a:gd name="T19" fmla="*/ 213 h 222"/>
                <a:gd name="T20" fmla="*/ 11 w 497"/>
                <a:gd name="T21" fmla="*/ 213 h 222"/>
                <a:gd name="T22" fmla="*/ 9 w 497"/>
                <a:gd name="T23" fmla="*/ 211 h 222"/>
                <a:gd name="T24" fmla="*/ 8 w 497"/>
                <a:gd name="T25" fmla="*/ 210 h 222"/>
                <a:gd name="T26" fmla="*/ 5 w 497"/>
                <a:gd name="T27" fmla="*/ 210 h 222"/>
                <a:gd name="T28" fmla="*/ 3 w 497"/>
                <a:gd name="T29" fmla="*/ 208 h 222"/>
                <a:gd name="T30" fmla="*/ 2 w 497"/>
                <a:gd name="T31" fmla="*/ 207 h 222"/>
                <a:gd name="T32" fmla="*/ 0 w 497"/>
                <a:gd name="T33" fmla="*/ 207 h 222"/>
                <a:gd name="T34" fmla="*/ 497 w 497"/>
                <a:gd name="T35" fmla="*/ 0 h 222"/>
                <a:gd name="T36" fmla="*/ 496 w 497"/>
                <a:gd name="T37" fmla="*/ 5 h 222"/>
                <a:gd name="T38" fmla="*/ 494 w 497"/>
                <a:gd name="T39" fmla="*/ 8 h 222"/>
                <a:gd name="T40" fmla="*/ 494 w 497"/>
                <a:gd name="T41" fmla="*/ 11 h 222"/>
                <a:gd name="T42" fmla="*/ 493 w 497"/>
                <a:gd name="T43" fmla="*/ 16 h 222"/>
                <a:gd name="T44" fmla="*/ 491 w 497"/>
                <a:gd name="T45" fmla="*/ 19 h 222"/>
                <a:gd name="T46" fmla="*/ 491 w 497"/>
                <a:gd name="T47" fmla="*/ 23 h 222"/>
                <a:gd name="T48" fmla="*/ 490 w 497"/>
                <a:gd name="T49" fmla="*/ 26 h 222"/>
                <a:gd name="T50" fmla="*/ 488 w 497"/>
                <a:gd name="T51" fmla="*/ 29 h 222"/>
                <a:gd name="T52" fmla="*/ 28 w 497"/>
                <a:gd name="T5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7" h="222">
                  <a:moveTo>
                    <a:pt x="28" y="222"/>
                  </a:moveTo>
                  <a:lnTo>
                    <a:pt x="25" y="220"/>
                  </a:lnTo>
                  <a:lnTo>
                    <a:pt x="23" y="219"/>
                  </a:lnTo>
                  <a:lnTo>
                    <a:pt x="22" y="219"/>
                  </a:lnTo>
                  <a:lnTo>
                    <a:pt x="20" y="217"/>
                  </a:lnTo>
                  <a:lnTo>
                    <a:pt x="18" y="217"/>
                  </a:lnTo>
                  <a:lnTo>
                    <a:pt x="17" y="216"/>
                  </a:lnTo>
                  <a:lnTo>
                    <a:pt x="15" y="214"/>
                  </a:lnTo>
                  <a:lnTo>
                    <a:pt x="14" y="214"/>
                  </a:lnTo>
                  <a:lnTo>
                    <a:pt x="12" y="213"/>
                  </a:lnTo>
                  <a:lnTo>
                    <a:pt x="11" y="213"/>
                  </a:lnTo>
                  <a:lnTo>
                    <a:pt x="9" y="211"/>
                  </a:lnTo>
                  <a:lnTo>
                    <a:pt x="8" y="210"/>
                  </a:lnTo>
                  <a:lnTo>
                    <a:pt x="5" y="210"/>
                  </a:lnTo>
                  <a:lnTo>
                    <a:pt x="3" y="208"/>
                  </a:lnTo>
                  <a:lnTo>
                    <a:pt x="2" y="207"/>
                  </a:lnTo>
                  <a:lnTo>
                    <a:pt x="0" y="207"/>
                  </a:lnTo>
                  <a:lnTo>
                    <a:pt x="497" y="0"/>
                  </a:lnTo>
                  <a:lnTo>
                    <a:pt x="496" y="5"/>
                  </a:lnTo>
                  <a:lnTo>
                    <a:pt x="494" y="8"/>
                  </a:lnTo>
                  <a:lnTo>
                    <a:pt x="494" y="11"/>
                  </a:lnTo>
                  <a:lnTo>
                    <a:pt x="493" y="16"/>
                  </a:lnTo>
                  <a:lnTo>
                    <a:pt x="491" y="19"/>
                  </a:lnTo>
                  <a:lnTo>
                    <a:pt x="491" y="23"/>
                  </a:lnTo>
                  <a:lnTo>
                    <a:pt x="490" y="26"/>
                  </a:lnTo>
                  <a:lnTo>
                    <a:pt x="488" y="29"/>
                  </a:lnTo>
                  <a:lnTo>
                    <a:pt x="28" y="222"/>
                  </a:lnTo>
                  <a:close/>
                </a:path>
              </a:pathLst>
            </a:custGeom>
            <a:solidFill>
              <a:srgbClr val="1411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4" name="Freeform 12"/>
            <p:cNvSpPr>
              <a:spLocks/>
            </p:cNvSpPr>
            <p:nvPr/>
          </p:nvSpPr>
          <p:spPr bwMode="auto">
            <a:xfrm>
              <a:off x="4631" y="3464"/>
              <a:ext cx="527" cy="235"/>
            </a:xfrm>
            <a:custGeom>
              <a:avLst/>
              <a:gdLst>
                <a:gd name="T0" fmla="*/ 25 w 527"/>
                <a:gd name="T1" fmla="*/ 235 h 235"/>
                <a:gd name="T2" fmla="*/ 22 w 527"/>
                <a:gd name="T3" fmla="*/ 231 h 235"/>
                <a:gd name="T4" fmla="*/ 19 w 527"/>
                <a:gd name="T5" fmla="*/ 230 h 235"/>
                <a:gd name="T6" fmla="*/ 16 w 527"/>
                <a:gd name="T7" fmla="*/ 228 h 235"/>
                <a:gd name="T8" fmla="*/ 13 w 527"/>
                <a:gd name="T9" fmla="*/ 227 h 235"/>
                <a:gd name="T10" fmla="*/ 10 w 527"/>
                <a:gd name="T11" fmla="*/ 224 h 235"/>
                <a:gd name="T12" fmla="*/ 6 w 527"/>
                <a:gd name="T13" fmla="*/ 222 h 235"/>
                <a:gd name="T14" fmla="*/ 3 w 527"/>
                <a:gd name="T15" fmla="*/ 221 h 235"/>
                <a:gd name="T16" fmla="*/ 0 w 527"/>
                <a:gd name="T17" fmla="*/ 218 h 235"/>
                <a:gd name="T18" fmla="*/ 527 w 527"/>
                <a:gd name="T19" fmla="*/ 0 h 235"/>
                <a:gd name="T20" fmla="*/ 527 w 527"/>
                <a:gd name="T21" fmla="*/ 3 h 235"/>
                <a:gd name="T22" fmla="*/ 527 w 527"/>
                <a:gd name="T23" fmla="*/ 7 h 235"/>
                <a:gd name="T24" fmla="*/ 525 w 527"/>
                <a:gd name="T25" fmla="*/ 11 h 235"/>
                <a:gd name="T26" fmla="*/ 525 w 527"/>
                <a:gd name="T27" fmla="*/ 14 h 235"/>
                <a:gd name="T28" fmla="*/ 524 w 527"/>
                <a:gd name="T29" fmla="*/ 17 h 235"/>
                <a:gd name="T30" fmla="*/ 524 w 527"/>
                <a:gd name="T31" fmla="*/ 22 h 235"/>
                <a:gd name="T32" fmla="*/ 522 w 527"/>
                <a:gd name="T33" fmla="*/ 25 h 235"/>
                <a:gd name="T34" fmla="*/ 522 w 527"/>
                <a:gd name="T35" fmla="*/ 28 h 235"/>
                <a:gd name="T36" fmla="*/ 25 w 527"/>
                <a:gd name="T37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7" h="235">
                  <a:moveTo>
                    <a:pt x="25" y="235"/>
                  </a:moveTo>
                  <a:lnTo>
                    <a:pt x="22" y="231"/>
                  </a:lnTo>
                  <a:lnTo>
                    <a:pt x="19" y="230"/>
                  </a:lnTo>
                  <a:lnTo>
                    <a:pt x="16" y="228"/>
                  </a:lnTo>
                  <a:lnTo>
                    <a:pt x="13" y="227"/>
                  </a:lnTo>
                  <a:lnTo>
                    <a:pt x="10" y="224"/>
                  </a:lnTo>
                  <a:lnTo>
                    <a:pt x="6" y="222"/>
                  </a:lnTo>
                  <a:lnTo>
                    <a:pt x="3" y="221"/>
                  </a:lnTo>
                  <a:lnTo>
                    <a:pt x="0" y="218"/>
                  </a:lnTo>
                  <a:lnTo>
                    <a:pt x="527" y="0"/>
                  </a:lnTo>
                  <a:lnTo>
                    <a:pt x="527" y="3"/>
                  </a:lnTo>
                  <a:lnTo>
                    <a:pt x="527" y="7"/>
                  </a:lnTo>
                  <a:lnTo>
                    <a:pt x="525" y="11"/>
                  </a:lnTo>
                  <a:lnTo>
                    <a:pt x="525" y="14"/>
                  </a:lnTo>
                  <a:lnTo>
                    <a:pt x="524" y="17"/>
                  </a:lnTo>
                  <a:lnTo>
                    <a:pt x="524" y="22"/>
                  </a:lnTo>
                  <a:lnTo>
                    <a:pt x="522" y="25"/>
                  </a:lnTo>
                  <a:lnTo>
                    <a:pt x="522" y="28"/>
                  </a:lnTo>
                  <a:lnTo>
                    <a:pt x="25" y="235"/>
                  </a:lnTo>
                  <a:close/>
                </a:path>
              </a:pathLst>
            </a:custGeom>
            <a:solidFill>
              <a:srgbClr val="1916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5" name="Freeform 13"/>
            <p:cNvSpPr>
              <a:spLocks/>
            </p:cNvSpPr>
            <p:nvPr/>
          </p:nvSpPr>
          <p:spPr bwMode="auto">
            <a:xfrm>
              <a:off x="4610" y="3437"/>
              <a:ext cx="553" cy="245"/>
            </a:xfrm>
            <a:custGeom>
              <a:avLst/>
              <a:gdLst>
                <a:gd name="T0" fmla="*/ 21 w 553"/>
                <a:gd name="T1" fmla="*/ 245 h 245"/>
                <a:gd name="T2" fmla="*/ 20 w 553"/>
                <a:gd name="T3" fmla="*/ 243 h 245"/>
                <a:gd name="T4" fmla="*/ 17 w 553"/>
                <a:gd name="T5" fmla="*/ 242 h 245"/>
                <a:gd name="T6" fmla="*/ 14 w 553"/>
                <a:gd name="T7" fmla="*/ 238 h 245"/>
                <a:gd name="T8" fmla="*/ 11 w 553"/>
                <a:gd name="T9" fmla="*/ 237 h 245"/>
                <a:gd name="T10" fmla="*/ 7 w 553"/>
                <a:gd name="T11" fmla="*/ 235 h 245"/>
                <a:gd name="T12" fmla="*/ 4 w 553"/>
                <a:gd name="T13" fmla="*/ 232 h 245"/>
                <a:gd name="T14" fmla="*/ 3 w 553"/>
                <a:gd name="T15" fmla="*/ 231 h 245"/>
                <a:gd name="T16" fmla="*/ 0 w 553"/>
                <a:gd name="T17" fmla="*/ 228 h 245"/>
                <a:gd name="T18" fmla="*/ 553 w 553"/>
                <a:gd name="T19" fmla="*/ 0 h 245"/>
                <a:gd name="T20" fmla="*/ 553 w 553"/>
                <a:gd name="T21" fmla="*/ 6 h 245"/>
                <a:gd name="T22" fmla="*/ 551 w 553"/>
                <a:gd name="T23" fmla="*/ 14 h 245"/>
                <a:gd name="T24" fmla="*/ 549 w 553"/>
                <a:gd name="T25" fmla="*/ 20 h 245"/>
                <a:gd name="T26" fmla="*/ 548 w 553"/>
                <a:gd name="T27" fmla="*/ 27 h 245"/>
                <a:gd name="T28" fmla="*/ 21 w 553"/>
                <a:gd name="T2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3" h="245">
                  <a:moveTo>
                    <a:pt x="21" y="245"/>
                  </a:moveTo>
                  <a:lnTo>
                    <a:pt x="20" y="243"/>
                  </a:lnTo>
                  <a:lnTo>
                    <a:pt x="17" y="242"/>
                  </a:lnTo>
                  <a:lnTo>
                    <a:pt x="14" y="238"/>
                  </a:lnTo>
                  <a:lnTo>
                    <a:pt x="11" y="237"/>
                  </a:lnTo>
                  <a:lnTo>
                    <a:pt x="7" y="235"/>
                  </a:lnTo>
                  <a:lnTo>
                    <a:pt x="4" y="232"/>
                  </a:lnTo>
                  <a:lnTo>
                    <a:pt x="3" y="231"/>
                  </a:lnTo>
                  <a:lnTo>
                    <a:pt x="0" y="228"/>
                  </a:lnTo>
                  <a:lnTo>
                    <a:pt x="553" y="0"/>
                  </a:lnTo>
                  <a:lnTo>
                    <a:pt x="553" y="6"/>
                  </a:lnTo>
                  <a:lnTo>
                    <a:pt x="551" y="14"/>
                  </a:lnTo>
                  <a:lnTo>
                    <a:pt x="549" y="20"/>
                  </a:lnTo>
                  <a:lnTo>
                    <a:pt x="548" y="27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1F1A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6" name="Freeform 14"/>
            <p:cNvSpPr>
              <a:spLocks/>
            </p:cNvSpPr>
            <p:nvPr/>
          </p:nvSpPr>
          <p:spPr bwMode="auto">
            <a:xfrm>
              <a:off x="4588" y="3409"/>
              <a:ext cx="578" cy="256"/>
            </a:xfrm>
            <a:custGeom>
              <a:avLst/>
              <a:gdLst>
                <a:gd name="T0" fmla="*/ 22 w 578"/>
                <a:gd name="T1" fmla="*/ 256 h 256"/>
                <a:gd name="T2" fmla="*/ 19 w 578"/>
                <a:gd name="T3" fmla="*/ 254 h 256"/>
                <a:gd name="T4" fmla="*/ 16 w 578"/>
                <a:gd name="T5" fmla="*/ 253 h 256"/>
                <a:gd name="T6" fmla="*/ 14 w 578"/>
                <a:gd name="T7" fmla="*/ 249 h 256"/>
                <a:gd name="T8" fmla="*/ 11 w 578"/>
                <a:gd name="T9" fmla="*/ 248 h 256"/>
                <a:gd name="T10" fmla="*/ 8 w 578"/>
                <a:gd name="T11" fmla="*/ 246 h 256"/>
                <a:gd name="T12" fmla="*/ 5 w 578"/>
                <a:gd name="T13" fmla="*/ 243 h 256"/>
                <a:gd name="T14" fmla="*/ 3 w 578"/>
                <a:gd name="T15" fmla="*/ 242 h 256"/>
                <a:gd name="T16" fmla="*/ 0 w 578"/>
                <a:gd name="T17" fmla="*/ 239 h 256"/>
                <a:gd name="T18" fmla="*/ 578 w 578"/>
                <a:gd name="T19" fmla="*/ 0 h 256"/>
                <a:gd name="T20" fmla="*/ 576 w 578"/>
                <a:gd name="T21" fmla="*/ 6 h 256"/>
                <a:gd name="T22" fmla="*/ 576 w 578"/>
                <a:gd name="T23" fmla="*/ 14 h 256"/>
                <a:gd name="T24" fmla="*/ 576 w 578"/>
                <a:gd name="T25" fmla="*/ 20 h 256"/>
                <a:gd name="T26" fmla="*/ 575 w 578"/>
                <a:gd name="T27" fmla="*/ 28 h 256"/>
                <a:gd name="T28" fmla="*/ 22 w 578"/>
                <a:gd name="T2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256">
                  <a:moveTo>
                    <a:pt x="22" y="256"/>
                  </a:moveTo>
                  <a:lnTo>
                    <a:pt x="19" y="254"/>
                  </a:lnTo>
                  <a:lnTo>
                    <a:pt x="16" y="253"/>
                  </a:lnTo>
                  <a:lnTo>
                    <a:pt x="14" y="249"/>
                  </a:lnTo>
                  <a:lnTo>
                    <a:pt x="11" y="248"/>
                  </a:lnTo>
                  <a:lnTo>
                    <a:pt x="8" y="246"/>
                  </a:lnTo>
                  <a:lnTo>
                    <a:pt x="5" y="243"/>
                  </a:lnTo>
                  <a:lnTo>
                    <a:pt x="3" y="242"/>
                  </a:lnTo>
                  <a:lnTo>
                    <a:pt x="0" y="239"/>
                  </a:lnTo>
                  <a:lnTo>
                    <a:pt x="578" y="0"/>
                  </a:lnTo>
                  <a:lnTo>
                    <a:pt x="576" y="6"/>
                  </a:lnTo>
                  <a:lnTo>
                    <a:pt x="576" y="14"/>
                  </a:lnTo>
                  <a:lnTo>
                    <a:pt x="576" y="20"/>
                  </a:lnTo>
                  <a:lnTo>
                    <a:pt x="575" y="28"/>
                  </a:lnTo>
                  <a:lnTo>
                    <a:pt x="22" y="256"/>
                  </a:lnTo>
                  <a:close/>
                </a:path>
              </a:pathLst>
            </a:custGeom>
            <a:solidFill>
              <a:srgbClr val="241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7" name="Freeform 15"/>
            <p:cNvSpPr>
              <a:spLocks/>
            </p:cNvSpPr>
            <p:nvPr/>
          </p:nvSpPr>
          <p:spPr bwMode="auto">
            <a:xfrm>
              <a:off x="4568" y="3383"/>
              <a:ext cx="599" cy="265"/>
            </a:xfrm>
            <a:custGeom>
              <a:avLst/>
              <a:gdLst>
                <a:gd name="T0" fmla="*/ 20 w 599"/>
                <a:gd name="T1" fmla="*/ 265 h 265"/>
                <a:gd name="T2" fmla="*/ 17 w 599"/>
                <a:gd name="T3" fmla="*/ 263 h 265"/>
                <a:gd name="T4" fmla="*/ 16 w 599"/>
                <a:gd name="T5" fmla="*/ 260 h 265"/>
                <a:gd name="T6" fmla="*/ 13 w 599"/>
                <a:gd name="T7" fmla="*/ 259 h 265"/>
                <a:gd name="T8" fmla="*/ 11 w 599"/>
                <a:gd name="T9" fmla="*/ 257 h 265"/>
                <a:gd name="T10" fmla="*/ 8 w 599"/>
                <a:gd name="T11" fmla="*/ 254 h 265"/>
                <a:gd name="T12" fmla="*/ 5 w 599"/>
                <a:gd name="T13" fmla="*/ 252 h 265"/>
                <a:gd name="T14" fmla="*/ 3 w 599"/>
                <a:gd name="T15" fmla="*/ 249 h 265"/>
                <a:gd name="T16" fmla="*/ 0 w 599"/>
                <a:gd name="T17" fmla="*/ 248 h 265"/>
                <a:gd name="T18" fmla="*/ 599 w 599"/>
                <a:gd name="T19" fmla="*/ 0 h 265"/>
                <a:gd name="T20" fmla="*/ 599 w 599"/>
                <a:gd name="T21" fmla="*/ 6 h 265"/>
                <a:gd name="T22" fmla="*/ 598 w 599"/>
                <a:gd name="T23" fmla="*/ 12 h 265"/>
                <a:gd name="T24" fmla="*/ 598 w 599"/>
                <a:gd name="T25" fmla="*/ 20 h 265"/>
                <a:gd name="T26" fmla="*/ 598 w 599"/>
                <a:gd name="T27" fmla="*/ 26 h 265"/>
                <a:gd name="T28" fmla="*/ 20 w 599"/>
                <a:gd name="T29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9" h="265">
                  <a:moveTo>
                    <a:pt x="20" y="265"/>
                  </a:moveTo>
                  <a:lnTo>
                    <a:pt x="17" y="263"/>
                  </a:lnTo>
                  <a:lnTo>
                    <a:pt x="16" y="260"/>
                  </a:lnTo>
                  <a:lnTo>
                    <a:pt x="13" y="259"/>
                  </a:lnTo>
                  <a:lnTo>
                    <a:pt x="11" y="257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3" y="249"/>
                  </a:lnTo>
                  <a:lnTo>
                    <a:pt x="0" y="248"/>
                  </a:lnTo>
                  <a:lnTo>
                    <a:pt x="599" y="0"/>
                  </a:lnTo>
                  <a:lnTo>
                    <a:pt x="599" y="6"/>
                  </a:lnTo>
                  <a:lnTo>
                    <a:pt x="598" y="12"/>
                  </a:lnTo>
                  <a:lnTo>
                    <a:pt x="598" y="20"/>
                  </a:lnTo>
                  <a:lnTo>
                    <a:pt x="598" y="26"/>
                  </a:lnTo>
                  <a:lnTo>
                    <a:pt x="20" y="265"/>
                  </a:lnTo>
                  <a:close/>
                </a:path>
              </a:pathLst>
            </a:custGeom>
            <a:solidFill>
              <a:srgbClr val="29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8" name="Freeform 16"/>
            <p:cNvSpPr>
              <a:spLocks/>
            </p:cNvSpPr>
            <p:nvPr/>
          </p:nvSpPr>
          <p:spPr bwMode="auto">
            <a:xfrm>
              <a:off x="4550" y="3357"/>
              <a:ext cx="617" cy="274"/>
            </a:xfrm>
            <a:custGeom>
              <a:avLst/>
              <a:gdLst>
                <a:gd name="T0" fmla="*/ 18 w 617"/>
                <a:gd name="T1" fmla="*/ 274 h 274"/>
                <a:gd name="T2" fmla="*/ 17 w 617"/>
                <a:gd name="T3" fmla="*/ 271 h 274"/>
                <a:gd name="T4" fmla="*/ 14 w 617"/>
                <a:gd name="T5" fmla="*/ 269 h 274"/>
                <a:gd name="T6" fmla="*/ 12 w 617"/>
                <a:gd name="T7" fmla="*/ 266 h 274"/>
                <a:gd name="T8" fmla="*/ 9 w 617"/>
                <a:gd name="T9" fmla="*/ 265 h 274"/>
                <a:gd name="T10" fmla="*/ 7 w 617"/>
                <a:gd name="T11" fmla="*/ 261 h 274"/>
                <a:gd name="T12" fmla="*/ 4 w 617"/>
                <a:gd name="T13" fmla="*/ 260 h 274"/>
                <a:gd name="T14" fmla="*/ 3 w 617"/>
                <a:gd name="T15" fmla="*/ 257 h 274"/>
                <a:gd name="T16" fmla="*/ 0 w 617"/>
                <a:gd name="T17" fmla="*/ 255 h 274"/>
                <a:gd name="T18" fmla="*/ 617 w 617"/>
                <a:gd name="T19" fmla="*/ 0 h 274"/>
                <a:gd name="T20" fmla="*/ 617 w 617"/>
                <a:gd name="T21" fmla="*/ 6 h 274"/>
                <a:gd name="T22" fmla="*/ 617 w 617"/>
                <a:gd name="T23" fmla="*/ 12 h 274"/>
                <a:gd name="T24" fmla="*/ 617 w 617"/>
                <a:gd name="T25" fmla="*/ 20 h 274"/>
                <a:gd name="T26" fmla="*/ 617 w 617"/>
                <a:gd name="T27" fmla="*/ 26 h 274"/>
                <a:gd name="T28" fmla="*/ 18 w 617"/>
                <a:gd name="T2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7" h="274">
                  <a:moveTo>
                    <a:pt x="18" y="274"/>
                  </a:moveTo>
                  <a:lnTo>
                    <a:pt x="17" y="271"/>
                  </a:lnTo>
                  <a:lnTo>
                    <a:pt x="14" y="269"/>
                  </a:lnTo>
                  <a:lnTo>
                    <a:pt x="12" y="266"/>
                  </a:lnTo>
                  <a:lnTo>
                    <a:pt x="9" y="265"/>
                  </a:lnTo>
                  <a:lnTo>
                    <a:pt x="7" y="261"/>
                  </a:lnTo>
                  <a:lnTo>
                    <a:pt x="4" y="260"/>
                  </a:lnTo>
                  <a:lnTo>
                    <a:pt x="3" y="257"/>
                  </a:lnTo>
                  <a:lnTo>
                    <a:pt x="0" y="255"/>
                  </a:lnTo>
                  <a:lnTo>
                    <a:pt x="617" y="0"/>
                  </a:lnTo>
                  <a:lnTo>
                    <a:pt x="617" y="6"/>
                  </a:lnTo>
                  <a:lnTo>
                    <a:pt x="617" y="12"/>
                  </a:lnTo>
                  <a:lnTo>
                    <a:pt x="617" y="20"/>
                  </a:lnTo>
                  <a:lnTo>
                    <a:pt x="617" y="26"/>
                  </a:lnTo>
                  <a:lnTo>
                    <a:pt x="18" y="274"/>
                  </a:lnTo>
                  <a:close/>
                </a:path>
              </a:pathLst>
            </a:custGeom>
            <a:solidFill>
              <a:srgbClr val="2E2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69" name="Freeform 17"/>
            <p:cNvSpPr>
              <a:spLocks/>
            </p:cNvSpPr>
            <p:nvPr/>
          </p:nvSpPr>
          <p:spPr bwMode="auto">
            <a:xfrm>
              <a:off x="4533" y="3330"/>
              <a:ext cx="634" cy="282"/>
            </a:xfrm>
            <a:custGeom>
              <a:avLst/>
              <a:gdLst>
                <a:gd name="T0" fmla="*/ 17 w 634"/>
                <a:gd name="T1" fmla="*/ 282 h 282"/>
                <a:gd name="T2" fmla="*/ 15 w 634"/>
                <a:gd name="T3" fmla="*/ 279 h 282"/>
                <a:gd name="T4" fmla="*/ 12 w 634"/>
                <a:gd name="T5" fmla="*/ 278 h 282"/>
                <a:gd name="T6" fmla="*/ 11 w 634"/>
                <a:gd name="T7" fmla="*/ 275 h 282"/>
                <a:gd name="T8" fmla="*/ 7 w 634"/>
                <a:gd name="T9" fmla="*/ 273 h 282"/>
                <a:gd name="T10" fmla="*/ 6 w 634"/>
                <a:gd name="T11" fmla="*/ 270 h 282"/>
                <a:gd name="T12" fmla="*/ 4 w 634"/>
                <a:gd name="T13" fmla="*/ 268 h 282"/>
                <a:gd name="T14" fmla="*/ 1 w 634"/>
                <a:gd name="T15" fmla="*/ 265 h 282"/>
                <a:gd name="T16" fmla="*/ 0 w 634"/>
                <a:gd name="T17" fmla="*/ 262 h 282"/>
                <a:gd name="T18" fmla="*/ 633 w 634"/>
                <a:gd name="T19" fmla="*/ 0 h 282"/>
                <a:gd name="T20" fmla="*/ 633 w 634"/>
                <a:gd name="T21" fmla="*/ 8 h 282"/>
                <a:gd name="T22" fmla="*/ 633 w 634"/>
                <a:gd name="T23" fmla="*/ 14 h 282"/>
                <a:gd name="T24" fmla="*/ 634 w 634"/>
                <a:gd name="T25" fmla="*/ 20 h 282"/>
                <a:gd name="T26" fmla="*/ 634 w 634"/>
                <a:gd name="T27" fmla="*/ 27 h 282"/>
                <a:gd name="T28" fmla="*/ 17 w 634"/>
                <a:gd name="T2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4" h="282">
                  <a:moveTo>
                    <a:pt x="17" y="282"/>
                  </a:moveTo>
                  <a:lnTo>
                    <a:pt x="15" y="279"/>
                  </a:lnTo>
                  <a:lnTo>
                    <a:pt x="12" y="278"/>
                  </a:lnTo>
                  <a:lnTo>
                    <a:pt x="11" y="275"/>
                  </a:lnTo>
                  <a:lnTo>
                    <a:pt x="7" y="273"/>
                  </a:lnTo>
                  <a:lnTo>
                    <a:pt x="6" y="270"/>
                  </a:lnTo>
                  <a:lnTo>
                    <a:pt x="4" y="268"/>
                  </a:lnTo>
                  <a:lnTo>
                    <a:pt x="1" y="265"/>
                  </a:lnTo>
                  <a:lnTo>
                    <a:pt x="0" y="262"/>
                  </a:lnTo>
                  <a:lnTo>
                    <a:pt x="633" y="0"/>
                  </a:lnTo>
                  <a:lnTo>
                    <a:pt x="633" y="8"/>
                  </a:lnTo>
                  <a:lnTo>
                    <a:pt x="633" y="14"/>
                  </a:lnTo>
                  <a:lnTo>
                    <a:pt x="634" y="20"/>
                  </a:lnTo>
                  <a:lnTo>
                    <a:pt x="634" y="27"/>
                  </a:lnTo>
                  <a:lnTo>
                    <a:pt x="17" y="282"/>
                  </a:lnTo>
                  <a:close/>
                </a:path>
              </a:pathLst>
            </a:custGeom>
            <a:solidFill>
              <a:srgbClr val="332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0" name="Freeform 18"/>
            <p:cNvSpPr>
              <a:spLocks/>
            </p:cNvSpPr>
            <p:nvPr/>
          </p:nvSpPr>
          <p:spPr bwMode="auto">
            <a:xfrm>
              <a:off x="4516" y="3306"/>
              <a:ext cx="650" cy="286"/>
            </a:xfrm>
            <a:custGeom>
              <a:avLst/>
              <a:gdLst>
                <a:gd name="T0" fmla="*/ 17 w 650"/>
                <a:gd name="T1" fmla="*/ 286 h 286"/>
                <a:gd name="T2" fmla="*/ 15 w 650"/>
                <a:gd name="T3" fmla="*/ 285 h 286"/>
                <a:gd name="T4" fmla="*/ 12 w 650"/>
                <a:gd name="T5" fmla="*/ 282 h 286"/>
                <a:gd name="T6" fmla="*/ 11 w 650"/>
                <a:gd name="T7" fmla="*/ 280 h 286"/>
                <a:gd name="T8" fmla="*/ 9 w 650"/>
                <a:gd name="T9" fmla="*/ 277 h 286"/>
                <a:gd name="T10" fmla="*/ 6 w 650"/>
                <a:gd name="T11" fmla="*/ 275 h 286"/>
                <a:gd name="T12" fmla="*/ 4 w 650"/>
                <a:gd name="T13" fmla="*/ 272 h 286"/>
                <a:gd name="T14" fmla="*/ 3 w 650"/>
                <a:gd name="T15" fmla="*/ 271 h 286"/>
                <a:gd name="T16" fmla="*/ 0 w 650"/>
                <a:gd name="T17" fmla="*/ 268 h 286"/>
                <a:gd name="T18" fmla="*/ 648 w 650"/>
                <a:gd name="T19" fmla="*/ 0 h 286"/>
                <a:gd name="T20" fmla="*/ 648 w 650"/>
                <a:gd name="T21" fmla="*/ 6 h 286"/>
                <a:gd name="T22" fmla="*/ 648 w 650"/>
                <a:gd name="T23" fmla="*/ 12 h 286"/>
                <a:gd name="T24" fmla="*/ 650 w 650"/>
                <a:gd name="T25" fmla="*/ 18 h 286"/>
                <a:gd name="T26" fmla="*/ 650 w 650"/>
                <a:gd name="T27" fmla="*/ 24 h 286"/>
                <a:gd name="T28" fmla="*/ 17 w 650"/>
                <a:gd name="T2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0" h="286">
                  <a:moveTo>
                    <a:pt x="17" y="286"/>
                  </a:moveTo>
                  <a:lnTo>
                    <a:pt x="15" y="285"/>
                  </a:lnTo>
                  <a:lnTo>
                    <a:pt x="12" y="282"/>
                  </a:lnTo>
                  <a:lnTo>
                    <a:pt x="11" y="280"/>
                  </a:lnTo>
                  <a:lnTo>
                    <a:pt x="9" y="277"/>
                  </a:lnTo>
                  <a:lnTo>
                    <a:pt x="6" y="275"/>
                  </a:lnTo>
                  <a:lnTo>
                    <a:pt x="4" y="272"/>
                  </a:lnTo>
                  <a:lnTo>
                    <a:pt x="3" y="271"/>
                  </a:lnTo>
                  <a:lnTo>
                    <a:pt x="0" y="268"/>
                  </a:lnTo>
                  <a:lnTo>
                    <a:pt x="648" y="0"/>
                  </a:lnTo>
                  <a:lnTo>
                    <a:pt x="648" y="6"/>
                  </a:lnTo>
                  <a:lnTo>
                    <a:pt x="648" y="12"/>
                  </a:lnTo>
                  <a:lnTo>
                    <a:pt x="650" y="18"/>
                  </a:lnTo>
                  <a:lnTo>
                    <a:pt x="650" y="24"/>
                  </a:lnTo>
                  <a:lnTo>
                    <a:pt x="17" y="286"/>
                  </a:lnTo>
                  <a:close/>
                </a:path>
              </a:pathLst>
            </a:custGeom>
            <a:solidFill>
              <a:srgbClr val="383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1" name="Freeform 19"/>
            <p:cNvSpPr>
              <a:spLocks/>
            </p:cNvSpPr>
            <p:nvPr/>
          </p:nvSpPr>
          <p:spPr bwMode="auto">
            <a:xfrm>
              <a:off x="4500" y="3281"/>
              <a:ext cx="664" cy="293"/>
            </a:xfrm>
            <a:custGeom>
              <a:avLst/>
              <a:gdLst>
                <a:gd name="T0" fmla="*/ 16 w 664"/>
                <a:gd name="T1" fmla="*/ 293 h 293"/>
                <a:gd name="T2" fmla="*/ 14 w 664"/>
                <a:gd name="T3" fmla="*/ 290 h 293"/>
                <a:gd name="T4" fmla="*/ 13 w 664"/>
                <a:gd name="T5" fmla="*/ 288 h 293"/>
                <a:gd name="T6" fmla="*/ 10 w 664"/>
                <a:gd name="T7" fmla="*/ 285 h 293"/>
                <a:gd name="T8" fmla="*/ 8 w 664"/>
                <a:gd name="T9" fmla="*/ 284 h 293"/>
                <a:gd name="T10" fmla="*/ 7 w 664"/>
                <a:gd name="T11" fmla="*/ 280 h 293"/>
                <a:gd name="T12" fmla="*/ 5 w 664"/>
                <a:gd name="T13" fmla="*/ 277 h 293"/>
                <a:gd name="T14" fmla="*/ 2 w 664"/>
                <a:gd name="T15" fmla="*/ 276 h 293"/>
                <a:gd name="T16" fmla="*/ 0 w 664"/>
                <a:gd name="T17" fmla="*/ 273 h 293"/>
                <a:gd name="T18" fmla="*/ 661 w 664"/>
                <a:gd name="T19" fmla="*/ 0 h 293"/>
                <a:gd name="T20" fmla="*/ 661 w 664"/>
                <a:gd name="T21" fmla="*/ 6 h 293"/>
                <a:gd name="T22" fmla="*/ 663 w 664"/>
                <a:gd name="T23" fmla="*/ 12 h 293"/>
                <a:gd name="T24" fmla="*/ 663 w 664"/>
                <a:gd name="T25" fmla="*/ 19 h 293"/>
                <a:gd name="T26" fmla="*/ 664 w 664"/>
                <a:gd name="T27" fmla="*/ 25 h 293"/>
                <a:gd name="T28" fmla="*/ 16 w 664"/>
                <a:gd name="T2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4" h="293">
                  <a:moveTo>
                    <a:pt x="16" y="293"/>
                  </a:moveTo>
                  <a:lnTo>
                    <a:pt x="14" y="290"/>
                  </a:lnTo>
                  <a:lnTo>
                    <a:pt x="13" y="288"/>
                  </a:lnTo>
                  <a:lnTo>
                    <a:pt x="10" y="285"/>
                  </a:lnTo>
                  <a:lnTo>
                    <a:pt x="8" y="284"/>
                  </a:lnTo>
                  <a:lnTo>
                    <a:pt x="7" y="280"/>
                  </a:lnTo>
                  <a:lnTo>
                    <a:pt x="5" y="277"/>
                  </a:lnTo>
                  <a:lnTo>
                    <a:pt x="2" y="276"/>
                  </a:lnTo>
                  <a:lnTo>
                    <a:pt x="0" y="273"/>
                  </a:lnTo>
                  <a:lnTo>
                    <a:pt x="661" y="0"/>
                  </a:lnTo>
                  <a:lnTo>
                    <a:pt x="661" y="6"/>
                  </a:lnTo>
                  <a:lnTo>
                    <a:pt x="663" y="12"/>
                  </a:lnTo>
                  <a:lnTo>
                    <a:pt x="663" y="19"/>
                  </a:lnTo>
                  <a:lnTo>
                    <a:pt x="664" y="25"/>
                  </a:lnTo>
                  <a:lnTo>
                    <a:pt x="16" y="293"/>
                  </a:lnTo>
                  <a:close/>
                </a:path>
              </a:pathLst>
            </a:custGeom>
            <a:solidFill>
              <a:srgbClr val="3D33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2" name="Freeform 20"/>
            <p:cNvSpPr>
              <a:spLocks/>
            </p:cNvSpPr>
            <p:nvPr/>
          </p:nvSpPr>
          <p:spPr bwMode="auto">
            <a:xfrm>
              <a:off x="4487" y="3256"/>
              <a:ext cx="674" cy="298"/>
            </a:xfrm>
            <a:custGeom>
              <a:avLst/>
              <a:gdLst>
                <a:gd name="T0" fmla="*/ 13 w 674"/>
                <a:gd name="T1" fmla="*/ 298 h 298"/>
                <a:gd name="T2" fmla="*/ 12 w 674"/>
                <a:gd name="T3" fmla="*/ 296 h 298"/>
                <a:gd name="T4" fmla="*/ 10 w 674"/>
                <a:gd name="T5" fmla="*/ 293 h 298"/>
                <a:gd name="T6" fmla="*/ 9 w 674"/>
                <a:gd name="T7" fmla="*/ 290 h 298"/>
                <a:gd name="T8" fmla="*/ 6 w 674"/>
                <a:gd name="T9" fmla="*/ 289 h 298"/>
                <a:gd name="T10" fmla="*/ 4 w 674"/>
                <a:gd name="T11" fmla="*/ 285 h 298"/>
                <a:gd name="T12" fmla="*/ 3 w 674"/>
                <a:gd name="T13" fmla="*/ 282 h 298"/>
                <a:gd name="T14" fmla="*/ 1 w 674"/>
                <a:gd name="T15" fmla="*/ 281 h 298"/>
                <a:gd name="T16" fmla="*/ 0 w 674"/>
                <a:gd name="T17" fmla="*/ 278 h 298"/>
                <a:gd name="T18" fmla="*/ 669 w 674"/>
                <a:gd name="T19" fmla="*/ 0 h 298"/>
                <a:gd name="T20" fmla="*/ 671 w 674"/>
                <a:gd name="T21" fmla="*/ 7 h 298"/>
                <a:gd name="T22" fmla="*/ 671 w 674"/>
                <a:gd name="T23" fmla="*/ 13 h 298"/>
                <a:gd name="T24" fmla="*/ 672 w 674"/>
                <a:gd name="T25" fmla="*/ 19 h 298"/>
                <a:gd name="T26" fmla="*/ 674 w 674"/>
                <a:gd name="T27" fmla="*/ 25 h 298"/>
                <a:gd name="T28" fmla="*/ 13 w 674"/>
                <a:gd name="T2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4" h="298">
                  <a:moveTo>
                    <a:pt x="13" y="298"/>
                  </a:moveTo>
                  <a:lnTo>
                    <a:pt x="12" y="296"/>
                  </a:lnTo>
                  <a:lnTo>
                    <a:pt x="10" y="293"/>
                  </a:lnTo>
                  <a:lnTo>
                    <a:pt x="9" y="290"/>
                  </a:lnTo>
                  <a:lnTo>
                    <a:pt x="6" y="289"/>
                  </a:lnTo>
                  <a:lnTo>
                    <a:pt x="4" y="285"/>
                  </a:lnTo>
                  <a:lnTo>
                    <a:pt x="3" y="282"/>
                  </a:lnTo>
                  <a:lnTo>
                    <a:pt x="1" y="281"/>
                  </a:lnTo>
                  <a:lnTo>
                    <a:pt x="0" y="278"/>
                  </a:lnTo>
                  <a:lnTo>
                    <a:pt x="669" y="0"/>
                  </a:lnTo>
                  <a:lnTo>
                    <a:pt x="671" y="7"/>
                  </a:lnTo>
                  <a:lnTo>
                    <a:pt x="671" y="13"/>
                  </a:lnTo>
                  <a:lnTo>
                    <a:pt x="672" y="19"/>
                  </a:lnTo>
                  <a:lnTo>
                    <a:pt x="674" y="25"/>
                  </a:lnTo>
                  <a:lnTo>
                    <a:pt x="13" y="298"/>
                  </a:lnTo>
                  <a:close/>
                </a:path>
              </a:pathLst>
            </a:custGeom>
            <a:solidFill>
              <a:srgbClr val="453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3" name="Freeform 21"/>
            <p:cNvSpPr>
              <a:spLocks/>
            </p:cNvSpPr>
            <p:nvPr/>
          </p:nvSpPr>
          <p:spPr bwMode="auto">
            <a:xfrm>
              <a:off x="4473" y="3232"/>
              <a:ext cx="683" cy="302"/>
            </a:xfrm>
            <a:custGeom>
              <a:avLst/>
              <a:gdLst>
                <a:gd name="T0" fmla="*/ 14 w 683"/>
                <a:gd name="T1" fmla="*/ 302 h 302"/>
                <a:gd name="T2" fmla="*/ 12 w 683"/>
                <a:gd name="T3" fmla="*/ 300 h 302"/>
                <a:gd name="T4" fmla="*/ 9 w 683"/>
                <a:gd name="T5" fmla="*/ 297 h 302"/>
                <a:gd name="T6" fmla="*/ 7 w 683"/>
                <a:gd name="T7" fmla="*/ 294 h 302"/>
                <a:gd name="T8" fmla="*/ 6 w 683"/>
                <a:gd name="T9" fmla="*/ 291 h 302"/>
                <a:gd name="T10" fmla="*/ 4 w 683"/>
                <a:gd name="T11" fmla="*/ 289 h 302"/>
                <a:gd name="T12" fmla="*/ 3 w 683"/>
                <a:gd name="T13" fmla="*/ 286 h 302"/>
                <a:gd name="T14" fmla="*/ 1 w 683"/>
                <a:gd name="T15" fmla="*/ 283 h 302"/>
                <a:gd name="T16" fmla="*/ 0 w 683"/>
                <a:gd name="T17" fmla="*/ 282 h 302"/>
                <a:gd name="T18" fmla="*/ 679 w 683"/>
                <a:gd name="T19" fmla="*/ 0 h 302"/>
                <a:gd name="T20" fmla="*/ 680 w 683"/>
                <a:gd name="T21" fmla="*/ 6 h 302"/>
                <a:gd name="T22" fmla="*/ 682 w 683"/>
                <a:gd name="T23" fmla="*/ 12 h 302"/>
                <a:gd name="T24" fmla="*/ 682 w 683"/>
                <a:gd name="T25" fmla="*/ 18 h 302"/>
                <a:gd name="T26" fmla="*/ 683 w 683"/>
                <a:gd name="T27" fmla="*/ 24 h 302"/>
                <a:gd name="T28" fmla="*/ 14 w 683"/>
                <a:gd name="T2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3" h="302">
                  <a:moveTo>
                    <a:pt x="14" y="302"/>
                  </a:moveTo>
                  <a:lnTo>
                    <a:pt x="12" y="300"/>
                  </a:lnTo>
                  <a:lnTo>
                    <a:pt x="9" y="297"/>
                  </a:lnTo>
                  <a:lnTo>
                    <a:pt x="7" y="294"/>
                  </a:lnTo>
                  <a:lnTo>
                    <a:pt x="6" y="291"/>
                  </a:lnTo>
                  <a:lnTo>
                    <a:pt x="4" y="289"/>
                  </a:lnTo>
                  <a:lnTo>
                    <a:pt x="3" y="286"/>
                  </a:lnTo>
                  <a:lnTo>
                    <a:pt x="1" y="283"/>
                  </a:lnTo>
                  <a:lnTo>
                    <a:pt x="0" y="282"/>
                  </a:lnTo>
                  <a:lnTo>
                    <a:pt x="679" y="0"/>
                  </a:lnTo>
                  <a:lnTo>
                    <a:pt x="680" y="6"/>
                  </a:lnTo>
                  <a:lnTo>
                    <a:pt x="682" y="12"/>
                  </a:lnTo>
                  <a:lnTo>
                    <a:pt x="682" y="18"/>
                  </a:lnTo>
                  <a:lnTo>
                    <a:pt x="683" y="24"/>
                  </a:lnTo>
                  <a:lnTo>
                    <a:pt x="14" y="302"/>
                  </a:lnTo>
                  <a:close/>
                </a:path>
              </a:pathLst>
            </a:custGeom>
            <a:solidFill>
              <a:srgbClr val="473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4" name="Freeform 22"/>
            <p:cNvSpPr>
              <a:spLocks/>
            </p:cNvSpPr>
            <p:nvPr/>
          </p:nvSpPr>
          <p:spPr bwMode="auto">
            <a:xfrm>
              <a:off x="4460" y="3209"/>
              <a:ext cx="692" cy="305"/>
            </a:xfrm>
            <a:custGeom>
              <a:avLst/>
              <a:gdLst>
                <a:gd name="T0" fmla="*/ 13 w 692"/>
                <a:gd name="T1" fmla="*/ 305 h 305"/>
                <a:gd name="T2" fmla="*/ 11 w 692"/>
                <a:gd name="T3" fmla="*/ 302 h 305"/>
                <a:gd name="T4" fmla="*/ 10 w 692"/>
                <a:gd name="T5" fmla="*/ 299 h 305"/>
                <a:gd name="T6" fmla="*/ 8 w 692"/>
                <a:gd name="T7" fmla="*/ 297 h 305"/>
                <a:gd name="T8" fmla="*/ 7 w 692"/>
                <a:gd name="T9" fmla="*/ 294 h 305"/>
                <a:gd name="T10" fmla="*/ 5 w 692"/>
                <a:gd name="T11" fmla="*/ 291 h 305"/>
                <a:gd name="T12" fmla="*/ 3 w 692"/>
                <a:gd name="T13" fmla="*/ 289 h 305"/>
                <a:gd name="T14" fmla="*/ 2 w 692"/>
                <a:gd name="T15" fmla="*/ 286 h 305"/>
                <a:gd name="T16" fmla="*/ 0 w 692"/>
                <a:gd name="T17" fmla="*/ 283 h 305"/>
                <a:gd name="T18" fmla="*/ 686 w 692"/>
                <a:gd name="T19" fmla="*/ 0 h 305"/>
                <a:gd name="T20" fmla="*/ 687 w 692"/>
                <a:gd name="T21" fmla="*/ 3 h 305"/>
                <a:gd name="T22" fmla="*/ 687 w 692"/>
                <a:gd name="T23" fmla="*/ 6 h 305"/>
                <a:gd name="T24" fmla="*/ 689 w 692"/>
                <a:gd name="T25" fmla="*/ 9 h 305"/>
                <a:gd name="T26" fmla="*/ 689 w 692"/>
                <a:gd name="T27" fmla="*/ 12 h 305"/>
                <a:gd name="T28" fmla="*/ 690 w 692"/>
                <a:gd name="T29" fmla="*/ 15 h 305"/>
                <a:gd name="T30" fmla="*/ 690 w 692"/>
                <a:gd name="T31" fmla="*/ 18 h 305"/>
                <a:gd name="T32" fmla="*/ 690 w 692"/>
                <a:gd name="T33" fmla="*/ 20 h 305"/>
                <a:gd name="T34" fmla="*/ 692 w 692"/>
                <a:gd name="T35" fmla="*/ 23 h 305"/>
                <a:gd name="T36" fmla="*/ 13 w 692"/>
                <a:gd name="T3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2" h="305">
                  <a:moveTo>
                    <a:pt x="13" y="305"/>
                  </a:moveTo>
                  <a:lnTo>
                    <a:pt x="11" y="302"/>
                  </a:lnTo>
                  <a:lnTo>
                    <a:pt x="10" y="299"/>
                  </a:lnTo>
                  <a:lnTo>
                    <a:pt x="8" y="297"/>
                  </a:lnTo>
                  <a:lnTo>
                    <a:pt x="7" y="294"/>
                  </a:lnTo>
                  <a:lnTo>
                    <a:pt x="5" y="291"/>
                  </a:lnTo>
                  <a:lnTo>
                    <a:pt x="3" y="289"/>
                  </a:lnTo>
                  <a:lnTo>
                    <a:pt x="2" y="286"/>
                  </a:lnTo>
                  <a:lnTo>
                    <a:pt x="0" y="283"/>
                  </a:lnTo>
                  <a:lnTo>
                    <a:pt x="686" y="0"/>
                  </a:lnTo>
                  <a:lnTo>
                    <a:pt x="687" y="3"/>
                  </a:lnTo>
                  <a:lnTo>
                    <a:pt x="687" y="6"/>
                  </a:lnTo>
                  <a:lnTo>
                    <a:pt x="689" y="9"/>
                  </a:lnTo>
                  <a:lnTo>
                    <a:pt x="689" y="12"/>
                  </a:lnTo>
                  <a:lnTo>
                    <a:pt x="690" y="15"/>
                  </a:lnTo>
                  <a:lnTo>
                    <a:pt x="690" y="18"/>
                  </a:lnTo>
                  <a:lnTo>
                    <a:pt x="690" y="20"/>
                  </a:lnTo>
                  <a:lnTo>
                    <a:pt x="692" y="23"/>
                  </a:lnTo>
                  <a:lnTo>
                    <a:pt x="13" y="305"/>
                  </a:lnTo>
                  <a:close/>
                </a:path>
              </a:pathLst>
            </a:custGeom>
            <a:solidFill>
              <a:srgbClr val="4F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5" name="Freeform 23"/>
            <p:cNvSpPr>
              <a:spLocks/>
            </p:cNvSpPr>
            <p:nvPr/>
          </p:nvSpPr>
          <p:spPr bwMode="auto">
            <a:xfrm>
              <a:off x="4448" y="3186"/>
              <a:ext cx="698" cy="306"/>
            </a:xfrm>
            <a:custGeom>
              <a:avLst/>
              <a:gdLst>
                <a:gd name="T0" fmla="*/ 12 w 698"/>
                <a:gd name="T1" fmla="*/ 306 h 306"/>
                <a:gd name="T2" fmla="*/ 11 w 698"/>
                <a:gd name="T3" fmla="*/ 305 h 306"/>
                <a:gd name="T4" fmla="*/ 9 w 698"/>
                <a:gd name="T5" fmla="*/ 302 h 306"/>
                <a:gd name="T6" fmla="*/ 8 w 698"/>
                <a:gd name="T7" fmla="*/ 298 h 306"/>
                <a:gd name="T8" fmla="*/ 6 w 698"/>
                <a:gd name="T9" fmla="*/ 297 h 306"/>
                <a:gd name="T10" fmla="*/ 5 w 698"/>
                <a:gd name="T11" fmla="*/ 294 h 306"/>
                <a:gd name="T12" fmla="*/ 3 w 698"/>
                <a:gd name="T13" fmla="*/ 291 h 306"/>
                <a:gd name="T14" fmla="*/ 2 w 698"/>
                <a:gd name="T15" fmla="*/ 288 h 306"/>
                <a:gd name="T16" fmla="*/ 0 w 698"/>
                <a:gd name="T17" fmla="*/ 286 h 306"/>
                <a:gd name="T18" fmla="*/ 691 w 698"/>
                <a:gd name="T19" fmla="*/ 0 h 306"/>
                <a:gd name="T20" fmla="*/ 691 w 698"/>
                <a:gd name="T21" fmla="*/ 3 h 306"/>
                <a:gd name="T22" fmla="*/ 693 w 698"/>
                <a:gd name="T23" fmla="*/ 6 h 306"/>
                <a:gd name="T24" fmla="*/ 695 w 698"/>
                <a:gd name="T25" fmla="*/ 7 h 306"/>
                <a:gd name="T26" fmla="*/ 695 w 698"/>
                <a:gd name="T27" fmla="*/ 10 h 306"/>
                <a:gd name="T28" fmla="*/ 696 w 698"/>
                <a:gd name="T29" fmla="*/ 13 h 306"/>
                <a:gd name="T30" fmla="*/ 696 w 698"/>
                <a:gd name="T31" fmla="*/ 17 h 306"/>
                <a:gd name="T32" fmla="*/ 698 w 698"/>
                <a:gd name="T33" fmla="*/ 20 h 306"/>
                <a:gd name="T34" fmla="*/ 698 w 698"/>
                <a:gd name="T35" fmla="*/ 23 h 306"/>
                <a:gd name="T36" fmla="*/ 12 w 698"/>
                <a:gd name="T3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8" h="306">
                  <a:moveTo>
                    <a:pt x="12" y="306"/>
                  </a:moveTo>
                  <a:lnTo>
                    <a:pt x="11" y="305"/>
                  </a:lnTo>
                  <a:lnTo>
                    <a:pt x="9" y="302"/>
                  </a:lnTo>
                  <a:lnTo>
                    <a:pt x="8" y="298"/>
                  </a:lnTo>
                  <a:lnTo>
                    <a:pt x="6" y="297"/>
                  </a:lnTo>
                  <a:lnTo>
                    <a:pt x="5" y="294"/>
                  </a:lnTo>
                  <a:lnTo>
                    <a:pt x="3" y="291"/>
                  </a:lnTo>
                  <a:lnTo>
                    <a:pt x="2" y="288"/>
                  </a:lnTo>
                  <a:lnTo>
                    <a:pt x="0" y="286"/>
                  </a:lnTo>
                  <a:lnTo>
                    <a:pt x="691" y="0"/>
                  </a:lnTo>
                  <a:lnTo>
                    <a:pt x="691" y="3"/>
                  </a:lnTo>
                  <a:lnTo>
                    <a:pt x="693" y="6"/>
                  </a:lnTo>
                  <a:lnTo>
                    <a:pt x="695" y="7"/>
                  </a:lnTo>
                  <a:lnTo>
                    <a:pt x="695" y="10"/>
                  </a:lnTo>
                  <a:lnTo>
                    <a:pt x="696" y="13"/>
                  </a:lnTo>
                  <a:lnTo>
                    <a:pt x="696" y="17"/>
                  </a:lnTo>
                  <a:lnTo>
                    <a:pt x="698" y="20"/>
                  </a:lnTo>
                  <a:lnTo>
                    <a:pt x="698" y="23"/>
                  </a:lnTo>
                  <a:lnTo>
                    <a:pt x="12" y="306"/>
                  </a:lnTo>
                  <a:close/>
                </a:path>
              </a:pathLst>
            </a:custGeom>
            <a:solidFill>
              <a:srgbClr val="4F4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6" name="Freeform 24"/>
            <p:cNvSpPr>
              <a:spLocks/>
            </p:cNvSpPr>
            <p:nvPr/>
          </p:nvSpPr>
          <p:spPr bwMode="auto">
            <a:xfrm>
              <a:off x="4437" y="3162"/>
              <a:ext cx="702" cy="310"/>
            </a:xfrm>
            <a:custGeom>
              <a:avLst/>
              <a:gdLst>
                <a:gd name="T0" fmla="*/ 11 w 702"/>
                <a:gd name="T1" fmla="*/ 310 h 310"/>
                <a:gd name="T2" fmla="*/ 10 w 702"/>
                <a:gd name="T3" fmla="*/ 307 h 310"/>
                <a:gd name="T4" fmla="*/ 8 w 702"/>
                <a:gd name="T5" fmla="*/ 304 h 310"/>
                <a:gd name="T6" fmla="*/ 6 w 702"/>
                <a:gd name="T7" fmla="*/ 301 h 310"/>
                <a:gd name="T8" fmla="*/ 5 w 702"/>
                <a:gd name="T9" fmla="*/ 299 h 310"/>
                <a:gd name="T10" fmla="*/ 3 w 702"/>
                <a:gd name="T11" fmla="*/ 296 h 310"/>
                <a:gd name="T12" fmla="*/ 2 w 702"/>
                <a:gd name="T13" fmla="*/ 293 h 310"/>
                <a:gd name="T14" fmla="*/ 0 w 702"/>
                <a:gd name="T15" fmla="*/ 290 h 310"/>
                <a:gd name="T16" fmla="*/ 0 w 702"/>
                <a:gd name="T17" fmla="*/ 289 h 310"/>
                <a:gd name="T18" fmla="*/ 695 w 702"/>
                <a:gd name="T19" fmla="*/ 0 h 310"/>
                <a:gd name="T20" fmla="*/ 696 w 702"/>
                <a:gd name="T21" fmla="*/ 4 h 310"/>
                <a:gd name="T22" fmla="*/ 696 w 702"/>
                <a:gd name="T23" fmla="*/ 7 h 310"/>
                <a:gd name="T24" fmla="*/ 698 w 702"/>
                <a:gd name="T25" fmla="*/ 8 h 310"/>
                <a:gd name="T26" fmla="*/ 699 w 702"/>
                <a:gd name="T27" fmla="*/ 11 h 310"/>
                <a:gd name="T28" fmla="*/ 699 w 702"/>
                <a:gd name="T29" fmla="*/ 14 h 310"/>
                <a:gd name="T30" fmla="*/ 701 w 702"/>
                <a:gd name="T31" fmla="*/ 17 h 310"/>
                <a:gd name="T32" fmla="*/ 701 w 702"/>
                <a:gd name="T33" fmla="*/ 20 h 310"/>
                <a:gd name="T34" fmla="*/ 702 w 702"/>
                <a:gd name="T35" fmla="*/ 24 h 310"/>
                <a:gd name="T36" fmla="*/ 11 w 702"/>
                <a:gd name="T3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2" h="310">
                  <a:moveTo>
                    <a:pt x="11" y="310"/>
                  </a:moveTo>
                  <a:lnTo>
                    <a:pt x="10" y="307"/>
                  </a:lnTo>
                  <a:lnTo>
                    <a:pt x="8" y="304"/>
                  </a:lnTo>
                  <a:lnTo>
                    <a:pt x="6" y="301"/>
                  </a:lnTo>
                  <a:lnTo>
                    <a:pt x="5" y="299"/>
                  </a:lnTo>
                  <a:lnTo>
                    <a:pt x="3" y="296"/>
                  </a:lnTo>
                  <a:lnTo>
                    <a:pt x="2" y="293"/>
                  </a:lnTo>
                  <a:lnTo>
                    <a:pt x="0" y="290"/>
                  </a:lnTo>
                  <a:lnTo>
                    <a:pt x="0" y="289"/>
                  </a:lnTo>
                  <a:lnTo>
                    <a:pt x="695" y="0"/>
                  </a:lnTo>
                  <a:lnTo>
                    <a:pt x="696" y="4"/>
                  </a:lnTo>
                  <a:lnTo>
                    <a:pt x="696" y="7"/>
                  </a:lnTo>
                  <a:lnTo>
                    <a:pt x="698" y="8"/>
                  </a:lnTo>
                  <a:lnTo>
                    <a:pt x="699" y="11"/>
                  </a:lnTo>
                  <a:lnTo>
                    <a:pt x="699" y="14"/>
                  </a:lnTo>
                  <a:lnTo>
                    <a:pt x="701" y="17"/>
                  </a:lnTo>
                  <a:lnTo>
                    <a:pt x="701" y="20"/>
                  </a:lnTo>
                  <a:lnTo>
                    <a:pt x="702" y="24"/>
                  </a:lnTo>
                  <a:lnTo>
                    <a:pt x="11" y="310"/>
                  </a:lnTo>
                  <a:close/>
                </a:path>
              </a:pathLst>
            </a:custGeom>
            <a:solidFill>
              <a:srgbClr val="574A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7" name="Freeform 25"/>
            <p:cNvSpPr>
              <a:spLocks/>
            </p:cNvSpPr>
            <p:nvPr/>
          </p:nvSpPr>
          <p:spPr bwMode="auto">
            <a:xfrm>
              <a:off x="4427" y="3139"/>
              <a:ext cx="705" cy="312"/>
            </a:xfrm>
            <a:custGeom>
              <a:avLst/>
              <a:gdLst>
                <a:gd name="T0" fmla="*/ 10 w 705"/>
                <a:gd name="T1" fmla="*/ 312 h 312"/>
                <a:gd name="T2" fmla="*/ 9 w 705"/>
                <a:gd name="T3" fmla="*/ 308 h 312"/>
                <a:gd name="T4" fmla="*/ 7 w 705"/>
                <a:gd name="T5" fmla="*/ 305 h 312"/>
                <a:gd name="T6" fmla="*/ 6 w 705"/>
                <a:gd name="T7" fmla="*/ 302 h 312"/>
                <a:gd name="T8" fmla="*/ 4 w 705"/>
                <a:gd name="T9" fmla="*/ 301 h 312"/>
                <a:gd name="T10" fmla="*/ 3 w 705"/>
                <a:gd name="T11" fmla="*/ 298 h 312"/>
                <a:gd name="T12" fmla="*/ 1 w 705"/>
                <a:gd name="T13" fmla="*/ 295 h 312"/>
                <a:gd name="T14" fmla="*/ 1 w 705"/>
                <a:gd name="T15" fmla="*/ 292 h 312"/>
                <a:gd name="T16" fmla="*/ 0 w 705"/>
                <a:gd name="T17" fmla="*/ 290 h 312"/>
                <a:gd name="T18" fmla="*/ 697 w 705"/>
                <a:gd name="T19" fmla="*/ 0 h 312"/>
                <a:gd name="T20" fmla="*/ 699 w 705"/>
                <a:gd name="T21" fmla="*/ 3 h 312"/>
                <a:gd name="T22" fmla="*/ 699 w 705"/>
                <a:gd name="T23" fmla="*/ 7 h 312"/>
                <a:gd name="T24" fmla="*/ 700 w 705"/>
                <a:gd name="T25" fmla="*/ 10 h 312"/>
                <a:gd name="T26" fmla="*/ 702 w 705"/>
                <a:gd name="T27" fmla="*/ 11 h 312"/>
                <a:gd name="T28" fmla="*/ 702 w 705"/>
                <a:gd name="T29" fmla="*/ 14 h 312"/>
                <a:gd name="T30" fmla="*/ 703 w 705"/>
                <a:gd name="T31" fmla="*/ 17 h 312"/>
                <a:gd name="T32" fmla="*/ 705 w 705"/>
                <a:gd name="T33" fmla="*/ 20 h 312"/>
                <a:gd name="T34" fmla="*/ 705 w 705"/>
                <a:gd name="T35" fmla="*/ 23 h 312"/>
                <a:gd name="T36" fmla="*/ 10 w 705"/>
                <a:gd name="T3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5" h="312">
                  <a:moveTo>
                    <a:pt x="10" y="312"/>
                  </a:moveTo>
                  <a:lnTo>
                    <a:pt x="9" y="308"/>
                  </a:lnTo>
                  <a:lnTo>
                    <a:pt x="7" y="305"/>
                  </a:lnTo>
                  <a:lnTo>
                    <a:pt x="6" y="302"/>
                  </a:lnTo>
                  <a:lnTo>
                    <a:pt x="4" y="301"/>
                  </a:lnTo>
                  <a:lnTo>
                    <a:pt x="3" y="298"/>
                  </a:lnTo>
                  <a:lnTo>
                    <a:pt x="1" y="295"/>
                  </a:lnTo>
                  <a:lnTo>
                    <a:pt x="1" y="292"/>
                  </a:lnTo>
                  <a:lnTo>
                    <a:pt x="0" y="290"/>
                  </a:lnTo>
                  <a:lnTo>
                    <a:pt x="697" y="0"/>
                  </a:lnTo>
                  <a:lnTo>
                    <a:pt x="699" y="3"/>
                  </a:lnTo>
                  <a:lnTo>
                    <a:pt x="699" y="7"/>
                  </a:lnTo>
                  <a:lnTo>
                    <a:pt x="700" y="10"/>
                  </a:lnTo>
                  <a:lnTo>
                    <a:pt x="702" y="11"/>
                  </a:lnTo>
                  <a:lnTo>
                    <a:pt x="702" y="14"/>
                  </a:lnTo>
                  <a:lnTo>
                    <a:pt x="703" y="17"/>
                  </a:lnTo>
                  <a:lnTo>
                    <a:pt x="705" y="20"/>
                  </a:lnTo>
                  <a:lnTo>
                    <a:pt x="705" y="23"/>
                  </a:lnTo>
                  <a:lnTo>
                    <a:pt x="10" y="312"/>
                  </a:lnTo>
                  <a:close/>
                </a:path>
              </a:pathLst>
            </a:custGeom>
            <a:solidFill>
              <a:srgbClr val="59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8" name="Freeform 26"/>
            <p:cNvSpPr>
              <a:spLocks/>
            </p:cNvSpPr>
            <p:nvPr/>
          </p:nvSpPr>
          <p:spPr bwMode="auto">
            <a:xfrm>
              <a:off x="4417" y="3118"/>
              <a:ext cx="707" cy="311"/>
            </a:xfrm>
            <a:custGeom>
              <a:avLst/>
              <a:gdLst>
                <a:gd name="T0" fmla="*/ 10 w 707"/>
                <a:gd name="T1" fmla="*/ 311 h 311"/>
                <a:gd name="T2" fmla="*/ 8 w 707"/>
                <a:gd name="T3" fmla="*/ 308 h 311"/>
                <a:gd name="T4" fmla="*/ 6 w 707"/>
                <a:gd name="T5" fmla="*/ 305 h 311"/>
                <a:gd name="T6" fmla="*/ 6 w 707"/>
                <a:gd name="T7" fmla="*/ 302 h 311"/>
                <a:gd name="T8" fmla="*/ 5 w 707"/>
                <a:gd name="T9" fmla="*/ 300 h 311"/>
                <a:gd name="T10" fmla="*/ 3 w 707"/>
                <a:gd name="T11" fmla="*/ 297 h 311"/>
                <a:gd name="T12" fmla="*/ 2 w 707"/>
                <a:gd name="T13" fmla="*/ 294 h 311"/>
                <a:gd name="T14" fmla="*/ 2 w 707"/>
                <a:gd name="T15" fmla="*/ 291 h 311"/>
                <a:gd name="T16" fmla="*/ 0 w 707"/>
                <a:gd name="T17" fmla="*/ 289 h 311"/>
                <a:gd name="T18" fmla="*/ 0 w 707"/>
                <a:gd name="T19" fmla="*/ 289 h 311"/>
                <a:gd name="T20" fmla="*/ 0 w 707"/>
                <a:gd name="T21" fmla="*/ 288 h 311"/>
                <a:gd name="T22" fmla="*/ 0 w 707"/>
                <a:gd name="T23" fmla="*/ 288 h 311"/>
                <a:gd name="T24" fmla="*/ 0 w 707"/>
                <a:gd name="T25" fmla="*/ 288 h 311"/>
                <a:gd name="T26" fmla="*/ 698 w 707"/>
                <a:gd name="T27" fmla="*/ 0 h 311"/>
                <a:gd name="T28" fmla="*/ 699 w 707"/>
                <a:gd name="T29" fmla="*/ 1 h 311"/>
                <a:gd name="T30" fmla="*/ 701 w 707"/>
                <a:gd name="T31" fmla="*/ 4 h 311"/>
                <a:gd name="T32" fmla="*/ 701 w 707"/>
                <a:gd name="T33" fmla="*/ 7 h 311"/>
                <a:gd name="T34" fmla="*/ 702 w 707"/>
                <a:gd name="T35" fmla="*/ 11 h 311"/>
                <a:gd name="T36" fmla="*/ 704 w 707"/>
                <a:gd name="T37" fmla="*/ 14 h 311"/>
                <a:gd name="T38" fmla="*/ 706 w 707"/>
                <a:gd name="T39" fmla="*/ 15 h 311"/>
                <a:gd name="T40" fmla="*/ 706 w 707"/>
                <a:gd name="T41" fmla="*/ 18 h 311"/>
                <a:gd name="T42" fmla="*/ 707 w 707"/>
                <a:gd name="T43" fmla="*/ 21 h 311"/>
                <a:gd name="T44" fmla="*/ 10 w 707"/>
                <a:gd name="T4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7" h="311">
                  <a:moveTo>
                    <a:pt x="10" y="311"/>
                  </a:moveTo>
                  <a:lnTo>
                    <a:pt x="8" y="308"/>
                  </a:lnTo>
                  <a:lnTo>
                    <a:pt x="6" y="305"/>
                  </a:lnTo>
                  <a:lnTo>
                    <a:pt x="6" y="302"/>
                  </a:lnTo>
                  <a:lnTo>
                    <a:pt x="5" y="300"/>
                  </a:lnTo>
                  <a:lnTo>
                    <a:pt x="3" y="297"/>
                  </a:lnTo>
                  <a:lnTo>
                    <a:pt x="2" y="294"/>
                  </a:lnTo>
                  <a:lnTo>
                    <a:pt x="2" y="291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698" y="0"/>
                  </a:lnTo>
                  <a:lnTo>
                    <a:pt x="699" y="1"/>
                  </a:lnTo>
                  <a:lnTo>
                    <a:pt x="701" y="4"/>
                  </a:lnTo>
                  <a:lnTo>
                    <a:pt x="701" y="7"/>
                  </a:lnTo>
                  <a:lnTo>
                    <a:pt x="702" y="11"/>
                  </a:lnTo>
                  <a:lnTo>
                    <a:pt x="704" y="14"/>
                  </a:lnTo>
                  <a:lnTo>
                    <a:pt x="706" y="15"/>
                  </a:lnTo>
                  <a:lnTo>
                    <a:pt x="706" y="18"/>
                  </a:lnTo>
                  <a:lnTo>
                    <a:pt x="707" y="21"/>
                  </a:lnTo>
                  <a:lnTo>
                    <a:pt x="10" y="311"/>
                  </a:lnTo>
                  <a:close/>
                </a:path>
              </a:pathLst>
            </a:custGeom>
            <a:solidFill>
              <a:srgbClr val="615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79" name="Freeform 27"/>
            <p:cNvSpPr>
              <a:spLocks/>
            </p:cNvSpPr>
            <p:nvPr/>
          </p:nvSpPr>
          <p:spPr bwMode="auto">
            <a:xfrm>
              <a:off x="4408" y="3095"/>
              <a:ext cx="707" cy="311"/>
            </a:xfrm>
            <a:custGeom>
              <a:avLst/>
              <a:gdLst>
                <a:gd name="T0" fmla="*/ 9 w 707"/>
                <a:gd name="T1" fmla="*/ 311 h 311"/>
                <a:gd name="T2" fmla="*/ 8 w 707"/>
                <a:gd name="T3" fmla="*/ 308 h 311"/>
                <a:gd name="T4" fmla="*/ 6 w 707"/>
                <a:gd name="T5" fmla="*/ 306 h 311"/>
                <a:gd name="T6" fmla="*/ 5 w 707"/>
                <a:gd name="T7" fmla="*/ 303 h 311"/>
                <a:gd name="T8" fmla="*/ 5 w 707"/>
                <a:gd name="T9" fmla="*/ 300 h 311"/>
                <a:gd name="T10" fmla="*/ 3 w 707"/>
                <a:gd name="T11" fmla="*/ 297 h 311"/>
                <a:gd name="T12" fmla="*/ 2 w 707"/>
                <a:gd name="T13" fmla="*/ 294 h 311"/>
                <a:gd name="T14" fmla="*/ 0 w 707"/>
                <a:gd name="T15" fmla="*/ 292 h 311"/>
                <a:gd name="T16" fmla="*/ 0 w 707"/>
                <a:gd name="T17" fmla="*/ 289 h 311"/>
                <a:gd name="T18" fmla="*/ 698 w 707"/>
                <a:gd name="T19" fmla="*/ 0 h 311"/>
                <a:gd name="T20" fmla="*/ 699 w 707"/>
                <a:gd name="T21" fmla="*/ 3 h 311"/>
                <a:gd name="T22" fmla="*/ 699 w 707"/>
                <a:gd name="T23" fmla="*/ 6 h 311"/>
                <a:gd name="T24" fmla="*/ 701 w 707"/>
                <a:gd name="T25" fmla="*/ 7 h 311"/>
                <a:gd name="T26" fmla="*/ 702 w 707"/>
                <a:gd name="T27" fmla="*/ 10 h 311"/>
                <a:gd name="T28" fmla="*/ 704 w 707"/>
                <a:gd name="T29" fmla="*/ 14 h 311"/>
                <a:gd name="T30" fmla="*/ 704 w 707"/>
                <a:gd name="T31" fmla="*/ 17 h 311"/>
                <a:gd name="T32" fmla="*/ 705 w 707"/>
                <a:gd name="T33" fmla="*/ 18 h 311"/>
                <a:gd name="T34" fmla="*/ 707 w 707"/>
                <a:gd name="T35" fmla="*/ 21 h 311"/>
                <a:gd name="T36" fmla="*/ 707 w 707"/>
                <a:gd name="T37" fmla="*/ 21 h 311"/>
                <a:gd name="T38" fmla="*/ 707 w 707"/>
                <a:gd name="T39" fmla="*/ 21 h 311"/>
                <a:gd name="T40" fmla="*/ 707 w 707"/>
                <a:gd name="T41" fmla="*/ 21 h 311"/>
                <a:gd name="T42" fmla="*/ 707 w 707"/>
                <a:gd name="T43" fmla="*/ 23 h 311"/>
                <a:gd name="T44" fmla="*/ 9 w 707"/>
                <a:gd name="T4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7" h="311">
                  <a:moveTo>
                    <a:pt x="9" y="311"/>
                  </a:moveTo>
                  <a:lnTo>
                    <a:pt x="8" y="308"/>
                  </a:lnTo>
                  <a:lnTo>
                    <a:pt x="6" y="306"/>
                  </a:lnTo>
                  <a:lnTo>
                    <a:pt x="5" y="303"/>
                  </a:lnTo>
                  <a:lnTo>
                    <a:pt x="5" y="300"/>
                  </a:lnTo>
                  <a:lnTo>
                    <a:pt x="3" y="297"/>
                  </a:lnTo>
                  <a:lnTo>
                    <a:pt x="2" y="294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698" y="0"/>
                  </a:lnTo>
                  <a:lnTo>
                    <a:pt x="699" y="3"/>
                  </a:lnTo>
                  <a:lnTo>
                    <a:pt x="699" y="6"/>
                  </a:lnTo>
                  <a:lnTo>
                    <a:pt x="701" y="7"/>
                  </a:lnTo>
                  <a:lnTo>
                    <a:pt x="702" y="10"/>
                  </a:lnTo>
                  <a:lnTo>
                    <a:pt x="704" y="14"/>
                  </a:lnTo>
                  <a:lnTo>
                    <a:pt x="704" y="17"/>
                  </a:lnTo>
                  <a:lnTo>
                    <a:pt x="705" y="18"/>
                  </a:lnTo>
                  <a:lnTo>
                    <a:pt x="707" y="21"/>
                  </a:lnTo>
                  <a:lnTo>
                    <a:pt x="707" y="21"/>
                  </a:lnTo>
                  <a:lnTo>
                    <a:pt x="707" y="21"/>
                  </a:lnTo>
                  <a:lnTo>
                    <a:pt x="707" y="21"/>
                  </a:lnTo>
                  <a:lnTo>
                    <a:pt x="707" y="23"/>
                  </a:lnTo>
                  <a:lnTo>
                    <a:pt x="9" y="311"/>
                  </a:lnTo>
                  <a:close/>
                </a:path>
              </a:pathLst>
            </a:custGeom>
            <a:solidFill>
              <a:srgbClr val="635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0" name="Freeform 28"/>
            <p:cNvSpPr>
              <a:spLocks/>
            </p:cNvSpPr>
            <p:nvPr/>
          </p:nvSpPr>
          <p:spPr bwMode="auto">
            <a:xfrm>
              <a:off x="4400" y="3073"/>
              <a:ext cx="706" cy="311"/>
            </a:xfrm>
            <a:custGeom>
              <a:avLst/>
              <a:gdLst>
                <a:gd name="T0" fmla="*/ 8 w 706"/>
                <a:gd name="T1" fmla="*/ 311 h 311"/>
                <a:gd name="T2" fmla="*/ 7 w 706"/>
                <a:gd name="T3" fmla="*/ 308 h 311"/>
                <a:gd name="T4" fmla="*/ 5 w 706"/>
                <a:gd name="T5" fmla="*/ 305 h 311"/>
                <a:gd name="T6" fmla="*/ 5 w 706"/>
                <a:gd name="T7" fmla="*/ 302 h 311"/>
                <a:gd name="T8" fmla="*/ 3 w 706"/>
                <a:gd name="T9" fmla="*/ 299 h 311"/>
                <a:gd name="T10" fmla="*/ 2 w 706"/>
                <a:gd name="T11" fmla="*/ 296 h 311"/>
                <a:gd name="T12" fmla="*/ 2 w 706"/>
                <a:gd name="T13" fmla="*/ 294 h 311"/>
                <a:gd name="T14" fmla="*/ 0 w 706"/>
                <a:gd name="T15" fmla="*/ 291 h 311"/>
                <a:gd name="T16" fmla="*/ 0 w 706"/>
                <a:gd name="T17" fmla="*/ 288 h 311"/>
                <a:gd name="T18" fmla="*/ 695 w 706"/>
                <a:gd name="T19" fmla="*/ 0 h 311"/>
                <a:gd name="T20" fmla="*/ 696 w 706"/>
                <a:gd name="T21" fmla="*/ 3 h 311"/>
                <a:gd name="T22" fmla="*/ 698 w 706"/>
                <a:gd name="T23" fmla="*/ 5 h 311"/>
                <a:gd name="T24" fmla="*/ 699 w 706"/>
                <a:gd name="T25" fmla="*/ 8 h 311"/>
                <a:gd name="T26" fmla="*/ 701 w 706"/>
                <a:gd name="T27" fmla="*/ 11 h 311"/>
                <a:gd name="T28" fmla="*/ 701 w 706"/>
                <a:gd name="T29" fmla="*/ 14 h 311"/>
                <a:gd name="T30" fmla="*/ 702 w 706"/>
                <a:gd name="T31" fmla="*/ 17 h 311"/>
                <a:gd name="T32" fmla="*/ 704 w 706"/>
                <a:gd name="T33" fmla="*/ 19 h 311"/>
                <a:gd name="T34" fmla="*/ 706 w 706"/>
                <a:gd name="T35" fmla="*/ 22 h 311"/>
                <a:gd name="T36" fmla="*/ 8 w 706"/>
                <a:gd name="T3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6" h="311">
                  <a:moveTo>
                    <a:pt x="8" y="311"/>
                  </a:moveTo>
                  <a:lnTo>
                    <a:pt x="7" y="308"/>
                  </a:lnTo>
                  <a:lnTo>
                    <a:pt x="5" y="305"/>
                  </a:lnTo>
                  <a:lnTo>
                    <a:pt x="5" y="302"/>
                  </a:lnTo>
                  <a:lnTo>
                    <a:pt x="3" y="299"/>
                  </a:lnTo>
                  <a:lnTo>
                    <a:pt x="2" y="296"/>
                  </a:lnTo>
                  <a:lnTo>
                    <a:pt x="2" y="294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695" y="0"/>
                  </a:lnTo>
                  <a:lnTo>
                    <a:pt x="696" y="3"/>
                  </a:lnTo>
                  <a:lnTo>
                    <a:pt x="698" y="5"/>
                  </a:lnTo>
                  <a:lnTo>
                    <a:pt x="699" y="8"/>
                  </a:lnTo>
                  <a:lnTo>
                    <a:pt x="701" y="11"/>
                  </a:lnTo>
                  <a:lnTo>
                    <a:pt x="701" y="14"/>
                  </a:lnTo>
                  <a:lnTo>
                    <a:pt x="702" y="17"/>
                  </a:lnTo>
                  <a:lnTo>
                    <a:pt x="704" y="19"/>
                  </a:lnTo>
                  <a:lnTo>
                    <a:pt x="706" y="22"/>
                  </a:lnTo>
                  <a:lnTo>
                    <a:pt x="8" y="311"/>
                  </a:lnTo>
                  <a:close/>
                </a:path>
              </a:pathLst>
            </a:custGeom>
            <a:solidFill>
              <a:srgbClr val="6B5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1" name="Freeform 29"/>
            <p:cNvSpPr>
              <a:spLocks/>
            </p:cNvSpPr>
            <p:nvPr/>
          </p:nvSpPr>
          <p:spPr bwMode="auto">
            <a:xfrm>
              <a:off x="4393" y="3052"/>
              <a:ext cx="702" cy="309"/>
            </a:xfrm>
            <a:custGeom>
              <a:avLst/>
              <a:gdLst>
                <a:gd name="T0" fmla="*/ 7 w 702"/>
                <a:gd name="T1" fmla="*/ 309 h 309"/>
                <a:gd name="T2" fmla="*/ 6 w 702"/>
                <a:gd name="T3" fmla="*/ 306 h 309"/>
                <a:gd name="T4" fmla="*/ 4 w 702"/>
                <a:gd name="T5" fmla="*/ 303 h 309"/>
                <a:gd name="T6" fmla="*/ 4 w 702"/>
                <a:gd name="T7" fmla="*/ 300 h 309"/>
                <a:gd name="T8" fmla="*/ 3 w 702"/>
                <a:gd name="T9" fmla="*/ 298 h 309"/>
                <a:gd name="T10" fmla="*/ 3 w 702"/>
                <a:gd name="T11" fmla="*/ 295 h 309"/>
                <a:gd name="T12" fmla="*/ 1 w 702"/>
                <a:gd name="T13" fmla="*/ 292 h 309"/>
                <a:gd name="T14" fmla="*/ 0 w 702"/>
                <a:gd name="T15" fmla="*/ 289 h 309"/>
                <a:gd name="T16" fmla="*/ 0 w 702"/>
                <a:gd name="T17" fmla="*/ 286 h 309"/>
                <a:gd name="T18" fmla="*/ 691 w 702"/>
                <a:gd name="T19" fmla="*/ 0 h 309"/>
                <a:gd name="T20" fmla="*/ 693 w 702"/>
                <a:gd name="T21" fmla="*/ 3 h 309"/>
                <a:gd name="T22" fmla="*/ 694 w 702"/>
                <a:gd name="T23" fmla="*/ 6 h 309"/>
                <a:gd name="T24" fmla="*/ 696 w 702"/>
                <a:gd name="T25" fmla="*/ 7 h 309"/>
                <a:gd name="T26" fmla="*/ 697 w 702"/>
                <a:gd name="T27" fmla="*/ 10 h 309"/>
                <a:gd name="T28" fmla="*/ 699 w 702"/>
                <a:gd name="T29" fmla="*/ 13 h 309"/>
                <a:gd name="T30" fmla="*/ 699 w 702"/>
                <a:gd name="T31" fmla="*/ 16 h 309"/>
                <a:gd name="T32" fmla="*/ 700 w 702"/>
                <a:gd name="T33" fmla="*/ 18 h 309"/>
                <a:gd name="T34" fmla="*/ 702 w 702"/>
                <a:gd name="T35" fmla="*/ 21 h 309"/>
                <a:gd name="T36" fmla="*/ 7 w 702"/>
                <a:gd name="T37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2" h="309">
                  <a:moveTo>
                    <a:pt x="7" y="309"/>
                  </a:moveTo>
                  <a:lnTo>
                    <a:pt x="6" y="306"/>
                  </a:lnTo>
                  <a:lnTo>
                    <a:pt x="4" y="303"/>
                  </a:lnTo>
                  <a:lnTo>
                    <a:pt x="4" y="300"/>
                  </a:lnTo>
                  <a:lnTo>
                    <a:pt x="3" y="298"/>
                  </a:lnTo>
                  <a:lnTo>
                    <a:pt x="3" y="295"/>
                  </a:lnTo>
                  <a:lnTo>
                    <a:pt x="1" y="292"/>
                  </a:lnTo>
                  <a:lnTo>
                    <a:pt x="0" y="289"/>
                  </a:lnTo>
                  <a:lnTo>
                    <a:pt x="0" y="286"/>
                  </a:lnTo>
                  <a:lnTo>
                    <a:pt x="691" y="0"/>
                  </a:lnTo>
                  <a:lnTo>
                    <a:pt x="693" y="3"/>
                  </a:lnTo>
                  <a:lnTo>
                    <a:pt x="694" y="6"/>
                  </a:lnTo>
                  <a:lnTo>
                    <a:pt x="696" y="7"/>
                  </a:lnTo>
                  <a:lnTo>
                    <a:pt x="697" y="10"/>
                  </a:lnTo>
                  <a:lnTo>
                    <a:pt x="699" y="13"/>
                  </a:lnTo>
                  <a:lnTo>
                    <a:pt x="699" y="16"/>
                  </a:lnTo>
                  <a:lnTo>
                    <a:pt x="700" y="18"/>
                  </a:lnTo>
                  <a:lnTo>
                    <a:pt x="702" y="21"/>
                  </a:lnTo>
                  <a:lnTo>
                    <a:pt x="7" y="309"/>
                  </a:lnTo>
                  <a:close/>
                </a:path>
              </a:pathLst>
            </a:custGeom>
            <a:solidFill>
              <a:srgbClr val="6E6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2" name="Freeform 30"/>
            <p:cNvSpPr>
              <a:spLocks/>
            </p:cNvSpPr>
            <p:nvPr/>
          </p:nvSpPr>
          <p:spPr bwMode="auto">
            <a:xfrm>
              <a:off x="4387" y="3030"/>
              <a:ext cx="697" cy="308"/>
            </a:xfrm>
            <a:custGeom>
              <a:avLst/>
              <a:gdLst>
                <a:gd name="T0" fmla="*/ 6 w 697"/>
                <a:gd name="T1" fmla="*/ 308 h 308"/>
                <a:gd name="T2" fmla="*/ 4 w 697"/>
                <a:gd name="T3" fmla="*/ 305 h 308"/>
                <a:gd name="T4" fmla="*/ 4 w 697"/>
                <a:gd name="T5" fmla="*/ 302 h 308"/>
                <a:gd name="T6" fmla="*/ 3 w 697"/>
                <a:gd name="T7" fmla="*/ 299 h 308"/>
                <a:gd name="T8" fmla="*/ 3 w 697"/>
                <a:gd name="T9" fmla="*/ 296 h 308"/>
                <a:gd name="T10" fmla="*/ 1 w 697"/>
                <a:gd name="T11" fmla="*/ 294 h 308"/>
                <a:gd name="T12" fmla="*/ 1 w 697"/>
                <a:gd name="T13" fmla="*/ 291 h 308"/>
                <a:gd name="T14" fmla="*/ 0 w 697"/>
                <a:gd name="T15" fmla="*/ 288 h 308"/>
                <a:gd name="T16" fmla="*/ 0 w 697"/>
                <a:gd name="T17" fmla="*/ 285 h 308"/>
                <a:gd name="T18" fmla="*/ 685 w 697"/>
                <a:gd name="T19" fmla="*/ 0 h 308"/>
                <a:gd name="T20" fmla="*/ 686 w 697"/>
                <a:gd name="T21" fmla="*/ 3 h 308"/>
                <a:gd name="T22" fmla="*/ 688 w 697"/>
                <a:gd name="T23" fmla="*/ 6 h 308"/>
                <a:gd name="T24" fmla="*/ 689 w 697"/>
                <a:gd name="T25" fmla="*/ 8 h 308"/>
                <a:gd name="T26" fmla="*/ 691 w 697"/>
                <a:gd name="T27" fmla="*/ 11 h 308"/>
                <a:gd name="T28" fmla="*/ 692 w 697"/>
                <a:gd name="T29" fmla="*/ 14 h 308"/>
                <a:gd name="T30" fmla="*/ 694 w 697"/>
                <a:gd name="T31" fmla="*/ 17 h 308"/>
                <a:gd name="T32" fmla="*/ 695 w 697"/>
                <a:gd name="T33" fmla="*/ 18 h 308"/>
                <a:gd name="T34" fmla="*/ 697 w 697"/>
                <a:gd name="T35" fmla="*/ 22 h 308"/>
                <a:gd name="T36" fmla="*/ 6 w 697"/>
                <a:gd name="T3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7" h="308">
                  <a:moveTo>
                    <a:pt x="6" y="308"/>
                  </a:moveTo>
                  <a:lnTo>
                    <a:pt x="4" y="305"/>
                  </a:lnTo>
                  <a:lnTo>
                    <a:pt x="4" y="302"/>
                  </a:lnTo>
                  <a:lnTo>
                    <a:pt x="3" y="299"/>
                  </a:lnTo>
                  <a:lnTo>
                    <a:pt x="3" y="296"/>
                  </a:lnTo>
                  <a:lnTo>
                    <a:pt x="1" y="294"/>
                  </a:lnTo>
                  <a:lnTo>
                    <a:pt x="1" y="291"/>
                  </a:lnTo>
                  <a:lnTo>
                    <a:pt x="0" y="288"/>
                  </a:lnTo>
                  <a:lnTo>
                    <a:pt x="0" y="285"/>
                  </a:lnTo>
                  <a:lnTo>
                    <a:pt x="685" y="0"/>
                  </a:lnTo>
                  <a:lnTo>
                    <a:pt x="686" y="3"/>
                  </a:lnTo>
                  <a:lnTo>
                    <a:pt x="688" y="6"/>
                  </a:lnTo>
                  <a:lnTo>
                    <a:pt x="689" y="8"/>
                  </a:lnTo>
                  <a:lnTo>
                    <a:pt x="691" y="11"/>
                  </a:lnTo>
                  <a:lnTo>
                    <a:pt x="692" y="14"/>
                  </a:lnTo>
                  <a:lnTo>
                    <a:pt x="694" y="17"/>
                  </a:lnTo>
                  <a:lnTo>
                    <a:pt x="695" y="18"/>
                  </a:lnTo>
                  <a:lnTo>
                    <a:pt x="697" y="22"/>
                  </a:lnTo>
                  <a:lnTo>
                    <a:pt x="6" y="308"/>
                  </a:lnTo>
                  <a:close/>
                </a:path>
              </a:pathLst>
            </a:custGeom>
            <a:solidFill>
              <a:srgbClr val="7364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3" name="Freeform 31"/>
            <p:cNvSpPr>
              <a:spLocks/>
            </p:cNvSpPr>
            <p:nvPr/>
          </p:nvSpPr>
          <p:spPr bwMode="auto">
            <a:xfrm>
              <a:off x="4380" y="3010"/>
              <a:ext cx="692" cy="305"/>
            </a:xfrm>
            <a:custGeom>
              <a:avLst/>
              <a:gdLst>
                <a:gd name="T0" fmla="*/ 7 w 692"/>
                <a:gd name="T1" fmla="*/ 305 h 305"/>
                <a:gd name="T2" fmla="*/ 5 w 692"/>
                <a:gd name="T3" fmla="*/ 302 h 305"/>
                <a:gd name="T4" fmla="*/ 5 w 692"/>
                <a:gd name="T5" fmla="*/ 299 h 305"/>
                <a:gd name="T6" fmla="*/ 3 w 692"/>
                <a:gd name="T7" fmla="*/ 296 h 305"/>
                <a:gd name="T8" fmla="*/ 3 w 692"/>
                <a:gd name="T9" fmla="*/ 293 h 305"/>
                <a:gd name="T10" fmla="*/ 2 w 692"/>
                <a:gd name="T11" fmla="*/ 290 h 305"/>
                <a:gd name="T12" fmla="*/ 2 w 692"/>
                <a:gd name="T13" fmla="*/ 286 h 305"/>
                <a:gd name="T14" fmla="*/ 0 w 692"/>
                <a:gd name="T15" fmla="*/ 283 h 305"/>
                <a:gd name="T16" fmla="*/ 0 w 692"/>
                <a:gd name="T17" fmla="*/ 280 h 305"/>
                <a:gd name="T18" fmla="*/ 679 w 692"/>
                <a:gd name="T19" fmla="*/ 0 h 305"/>
                <a:gd name="T20" fmla="*/ 681 w 692"/>
                <a:gd name="T21" fmla="*/ 3 h 305"/>
                <a:gd name="T22" fmla="*/ 682 w 692"/>
                <a:gd name="T23" fmla="*/ 5 h 305"/>
                <a:gd name="T24" fmla="*/ 684 w 692"/>
                <a:gd name="T25" fmla="*/ 8 h 305"/>
                <a:gd name="T26" fmla="*/ 686 w 692"/>
                <a:gd name="T27" fmla="*/ 11 h 305"/>
                <a:gd name="T28" fmla="*/ 687 w 692"/>
                <a:gd name="T29" fmla="*/ 12 h 305"/>
                <a:gd name="T30" fmla="*/ 689 w 692"/>
                <a:gd name="T31" fmla="*/ 15 h 305"/>
                <a:gd name="T32" fmla="*/ 690 w 692"/>
                <a:gd name="T33" fmla="*/ 18 h 305"/>
                <a:gd name="T34" fmla="*/ 692 w 692"/>
                <a:gd name="T35" fmla="*/ 20 h 305"/>
                <a:gd name="T36" fmla="*/ 7 w 692"/>
                <a:gd name="T3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2" h="305">
                  <a:moveTo>
                    <a:pt x="7" y="305"/>
                  </a:moveTo>
                  <a:lnTo>
                    <a:pt x="5" y="302"/>
                  </a:lnTo>
                  <a:lnTo>
                    <a:pt x="5" y="299"/>
                  </a:lnTo>
                  <a:lnTo>
                    <a:pt x="3" y="296"/>
                  </a:lnTo>
                  <a:lnTo>
                    <a:pt x="3" y="293"/>
                  </a:lnTo>
                  <a:lnTo>
                    <a:pt x="2" y="290"/>
                  </a:lnTo>
                  <a:lnTo>
                    <a:pt x="2" y="286"/>
                  </a:lnTo>
                  <a:lnTo>
                    <a:pt x="0" y="283"/>
                  </a:lnTo>
                  <a:lnTo>
                    <a:pt x="0" y="280"/>
                  </a:lnTo>
                  <a:lnTo>
                    <a:pt x="679" y="0"/>
                  </a:lnTo>
                  <a:lnTo>
                    <a:pt x="681" y="3"/>
                  </a:lnTo>
                  <a:lnTo>
                    <a:pt x="682" y="5"/>
                  </a:lnTo>
                  <a:lnTo>
                    <a:pt x="684" y="8"/>
                  </a:lnTo>
                  <a:lnTo>
                    <a:pt x="686" y="11"/>
                  </a:lnTo>
                  <a:lnTo>
                    <a:pt x="687" y="12"/>
                  </a:lnTo>
                  <a:lnTo>
                    <a:pt x="689" y="15"/>
                  </a:lnTo>
                  <a:lnTo>
                    <a:pt x="690" y="18"/>
                  </a:lnTo>
                  <a:lnTo>
                    <a:pt x="692" y="20"/>
                  </a:lnTo>
                  <a:lnTo>
                    <a:pt x="7" y="305"/>
                  </a:lnTo>
                  <a:close/>
                </a:path>
              </a:pathLst>
            </a:custGeom>
            <a:solidFill>
              <a:srgbClr val="78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4" name="Freeform 32"/>
            <p:cNvSpPr>
              <a:spLocks/>
            </p:cNvSpPr>
            <p:nvPr/>
          </p:nvSpPr>
          <p:spPr bwMode="auto">
            <a:xfrm>
              <a:off x="4376" y="2990"/>
              <a:ext cx="683" cy="300"/>
            </a:xfrm>
            <a:custGeom>
              <a:avLst/>
              <a:gdLst>
                <a:gd name="T0" fmla="*/ 4 w 683"/>
                <a:gd name="T1" fmla="*/ 300 h 300"/>
                <a:gd name="T2" fmla="*/ 3 w 683"/>
                <a:gd name="T3" fmla="*/ 296 h 300"/>
                <a:gd name="T4" fmla="*/ 1 w 683"/>
                <a:gd name="T5" fmla="*/ 290 h 300"/>
                <a:gd name="T6" fmla="*/ 0 w 683"/>
                <a:gd name="T7" fmla="*/ 283 h 300"/>
                <a:gd name="T8" fmla="*/ 0 w 683"/>
                <a:gd name="T9" fmla="*/ 277 h 300"/>
                <a:gd name="T10" fmla="*/ 670 w 683"/>
                <a:gd name="T11" fmla="*/ 0 h 300"/>
                <a:gd name="T12" fmla="*/ 671 w 683"/>
                <a:gd name="T13" fmla="*/ 1 h 300"/>
                <a:gd name="T14" fmla="*/ 673 w 683"/>
                <a:gd name="T15" fmla="*/ 5 h 300"/>
                <a:gd name="T16" fmla="*/ 674 w 683"/>
                <a:gd name="T17" fmla="*/ 8 h 300"/>
                <a:gd name="T18" fmla="*/ 677 w 683"/>
                <a:gd name="T19" fmla="*/ 9 h 300"/>
                <a:gd name="T20" fmla="*/ 679 w 683"/>
                <a:gd name="T21" fmla="*/ 12 h 300"/>
                <a:gd name="T22" fmla="*/ 680 w 683"/>
                <a:gd name="T23" fmla="*/ 15 h 300"/>
                <a:gd name="T24" fmla="*/ 682 w 683"/>
                <a:gd name="T25" fmla="*/ 17 h 300"/>
                <a:gd name="T26" fmla="*/ 683 w 683"/>
                <a:gd name="T27" fmla="*/ 20 h 300"/>
                <a:gd name="T28" fmla="*/ 4 w 683"/>
                <a:gd name="T2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3" h="300">
                  <a:moveTo>
                    <a:pt x="4" y="300"/>
                  </a:moveTo>
                  <a:lnTo>
                    <a:pt x="3" y="296"/>
                  </a:lnTo>
                  <a:lnTo>
                    <a:pt x="1" y="290"/>
                  </a:lnTo>
                  <a:lnTo>
                    <a:pt x="0" y="283"/>
                  </a:lnTo>
                  <a:lnTo>
                    <a:pt x="0" y="277"/>
                  </a:lnTo>
                  <a:lnTo>
                    <a:pt x="670" y="0"/>
                  </a:lnTo>
                  <a:lnTo>
                    <a:pt x="671" y="1"/>
                  </a:lnTo>
                  <a:lnTo>
                    <a:pt x="673" y="5"/>
                  </a:lnTo>
                  <a:lnTo>
                    <a:pt x="674" y="8"/>
                  </a:lnTo>
                  <a:lnTo>
                    <a:pt x="677" y="9"/>
                  </a:lnTo>
                  <a:lnTo>
                    <a:pt x="679" y="12"/>
                  </a:lnTo>
                  <a:lnTo>
                    <a:pt x="680" y="15"/>
                  </a:lnTo>
                  <a:lnTo>
                    <a:pt x="682" y="17"/>
                  </a:lnTo>
                  <a:lnTo>
                    <a:pt x="683" y="20"/>
                  </a:lnTo>
                  <a:lnTo>
                    <a:pt x="4" y="300"/>
                  </a:lnTo>
                  <a:close/>
                </a:path>
              </a:pathLst>
            </a:custGeom>
            <a:solidFill>
              <a:srgbClr val="7D6B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5" name="Freeform 33"/>
            <p:cNvSpPr>
              <a:spLocks/>
            </p:cNvSpPr>
            <p:nvPr/>
          </p:nvSpPr>
          <p:spPr bwMode="auto">
            <a:xfrm>
              <a:off x="4371" y="2968"/>
              <a:ext cx="675" cy="299"/>
            </a:xfrm>
            <a:custGeom>
              <a:avLst/>
              <a:gdLst>
                <a:gd name="T0" fmla="*/ 5 w 675"/>
                <a:gd name="T1" fmla="*/ 299 h 299"/>
                <a:gd name="T2" fmla="*/ 3 w 675"/>
                <a:gd name="T3" fmla="*/ 293 h 299"/>
                <a:gd name="T4" fmla="*/ 2 w 675"/>
                <a:gd name="T5" fmla="*/ 287 h 299"/>
                <a:gd name="T6" fmla="*/ 2 w 675"/>
                <a:gd name="T7" fmla="*/ 281 h 299"/>
                <a:gd name="T8" fmla="*/ 0 w 675"/>
                <a:gd name="T9" fmla="*/ 275 h 299"/>
                <a:gd name="T10" fmla="*/ 661 w 675"/>
                <a:gd name="T11" fmla="*/ 0 h 299"/>
                <a:gd name="T12" fmla="*/ 662 w 675"/>
                <a:gd name="T13" fmla="*/ 3 h 299"/>
                <a:gd name="T14" fmla="*/ 664 w 675"/>
                <a:gd name="T15" fmla="*/ 7 h 299"/>
                <a:gd name="T16" fmla="*/ 665 w 675"/>
                <a:gd name="T17" fmla="*/ 8 h 299"/>
                <a:gd name="T18" fmla="*/ 667 w 675"/>
                <a:gd name="T19" fmla="*/ 11 h 299"/>
                <a:gd name="T20" fmla="*/ 670 w 675"/>
                <a:gd name="T21" fmla="*/ 14 h 299"/>
                <a:gd name="T22" fmla="*/ 671 w 675"/>
                <a:gd name="T23" fmla="*/ 16 h 299"/>
                <a:gd name="T24" fmla="*/ 673 w 675"/>
                <a:gd name="T25" fmla="*/ 19 h 299"/>
                <a:gd name="T26" fmla="*/ 675 w 675"/>
                <a:gd name="T27" fmla="*/ 22 h 299"/>
                <a:gd name="T28" fmla="*/ 5 w 675"/>
                <a:gd name="T2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5" h="299">
                  <a:moveTo>
                    <a:pt x="5" y="299"/>
                  </a:moveTo>
                  <a:lnTo>
                    <a:pt x="3" y="293"/>
                  </a:lnTo>
                  <a:lnTo>
                    <a:pt x="2" y="287"/>
                  </a:lnTo>
                  <a:lnTo>
                    <a:pt x="2" y="281"/>
                  </a:lnTo>
                  <a:lnTo>
                    <a:pt x="0" y="275"/>
                  </a:lnTo>
                  <a:lnTo>
                    <a:pt x="661" y="0"/>
                  </a:lnTo>
                  <a:lnTo>
                    <a:pt x="662" y="3"/>
                  </a:lnTo>
                  <a:lnTo>
                    <a:pt x="664" y="7"/>
                  </a:lnTo>
                  <a:lnTo>
                    <a:pt x="665" y="8"/>
                  </a:lnTo>
                  <a:lnTo>
                    <a:pt x="667" y="11"/>
                  </a:lnTo>
                  <a:lnTo>
                    <a:pt x="670" y="14"/>
                  </a:lnTo>
                  <a:lnTo>
                    <a:pt x="671" y="16"/>
                  </a:lnTo>
                  <a:lnTo>
                    <a:pt x="673" y="19"/>
                  </a:lnTo>
                  <a:lnTo>
                    <a:pt x="675" y="22"/>
                  </a:lnTo>
                  <a:lnTo>
                    <a:pt x="5" y="299"/>
                  </a:lnTo>
                  <a:close/>
                </a:path>
              </a:pathLst>
            </a:custGeom>
            <a:solidFill>
              <a:srgbClr val="857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6" name="Freeform 34"/>
            <p:cNvSpPr>
              <a:spLocks/>
            </p:cNvSpPr>
            <p:nvPr/>
          </p:nvSpPr>
          <p:spPr bwMode="auto">
            <a:xfrm>
              <a:off x="4368" y="2950"/>
              <a:ext cx="664" cy="293"/>
            </a:xfrm>
            <a:custGeom>
              <a:avLst/>
              <a:gdLst>
                <a:gd name="T0" fmla="*/ 3 w 664"/>
                <a:gd name="T1" fmla="*/ 293 h 293"/>
                <a:gd name="T2" fmla="*/ 3 w 664"/>
                <a:gd name="T3" fmla="*/ 286 h 293"/>
                <a:gd name="T4" fmla="*/ 2 w 664"/>
                <a:gd name="T5" fmla="*/ 280 h 293"/>
                <a:gd name="T6" fmla="*/ 2 w 664"/>
                <a:gd name="T7" fmla="*/ 274 h 293"/>
                <a:gd name="T8" fmla="*/ 0 w 664"/>
                <a:gd name="T9" fmla="*/ 268 h 293"/>
                <a:gd name="T10" fmla="*/ 648 w 664"/>
                <a:gd name="T11" fmla="*/ 0 h 293"/>
                <a:gd name="T12" fmla="*/ 650 w 664"/>
                <a:gd name="T13" fmla="*/ 1 h 293"/>
                <a:gd name="T14" fmla="*/ 651 w 664"/>
                <a:gd name="T15" fmla="*/ 5 h 293"/>
                <a:gd name="T16" fmla="*/ 653 w 664"/>
                <a:gd name="T17" fmla="*/ 6 h 293"/>
                <a:gd name="T18" fmla="*/ 656 w 664"/>
                <a:gd name="T19" fmla="*/ 9 h 293"/>
                <a:gd name="T20" fmla="*/ 658 w 664"/>
                <a:gd name="T21" fmla="*/ 12 h 293"/>
                <a:gd name="T22" fmla="*/ 659 w 664"/>
                <a:gd name="T23" fmla="*/ 14 h 293"/>
                <a:gd name="T24" fmla="*/ 661 w 664"/>
                <a:gd name="T25" fmla="*/ 17 h 293"/>
                <a:gd name="T26" fmla="*/ 664 w 664"/>
                <a:gd name="T27" fmla="*/ 18 h 293"/>
                <a:gd name="T28" fmla="*/ 3 w 664"/>
                <a:gd name="T2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4" h="293">
                  <a:moveTo>
                    <a:pt x="3" y="293"/>
                  </a:moveTo>
                  <a:lnTo>
                    <a:pt x="3" y="286"/>
                  </a:lnTo>
                  <a:lnTo>
                    <a:pt x="2" y="280"/>
                  </a:lnTo>
                  <a:lnTo>
                    <a:pt x="2" y="274"/>
                  </a:lnTo>
                  <a:lnTo>
                    <a:pt x="0" y="268"/>
                  </a:lnTo>
                  <a:lnTo>
                    <a:pt x="648" y="0"/>
                  </a:lnTo>
                  <a:lnTo>
                    <a:pt x="650" y="1"/>
                  </a:lnTo>
                  <a:lnTo>
                    <a:pt x="651" y="5"/>
                  </a:lnTo>
                  <a:lnTo>
                    <a:pt x="653" y="6"/>
                  </a:lnTo>
                  <a:lnTo>
                    <a:pt x="656" y="9"/>
                  </a:lnTo>
                  <a:lnTo>
                    <a:pt x="658" y="12"/>
                  </a:lnTo>
                  <a:lnTo>
                    <a:pt x="659" y="14"/>
                  </a:lnTo>
                  <a:lnTo>
                    <a:pt x="661" y="17"/>
                  </a:lnTo>
                  <a:lnTo>
                    <a:pt x="664" y="18"/>
                  </a:lnTo>
                  <a:lnTo>
                    <a:pt x="3" y="293"/>
                  </a:lnTo>
                  <a:close/>
                </a:path>
              </a:pathLst>
            </a:custGeom>
            <a:solidFill>
              <a:srgbClr val="8A76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7" name="Freeform 35"/>
            <p:cNvSpPr>
              <a:spLocks/>
            </p:cNvSpPr>
            <p:nvPr/>
          </p:nvSpPr>
          <p:spPr bwMode="auto">
            <a:xfrm>
              <a:off x="4366" y="2930"/>
              <a:ext cx="650" cy="288"/>
            </a:xfrm>
            <a:custGeom>
              <a:avLst/>
              <a:gdLst>
                <a:gd name="T0" fmla="*/ 2 w 650"/>
                <a:gd name="T1" fmla="*/ 288 h 288"/>
                <a:gd name="T2" fmla="*/ 2 w 650"/>
                <a:gd name="T3" fmla="*/ 282 h 288"/>
                <a:gd name="T4" fmla="*/ 0 w 650"/>
                <a:gd name="T5" fmla="*/ 276 h 288"/>
                <a:gd name="T6" fmla="*/ 0 w 650"/>
                <a:gd name="T7" fmla="*/ 269 h 288"/>
                <a:gd name="T8" fmla="*/ 0 w 650"/>
                <a:gd name="T9" fmla="*/ 263 h 288"/>
                <a:gd name="T10" fmla="*/ 633 w 650"/>
                <a:gd name="T11" fmla="*/ 0 h 288"/>
                <a:gd name="T12" fmla="*/ 635 w 650"/>
                <a:gd name="T13" fmla="*/ 3 h 288"/>
                <a:gd name="T14" fmla="*/ 638 w 650"/>
                <a:gd name="T15" fmla="*/ 4 h 288"/>
                <a:gd name="T16" fmla="*/ 639 w 650"/>
                <a:gd name="T17" fmla="*/ 8 h 288"/>
                <a:gd name="T18" fmla="*/ 641 w 650"/>
                <a:gd name="T19" fmla="*/ 9 h 288"/>
                <a:gd name="T20" fmla="*/ 644 w 650"/>
                <a:gd name="T21" fmla="*/ 12 h 288"/>
                <a:gd name="T22" fmla="*/ 646 w 650"/>
                <a:gd name="T23" fmla="*/ 15 h 288"/>
                <a:gd name="T24" fmla="*/ 647 w 650"/>
                <a:gd name="T25" fmla="*/ 17 h 288"/>
                <a:gd name="T26" fmla="*/ 650 w 650"/>
                <a:gd name="T27" fmla="*/ 20 h 288"/>
                <a:gd name="T28" fmla="*/ 2 w 650"/>
                <a:gd name="T2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0" h="288">
                  <a:moveTo>
                    <a:pt x="2" y="288"/>
                  </a:moveTo>
                  <a:lnTo>
                    <a:pt x="2" y="282"/>
                  </a:lnTo>
                  <a:lnTo>
                    <a:pt x="0" y="276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633" y="0"/>
                  </a:lnTo>
                  <a:lnTo>
                    <a:pt x="635" y="3"/>
                  </a:lnTo>
                  <a:lnTo>
                    <a:pt x="638" y="4"/>
                  </a:lnTo>
                  <a:lnTo>
                    <a:pt x="639" y="8"/>
                  </a:lnTo>
                  <a:lnTo>
                    <a:pt x="641" y="9"/>
                  </a:lnTo>
                  <a:lnTo>
                    <a:pt x="644" y="12"/>
                  </a:lnTo>
                  <a:lnTo>
                    <a:pt x="646" y="15"/>
                  </a:lnTo>
                  <a:lnTo>
                    <a:pt x="647" y="17"/>
                  </a:lnTo>
                  <a:lnTo>
                    <a:pt x="650" y="20"/>
                  </a:lnTo>
                  <a:lnTo>
                    <a:pt x="2" y="288"/>
                  </a:lnTo>
                  <a:close/>
                </a:path>
              </a:pathLst>
            </a:custGeom>
            <a:solidFill>
              <a:srgbClr val="8F7B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8" name="Freeform 36"/>
            <p:cNvSpPr>
              <a:spLocks/>
            </p:cNvSpPr>
            <p:nvPr/>
          </p:nvSpPr>
          <p:spPr bwMode="auto">
            <a:xfrm>
              <a:off x="4365" y="2911"/>
              <a:ext cx="634" cy="282"/>
            </a:xfrm>
            <a:custGeom>
              <a:avLst/>
              <a:gdLst>
                <a:gd name="T0" fmla="*/ 1 w 634"/>
                <a:gd name="T1" fmla="*/ 282 h 282"/>
                <a:gd name="T2" fmla="*/ 1 w 634"/>
                <a:gd name="T3" fmla="*/ 275 h 282"/>
                <a:gd name="T4" fmla="*/ 0 w 634"/>
                <a:gd name="T5" fmla="*/ 268 h 282"/>
                <a:gd name="T6" fmla="*/ 0 w 634"/>
                <a:gd name="T7" fmla="*/ 262 h 282"/>
                <a:gd name="T8" fmla="*/ 0 w 634"/>
                <a:gd name="T9" fmla="*/ 256 h 282"/>
                <a:gd name="T10" fmla="*/ 617 w 634"/>
                <a:gd name="T11" fmla="*/ 0 h 282"/>
                <a:gd name="T12" fmla="*/ 619 w 634"/>
                <a:gd name="T13" fmla="*/ 3 h 282"/>
                <a:gd name="T14" fmla="*/ 622 w 634"/>
                <a:gd name="T15" fmla="*/ 5 h 282"/>
                <a:gd name="T16" fmla="*/ 624 w 634"/>
                <a:gd name="T17" fmla="*/ 8 h 282"/>
                <a:gd name="T18" fmla="*/ 625 w 634"/>
                <a:gd name="T19" fmla="*/ 10 h 282"/>
                <a:gd name="T20" fmla="*/ 628 w 634"/>
                <a:gd name="T21" fmla="*/ 13 h 282"/>
                <a:gd name="T22" fmla="*/ 630 w 634"/>
                <a:gd name="T23" fmla="*/ 14 h 282"/>
                <a:gd name="T24" fmla="*/ 633 w 634"/>
                <a:gd name="T25" fmla="*/ 17 h 282"/>
                <a:gd name="T26" fmla="*/ 634 w 634"/>
                <a:gd name="T27" fmla="*/ 19 h 282"/>
                <a:gd name="T28" fmla="*/ 1 w 634"/>
                <a:gd name="T29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4" h="282">
                  <a:moveTo>
                    <a:pt x="1" y="282"/>
                  </a:moveTo>
                  <a:lnTo>
                    <a:pt x="1" y="275"/>
                  </a:lnTo>
                  <a:lnTo>
                    <a:pt x="0" y="268"/>
                  </a:lnTo>
                  <a:lnTo>
                    <a:pt x="0" y="262"/>
                  </a:lnTo>
                  <a:lnTo>
                    <a:pt x="0" y="256"/>
                  </a:lnTo>
                  <a:lnTo>
                    <a:pt x="617" y="0"/>
                  </a:lnTo>
                  <a:lnTo>
                    <a:pt x="619" y="3"/>
                  </a:lnTo>
                  <a:lnTo>
                    <a:pt x="622" y="5"/>
                  </a:lnTo>
                  <a:lnTo>
                    <a:pt x="624" y="8"/>
                  </a:lnTo>
                  <a:lnTo>
                    <a:pt x="625" y="10"/>
                  </a:lnTo>
                  <a:lnTo>
                    <a:pt x="628" y="13"/>
                  </a:lnTo>
                  <a:lnTo>
                    <a:pt x="630" y="14"/>
                  </a:lnTo>
                  <a:lnTo>
                    <a:pt x="633" y="17"/>
                  </a:lnTo>
                  <a:lnTo>
                    <a:pt x="634" y="19"/>
                  </a:lnTo>
                  <a:lnTo>
                    <a:pt x="1" y="282"/>
                  </a:lnTo>
                  <a:close/>
                </a:path>
              </a:pathLst>
            </a:custGeom>
            <a:solidFill>
              <a:srgbClr val="947D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89" name="Freeform 37"/>
            <p:cNvSpPr>
              <a:spLocks/>
            </p:cNvSpPr>
            <p:nvPr/>
          </p:nvSpPr>
          <p:spPr bwMode="auto">
            <a:xfrm>
              <a:off x="4365" y="2893"/>
              <a:ext cx="617" cy="274"/>
            </a:xfrm>
            <a:custGeom>
              <a:avLst/>
              <a:gdLst>
                <a:gd name="T0" fmla="*/ 0 w 617"/>
                <a:gd name="T1" fmla="*/ 274 h 274"/>
                <a:gd name="T2" fmla="*/ 0 w 617"/>
                <a:gd name="T3" fmla="*/ 268 h 274"/>
                <a:gd name="T4" fmla="*/ 0 w 617"/>
                <a:gd name="T5" fmla="*/ 260 h 274"/>
                <a:gd name="T6" fmla="*/ 0 w 617"/>
                <a:gd name="T7" fmla="*/ 254 h 274"/>
                <a:gd name="T8" fmla="*/ 0 w 617"/>
                <a:gd name="T9" fmla="*/ 248 h 274"/>
                <a:gd name="T10" fmla="*/ 599 w 617"/>
                <a:gd name="T11" fmla="*/ 0 h 274"/>
                <a:gd name="T12" fmla="*/ 600 w 617"/>
                <a:gd name="T13" fmla="*/ 3 h 274"/>
                <a:gd name="T14" fmla="*/ 604 w 617"/>
                <a:gd name="T15" fmla="*/ 5 h 274"/>
                <a:gd name="T16" fmla="*/ 605 w 617"/>
                <a:gd name="T17" fmla="*/ 6 h 274"/>
                <a:gd name="T18" fmla="*/ 608 w 617"/>
                <a:gd name="T19" fmla="*/ 9 h 274"/>
                <a:gd name="T20" fmla="*/ 610 w 617"/>
                <a:gd name="T21" fmla="*/ 12 h 274"/>
                <a:gd name="T22" fmla="*/ 613 w 617"/>
                <a:gd name="T23" fmla="*/ 14 h 274"/>
                <a:gd name="T24" fmla="*/ 614 w 617"/>
                <a:gd name="T25" fmla="*/ 17 h 274"/>
                <a:gd name="T26" fmla="*/ 617 w 617"/>
                <a:gd name="T27" fmla="*/ 18 h 274"/>
                <a:gd name="T28" fmla="*/ 0 w 617"/>
                <a:gd name="T2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7" h="274">
                  <a:moveTo>
                    <a:pt x="0" y="274"/>
                  </a:moveTo>
                  <a:lnTo>
                    <a:pt x="0" y="268"/>
                  </a:lnTo>
                  <a:lnTo>
                    <a:pt x="0" y="260"/>
                  </a:lnTo>
                  <a:lnTo>
                    <a:pt x="0" y="254"/>
                  </a:lnTo>
                  <a:lnTo>
                    <a:pt x="0" y="248"/>
                  </a:lnTo>
                  <a:lnTo>
                    <a:pt x="599" y="0"/>
                  </a:lnTo>
                  <a:lnTo>
                    <a:pt x="600" y="3"/>
                  </a:lnTo>
                  <a:lnTo>
                    <a:pt x="604" y="5"/>
                  </a:lnTo>
                  <a:lnTo>
                    <a:pt x="605" y="6"/>
                  </a:lnTo>
                  <a:lnTo>
                    <a:pt x="608" y="9"/>
                  </a:lnTo>
                  <a:lnTo>
                    <a:pt x="610" y="12"/>
                  </a:lnTo>
                  <a:lnTo>
                    <a:pt x="613" y="14"/>
                  </a:lnTo>
                  <a:lnTo>
                    <a:pt x="614" y="17"/>
                  </a:lnTo>
                  <a:lnTo>
                    <a:pt x="617" y="1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998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0" name="Freeform 38"/>
            <p:cNvSpPr>
              <a:spLocks/>
            </p:cNvSpPr>
            <p:nvPr/>
          </p:nvSpPr>
          <p:spPr bwMode="auto">
            <a:xfrm>
              <a:off x="4365" y="2874"/>
              <a:ext cx="599" cy="267"/>
            </a:xfrm>
            <a:custGeom>
              <a:avLst/>
              <a:gdLst>
                <a:gd name="T0" fmla="*/ 0 w 599"/>
                <a:gd name="T1" fmla="*/ 267 h 267"/>
                <a:gd name="T2" fmla="*/ 0 w 599"/>
                <a:gd name="T3" fmla="*/ 261 h 267"/>
                <a:gd name="T4" fmla="*/ 0 w 599"/>
                <a:gd name="T5" fmla="*/ 253 h 267"/>
                <a:gd name="T6" fmla="*/ 1 w 599"/>
                <a:gd name="T7" fmla="*/ 247 h 267"/>
                <a:gd name="T8" fmla="*/ 1 w 599"/>
                <a:gd name="T9" fmla="*/ 241 h 267"/>
                <a:gd name="T10" fmla="*/ 579 w 599"/>
                <a:gd name="T11" fmla="*/ 0 h 267"/>
                <a:gd name="T12" fmla="*/ 580 w 599"/>
                <a:gd name="T13" fmla="*/ 3 h 267"/>
                <a:gd name="T14" fmla="*/ 584 w 599"/>
                <a:gd name="T15" fmla="*/ 5 h 267"/>
                <a:gd name="T16" fmla="*/ 587 w 599"/>
                <a:gd name="T17" fmla="*/ 8 h 267"/>
                <a:gd name="T18" fmla="*/ 588 w 599"/>
                <a:gd name="T19" fmla="*/ 10 h 267"/>
                <a:gd name="T20" fmla="*/ 591 w 599"/>
                <a:gd name="T21" fmla="*/ 13 h 267"/>
                <a:gd name="T22" fmla="*/ 593 w 599"/>
                <a:gd name="T23" fmla="*/ 14 h 267"/>
                <a:gd name="T24" fmla="*/ 596 w 599"/>
                <a:gd name="T25" fmla="*/ 17 h 267"/>
                <a:gd name="T26" fmla="*/ 599 w 599"/>
                <a:gd name="T27" fmla="*/ 19 h 267"/>
                <a:gd name="T28" fmla="*/ 0 w 599"/>
                <a:gd name="T2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9" h="267">
                  <a:moveTo>
                    <a:pt x="0" y="267"/>
                  </a:moveTo>
                  <a:lnTo>
                    <a:pt x="0" y="261"/>
                  </a:lnTo>
                  <a:lnTo>
                    <a:pt x="0" y="253"/>
                  </a:lnTo>
                  <a:lnTo>
                    <a:pt x="1" y="247"/>
                  </a:lnTo>
                  <a:lnTo>
                    <a:pt x="1" y="241"/>
                  </a:lnTo>
                  <a:lnTo>
                    <a:pt x="579" y="0"/>
                  </a:lnTo>
                  <a:lnTo>
                    <a:pt x="580" y="3"/>
                  </a:lnTo>
                  <a:lnTo>
                    <a:pt x="584" y="5"/>
                  </a:lnTo>
                  <a:lnTo>
                    <a:pt x="587" y="8"/>
                  </a:lnTo>
                  <a:lnTo>
                    <a:pt x="588" y="10"/>
                  </a:lnTo>
                  <a:lnTo>
                    <a:pt x="591" y="13"/>
                  </a:lnTo>
                  <a:lnTo>
                    <a:pt x="593" y="14"/>
                  </a:lnTo>
                  <a:lnTo>
                    <a:pt x="596" y="17"/>
                  </a:lnTo>
                  <a:lnTo>
                    <a:pt x="599" y="19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998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1" name="Freeform 39"/>
            <p:cNvSpPr>
              <a:spLocks/>
            </p:cNvSpPr>
            <p:nvPr/>
          </p:nvSpPr>
          <p:spPr bwMode="auto">
            <a:xfrm>
              <a:off x="4366" y="2857"/>
              <a:ext cx="578" cy="258"/>
            </a:xfrm>
            <a:custGeom>
              <a:avLst/>
              <a:gdLst>
                <a:gd name="T0" fmla="*/ 0 w 578"/>
                <a:gd name="T1" fmla="*/ 258 h 258"/>
                <a:gd name="T2" fmla="*/ 0 w 578"/>
                <a:gd name="T3" fmla="*/ 250 h 258"/>
                <a:gd name="T4" fmla="*/ 2 w 578"/>
                <a:gd name="T5" fmla="*/ 244 h 258"/>
                <a:gd name="T6" fmla="*/ 2 w 578"/>
                <a:gd name="T7" fmla="*/ 236 h 258"/>
                <a:gd name="T8" fmla="*/ 4 w 578"/>
                <a:gd name="T9" fmla="*/ 230 h 258"/>
                <a:gd name="T10" fmla="*/ 556 w 578"/>
                <a:gd name="T11" fmla="*/ 0 h 258"/>
                <a:gd name="T12" fmla="*/ 559 w 578"/>
                <a:gd name="T13" fmla="*/ 4 h 258"/>
                <a:gd name="T14" fmla="*/ 563 w 578"/>
                <a:gd name="T15" fmla="*/ 5 h 258"/>
                <a:gd name="T16" fmla="*/ 564 w 578"/>
                <a:gd name="T17" fmla="*/ 7 h 258"/>
                <a:gd name="T18" fmla="*/ 567 w 578"/>
                <a:gd name="T19" fmla="*/ 10 h 258"/>
                <a:gd name="T20" fmla="*/ 570 w 578"/>
                <a:gd name="T21" fmla="*/ 11 h 258"/>
                <a:gd name="T22" fmla="*/ 572 w 578"/>
                <a:gd name="T23" fmla="*/ 14 h 258"/>
                <a:gd name="T24" fmla="*/ 575 w 578"/>
                <a:gd name="T25" fmla="*/ 16 h 258"/>
                <a:gd name="T26" fmla="*/ 578 w 578"/>
                <a:gd name="T27" fmla="*/ 17 h 258"/>
                <a:gd name="T28" fmla="*/ 0 w 578"/>
                <a:gd name="T2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258">
                  <a:moveTo>
                    <a:pt x="0" y="258"/>
                  </a:moveTo>
                  <a:lnTo>
                    <a:pt x="0" y="250"/>
                  </a:lnTo>
                  <a:lnTo>
                    <a:pt x="2" y="244"/>
                  </a:lnTo>
                  <a:lnTo>
                    <a:pt x="2" y="236"/>
                  </a:lnTo>
                  <a:lnTo>
                    <a:pt x="4" y="230"/>
                  </a:lnTo>
                  <a:lnTo>
                    <a:pt x="556" y="0"/>
                  </a:lnTo>
                  <a:lnTo>
                    <a:pt x="559" y="4"/>
                  </a:lnTo>
                  <a:lnTo>
                    <a:pt x="563" y="5"/>
                  </a:lnTo>
                  <a:lnTo>
                    <a:pt x="564" y="7"/>
                  </a:lnTo>
                  <a:lnTo>
                    <a:pt x="567" y="10"/>
                  </a:lnTo>
                  <a:lnTo>
                    <a:pt x="570" y="11"/>
                  </a:lnTo>
                  <a:lnTo>
                    <a:pt x="572" y="14"/>
                  </a:lnTo>
                  <a:lnTo>
                    <a:pt x="575" y="16"/>
                  </a:lnTo>
                  <a:lnTo>
                    <a:pt x="578" y="17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A18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2" name="Freeform 40"/>
            <p:cNvSpPr>
              <a:spLocks/>
            </p:cNvSpPr>
            <p:nvPr/>
          </p:nvSpPr>
          <p:spPr bwMode="auto">
            <a:xfrm>
              <a:off x="4370" y="2841"/>
              <a:ext cx="552" cy="246"/>
            </a:xfrm>
            <a:custGeom>
              <a:avLst/>
              <a:gdLst>
                <a:gd name="T0" fmla="*/ 0 w 552"/>
                <a:gd name="T1" fmla="*/ 246 h 246"/>
                <a:gd name="T2" fmla="*/ 0 w 552"/>
                <a:gd name="T3" fmla="*/ 238 h 246"/>
                <a:gd name="T4" fmla="*/ 1 w 552"/>
                <a:gd name="T5" fmla="*/ 232 h 246"/>
                <a:gd name="T6" fmla="*/ 3 w 552"/>
                <a:gd name="T7" fmla="*/ 224 h 246"/>
                <a:gd name="T8" fmla="*/ 3 w 552"/>
                <a:gd name="T9" fmla="*/ 218 h 246"/>
                <a:gd name="T10" fmla="*/ 529 w 552"/>
                <a:gd name="T11" fmla="*/ 0 h 246"/>
                <a:gd name="T12" fmla="*/ 532 w 552"/>
                <a:gd name="T13" fmla="*/ 3 h 246"/>
                <a:gd name="T14" fmla="*/ 535 w 552"/>
                <a:gd name="T15" fmla="*/ 4 h 246"/>
                <a:gd name="T16" fmla="*/ 538 w 552"/>
                <a:gd name="T17" fmla="*/ 6 h 246"/>
                <a:gd name="T18" fmla="*/ 542 w 552"/>
                <a:gd name="T19" fmla="*/ 9 h 246"/>
                <a:gd name="T20" fmla="*/ 545 w 552"/>
                <a:gd name="T21" fmla="*/ 10 h 246"/>
                <a:gd name="T22" fmla="*/ 546 w 552"/>
                <a:gd name="T23" fmla="*/ 12 h 246"/>
                <a:gd name="T24" fmla="*/ 549 w 552"/>
                <a:gd name="T25" fmla="*/ 15 h 246"/>
                <a:gd name="T26" fmla="*/ 552 w 552"/>
                <a:gd name="T27" fmla="*/ 16 h 246"/>
                <a:gd name="T28" fmla="*/ 0 w 552"/>
                <a:gd name="T2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2" h="246">
                  <a:moveTo>
                    <a:pt x="0" y="246"/>
                  </a:moveTo>
                  <a:lnTo>
                    <a:pt x="0" y="238"/>
                  </a:lnTo>
                  <a:lnTo>
                    <a:pt x="1" y="232"/>
                  </a:lnTo>
                  <a:lnTo>
                    <a:pt x="3" y="224"/>
                  </a:lnTo>
                  <a:lnTo>
                    <a:pt x="3" y="218"/>
                  </a:lnTo>
                  <a:lnTo>
                    <a:pt x="529" y="0"/>
                  </a:lnTo>
                  <a:lnTo>
                    <a:pt x="532" y="3"/>
                  </a:lnTo>
                  <a:lnTo>
                    <a:pt x="535" y="4"/>
                  </a:lnTo>
                  <a:lnTo>
                    <a:pt x="538" y="6"/>
                  </a:lnTo>
                  <a:lnTo>
                    <a:pt x="542" y="9"/>
                  </a:lnTo>
                  <a:lnTo>
                    <a:pt x="545" y="10"/>
                  </a:lnTo>
                  <a:lnTo>
                    <a:pt x="546" y="12"/>
                  </a:lnTo>
                  <a:lnTo>
                    <a:pt x="549" y="15"/>
                  </a:lnTo>
                  <a:lnTo>
                    <a:pt x="552" y="16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A68F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3" name="Freeform 41"/>
            <p:cNvSpPr>
              <a:spLocks/>
            </p:cNvSpPr>
            <p:nvPr/>
          </p:nvSpPr>
          <p:spPr bwMode="auto">
            <a:xfrm>
              <a:off x="4373" y="2825"/>
              <a:ext cx="526" cy="234"/>
            </a:xfrm>
            <a:custGeom>
              <a:avLst/>
              <a:gdLst>
                <a:gd name="T0" fmla="*/ 0 w 526"/>
                <a:gd name="T1" fmla="*/ 234 h 234"/>
                <a:gd name="T2" fmla="*/ 1 w 526"/>
                <a:gd name="T3" fmla="*/ 231 h 234"/>
                <a:gd name="T4" fmla="*/ 1 w 526"/>
                <a:gd name="T5" fmla="*/ 227 h 234"/>
                <a:gd name="T6" fmla="*/ 3 w 526"/>
                <a:gd name="T7" fmla="*/ 223 h 234"/>
                <a:gd name="T8" fmla="*/ 3 w 526"/>
                <a:gd name="T9" fmla="*/ 220 h 234"/>
                <a:gd name="T10" fmla="*/ 4 w 526"/>
                <a:gd name="T11" fmla="*/ 216 h 234"/>
                <a:gd name="T12" fmla="*/ 4 w 526"/>
                <a:gd name="T13" fmla="*/ 213 h 234"/>
                <a:gd name="T14" fmla="*/ 6 w 526"/>
                <a:gd name="T15" fmla="*/ 210 h 234"/>
                <a:gd name="T16" fmla="*/ 6 w 526"/>
                <a:gd name="T17" fmla="*/ 205 h 234"/>
                <a:gd name="T18" fmla="*/ 503 w 526"/>
                <a:gd name="T19" fmla="*/ 0 h 234"/>
                <a:gd name="T20" fmla="*/ 506 w 526"/>
                <a:gd name="T21" fmla="*/ 2 h 234"/>
                <a:gd name="T22" fmla="*/ 509 w 526"/>
                <a:gd name="T23" fmla="*/ 5 h 234"/>
                <a:gd name="T24" fmla="*/ 512 w 526"/>
                <a:gd name="T25" fmla="*/ 6 h 234"/>
                <a:gd name="T26" fmla="*/ 514 w 526"/>
                <a:gd name="T27" fmla="*/ 8 h 234"/>
                <a:gd name="T28" fmla="*/ 519 w 526"/>
                <a:gd name="T29" fmla="*/ 9 h 234"/>
                <a:gd name="T30" fmla="*/ 520 w 526"/>
                <a:gd name="T31" fmla="*/ 12 h 234"/>
                <a:gd name="T32" fmla="*/ 523 w 526"/>
                <a:gd name="T33" fmla="*/ 14 h 234"/>
                <a:gd name="T34" fmla="*/ 526 w 526"/>
                <a:gd name="T35" fmla="*/ 16 h 234"/>
                <a:gd name="T36" fmla="*/ 0 w 526"/>
                <a:gd name="T3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6" h="234">
                  <a:moveTo>
                    <a:pt x="0" y="234"/>
                  </a:moveTo>
                  <a:lnTo>
                    <a:pt x="1" y="231"/>
                  </a:lnTo>
                  <a:lnTo>
                    <a:pt x="1" y="227"/>
                  </a:lnTo>
                  <a:lnTo>
                    <a:pt x="3" y="223"/>
                  </a:lnTo>
                  <a:lnTo>
                    <a:pt x="3" y="220"/>
                  </a:lnTo>
                  <a:lnTo>
                    <a:pt x="4" y="216"/>
                  </a:lnTo>
                  <a:lnTo>
                    <a:pt x="4" y="213"/>
                  </a:lnTo>
                  <a:lnTo>
                    <a:pt x="6" y="210"/>
                  </a:lnTo>
                  <a:lnTo>
                    <a:pt x="6" y="205"/>
                  </a:lnTo>
                  <a:lnTo>
                    <a:pt x="503" y="0"/>
                  </a:lnTo>
                  <a:lnTo>
                    <a:pt x="506" y="2"/>
                  </a:lnTo>
                  <a:lnTo>
                    <a:pt x="509" y="5"/>
                  </a:lnTo>
                  <a:lnTo>
                    <a:pt x="512" y="6"/>
                  </a:lnTo>
                  <a:lnTo>
                    <a:pt x="514" y="8"/>
                  </a:lnTo>
                  <a:lnTo>
                    <a:pt x="519" y="9"/>
                  </a:lnTo>
                  <a:lnTo>
                    <a:pt x="520" y="12"/>
                  </a:lnTo>
                  <a:lnTo>
                    <a:pt x="523" y="14"/>
                  </a:lnTo>
                  <a:lnTo>
                    <a:pt x="526" y="16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AB9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4" name="Freeform 42"/>
            <p:cNvSpPr>
              <a:spLocks/>
            </p:cNvSpPr>
            <p:nvPr/>
          </p:nvSpPr>
          <p:spPr bwMode="auto">
            <a:xfrm>
              <a:off x="4379" y="2810"/>
              <a:ext cx="497" cy="220"/>
            </a:xfrm>
            <a:custGeom>
              <a:avLst/>
              <a:gdLst>
                <a:gd name="T0" fmla="*/ 0 w 497"/>
                <a:gd name="T1" fmla="*/ 220 h 220"/>
                <a:gd name="T2" fmla="*/ 1 w 497"/>
                <a:gd name="T3" fmla="*/ 217 h 220"/>
                <a:gd name="T4" fmla="*/ 1 w 497"/>
                <a:gd name="T5" fmla="*/ 214 h 220"/>
                <a:gd name="T6" fmla="*/ 3 w 497"/>
                <a:gd name="T7" fmla="*/ 209 h 220"/>
                <a:gd name="T8" fmla="*/ 4 w 497"/>
                <a:gd name="T9" fmla="*/ 206 h 220"/>
                <a:gd name="T10" fmla="*/ 4 w 497"/>
                <a:gd name="T11" fmla="*/ 202 h 220"/>
                <a:gd name="T12" fmla="*/ 6 w 497"/>
                <a:gd name="T13" fmla="*/ 198 h 220"/>
                <a:gd name="T14" fmla="*/ 8 w 497"/>
                <a:gd name="T15" fmla="*/ 195 h 220"/>
                <a:gd name="T16" fmla="*/ 8 w 497"/>
                <a:gd name="T17" fmla="*/ 191 h 220"/>
                <a:gd name="T18" fmla="*/ 469 w 497"/>
                <a:gd name="T19" fmla="*/ 0 h 220"/>
                <a:gd name="T20" fmla="*/ 471 w 497"/>
                <a:gd name="T21" fmla="*/ 1 h 220"/>
                <a:gd name="T22" fmla="*/ 473 w 497"/>
                <a:gd name="T23" fmla="*/ 1 h 220"/>
                <a:gd name="T24" fmla="*/ 476 w 497"/>
                <a:gd name="T25" fmla="*/ 3 h 220"/>
                <a:gd name="T26" fmla="*/ 477 w 497"/>
                <a:gd name="T27" fmla="*/ 4 h 220"/>
                <a:gd name="T28" fmla="*/ 479 w 497"/>
                <a:gd name="T29" fmla="*/ 4 h 220"/>
                <a:gd name="T30" fmla="*/ 480 w 497"/>
                <a:gd name="T31" fmla="*/ 6 h 220"/>
                <a:gd name="T32" fmla="*/ 482 w 497"/>
                <a:gd name="T33" fmla="*/ 6 h 220"/>
                <a:gd name="T34" fmla="*/ 483 w 497"/>
                <a:gd name="T35" fmla="*/ 7 h 220"/>
                <a:gd name="T36" fmla="*/ 485 w 497"/>
                <a:gd name="T37" fmla="*/ 9 h 220"/>
                <a:gd name="T38" fmla="*/ 486 w 497"/>
                <a:gd name="T39" fmla="*/ 9 h 220"/>
                <a:gd name="T40" fmla="*/ 488 w 497"/>
                <a:gd name="T41" fmla="*/ 10 h 220"/>
                <a:gd name="T42" fmla="*/ 489 w 497"/>
                <a:gd name="T43" fmla="*/ 10 h 220"/>
                <a:gd name="T44" fmla="*/ 491 w 497"/>
                <a:gd name="T45" fmla="*/ 12 h 220"/>
                <a:gd name="T46" fmla="*/ 493 w 497"/>
                <a:gd name="T47" fmla="*/ 14 h 220"/>
                <a:gd name="T48" fmla="*/ 494 w 497"/>
                <a:gd name="T49" fmla="*/ 14 h 220"/>
                <a:gd name="T50" fmla="*/ 497 w 497"/>
                <a:gd name="T51" fmla="*/ 15 h 220"/>
                <a:gd name="T52" fmla="*/ 0 w 497"/>
                <a:gd name="T5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7" h="220">
                  <a:moveTo>
                    <a:pt x="0" y="220"/>
                  </a:moveTo>
                  <a:lnTo>
                    <a:pt x="1" y="217"/>
                  </a:lnTo>
                  <a:lnTo>
                    <a:pt x="1" y="214"/>
                  </a:lnTo>
                  <a:lnTo>
                    <a:pt x="3" y="209"/>
                  </a:lnTo>
                  <a:lnTo>
                    <a:pt x="4" y="206"/>
                  </a:lnTo>
                  <a:lnTo>
                    <a:pt x="4" y="202"/>
                  </a:lnTo>
                  <a:lnTo>
                    <a:pt x="6" y="198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469" y="0"/>
                  </a:lnTo>
                  <a:lnTo>
                    <a:pt x="471" y="1"/>
                  </a:lnTo>
                  <a:lnTo>
                    <a:pt x="473" y="1"/>
                  </a:lnTo>
                  <a:lnTo>
                    <a:pt x="476" y="3"/>
                  </a:lnTo>
                  <a:lnTo>
                    <a:pt x="477" y="4"/>
                  </a:lnTo>
                  <a:lnTo>
                    <a:pt x="479" y="4"/>
                  </a:lnTo>
                  <a:lnTo>
                    <a:pt x="480" y="6"/>
                  </a:lnTo>
                  <a:lnTo>
                    <a:pt x="482" y="6"/>
                  </a:lnTo>
                  <a:lnTo>
                    <a:pt x="483" y="7"/>
                  </a:lnTo>
                  <a:lnTo>
                    <a:pt x="485" y="9"/>
                  </a:lnTo>
                  <a:lnTo>
                    <a:pt x="486" y="9"/>
                  </a:lnTo>
                  <a:lnTo>
                    <a:pt x="488" y="10"/>
                  </a:lnTo>
                  <a:lnTo>
                    <a:pt x="489" y="10"/>
                  </a:lnTo>
                  <a:lnTo>
                    <a:pt x="491" y="12"/>
                  </a:lnTo>
                  <a:lnTo>
                    <a:pt x="493" y="14"/>
                  </a:lnTo>
                  <a:lnTo>
                    <a:pt x="494" y="14"/>
                  </a:lnTo>
                  <a:lnTo>
                    <a:pt x="497" y="15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B09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5" name="Freeform 43"/>
            <p:cNvSpPr>
              <a:spLocks/>
            </p:cNvSpPr>
            <p:nvPr/>
          </p:nvSpPr>
          <p:spPr bwMode="auto">
            <a:xfrm>
              <a:off x="4387" y="2796"/>
              <a:ext cx="461" cy="205"/>
            </a:xfrm>
            <a:custGeom>
              <a:avLst/>
              <a:gdLst>
                <a:gd name="T0" fmla="*/ 0 w 461"/>
                <a:gd name="T1" fmla="*/ 205 h 205"/>
                <a:gd name="T2" fmla="*/ 1 w 461"/>
                <a:gd name="T3" fmla="*/ 202 h 205"/>
                <a:gd name="T4" fmla="*/ 3 w 461"/>
                <a:gd name="T5" fmla="*/ 197 h 205"/>
                <a:gd name="T6" fmla="*/ 4 w 461"/>
                <a:gd name="T7" fmla="*/ 194 h 205"/>
                <a:gd name="T8" fmla="*/ 6 w 461"/>
                <a:gd name="T9" fmla="*/ 189 h 205"/>
                <a:gd name="T10" fmla="*/ 7 w 461"/>
                <a:gd name="T11" fmla="*/ 186 h 205"/>
                <a:gd name="T12" fmla="*/ 9 w 461"/>
                <a:gd name="T13" fmla="*/ 183 h 205"/>
                <a:gd name="T14" fmla="*/ 9 w 461"/>
                <a:gd name="T15" fmla="*/ 179 h 205"/>
                <a:gd name="T16" fmla="*/ 10 w 461"/>
                <a:gd name="T17" fmla="*/ 175 h 205"/>
                <a:gd name="T18" fmla="*/ 432 w 461"/>
                <a:gd name="T19" fmla="*/ 0 h 205"/>
                <a:gd name="T20" fmla="*/ 435 w 461"/>
                <a:gd name="T21" fmla="*/ 1 h 205"/>
                <a:gd name="T22" fmla="*/ 437 w 461"/>
                <a:gd name="T23" fmla="*/ 1 h 205"/>
                <a:gd name="T24" fmla="*/ 438 w 461"/>
                <a:gd name="T25" fmla="*/ 3 h 205"/>
                <a:gd name="T26" fmla="*/ 440 w 461"/>
                <a:gd name="T27" fmla="*/ 3 h 205"/>
                <a:gd name="T28" fmla="*/ 441 w 461"/>
                <a:gd name="T29" fmla="*/ 4 h 205"/>
                <a:gd name="T30" fmla="*/ 445 w 461"/>
                <a:gd name="T31" fmla="*/ 4 h 205"/>
                <a:gd name="T32" fmla="*/ 446 w 461"/>
                <a:gd name="T33" fmla="*/ 6 h 205"/>
                <a:gd name="T34" fmla="*/ 448 w 461"/>
                <a:gd name="T35" fmla="*/ 6 h 205"/>
                <a:gd name="T36" fmla="*/ 449 w 461"/>
                <a:gd name="T37" fmla="*/ 8 h 205"/>
                <a:gd name="T38" fmla="*/ 451 w 461"/>
                <a:gd name="T39" fmla="*/ 9 h 205"/>
                <a:gd name="T40" fmla="*/ 452 w 461"/>
                <a:gd name="T41" fmla="*/ 9 h 205"/>
                <a:gd name="T42" fmla="*/ 455 w 461"/>
                <a:gd name="T43" fmla="*/ 11 h 205"/>
                <a:gd name="T44" fmla="*/ 457 w 461"/>
                <a:gd name="T45" fmla="*/ 11 h 205"/>
                <a:gd name="T46" fmla="*/ 458 w 461"/>
                <a:gd name="T47" fmla="*/ 12 h 205"/>
                <a:gd name="T48" fmla="*/ 460 w 461"/>
                <a:gd name="T49" fmla="*/ 14 h 205"/>
                <a:gd name="T50" fmla="*/ 461 w 461"/>
                <a:gd name="T51" fmla="*/ 14 h 205"/>
                <a:gd name="T52" fmla="*/ 0 w 461"/>
                <a:gd name="T53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1" h="205">
                  <a:moveTo>
                    <a:pt x="0" y="205"/>
                  </a:moveTo>
                  <a:lnTo>
                    <a:pt x="1" y="202"/>
                  </a:lnTo>
                  <a:lnTo>
                    <a:pt x="3" y="197"/>
                  </a:lnTo>
                  <a:lnTo>
                    <a:pt x="4" y="194"/>
                  </a:lnTo>
                  <a:lnTo>
                    <a:pt x="6" y="189"/>
                  </a:lnTo>
                  <a:lnTo>
                    <a:pt x="7" y="186"/>
                  </a:lnTo>
                  <a:lnTo>
                    <a:pt x="9" y="183"/>
                  </a:lnTo>
                  <a:lnTo>
                    <a:pt x="9" y="179"/>
                  </a:lnTo>
                  <a:lnTo>
                    <a:pt x="10" y="175"/>
                  </a:lnTo>
                  <a:lnTo>
                    <a:pt x="432" y="0"/>
                  </a:lnTo>
                  <a:lnTo>
                    <a:pt x="435" y="1"/>
                  </a:lnTo>
                  <a:lnTo>
                    <a:pt x="437" y="1"/>
                  </a:lnTo>
                  <a:lnTo>
                    <a:pt x="438" y="3"/>
                  </a:lnTo>
                  <a:lnTo>
                    <a:pt x="440" y="3"/>
                  </a:lnTo>
                  <a:lnTo>
                    <a:pt x="441" y="4"/>
                  </a:lnTo>
                  <a:lnTo>
                    <a:pt x="445" y="4"/>
                  </a:lnTo>
                  <a:lnTo>
                    <a:pt x="446" y="6"/>
                  </a:lnTo>
                  <a:lnTo>
                    <a:pt x="448" y="6"/>
                  </a:lnTo>
                  <a:lnTo>
                    <a:pt x="449" y="8"/>
                  </a:lnTo>
                  <a:lnTo>
                    <a:pt x="451" y="9"/>
                  </a:lnTo>
                  <a:lnTo>
                    <a:pt x="452" y="9"/>
                  </a:lnTo>
                  <a:lnTo>
                    <a:pt x="455" y="11"/>
                  </a:lnTo>
                  <a:lnTo>
                    <a:pt x="457" y="11"/>
                  </a:lnTo>
                  <a:lnTo>
                    <a:pt x="458" y="12"/>
                  </a:lnTo>
                  <a:lnTo>
                    <a:pt x="460" y="14"/>
                  </a:lnTo>
                  <a:lnTo>
                    <a:pt x="461" y="14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B5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6" name="Freeform 44"/>
            <p:cNvSpPr>
              <a:spLocks/>
            </p:cNvSpPr>
            <p:nvPr/>
          </p:nvSpPr>
          <p:spPr bwMode="auto">
            <a:xfrm>
              <a:off x="4397" y="2784"/>
              <a:ext cx="422" cy="187"/>
            </a:xfrm>
            <a:custGeom>
              <a:avLst/>
              <a:gdLst>
                <a:gd name="T0" fmla="*/ 0 w 422"/>
                <a:gd name="T1" fmla="*/ 187 h 187"/>
                <a:gd name="T2" fmla="*/ 2 w 422"/>
                <a:gd name="T3" fmla="*/ 183 h 187"/>
                <a:gd name="T4" fmla="*/ 5 w 422"/>
                <a:gd name="T5" fmla="*/ 178 h 187"/>
                <a:gd name="T6" fmla="*/ 6 w 422"/>
                <a:gd name="T7" fmla="*/ 175 h 187"/>
                <a:gd name="T8" fmla="*/ 8 w 422"/>
                <a:gd name="T9" fmla="*/ 171 h 187"/>
                <a:gd name="T10" fmla="*/ 10 w 422"/>
                <a:gd name="T11" fmla="*/ 166 h 187"/>
                <a:gd name="T12" fmla="*/ 11 w 422"/>
                <a:gd name="T13" fmla="*/ 163 h 187"/>
                <a:gd name="T14" fmla="*/ 13 w 422"/>
                <a:gd name="T15" fmla="*/ 158 h 187"/>
                <a:gd name="T16" fmla="*/ 16 w 422"/>
                <a:gd name="T17" fmla="*/ 155 h 187"/>
                <a:gd name="T18" fmla="*/ 390 w 422"/>
                <a:gd name="T19" fmla="*/ 0 h 187"/>
                <a:gd name="T20" fmla="*/ 391 w 422"/>
                <a:gd name="T21" fmla="*/ 0 h 187"/>
                <a:gd name="T22" fmla="*/ 394 w 422"/>
                <a:gd name="T23" fmla="*/ 1 h 187"/>
                <a:gd name="T24" fmla="*/ 396 w 422"/>
                <a:gd name="T25" fmla="*/ 1 h 187"/>
                <a:gd name="T26" fmla="*/ 398 w 422"/>
                <a:gd name="T27" fmla="*/ 3 h 187"/>
                <a:gd name="T28" fmla="*/ 401 w 422"/>
                <a:gd name="T29" fmla="*/ 3 h 187"/>
                <a:gd name="T30" fmla="*/ 402 w 422"/>
                <a:gd name="T31" fmla="*/ 4 h 187"/>
                <a:gd name="T32" fmla="*/ 405 w 422"/>
                <a:gd name="T33" fmla="*/ 4 h 187"/>
                <a:gd name="T34" fmla="*/ 407 w 422"/>
                <a:gd name="T35" fmla="*/ 6 h 187"/>
                <a:gd name="T36" fmla="*/ 408 w 422"/>
                <a:gd name="T37" fmla="*/ 6 h 187"/>
                <a:gd name="T38" fmla="*/ 411 w 422"/>
                <a:gd name="T39" fmla="*/ 7 h 187"/>
                <a:gd name="T40" fmla="*/ 413 w 422"/>
                <a:gd name="T41" fmla="*/ 7 h 187"/>
                <a:gd name="T42" fmla="*/ 414 w 422"/>
                <a:gd name="T43" fmla="*/ 9 h 187"/>
                <a:gd name="T44" fmla="*/ 416 w 422"/>
                <a:gd name="T45" fmla="*/ 9 h 187"/>
                <a:gd name="T46" fmla="*/ 419 w 422"/>
                <a:gd name="T47" fmla="*/ 10 h 187"/>
                <a:gd name="T48" fmla="*/ 421 w 422"/>
                <a:gd name="T49" fmla="*/ 12 h 187"/>
                <a:gd name="T50" fmla="*/ 422 w 422"/>
                <a:gd name="T51" fmla="*/ 12 h 187"/>
                <a:gd name="T52" fmla="*/ 0 w 422"/>
                <a:gd name="T53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2" h="187">
                  <a:moveTo>
                    <a:pt x="0" y="187"/>
                  </a:moveTo>
                  <a:lnTo>
                    <a:pt x="2" y="183"/>
                  </a:lnTo>
                  <a:lnTo>
                    <a:pt x="5" y="178"/>
                  </a:lnTo>
                  <a:lnTo>
                    <a:pt x="6" y="175"/>
                  </a:lnTo>
                  <a:lnTo>
                    <a:pt x="8" y="171"/>
                  </a:lnTo>
                  <a:lnTo>
                    <a:pt x="10" y="166"/>
                  </a:lnTo>
                  <a:lnTo>
                    <a:pt x="11" y="163"/>
                  </a:lnTo>
                  <a:lnTo>
                    <a:pt x="13" y="158"/>
                  </a:lnTo>
                  <a:lnTo>
                    <a:pt x="16" y="155"/>
                  </a:lnTo>
                  <a:lnTo>
                    <a:pt x="390" y="0"/>
                  </a:lnTo>
                  <a:lnTo>
                    <a:pt x="391" y="0"/>
                  </a:lnTo>
                  <a:lnTo>
                    <a:pt x="394" y="1"/>
                  </a:lnTo>
                  <a:lnTo>
                    <a:pt x="396" y="1"/>
                  </a:lnTo>
                  <a:lnTo>
                    <a:pt x="398" y="3"/>
                  </a:lnTo>
                  <a:lnTo>
                    <a:pt x="401" y="3"/>
                  </a:lnTo>
                  <a:lnTo>
                    <a:pt x="402" y="4"/>
                  </a:lnTo>
                  <a:lnTo>
                    <a:pt x="405" y="4"/>
                  </a:lnTo>
                  <a:lnTo>
                    <a:pt x="407" y="6"/>
                  </a:lnTo>
                  <a:lnTo>
                    <a:pt x="408" y="6"/>
                  </a:lnTo>
                  <a:lnTo>
                    <a:pt x="411" y="7"/>
                  </a:lnTo>
                  <a:lnTo>
                    <a:pt x="413" y="7"/>
                  </a:lnTo>
                  <a:lnTo>
                    <a:pt x="414" y="9"/>
                  </a:lnTo>
                  <a:lnTo>
                    <a:pt x="416" y="9"/>
                  </a:lnTo>
                  <a:lnTo>
                    <a:pt x="419" y="10"/>
                  </a:lnTo>
                  <a:lnTo>
                    <a:pt x="421" y="12"/>
                  </a:lnTo>
                  <a:lnTo>
                    <a:pt x="422" y="12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BAA0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7" name="Freeform 45"/>
            <p:cNvSpPr>
              <a:spLocks/>
            </p:cNvSpPr>
            <p:nvPr/>
          </p:nvSpPr>
          <p:spPr bwMode="auto">
            <a:xfrm>
              <a:off x="4413" y="2773"/>
              <a:ext cx="374" cy="166"/>
            </a:xfrm>
            <a:custGeom>
              <a:avLst/>
              <a:gdLst>
                <a:gd name="T0" fmla="*/ 0 w 374"/>
                <a:gd name="T1" fmla="*/ 166 h 166"/>
                <a:gd name="T2" fmla="*/ 1 w 374"/>
                <a:gd name="T3" fmla="*/ 161 h 166"/>
                <a:gd name="T4" fmla="*/ 3 w 374"/>
                <a:gd name="T5" fmla="*/ 157 h 166"/>
                <a:gd name="T6" fmla="*/ 6 w 374"/>
                <a:gd name="T7" fmla="*/ 152 h 166"/>
                <a:gd name="T8" fmla="*/ 9 w 374"/>
                <a:gd name="T9" fmla="*/ 149 h 166"/>
                <a:gd name="T10" fmla="*/ 10 w 374"/>
                <a:gd name="T11" fmla="*/ 145 h 166"/>
                <a:gd name="T12" fmla="*/ 14 w 374"/>
                <a:gd name="T13" fmla="*/ 140 h 166"/>
                <a:gd name="T14" fmla="*/ 15 w 374"/>
                <a:gd name="T15" fmla="*/ 135 h 166"/>
                <a:gd name="T16" fmla="*/ 18 w 374"/>
                <a:gd name="T17" fmla="*/ 132 h 166"/>
                <a:gd name="T18" fmla="*/ 337 w 374"/>
                <a:gd name="T19" fmla="*/ 0 h 166"/>
                <a:gd name="T20" fmla="*/ 338 w 374"/>
                <a:gd name="T21" fmla="*/ 0 h 166"/>
                <a:gd name="T22" fmla="*/ 342 w 374"/>
                <a:gd name="T23" fmla="*/ 1 h 166"/>
                <a:gd name="T24" fmla="*/ 343 w 374"/>
                <a:gd name="T25" fmla="*/ 1 h 166"/>
                <a:gd name="T26" fmla="*/ 346 w 374"/>
                <a:gd name="T27" fmla="*/ 3 h 166"/>
                <a:gd name="T28" fmla="*/ 348 w 374"/>
                <a:gd name="T29" fmla="*/ 3 h 166"/>
                <a:gd name="T30" fmla="*/ 351 w 374"/>
                <a:gd name="T31" fmla="*/ 3 h 166"/>
                <a:gd name="T32" fmla="*/ 352 w 374"/>
                <a:gd name="T33" fmla="*/ 4 h 166"/>
                <a:gd name="T34" fmla="*/ 355 w 374"/>
                <a:gd name="T35" fmla="*/ 4 h 166"/>
                <a:gd name="T36" fmla="*/ 357 w 374"/>
                <a:gd name="T37" fmla="*/ 6 h 166"/>
                <a:gd name="T38" fmla="*/ 360 w 374"/>
                <a:gd name="T39" fmla="*/ 6 h 166"/>
                <a:gd name="T40" fmla="*/ 362 w 374"/>
                <a:gd name="T41" fmla="*/ 6 h 166"/>
                <a:gd name="T42" fmla="*/ 365 w 374"/>
                <a:gd name="T43" fmla="*/ 7 h 166"/>
                <a:gd name="T44" fmla="*/ 368 w 374"/>
                <a:gd name="T45" fmla="*/ 7 h 166"/>
                <a:gd name="T46" fmla="*/ 369 w 374"/>
                <a:gd name="T47" fmla="*/ 9 h 166"/>
                <a:gd name="T48" fmla="*/ 372 w 374"/>
                <a:gd name="T49" fmla="*/ 9 h 166"/>
                <a:gd name="T50" fmla="*/ 374 w 374"/>
                <a:gd name="T51" fmla="*/ 11 h 166"/>
                <a:gd name="T52" fmla="*/ 0 w 374"/>
                <a:gd name="T5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4" h="166">
                  <a:moveTo>
                    <a:pt x="0" y="166"/>
                  </a:moveTo>
                  <a:lnTo>
                    <a:pt x="1" y="161"/>
                  </a:lnTo>
                  <a:lnTo>
                    <a:pt x="3" y="157"/>
                  </a:lnTo>
                  <a:lnTo>
                    <a:pt x="6" y="152"/>
                  </a:lnTo>
                  <a:lnTo>
                    <a:pt x="9" y="149"/>
                  </a:lnTo>
                  <a:lnTo>
                    <a:pt x="10" y="145"/>
                  </a:lnTo>
                  <a:lnTo>
                    <a:pt x="14" y="140"/>
                  </a:lnTo>
                  <a:lnTo>
                    <a:pt x="15" y="135"/>
                  </a:lnTo>
                  <a:lnTo>
                    <a:pt x="18" y="132"/>
                  </a:lnTo>
                  <a:lnTo>
                    <a:pt x="337" y="0"/>
                  </a:lnTo>
                  <a:lnTo>
                    <a:pt x="338" y="0"/>
                  </a:lnTo>
                  <a:lnTo>
                    <a:pt x="342" y="1"/>
                  </a:lnTo>
                  <a:lnTo>
                    <a:pt x="343" y="1"/>
                  </a:lnTo>
                  <a:lnTo>
                    <a:pt x="346" y="3"/>
                  </a:lnTo>
                  <a:lnTo>
                    <a:pt x="348" y="3"/>
                  </a:lnTo>
                  <a:lnTo>
                    <a:pt x="351" y="3"/>
                  </a:lnTo>
                  <a:lnTo>
                    <a:pt x="352" y="4"/>
                  </a:lnTo>
                  <a:lnTo>
                    <a:pt x="355" y="4"/>
                  </a:lnTo>
                  <a:lnTo>
                    <a:pt x="357" y="6"/>
                  </a:lnTo>
                  <a:lnTo>
                    <a:pt x="360" y="6"/>
                  </a:lnTo>
                  <a:lnTo>
                    <a:pt x="362" y="6"/>
                  </a:lnTo>
                  <a:lnTo>
                    <a:pt x="365" y="7"/>
                  </a:lnTo>
                  <a:lnTo>
                    <a:pt x="368" y="7"/>
                  </a:lnTo>
                  <a:lnTo>
                    <a:pt x="369" y="9"/>
                  </a:lnTo>
                  <a:lnTo>
                    <a:pt x="372" y="9"/>
                  </a:lnTo>
                  <a:lnTo>
                    <a:pt x="374" y="11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BFA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8" name="Freeform 46"/>
            <p:cNvSpPr>
              <a:spLocks/>
            </p:cNvSpPr>
            <p:nvPr/>
          </p:nvSpPr>
          <p:spPr bwMode="auto">
            <a:xfrm>
              <a:off x="4431" y="2765"/>
              <a:ext cx="319" cy="140"/>
            </a:xfrm>
            <a:custGeom>
              <a:avLst/>
              <a:gdLst>
                <a:gd name="T0" fmla="*/ 3 w 319"/>
                <a:gd name="T1" fmla="*/ 134 h 140"/>
                <a:gd name="T2" fmla="*/ 9 w 319"/>
                <a:gd name="T3" fmla="*/ 125 h 140"/>
                <a:gd name="T4" fmla="*/ 17 w 319"/>
                <a:gd name="T5" fmla="*/ 116 h 140"/>
                <a:gd name="T6" fmla="*/ 25 w 319"/>
                <a:gd name="T7" fmla="*/ 106 h 140"/>
                <a:gd name="T8" fmla="*/ 31 w 319"/>
                <a:gd name="T9" fmla="*/ 97 h 140"/>
                <a:gd name="T10" fmla="*/ 39 w 319"/>
                <a:gd name="T11" fmla="*/ 89 h 140"/>
                <a:gd name="T12" fmla="*/ 48 w 319"/>
                <a:gd name="T13" fmla="*/ 82 h 140"/>
                <a:gd name="T14" fmla="*/ 56 w 319"/>
                <a:gd name="T15" fmla="*/ 74 h 140"/>
                <a:gd name="T16" fmla="*/ 65 w 319"/>
                <a:gd name="T17" fmla="*/ 66 h 140"/>
                <a:gd name="T18" fmla="*/ 73 w 319"/>
                <a:gd name="T19" fmla="*/ 59 h 140"/>
                <a:gd name="T20" fmla="*/ 82 w 319"/>
                <a:gd name="T21" fmla="*/ 52 h 140"/>
                <a:gd name="T22" fmla="*/ 91 w 319"/>
                <a:gd name="T23" fmla="*/ 46 h 140"/>
                <a:gd name="T24" fmla="*/ 102 w 319"/>
                <a:gd name="T25" fmla="*/ 40 h 140"/>
                <a:gd name="T26" fmla="*/ 111 w 319"/>
                <a:gd name="T27" fmla="*/ 34 h 140"/>
                <a:gd name="T28" fmla="*/ 122 w 319"/>
                <a:gd name="T29" fmla="*/ 29 h 140"/>
                <a:gd name="T30" fmla="*/ 133 w 319"/>
                <a:gd name="T31" fmla="*/ 25 h 140"/>
                <a:gd name="T32" fmla="*/ 142 w 319"/>
                <a:gd name="T33" fmla="*/ 20 h 140"/>
                <a:gd name="T34" fmla="*/ 153 w 319"/>
                <a:gd name="T35" fmla="*/ 15 h 140"/>
                <a:gd name="T36" fmla="*/ 165 w 319"/>
                <a:gd name="T37" fmla="*/ 12 h 140"/>
                <a:gd name="T38" fmla="*/ 176 w 319"/>
                <a:gd name="T39" fmla="*/ 9 h 140"/>
                <a:gd name="T40" fmla="*/ 186 w 319"/>
                <a:gd name="T41" fmla="*/ 6 h 140"/>
                <a:gd name="T42" fmla="*/ 197 w 319"/>
                <a:gd name="T43" fmla="*/ 5 h 140"/>
                <a:gd name="T44" fmla="*/ 210 w 319"/>
                <a:gd name="T45" fmla="*/ 3 h 140"/>
                <a:gd name="T46" fmla="*/ 220 w 319"/>
                <a:gd name="T47" fmla="*/ 2 h 140"/>
                <a:gd name="T48" fmla="*/ 231 w 319"/>
                <a:gd name="T49" fmla="*/ 0 h 140"/>
                <a:gd name="T50" fmla="*/ 243 w 319"/>
                <a:gd name="T51" fmla="*/ 0 h 140"/>
                <a:gd name="T52" fmla="*/ 254 w 319"/>
                <a:gd name="T53" fmla="*/ 0 h 140"/>
                <a:gd name="T54" fmla="*/ 267 w 319"/>
                <a:gd name="T55" fmla="*/ 0 h 140"/>
                <a:gd name="T56" fmla="*/ 277 w 319"/>
                <a:gd name="T57" fmla="*/ 2 h 140"/>
                <a:gd name="T58" fmla="*/ 290 w 319"/>
                <a:gd name="T59" fmla="*/ 3 h 140"/>
                <a:gd name="T60" fmla="*/ 300 w 319"/>
                <a:gd name="T61" fmla="*/ 5 h 140"/>
                <a:gd name="T62" fmla="*/ 313 w 319"/>
                <a:gd name="T63" fmla="*/ 6 h 140"/>
                <a:gd name="T64" fmla="*/ 0 w 319"/>
                <a:gd name="T6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" h="140">
                  <a:moveTo>
                    <a:pt x="0" y="140"/>
                  </a:moveTo>
                  <a:lnTo>
                    <a:pt x="3" y="134"/>
                  </a:lnTo>
                  <a:lnTo>
                    <a:pt x="6" y="129"/>
                  </a:lnTo>
                  <a:lnTo>
                    <a:pt x="9" y="125"/>
                  </a:lnTo>
                  <a:lnTo>
                    <a:pt x="14" y="120"/>
                  </a:lnTo>
                  <a:lnTo>
                    <a:pt x="17" y="116"/>
                  </a:lnTo>
                  <a:lnTo>
                    <a:pt x="20" y="111"/>
                  </a:lnTo>
                  <a:lnTo>
                    <a:pt x="25" y="106"/>
                  </a:lnTo>
                  <a:lnTo>
                    <a:pt x="28" y="102"/>
                  </a:lnTo>
                  <a:lnTo>
                    <a:pt x="31" y="97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3" y="85"/>
                  </a:lnTo>
                  <a:lnTo>
                    <a:pt x="48" y="82"/>
                  </a:lnTo>
                  <a:lnTo>
                    <a:pt x="51" y="77"/>
                  </a:lnTo>
                  <a:lnTo>
                    <a:pt x="56" y="74"/>
                  </a:lnTo>
                  <a:lnTo>
                    <a:pt x="60" y="69"/>
                  </a:lnTo>
                  <a:lnTo>
                    <a:pt x="65" y="66"/>
                  </a:lnTo>
                  <a:lnTo>
                    <a:pt x="68" y="62"/>
                  </a:lnTo>
                  <a:lnTo>
                    <a:pt x="73" y="59"/>
                  </a:lnTo>
                  <a:lnTo>
                    <a:pt x="77" y="55"/>
                  </a:lnTo>
                  <a:lnTo>
                    <a:pt x="82" y="52"/>
                  </a:lnTo>
                  <a:lnTo>
                    <a:pt x="86" y="49"/>
                  </a:lnTo>
                  <a:lnTo>
                    <a:pt x="91" y="46"/>
                  </a:lnTo>
                  <a:lnTo>
                    <a:pt x="97" y="43"/>
                  </a:lnTo>
                  <a:lnTo>
                    <a:pt x="102" y="40"/>
                  </a:lnTo>
                  <a:lnTo>
                    <a:pt x="106" y="37"/>
                  </a:lnTo>
                  <a:lnTo>
                    <a:pt x="111" y="34"/>
                  </a:lnTo>
                  <a:lnTo>
                    <a:pt x="116" y="31"/>
                  </a:lnTo>
                  <a:lnTo>
                    <a:pt x="122" y="29"/>
                  </a:lnTo>
                  <a:lnTo>
                    <a:pt x="126" y="26"/>
                  </a:lnTo>
                  <a:lnTo>
                    <a:pt x="133" y="25"/>
                  </a:lnTo>
                  <a:lnTo>
                    <a:pt x="137" y="22"/>
                  </a:lnTo>
                  <a:lnTo>
                    <a:pt x="142" y="20"/>
                  </a:lnTo>
                  <a:lnTo>
                    <a:pt x="148" y="17"/>
                  </a:lnTo>
                  <a:lnTo>
                    <a:pt x="153" y="15"/>
                  </a:lnTo>
                  <a:lnTo>
                    <a:pt x="159" y="14"/>
                  </a:lnTo>
                  <a:lnTo>
                    <a:pt x="165" y="12"/>
                  </a:lnTo>
                  <a:lnTo>
                    <a:pt x="170" y="11"/>
                  </a:lnTo>
                  <a:lnTo>
                    <a:pt x="176" y="9"/>
                  </a:lnTo>
                  <a:lnTo>
                    <a:pt x="180" y="8"/>
                  </a:lnTo>
                  <a:lnTo>
                    <a:pt x="186" y="6"/>
                  </a:lnTo>
                  <a:lnTo>
                    <a:pt x="193" y="5"/>
                  </a:lnTo>
                  <a:lnTo>
                    <a:pt x="197" y="5"/>
                  </a:lnTo>
                  <a:lnTo>
                    <a:pt x="203" y="3"/>
                  </a:lnTo>
                  <a:lnTo>
                    <a:pt x="210" y="3"/>
                  </a:lnTo>
                  <a:lnTo>
                    <a:pt x="214" y="2"/>
                  </a:lnTo>
                  <a:lnTo>
                    <a:pt x="220" y="2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60" y="0"/>
                  </a:lnTo>
                  <a:lnTo>
                    <a:pt x="267" y="0"/>
                  </a:lnTo>
                  <a:lnTo>
                    <a:pt x="273" y="2"/>
                  </a:lnTo>
                  <a:lnTo>
                    <a:pt x="277" y="2"/>
                  </a:lnTo>
                  <a:lnTo>
                    <a:pt x="283" y="2"/>
                  </a:lnTo>
                  <a:lnTo>
                    <a:pt x="290" y="3"/>
                  </a:lnTo>
                  <a:lnTo>
                    <a:pt x="296" y="3"/>
                  </a:lnTo>
                  <a:lnTo>
                    <a:pt x="300" y="5"/>
                  </a:lnTo>
                  <a:lnTo>
                    <a:pt x="307" y="6"/>
                  </a:lnTo>
                  <a:lnTo>
                    <a:pt x="313" y="6"/>
                  </a:lnTo>
                  <a:lnTo>
                    <a:pt x="319" y="8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C2A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199" name="Freeform 47"/>
            <p:cNvSpPr>
              <a:spLocks/>
            </p:cNvSpPr>
            <p:nvPr/>
          </p:nvSpPr>
          <p:spPr bwMode="auto">
            <a:xfrm>
              <a:off x="4413" y="2745"/>
              <a:ext cx="802" cy="994"/>
            </a:xfrm>
            <a:custGeom>
              <a:avLst/>
              <a:gdLst>
                <a:gd name="T0" fmla="*/ 240 w 802"/>
                <a:gd name="T1" fmla="*/ 9 h 994"/>
                <a:gd name="T2" fmla="*/ 297 w 802"/>
                <a:gd name="T3" fmla="*/ 0 h 994"/>
                <a:gd name="T4" fmla="*/ 354 w 802"/>
                <a:gd name="T5" fmla="*/ 3 h 994"/>
                <a:gd name="T6" fmla="*/ 412 w 802"/>
                <a:gd name="T7" fmla="*/ 15 h 994"/>
                <a:gd name="T8" fmla="*/ 471 w 802"/>
                <a:gd name="T9" fmla="*/ 39 h 994"/>
                <a:gd name="T10" fmla="*/ 526 w 802"/>
                <a:gd name="T11" fmla="*/ 71 h 994"/>
                <a:gd name="T12" fmla="*/ 580 w 802"/>
                <a:gd name="T13" fmla="*/ 111 h 994"/>
                <a:gd name="T14" fmla="*/ 629 w 802"/>
                <a:gd name="T15" fmla="*/ 160 h 994"/>
                <a:gd name="T16" fmla="*/ 676 w 802"/>
                <a:gd name="T17" fmla="*/ 217 h 994"/>
                <a:gd name="T18" fmla="*/ 716 w 802"/>
                <a:gd name="T19" fmla="*/ 280 h 994"/>
                <a:gd name="T20" fmla="*/ 750 w 802"/>
                <a:gd name="T21" fmla="*/ 351 h 994"/>
                <a:gd name="T22" fmla="*/ 776 w 802"/>
                <a:gd name="T23" fmla="*/ 425 h 994"/>
                <a:gd name="T24" fmla="*/ 793 w 802"/>
                <a:gd name="T25" fmla="*/ 499 h 994"/>
                <a:gd name="T26" fmla="*/ 800 w 802"/>
                <a:gd name="T27" fmla="*/ 572 h 994"/>
                <a:gd name="T28" fmla="*/ 800 w 802"/>
                <a:gd name="T29" fmla="*/ 642 h 994"/>
                <a:gd name="T30" fmla="*/ 791 w 802"/>
                <a:gd name="T31" fmla="*/ 709 h 994"/>
                <a:gd name="T32" fmla="*/ 776 w 802"/>
                <a:gd name="T33" fmla="*/ 770 h 994"/>
                <a:gd name="T34" fmla="*/ 751 w 802"/>
                <a:gd name="T35" fmla="*/ 827 h 994"/>
                <a:gd name="T36" fmla="*/ 719 w 802"/>
                <a:gd name="T37" fmla="*/ 878 h 994"/>
                <a:gd name="T38" fmla="*/ 680 w 802"/>
                <a:gd name="T39" fmla="*/ 920 h 994"/>
                <a:gd name="T40" fmla="*/ 633 w 802"/>
                <a:gd name="T41" fmla="*/ 954 h 994"/>
                <a:gd name="T42" fmla="*/ 580 w 802"/>
                <a:gd name="T43" fmla="*/ 978 h 994"/>
                <a:gd name="T44" fmla="*/ 525 w 802"/>
                <a:gd name="T45" fmla="*/ 991 h 994"/>
                <a:gd name="T46" fmla="*/ 466 w 802"/>
                <a:gd name="T47" fmla="*/ 992 h 994"/>
                <a:gd name="T48" fmla="*/ 409 w 802"/>
                <a:gd name="T49" fmla="*/ 983 h 994"/>
                <a:gd name="T50" fmla="*/ 351 w 802"/>
                <a:gd name="T51" fmla="*/ 964 h 994"/>
                <a:gd name="T52" fmla="*/ 294 w 802"/>
                <a:gd name="T53" fmla="*/ 935 h 994"/>
                <a:gd name="T54" fmla="*/ 240 w 802"/>
                <a:gd name="T55" fmla="*/ 897 h 994"/>
                <a:gd name="T56" fmla="*/ 189 w 802"/>
                <a:gd name="T57" fmla="*/ 850 h 994"/>
                <a:gd name="T58" fmla="*/ 141 w 802"/>
                <a:gd name="T59" fmla="*/ 796 h 994"/>
                <a:gd name="T60" fmla="*/ 98 w 802"/>
                <a:gd name="T61" fmla="*/ 735 h 994"/>
                <a:gd name="T62" fmla="*/ 63 w 802"/>
                <a:gd name="T63" fmla="*/ 665 h 994"/>
                <a:gd name="T64" fmla="*/ 34 w 802"/>
                <a:gd name="T65" fmla="*/ 593 h 994"/>
                <a:gd name="T66" fmla="*/ 14 w 802"/>
                <a:gd name="T67" fmla="*/ 519 h 994"/>
                <a:gd name="T68" fmla="*/ 3 w 802"/>
                <a:gd name="T69" fmla="*/ 445 h 994"/>
                <a:gd name="T70" fmla="*/ 0 w 802"/>
                <a:gd name="T71" fmla="*/ 374 h 994"/>
                <a:gd name="T72" fmla="*/ 6 w 802"/>
                <a:gd name="T73" fmla="*/ 307 h 994"/>
                <a:gd name="T74" fmla="*/ 20 w 802"/>
                <a:gd name="T75" fmla="*/ 243 h 994"/>
                <a:gd name="T76" fmla="*/ 43 w 802"/>
                <a:gd name="T77" fmla="*/ 185 h 994"/>
                <a:gd name="T78" fmla="*/ 72 w 802"/>
                <a:gd name="T79" fmla="*/ 131 h 994"/>
                <a:gd name="T80" fmla="*/ 109 w 802"/>
                <a:gd name="T81" fmla="*/ 86 h 994"/>
                <a:gd name="T82" fmla="*/ 152 w 802"/>
                <a:gd name="T83" fmla="*/ 49 h 994"/>
                <a:gd name="T84" fmla="*/ 203 w 802"/>
                <a:gd name="T85" fmla="*/ 22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2" h="994">
                  <a:moveTo>
                    <a:pt x="203" y="22"/>
                  </a:moveTo>
                  <a:lnTo>
                    <a:pt x="221" y="15"/>
                  </a:lnTo>
                  <a:lnTo>
                    <a:pt x="240" y="9"/>
                  </a:lnTo>
                  <a:lnTo>
                    <a:pt x="258" y="5"/>
                  </a:lnTo>
                  <a:lnTo>
                    <a:pt x="277" y="2"/>
                  </a:lnTo>
                  <a:lnTo>
                    <a:pt x="297" y="0"/>
                  </a:lnTo>
                  <a:lnTo>
                    <a:pt x="315" y="0"/>
                  </a:lnTo>
                  <a:lnTo>
                    <a:pt x="335" y="0"/>
                  </a:lnTo>
                  <a:lnTo>
                    <a:pt x="354" y="3"/>
                  </a:lnTo>
                  <a:lnTo>
                    <a:pt x="374" y="6"/>
                  </a:lnTo>
                  <a:lnTo>
                    <a:pt x="394" y="9"/>
                  </a:lnTo>
                  <a:lnTo>
                    <a:pt x="412" y="15"/>
                  </a:lnTo>
                  <a:lnTo>
                    <a:pt x="432" y="22"/>
                  </a:lnTo>
                  <a:lnTo>
                    <a:pt x="451" y="29"/>
                  </a:lnTo>
                  <a:lnTo>
                    <a:pt x="471" y="39"/>
                  </a:lnTo>
                  <a:lnTo>
                    <a:pt x="489" y="48"/>
                  </a:lnTo>
                  <a:lnTo>
                    <a:pt x="508" y="59"/>
                  </a:lnTo>
                  <a:lnTo>
                    <a:pt x="526" y="71"/>
                  </a:lnTo>
                  <a:lnTo>
                    <a:pt x="545" y="83"/>
                  </a:lnTo>
                  <a:lnTo>
                    <a:pt x="562" y="97"/>
                  </a:lnTo>
                  <a:lnTo>
                    <a:pt x="580" y="111"/>
                  </a:lnTo>
                  <a:lnTo>
                    <a:pt x="597" y="126"/>
                  </a:lnTo>
                  <a:lnTo>
                    <a:pt x="614" y="143"/>
                  </a:lnTo>
                  <a:lnTo>
                    <a:pt x="629" y="160"/>
                  </a:lnTo>
                  <a:lnTo>
                    <a:pt x="645" y="179"/>
                  </a:lnTo>
                  <a:lnTo>
                    <a:pt x="660" y="197"/>
                  </a:lnTo>
                  <a:lnTo>
                    <a:pt x="676" y="217"/>
                  </a:lnTo>
                  <a:lnTo>
                    <a:pt x="689" y="237"/>
                  </a:lnTo>
                  <a:lnTo>
                    <a:pt x="703" y="259"/>
                  </a:lnTo>
                  <a:lnTo>
                    <a:pt x="716" y="280"/>
                  </a:lnTo>
                  <a:lnTo>
                    <a:pt x="728" y="303"/>
                  </a:lnTo>
                  <a:lnTo>
                    <a:pt x="739" y="327"/>
                  </a:lnTo>
                  <a:lnTo>
                    <a:pt x="750" y="351"/>
                  </a:lnTo>
                  <a:lnTo>
                    <a:pt x="759" y="376"/>
                  </a:lnTo>
                  <a:lnTo>
                    <a:pt x="768" y="401"/>
                  </a:lnTo>
                  <a:lnTo>
                    <a:pt x="776" y="425"/>
                  </a:lnTo>
                  <a:lnTo>
                    <a:pt x="782" y="450"/>
                  </a:lnTo>
                  <a:lnTo>
                    <a:pt x="788" y="474"/>
                  </a:lnTo>
                  <a:lnTo>
                    <a:pt x="793" y="499"/>
                  </a:lnTo>
                  <a:lnTo>
                    <a:pt x="796" y="524"/>
                  </a:lnTo>
                  <a:lnTo>
                    <a:pt x="799" y="547"/>
                  </a:lnTo>
                  <a:lnTo>
                    <a:pt x="800" y="572"/>
                  </a:lnTo>
                  <a:lnTo>
                    <a:pt x="802" y="595"/>
                  </a:lnTo>
                  <a:lnTo>
                    <a:pt x="802" y="618"/>
                  </a:lnTo>
                  <a:lnTo>
                    <a:pt x="800" y="642"/>
                  </a:lnTo>
                  <a:lnTo>
                    <a:pt x="799" y="664"/>
                  </a:lnTo>
                  <a:lnTo>
                    <a:pt x="796" y="687"/>
                  </a:lnTo>
                  <a:lnTo>
                    <a:pt x="791" y="709"/>
                  </a:lnTo>
                  <a:lnTo>
                    <a:pt x="787" y="730"/>
                  </a:lnTo>
                  <a:lnTo>
                    <a:pt x="782" y="750"/>
                  </a:lnTo>
                  <a:lnTo>
                    <a:pt x="776" y="770"/>
                  </a:lnTo>
                  <a:lnTo>
                    <a:pt x="768" y="790"/>
                  </a:lnTo>
                  <a:lnTo>
                    <a:pt x="760" y="809"/>
                  </a:lnTo>
                  <a:lnTo>
                    <a:pt x="751" y="827"/>
                  </a:lnTo>
                  <a:lnTo>
                    <a:pt x="740" y="844"/>
                  </a:lnTo>
                  <a:lnTo>
                    <a:pt x="730" y="861"/>
                  </a:lnTo>
                  <a:lnTo>
                    <a:pt x="719" y="878"/>
                  </a:lnTo>
                  <a:lnTo>
                    <a:pt x="706" y="893"/>
                  </a:lnTo>
                  <a:lnTo>
                    <a:pt x="693" y="907"/>
                  </a:lnTo>
                  <a:lnTo>
                    <a:pt x="680" y="920"/>
                  </a:lnTo>
                  <a:lnTo>
                    <a:pt x="665" y="932"/>
                  </a:lnTo>
                  <a:lnTo>
                    <a:pt x="649" y="944"/>
                  </a:lnTo>
                  <a:lnTo>
                    <a:pt x="633" y="954"/>
                  </a:lnTo>
                  <a:lnTo>
                    <a:pt x="616" y="963"/>
                  </a:lnTo>
                  <a:lnTo>
                    <a:pt x="599" y="972"/>
                  </a:lnTo>
                  <a:lnTo>
                    <a:pt x="580" y="978"/>
                  </a:lnTo>
                  <a:lnTo>
                    <a:pt x="562" y="984"/>
                  </a:lnTo>
                  <a:lnTo>
                    <a:pt x="543" y="987"/>
                  </a:lnTo>
                  <a:lnTo>
                    <a:pt x="525" y="991"/>
                  </a:lnTo>
                  <a:lnTo>
                    <a:pt x="505" y="992"/>
                  </a:lnTo>
                  <a:lnTo>
                    <a:pt x="486" y="994"/>
                  </a:lnTo>
                  <a:lnTo>
                    <a:pt x="466" y="992"/>
                  </a:lnTo>
                  <a:lnTo>
                    <a:pt x="448" y="991"/>
                  </a:lnTo>
                  <a:lnTo>
                    <a:pt x="428" y="987"/>
                  </a:lnTo>
                  <a:lnTo>
                    <a:pt x="409" y="983"/>
                  </a:lnTo>
                  <a:lnTo>
                    <a:pt x="389" y="978"/>
                  </a:lnTo>
                  <a:lnTo>
                    <a:pt x="369" y="972"/>
                  </a:lnTo>
                  <a:lnTo>
                    <a:pt x="351" y="964"/>
                  </a:lnTo>
                  <a:lnTo>
                    <a:pt x="332" y="955"/>
                  </a:lnTo>
                  <a:lnTo>
                    <a:pt x="312" y="946"/>
                  </a:lnTo>
                  <a:lnTo>
                    <a:pt x="294" y="935"/>
                  </a:lnTo>
                  <a:lnTo>
                    <a:pt x="275" y="923"/>
                  </a:lnTo>
                  <a:lnTo>
                    <a:pt x="257" y="910"/>
                  </a:lnTo>
                  <a:lnTo>
                    <a:pt x="240" y="897"/>
                  </a:lnTo>
                  <a:lnTo>
                    <a:pt x="221" y="883"/>
                  </a:lnTo>
                  <a:lnTo>
                    <a:pt x="204" y="867"/>
                  </a:lnTo>
                  <a:lnTo>
                    <a:pt x="189" y="850"/>
                  </a:lnTo>
                  <a:lnTo>
                    <a:pt x="172" y="833"/>
                  </a:lnTo>
                  <a:lnTo>
                    <a:pt x="157" y="815"/>
                  </a:lnTo>
                  <a:lnTo>
                    <a:pt x="141" y="796"/>
                  </a:lnTo>
                  <a:lnTo>
                    <a:pt x="126" y="776"/>
                  </a:lnTo>
                  <a:lnTo>
                    <a:pt x="112" y="756"/>
                  </a:lnTo>
                  <a:lnTo>
                    <a:pt x="98" y="735"/>
                  </a:lnTo>
                  <a:lnTo>
                    <a:pt x="86" y="712"/>
                  </a:lnTo>
                  <a:lnTo>
                    <a:pt x="74" y="690"/>
                  </a:lnTo>
                  <a:lnTo>
                    <a:pt x="63" y="665"/>
                  </a:lnTo>
                  <a:lnTo>
                    <a:pt x="52" y="642"/>
                  </a:lnTo>
                  <a:lnTo>
                    <a:pt x="43" y="618"/>
                  </a:lnTo>
                  <a:lnTo>
                    <a:pt x="34" y="593"/>
                  </a:lnTo>
                  <a:lnTo>
                    <a:pt x="26" y="568"/>
                  </a:lnTo>
                  <a:lnTo>
                    <a:pt x="20" y="544"/>
                  </a:lnTo>
                  <a:lnTo>
                    <a:pt x="14" y="519"/>
                  </a:lnTo>
                  <a:lnTo>
                    <a:pt x="9" y="494"/>
                  </a:lnTo>
                  <a:lnTo>
                    <a:pt x="6" y="470"/>
                  </a:lnTo>
                  <a:lnTo>
                    <a:pt x="3" y="445"/>
                  </a:lnTo>
                  <a:lnTo>
                    <a:pt x="1" y="422"/>
                  </a:lnTo>
                  <a:lnTo>
                    <a:pt x="0" y="399"/>
                  </a:lnTo>
                  <a:lnTo>
                    <a:pt x="0" y="374"/>
                  </a:lnTo>
                  <a:lnTo>
                    <a:pt x="1" y="351"/>
                  </a:lnTo>
                  <a:lnTo>
                    <a:pt x="3" y="330"/>
                  </a:lnTo>
                  <a:lnTo>
                    <a:pt x="6" y="307"/>
                  </a:lnTo>
                  <a:lnTo>
                    <a:pt x="10" y="285"/>
                  </a:lnTo>
                  <a:lnTo>
                    <a:pt x="15" y="263"/>
                  </a:lnTo>
                  <a:lnTo>
                    <a:pt x="20" y="243"/>
                  </a:lnTo>
                  <a:lnTo>
                    <a:pt x="27" y="223"/>
                  </a:lnTo>
                  <a:lnTo>
                    <a:pt x="34" y="203"/>
                  </a:lnTo>
                  <a:lnTo>
                    <a:pt x="43" y="185"/>
                  </a:lnTo>
                  <a:lnTo>
                    <a:pt x="50" y="166"/>
                  </a:lnTo>
                  <a:lnTo>
                    <a:pt x="61" y="148"/>
                  </a:lnTo>
                  <a:lnTo>
                    <a:pt x="72" y="131"/>
                  </a:lnTo>
                  <a:lnTo>
                    <a:pt x="83" y="116"/>
                  </a:lnTo>
                  <a:lnTo>
                    <a:pt x="95" y="100"/>
                  </a:lnTo>
                  <a:lnTo>
                    <a:pt x="109" y="86"/>
                  </a:lnTo>
                  <a:lnTo>
                    <a:pt x="123" y="72"/>
                  </a:lnTo>
                  <a:lnTo>
                    <a:pt x="137" y="60"/>
                  </a:lnTo>
                  <a:lnTo>
                    <a:pt x="152" y="49"/>
                  </a:lnTo>
                  <a:lnTo>
                    <a:pt x="169" y="39"/>
                  </a:lnTo>
                  <a:lnTo>
                    <a:pt x="186" y="29"/>
                  </a:lnTo>
                  <a:lnTo>
                    <a:pt x="203" y="22"/>
                  </a:lnTo>
                  <a:close/>
                </a:path>
              </a:pathLst>
            </a:cu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0" name="Freeform 48"/>
            <p:cNvSpPr>
              <a:spLocks/>
            </p:cNvSpPr>
            <p:nvPr/>
          </p:nvSpPr>
          <p:spPr bwMode="auto">
            <a:xfrm>
              <a:off x="4434" y="2762"/>
              <a:ext cx="772" cy="955"/>
            </a:xfrm>
            <a:custGeom>
              <a:avLst/>
              <a:gdLst>
                <a:gd name="T0" fmla="*/ 231 w 772"/>
                <a:gd name="T1" fmla="*/ 9 h 955"/>
                <a:gd name="T2" fmla="*/ 285 w 772"/>
                <a:gd name="T3" fmla="*/ 0 h 955"/>
                <a:gd name="T4" fmla="*/ 341 w 772"/>
                <a:gd name="T5" fmla="*/ 1 h 955"/>
                <a:gd name="T6" fmla="*/ 398 w 772"/>
                <a:gd name="T7" fmla="*/ 14 h 955"/>
                <a:gd name="T8" fmla="*/ 453 w 772"/>
                <a:gd name="T9" fmla="*/ 37 h 955"/>
                <a:gd name="T10" fmla="*/ 507 w 772"/>
                <a:gd name="T11" fmla="*/ 68 h 955"/>
                <a:gd name="T12" fmla="*/ 558 w 772"/>
                <a:gd name="T13" fmla="*/ 106 h 955"/>
                <a:gd name="T14" fmla="*/ 605 w 772"/>
                <a:gd name="T15" fmla="*/ 154 h 955"/>
                <a:gd name="T16" fmla="*/ 650 w 772"/>
                <a:gd name="T17" fmla="*/ 208 h 955"/>
                <a:gd name="T18" fmla="*/ 689 w 772"/>
                <a:gd name="T19" fmla="*/ 270 h 955"/>
                <a:gd name="T20" fmla="*/ 721 w 772"/>
                <a:gd name="T21" fmla="*/ 337 h 955"/>
                <a:gd name="T22" fmla="*/ 747 w 772"/>
                <a:gd name="T23" fmla="*/ 408 h 955"/>
                <a:gd name="T24" fmla="*/ 762 w 772"/>
                <a:gd name="T25" fmla="*/ 479 h 955"/>
                <a:gd name="T26" fmla="*/ 770 w 772"/>
                <a:gd name="T27" fmla="*/ 550 h 955"/>
                <a:gd name="T28" fmla="*/ 770 w 772"/>
                <a:gd name="T29" fmla="*/ 616 h 955"/>
                <a:gd name="T30" fmla="*/ 762 w 772"/>
                <a:gd name="T31" fmla="*/ 681 h 955"/>
                <a:gd name="T32" fmla="*/ 745 w 772"/>
                <a:gd name="T33" fmla="*/ 741 h 955"/>
                <a:gd name="T34" fmla="*/ 722 w 772"/>
                <a:gd name="T35" fmla="*/ 796 h 955"/>
                <a:gd name="T36" fmla="*/ 692 w 772"/>
                <a:gd name="T37" fmla="*/ 844 h 955"/>
                <a:gd name="T38" fmla="*/ 653 w 772"/>
                <a:gd name="T39" fmla="*/ 884 h 955"/>
                <a:gd name="T40" fmla="*/ 608 w 772"/>
                <a:gd name="T41" fmla="*/ 918 h 955"/>
                <a:gd name="T42" fmla="*/ 559 w 772"/>
                <a:gd name="T43" fmla="*/ 941 h 955"/>
                <a:gd name="T44" fmla="*/ 504 w 772"/>
                <a:gd name="T45" fmla="*/ 953 h 955"/>
                <a:gd name="T46" fmla="*/ 450 w 772"/>
                <a:gd name="T47" fmla="*/ 955 h 955"/>
                <a:gd name="T48" fmla="*/ 393 w 772"/>
                <a:gd name="T49" fmla="*/ 946 h 955"/>
                <a:gd name="T50" fmla="*/ 337 w 772"/>
                <a:gd name="T51" fmla="*/ 927 h 955"/>
                <a:gd name="T52" fmla="*/ 284 w 772"/>
                <a:gd name="T53" fmla="*/ 898 h 955"/>
                <a:gd name="T54" fmla="*/ 231 w 772"/>
                <a:gd name="T55" fmla="*/ 863 h 955"/>
                <a:gd name="T56" fmla="*/ 182 w 772"/>
                <a:gd name="T57" fmla="*/ 818 h 955"/>
                <a:gd name="T58" fmla="*/ 136 w 772"/>
                <a:gd name="T59" fmla="*/ 766 h 955"/>
                <a:gd name="T60" fmla="*/ 96 w 772"/>
                <a:gd name="T61" fmla="*/ 705 h 955"/>
                <a:gd name="T62" fmla="*/ 60 w 772"/>
                <a:gd name="T63" fmla="*/ 641 h 955"/>
                <a:gd name="T64" fmla="*/ 33 w 772"/>
                <a:gd name="T65" fmla="*/ 570 h 955"/>
                <a:gd name="T66" fmla="*/ 13 w 772"/>
                <a:gd name="T67" fmla="*/ 499 h 955"/>
                <a:gd name="T68" fmla="*/ 3 w 772"/>
                <a:gd name="T69" fmla="*/ 428 h 955"/>
                <a:gd name="T70" fmla="*/ 0 w 772"/>
                <a:gd name="T71" fmla="*/ 360 h 955"/>
                <a:gd name="T72" fmla="*/ 6 w 772"/>
                <a:gd name="T73" fmla="*/ 294 h 955"/>
                <a:gd name="T74" fmla="*/ 20 w 772"/>
                <a:gd name="T75" fmla="*/ 233 h 955"/>
                <a:gd name="T76" fmla="*/ 40 w 772"/>
                <a:gd name="T77" fmla="*/ 177 h 955"/>
                <a:gd name="T78" fmla="*/ 70 w 772"/>
                <a:gd name="T79" fmla="*/ 126 h 955"/>
                <a:gd name="T80" fmla="*/ 105 w 772"/>
                <a:gd name="T81" fmla="*/ 83 h 955"/>
                <a:gd name="T82" fmla="*/ 147 w 772"/>
                <a:gd name="T83" fmla="*/ 46 h 955"/>
                <a:gd name="T84" fmla="*/ 196 w 772"/>
                <a:gd name="T85" fmla="*/ 20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2" h="955">
                  <a:moveTo>
                    <a:pt x="196" y="20"/>
                  </a:moveTo>
                  <a:lnTo>
                    <a:pt x="213" y="14"/>
                  </a:lnTo>
                  <a:lnTo>
                    <a:pt x="231" y="9"/>
                  </a:lnTo>
                  <a:lnTo>
                    <a:pt x="248" y="5"/>
                  </a:lnTo>
                  <a:lnTo>
                    <a:pt x="267" y="1"/>
                  </a:lnTo>
                  <a:lnTo>
                    <a:pt x="285" y="0"/>
                  </a:lnTo>
                  <a:lnTo>
                    <a:pt x="304" y="0"/>
                  </a:lnTo>
                  <a:lnTo>
                    <a:pt x="322" y="0"/>
                  </a:lnTo>
                  <a:lnTo>
                    <a:pt x="341" y="1"/>
                  </a:lnTo>
                  <a:lnTo>
                    <a:pt x="359" y="5"/>
                  </a:lnTo>
                  <a:lnTo>
                    <a:pt x="377" y="9"/>
                  </a:lnTo>
                  <a:lnTo>
                    <a:pt x="398" y="14"/>
                  </a:lnTo>
                  <a:lnTo>
                    <a:pt x="416" y="20"/>
                  </a:lnTo>
                  <a:lnTo>
                    <a:pt x="434" y="28"/>
                  </a:lnTo>
                  <a:lnTo>
                    <a:pt x="453" y="37"/>
                  </a:lnTo>
                  <a:lnTo>
                    <a:pt x="470" y="46"/>
                  </a:lnTo>
                  <a:lnTo>
                    <a:pt x="488" y="55"/>
                  </a:lnTo>
                  <a:lnTo>
                    <a:pt x="507" y="68"/>
                  </a:lnTo>
                  <a:lnTo>
                    <a:pt x="524" y="79"/>
                  </a:lnTo>
                  <a:lnTo>
                    <a:pt x="541" y="92"/>
                  </a:lnTo>
                  <a:lnTo>
                    <a:pt x="558" y="106"/>
                  </a:lnTo>
                  <a:lnTo>
                    <a:pt x="575" y="122"/>
                  </a:lnTo>
                  <a:lnTo>
                    <a:pt x="590" y="137"/>
                  </a:lnTo>
                  <a:lnTo>
                    <a:pt x="605" y="154"/>
                  </a:lnTo>
                  <a:lnTo>
                    <a:pt x="621" y="171"/>
                  </a:lnTo>
                  <a:lnTo>
                    <a:pt x="636" y="189"/>
                  </a:lnTo>
                  <a:lnTo>
                    <a:pt x="650" y="208"/>
                  </a:lnTo>
                  <a:lnTo>
                    <a:pt x="664" y="228"/>
                  </a:lnTo>
                  <a:lnTo>
                    <a:pt x="676" y="248"/>
                  </a:lnTo>
                  <a:lnTo>
                    <a:pt x="689" y="270"/>
                  </a:lnTo>
                  <a:lnTo>
                    <a:pt x="701" y="291"/>
                  </a:lnTo>
                  <a:lnTo>
                    <a:pt x="712" y="314"/>
                  </a:lnTo>
                  <a:lnTo>
                    <a:pt x="721" y="337"/>
                  </a:lnTo>
                  <a:lnTo>
                    <a:pt x="730" y="362"/>
                  </a:lnTo>
                  <a:lnTo>
                    <a:pt x="739" y="385"/>
                  </a:lnTo>
                  <a:lnTo>
                    <a:pt x="747" y="408"/>
                  </a:lnTo>
                  <a:lnTo>
                    <a:pt x="753" y="433"/>
                  </a:lnTo>
                  <a:lnTo>
                    <a:pt x="758" y="456"/>
                  </a:lnTo>
                  <a:lnTo>
                    <a:pt x="762" y="479"/>
                  </a:lnTo>
                  <a:lnTo>
                    <a:pt x="767" y="504"/>
                  </a:lnTo>
                  <a:lnTo>
                    <a:pt x="769" y="527"/>
                  </a:lnTo>
                  <a:lnTo>
                    <a:pt x="770" y="550"/>
                  </a:lnTo>
                  <a:lnTo>
                    <a:pt x="772" y="571"/>
                  </a:lnTo>
                  <a:lnTo>
                    <a:pt x="772" y="595"/>
                  </a:lnTo>
                  <a:lnTo>
                    <a:pt x="770" y="616"/>
                  </a:lnTo>
                  <a:lnTo>
                    <a:pt x="769" y="639"/>
                  </a:lnTo>
                  <a:lnTo>
                    <a:pt x="766" y="659"/>
                  </a:lnTo>
                  <a:lnTo>
                    <a:pt x="762" y="681"/>
                  </a:lnTo>
                  <a:lnTo>
                    <a:pt x="758" y="701"/>
                  </a:lnTo>
                  <a:lnTo>
                    <a:pt x="752" y="721"/>
                  </a:lnTo>
                  <a:lnTo>
                    <a:pt x="745" y="741"/>
                  </a:lnTo>
                  <a:lnTo>
                    <a:pt x="739" y="759"/>
                  </a:lnTo>
                  <a:lnTo>
                    <a:pt x="730" y="778"/>
                  </a:lnTo>
                  <a:lnTo>
                    <a:pt x="722" y="796"/>
                  </a:lnTo>
                  <a:lnTo>
                    <a:pt x="713" y="812"/>
                  </a:lnTo>
                  <a:lnTo>
                    <a:pt x="702" y="829"/>
                  </a:lnTo>
                  <a:lnTo>
                    <a:pt x="692" y="844"/>
                  </a:lnTo>
                  <a:lnTo>
                    <a:pt x="679" y="858"/>
                  </a:lnTo>
                  <a:lnTo>
                    <a:pt x="667" y="872"/>
                  </a:lnTo>
                  <a:lnTo>
                    <a:pt x="653" y="884"/>
                  </a:lnTo>
                  <a:lnTo>
                    <a:pt x="639" y="896"/>
                  </a:lnTo>
                  <a:lnTo>
                    <a:pt x="625" y="907"/>
                  </a:lnTo>
                  <a:lnTo>
                    <a:pt x="608" y="918"/>
                  </a:lnTo>
                  <a:lnTo>
                    <a:pt x="593" y="926"/>
                  </a:lnTo>
                  <a:lnTo>
                    <a:pt x="576" y="933"/>
                  </a:lnTo>
                  <a:lnTo>
                    <a:pt x="559" y="941"/>
                  </a:lnTo>
                  <a:lnTo>
                    <a:pt x="541" y="946"/>
                  </a:lnTo>
                  <a:lnTo>
                    <a:pt x="522" y="950"/>
                  </a:lnTo>
                  <a:lnTo>
                    <a:pt x="504" y="953"/>
                  </a:lnTo>
                  <a:lnTo>
                    <a:pt x="487" y="955"/>
                  </a:lnTo>
                  <a:lnTo>
                    <a:pt x="468" y="955"/>
                  </a:lnTo>
                  <a:lnTo>
                    <a:pt x="450" y="955"/>
                  </a:lnTo>
                  <a:lnTo>
                    <a:pt x="430" y="952"/>
                  </a:lnTo>
                  <a:lnTo>
                    <a:pt x="411" y="949"/>
                  </a:lnTo>
                  <a:lnTo>
                    <a:pt x="393" y="946"/>
                  </a:lnTo>
                  <a:lnTo>
                    <a:pt x="374" y="940"/>
                  </a:lnTo>
                  <a:lnTo>
                    <a:pt x="356" y="933"/>
                  </a:lnTo>
                  <a:lnTo>
                    <a:pt x="337" y="927"/>
                  </a:lnTo>
                  <a:lnTo>
                    <a:pt x="319" y="918"/>
                  </a:lnTo>
                  <a:lnTo>
                    <a:pt x="300" y="909"/>
                  </a:lnTo>
                  <a:lnTo>
                    <a:pt x="284" y="898"/>
                  </a:lnTo>
                  <a:lnTo>
                    <a:pt x="265" y="887"/>
                  </a:lnTo>
                  <a:lnTo>
                    <a:pt x="248" y="875"/>
                  </a:lnTo>
                  <a:lnTo>
                    <a:pt x="231" y="863"/>
                  </a:lnTo>
                  <a:lnTo>
                    <a:pt x="214" y="849"/>
                  </a:lnTo>
                  <a:lnTo>
                    <a:pt x="197" y="833"/>
                  </a:lnTo>
                  <a:lnTo>
                    <a:pt x="182" y="818"/>
                  </a:lnTo>
                  <a:lnTo>
                    <a:pt x="165" y="801"/>
                  </a:lnTo>
                  <a:lnTo>
                    <a:pt x="151" y="784"/>
                  </a:lnTo>
                  <a:lnTo>
                    <a:pt x="136" y="766"/>
                  </a:lnTo>
                  <a:lnTo>
                    <a:pt x="122" y="746"/>
                  </a:lnTo>
                  <a:lnTo>
                    <a:pt x="108" y="727"/>
                  </a:lnTo>
                  <a:lnTo>
                    <a:pt x="96" y="705"/>
                  </a:lnTo>
                  <a:lnTo>
                    <a:pt x="83" y="685"/>
                  </a:lnTo>
                  <a:lnTo>
                    <a:pt x="71" y="662"/>
                  </a:lnTo>
                  <a:lnTo>
                    <a:pt x="60" y="641"/>
                  </a:lnTo>
                  <a:lnTo>
                    <a:pt x="50" y="618"/>
                  </a:lnTo>
                  <a:lnTo>
                    <a:pt x="40" y="593"/>
                  </a:lnTo>
                  <a:lnTo>
                    <a:pt x="33" y="570"/>
                  </a:lnTo>
                  <a:lnTo>
                    <a:pt x="25" y="545"/>
                  </a:lnTo>
                  <a:lnTo>
                    <a:pt x="19" y="522"/>
                  </a:lnTo>
                  <a:lnTo>
                    <a:pt x="13" y="499"/>
                  </a:lnTo>
                  <a:lnTo>
                    <a:pt x="8" y="476"/>
                  </a:lnTo>
                  <a:lnTo>
                    <a:pt x="5" y="451"/>
                  </a:lnTo>
                  <a:lnTo>
                    <a:pt x="3" y="428"/>
                  </a:lnTo>
                  <a:lnTo>
                    <a:pt x="0" y="405"/>
                  </a:lnTo>
                  <a:lnTo>
                    <a:pt x="0" y="382"/>
                  </a:lnTo>
                  <a:lnTo>
                    <a:pt x="0" y="360"/>
                  </a:lnTo>
                  <a:lnTo>
                    <a:pt x="2" y="337"/>
                  </a:lnTo>
                  <a:lnTo>
                    <a:pt x="3" y="316"/>
                  </a:lnTo>
                  <a:lnTo>
                    <a:pt x="6" y="294"/>
                  </a:lnTo>
                  <a:lnTo>
                    <a:pt x="9" y="274"/>
                  </a:lnTo>
                  <a:lnTo>
                    <a:pt x="14" y="253"/>
                  </a:lnTo>
                  <a:lnTo>
                    <a:pt x="20" y="233"/>
                  </a:lnTo>
                  <a:lnTo>
                    <a:pt x="26" y="214"/>
                  </a:lnTo>
                  <a:lnTo>
                    <a:pt x="33" y="194"/>
                  </a:lnTo>
                  <a:lnTo>
                    <a:pt x="40" y="177"/>
                  </a:lnTo>
                  <a:lnTo>
                    <a:pt x="50" y="159"/>
                  </a:lnTo>
                  <a:lnTo>
                    <a:pt x="59" y="142"/>
                  </a:lnTo>
                  <a:lnTo>
                    <a:pt x="70" y="126"/>
                  </a:lnTo>
                  <a:lnTo>
                    <a:pt x="80" y="111"/>
                  </a:lnTo>
                  <a:lnTo>
                    <a:pt x="91" y="95"/>
                  </a:lnTo>
                  <a:lnTo>
                    <a:pt x="105" y="83"/>
                  </a:lnTo>
                  <a:lnTo>
                    <a:pt x="117" y="69"/>
                  </a:lnTo>
                  <a:lnTo>
                    <a:pt x="131" y="58"/>
                  </a:lnTo>
                  <a:lnTo>
                    <a:pt x="147" y="46"/>
                  </a:lnTo>
                  <a:lnTo>
                    <a:pt x="162" y="37"/>
                  </a:lnTo>
                  <a:lnTo>
                    <a:pt x="179" y="28"/>
                  </a:lnTo>
                  <a:lnTo>
                    <a:pt x="196" y="2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1" name="Freeform 49"/>
            <p:cNvSpPr>
              <a:spLocks/>
            </p:cNvSpPr>
            <p:nvPr/>
          </p:nvSpPr>
          <p:spPr bwMode="auto">
            <a:xfrm>
              <a:off x="4470" y="2802"/>
              <a:ext cx="705" cy="872"/>
            </a:xfrm>
            <a:custGeom>
              <a:avLst/>
              <a:gdLst>
                <a:gd name="T0" fmla="*/ 211 w 705"/>
                <a:gd name="T1" fmla="*/ 8 h 872"/>
                <a:gd name="T2" fmla="*/ 261 w 705"/>
                <a:gd name="T3" fmla="*/ 0 h 872"/>
                <a:gd name="T4" fmla="*/ 311 w 705"/>
                <a:gd name="T5" fmla="*/ 3 h 872"/>
                <a:gd name="T6" fmla="*/ 363 w 705"/>
                <a:gd name="T7" fmla="*/ 14 h 872"/>
                <a:gd name="T8" fmla="*/ 412 w 705"/>
                <a:gd name="T9" fmla="*/ 34 h 872"/>
                <a:gd name="T10" fmla="*/ 462 w 705"/>
                <a:gd name="T11" fmla="*/ 62 h 872"/>
                <a:gd name="T12" fmla="*/ 509 w 705"/>
                <a:gd name="T13" fmla="*/ 97 h 872"/>
                <a:gd name="T14" fmla="*/ 552 w 705"/>
                <a:gd name="T15" fmla="*/ 140 h 872"/>
                <a:gd name="T16" fmla="*/ 594 w 705"/>
                <a:gd name="T17" fmla="*/ 191 h 872"/>
                <a:gd name="T18" fmla="*/ 629 w 705"/>
                <a:gd name="T19" fmla="*/ 246 h 872"/>
                <a:gd name="T20" fmla="*/ 659 w 705"/>
                <a:gd name="T21" fmla="*/ 308 h 872"/>
                <a:gd name="T22" fmla="*/ 682 w 705"/>
                <a:gd name="T23" fmla="*/ 373 h 872"/>
                <a:gd name="T24" fmla="*/ 696 w 705"/>
                <a:gd name="T25" fmla="*/ 437 h 872"/>
                <a:gd name="T26" fmla="*/ 703 w 705"/>
                <a:gd name="T27" fmla="*/ 502 h 872"/>
                <a:gd name="T28" fmla="*/ 703 w 705"/>
                <a:gd name="T29" fmla="*/ 564 h 872"/>
                <a:gd name="T30" fmla="*/ 696 w 705"/>
                <a:gd name="T31" fmla="*/ 622 h 872"/>
                <a:gd name="T32" fmla="*/ 680 w 705"/>
                <a:gd name="T33" fmla="*/ 676 h 872"/>
                <a:gd name="T34" fmla="*/ 659 w 705"/>
                <a:gd name="T35" fmla="*/ 727 h 872"/>
                <a:gd name="T36" fmla="*/ 631 w 705"/>
                <a:gd name="T37" fmla="*/ 770 h 872"/>
                <a:gd name="T38" fmla="*/ 597 w 705"/>
                <a:gd name="T39" fmla="*/ 809 h 872"/>
                <a:gd name="T40" fmla="*/ 556 w 705"/>
                <a:gd name="T41" fmla="*/ 838 h 872"/>
                <a:gd name="T42" fmla="*/ 509 w 705"/>
                <a:gd name="T43" fmla="*/ 860 h 872"/>
                <a:gd name="T44" fmla="*/ 460 w 705"/>
                <a:gd name="T45" fmla="*/ 870 h 872"/>
                <a:gd name="T46" fmla="*/ 409 w 705"/>
                <a:gd name="T47" fmla="*/ 872 h 872"/>
                <a:gd name="T48" fmla="*/ 358 w 705"/>
                <a:gd name="T49" fmla="*/ 864 h 872"/>
                <a:gd name="T50" fmla="*/ 308 w 705"/>
                <a:gd name="T51" fmla="*/ 846 h 872"/>
                <a:gd name="T52" fmla="*/ 258 w 705"/>
                <a:gd name="T53" fmla="*/ 821 h 872"/>
                <a:gd name="T54" fmla="*/ 211 w 705"/>
                <a:gd name="T55" fmla="*/ 787 h 872"/>
                <a:gd name="T56" fmla="*/ 166 w 705"/>
                <a:gd name="T57" fmla="*/ 747 h 872"/>
                <a:gd name="T58" fmla="*/ 124 w 705"/>
                <a:gd name="T59" fmla="*/ 699 h 872"/>
                <a:gd name="T60" fmla="*/ 87 w 705"/>
                <a:gd name="T61" fmla="*/ 645 h 872"/>
                <a:gd name="T62" fmla="*/ 55 w 705"/>
                <a:gd name="T63" fmla="*/ 585 h 872"/>
                <a:gd name="T64" fmla="*/ 29 w 705"/>
                <a:gd name="T65" fmla="*/ 521 h 872"/>
                <a:gd name="T66" fmla="*/ 12 w 705"/>
                <a:gd name="T67" fmla="*/ 456 h 872"/>
                <a:gd name="T68" fmla="*/ 3 w 705"/>
                <a:gd name="T69" fmla="*/ 391 h 872"/>
                <a:gd name="T70" fmla="*/ 0 w 705"/>
                <a:gd name="T71" fmla="*/ 330 h 872"/>
                <a:gd name="T72" fmla="*/ 6 w 705"/>
                <a:gd name="T73" fmla="*/ 270 h 872"/>
                <a:gd name="T74" fmla="*/ 18 w 705"/>
                <a:gd name="T75" fmla="*/ 213 h 872"/>
                <a:gd name="T76" fmla="*/ 37 w 705"/>
                <a:gd name="T77" fmla="*/ 162 h 872"/>
                <a:gd name="T78" fmla="*/ 63 w 705"/>
                <a:gd name="T79" fmla="*/ 116 h 872"/>
                <a:gd name="T80" fmla="*/ 95 w 705"/>
                <a:gd name="T81" fmla="*/ 75 h 872"/>
                <a:gd name="T82" fmla="*/ 134 w 705"/>
                <a:gd name="T83" fmla="*/ 43 h 872"/>
                <a:gd name="T84" fmla="*/ 178 w 705"/>
                <a:gd name="T85" fmla="*/ 1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5" h="872">
                  <a:moveTo>
                    <a:pt x="178" y="18"/>
                  </a:moveTo>
                  <a:lnTo>
                    <a:pt x="195" y="12"/>
                  </a:lnTo>
                  <a:lnTo>
                    <a:pt x="211" y="8"/>
                  </a:lnTo>
                  <a:lnTo>
                    <a:pt x="228" y="5"/>
                  </a:lnTo>
                  <a:lnTo>
                    <a:pt x="244" y="2"/>
                  </a:lnTo>
                  <a:lnTo>
                    <a:pt x="261" y="0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1" y="3"/>
                  </a:lnTo>
                  <a:lnTo>
                    <a:pt x="328" y="5"/>
                  </a:lnTo>
                  <a:lnTo>
                    <a:pt x="345" y="9"/>
                  </a:lnTo>
                  <a:lnTo>
                    <a:pt x="363" y="14"/>
                  </a:lnTo>
                  <a:lnTo>
                    <a:pt x="380" y="18"/>
                  </a:lnTo>
                  <a:lnTo>
                    <a:pt x="397" y="26"/>
                  </a:lnTo>
                  <a:lnTo>
                    <a:pt x="412" y="34"/>
                  </a:lnTo>
                  <a:lnTo>
                    <a:pt x="429" y="42"/>
                  </a:lnTo>
                  <a:lnTo>
                    <a:pt x="446" y="51"/>
                  </a:lnTo>
                  <a:lnTo>
                    <a:pt x="462" y="62"/>
                  </a:lnTo>
                  <a:lnTo>
                    <a:pt x="479" y="72"/>
                  </a:lnTo>
                  <a:lnTo>
                    <a:pt x="494" y="85"/>
                  </a:lnTo>
                  <a:lnTo>
                    <a:pt x="509" y="97"/>
                  </a:lnTo>
                  <a:lnTo>
                    <a:pt x="525" y="111"/>
                  </a:lnTo>
                  <a:lnTo>
                    <a:pt x="539" y="125"/>
                  </a:lnTo>
                  <a:lnTo>
                    <a:pt x="552" y="140"/>
                  </a:lnTo>
                  <a:lnTo>
                    <a:pt x="566" y="157"/>
                  </a:lnTo>
                  <a:lnTo>
                    <a:pt x="580" y="173"/>
                  </a:lnTo>
                  <a:lnTo>
                    <a:pt x="594" y="191"/>
                  </a:lnTo>
                  <a:lnTo>
                    <a:pt x="606" y="208"/>
                  </a:lnTo>
                  <a:lnTo>
                    <a:pt x="617" y="228"/>
                  </a:lnTo>
                  <a:lnTo>
                    <a:pt x="629" y="246"/>
                  </a:lnTo>
                  <a:lnTo>
                    <a:pt x="639" y="266"/>
                  </a:lnTo>
                  <a:lnTo>
                    <a:pt x="649" y="287"/>
                  </a:lnTo>
                  <a:lnTo>
                    <a:pt x="659" y="308"/>
                  </a:lnTo>
                  <a:lnTo>
                    <a:pt x="668" y="330"/>
                  </a:lnTo>
                  <a:lnTo>
                    <a:pt x="674" y="351"/>
                  </a:lnTo>
                  <a:lnTo>
                    <a:pt x="682" y="373"/>
                  </a:lnTo>
                  <a:lnTo>
                    <a:pt x="688" y="394"/>
                  </a:lnTo>
                  <a:lnTo>
                    <a:pt x="693" y="417"/>
                  </a:lnTo>
                  <a:lnTo>
                    <a:pt x="696" y="437"/>
                  </a:lnTo>
                  <a:lnTo>
                    <a:pt x="700" y="459"/>
                  </a:lnTo>
                  <a:lnTo>
                    <a:pt x="702" y="481"/>
                  </a:lnTo>
                  <a:lnTo>
                    <a:pt x="703" y="502"/>
                  </a:lnTo>
                  <a:lnTo>
                    <a:pt x="705" y="522"/>
                  </a:lnTo>
                  <a:lnTo>
                    <a:pt x="705" y="544"/>
                  </a:lnTo>
                  <a:lnTo>
                    <a:pt x="703" y="564"/>
                  </a:lnTo>
                  <a:lnTo>
                    <a:pt x="702" y="584"/>
                  </a:lnTo>
                  <a:lnTo>
                    <a:pt x="699" y="602"/>
                  </a:lnTo>
                  <a:lnTo>
                    <a:pt x="696" y="622"/>
                  </a:lnTo>
                  <a:lnTo>
                    <a:pt x="691" y="641"/>
                  </a:lnTo>
                  <a:lnTo>
                    <a:pt x="686" y="659"/>
                  </a:lnTo>
                  <a:lnTo>
                    <a:pt x="680" y="676"/>
                  </a:lnTo>
                  <a:lnTo>
                    <a:pt x="674" y="693"/>
                  </a:lnTo>
                  <a:lnTo>
                    <a:pt x="668" y="710"/>
                  </a:lnTo>
                  <a:lnTo>
                    <a:pt x="659" y="727"/>
                  </a:lnTo>
                  <a:lnTo>
                    <a:pt x="651" y="743"/>
                  </a:lnTo>
                  <a:lnTo>
                    <a:pt x="642" y="756"/>
                  </a:lnTo>
                  <a:lnTo>
                    <a:pt x="631" y="770"/>
                  </a:lnTo>
                  <a:lnTo>
                    <a:pt x="620" y="784"/>
                  </a:lnTo>
                  <a:lnTo>
                    <a:pt x="609" y="796"/>
                  </a:lnTo>
                  <a:lnTo>
                    <a:pt x="597" y="809"/>
                  </a:lnTo>
                  <a:lnTo>
                    <a:pt x="585" y="820"/>
                  </a:lnTo>
                  <a:lnTo>
                    <a:pt x="571" y="829"/>
                  </a:lnTo>
                  <a:lnTo>
                    <a:pt x="556" y="838"/>
                  </a:lnTo>
                  <a:lnTo>
                    <a:pt x="542" y="846"/>
                  </a:lnTo>
                  <a:lnTo>
                    <a:pt x="526" y="853"/>
                  </a:lnTo>
                  <a:lnTo>
                    <a:pt x="509" y="860"/>
                  </a:lnTo>
                  <a:lnTo>
                    <a:pt x="494" y="864"/>
                  </a:lnTo>
                  <a:lnTo>
                    <a:pt x="477" y="867"/>
                  </a:lnTo>
                  <a:lnTo>
                    <a:pt x="460" y="870"/>
                  </a:lnTo>
                  <a:lnTo>
                    <a:pt x="443" y="872"/>
                  </a:lnTo>
                  <a:lnTo>
                    <a:pt x="428" y="872"/>
                  </a:lnTo>
                  <a:lnTo>
                    <a:pt x="409" y="872"/>
                  </a:lnTo>
                  <a:lnTo>
                    <a:pt x="392" y="870"/>
                  </a:lnTo>
                  <a:lnTo>
                    <a:pt x="375" y="867"/>
                  </a:lnTo>
                  <a:lnTo>
                    <a:pt x="358" y="864"/>
                  </a:lnTo>
                  <a:lnTo>
                    <a:pt x="341" y="858"/>
                  </a:lnTo>
                  <a:lnTo>
                    <a:pt x="325" y="853"/>
                  </a:lnTo>
                  <a:lnTo>
                    <a:pt x="308" y="846"/>
                  </a:lnTo>
                  <a:lnTo>
                    <a:pt x="292" y="840"/>
                  </a:lnTo>
                  <a:lnTo>
                    <a:pt x="275" y="830"/>
                  </a:lnTo>
                  <a:lnTo>
                    <a:pt x="258" y="821"/>
                  </a:lnTo>
                  <a:lnTo>
                    <a:pt x="243" y="810"/>
                  </a:lnTo>
                  <a:lnTo>
                    <a:pt x="226" y="800"/>
                  </a:lnTo>
                  <a:lnTo>
                    <a:pt x="211" y="787"/>
                  </a:lnTo>
                  <a:lnTo>
                    <a:pt x="195" y="775"/>
                  </a:lnTo>
                  <a:lnTo>
                    <a:pt x="180" y="761"/>
                  </a:lnTo>
                  <a:lnTo>
                    <a:pt x="166" y="747"/>
                  </a:lnTo>
                  <a:lnTo>
                    <a:pt x="152" y="732"/>
                  </a:lnTo>
                  <a:lnTo>
                    <a:pt x="138" y="716"/>
                  </a:lnTo>
                  <a:lnTo>
                    <a:pt x="124" y="699"/>
                  </a:lnTo>
                  <a:lnTo>
                    <a:pt x="111" y="682"/>
                  </a:lnTo>
                  <a:lnTo>
                    <a:pt x="98" y="664"/>
                  </a:lnTo>
                  <a:lnTo>
                    <a:pt x="87" y="645"/>
                  </a:lnTo>
                  <a:lnTo>
                    <a:pt x="75" y="625"/>
                  </a:lnTo>
                  <a:lnTo>
                    <a:pt x="66" y="605"/>
                  </a:lnTo>
                  <a:lnTo>
                    <a:pt x="55" y="585"/>
                  </a:lnTo>
                  <a:lnTo>
                    <a:pt x="46" y="564"/>
                  </a:lnTo>
                  <a:lnTo>
                    <a:pt x="37" y="542"/>
                  </a:lnTo>
                  <a:lnTo>
                    <a:pt x="29" y="521"/>
                  </a:lnTo>
                  <a:lnTo>
                    <a:pt x="23" y="499"/>
                  </a:lnTo>
                  <a:lnTo>
                    <a:pt x="17" y="478"/>
                  </a:lnTo>
                  <a:lnTo>
                    <a:pt x="12" y="456"/>
                  </a:lnTo>
                  <a:lnTo>
                    <a:pt x="9" y="434"/>
                  </a:lnTo>
                  <a:lnTo>
                    <a:pt x="4" y="413"/>
                  </a:lnTo>
                  <a:lnTo>
                    <a:pt x="3" y="391"/>
                  </a:lnTo>
                  <a:lnTo>
                    <a:pt x="1" y="371"/>
                  </a:lnTo>
                  <a:lnTo>
                    <a:pt x="0" y="350"/>
                  </a:lnTo>
                  <a:lnTo>
                    <a:pt x="0" y="330"/>
                  </a:lnTo>
                  <a:lnTo>
                    <a:pt x="1" y="310"/>
                  </a:lnTo>
                  <a:lnTo>
                    <a:pt x="3" y="290"/>
                  </a:lnTo>
                  <a:lnTo>
                    <a:pt x="6" y="270"/>
                  </a:lnTo>
                  <a:lnTo>
                    <a:pt x="9" y="250"/>
                  </a:lnTo>
                  <a:lnTo>
                    <a:pt x="14" y="231"/>
                  </a:lnTo>
                  <a:lnTo>
                    <a:pt x="18" y="213"/>
                  </a:lnTo>
                  <a:lnTo>
                    <a:pt x="24" y="196"/>
                  </a:lnTo>
                  <a:lnTo>
                    <a:pt x="30" y="179"/>
                  </a:lnTo>
                  <a:lnTo>
                    <a:pt x="37" y="162"/>
                  </a:lnTo>
                  <a:lnTo>
                    <a:pt x="46" y="146"/>
                  </a:lnTo>
                  <a:lnTo>
                    <a:pt x="54" y="129"/>
                  </a:lnTo>
                  <a:lnTo>
                    <a:pt x="63" y="116"/>
                  </a:lnTo>
                  <a:lnTo>
                    <a:pt x="74" y="102"/>
                  </a:lnTo>
                  <a:lnTo>
                    <a:pt x="84" y="88"/>
                  </a:lnTo>
                  <a:lnTo>
                    <a:pt x="95" y="75"/>
                  </a:lnTo>
                  <a:lnTo>
                    <a:pt x="107" y="65"/>
                  </a:lnTo>
                  <a:lnTo>
                    <a:pt x="120" y="52"/>
                  </a:lnTo>
                  <a:lnTo>
                    <a:pt x="134" y="43"/>
                  </a:lnTo>
                  <a:lnTo>
                    <a:pt x="149" y="34"/>
                  </a:lnTo>
                  <a:lnTo>
                    <a:pt x="163" y="26"/>
                  </a:lnTo>
                  <a:lnTo>
                    <a:pt x="178" y="18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2" name="Freeform 50"/>
            <p:cNvSpPr>
              <a:spLocks/>
            </p:cNvSpPr>
            <p:nvPr/>
          </p:nvSpPr>
          <p:spPr bwMode="auto">
            <a:xfrm>
              <a:off x="4470" y="2802"/>
              <a:ext cx="705" cy="872"/>
            </a:xfrm>
            <a:custGeom>
              <a:avLst/>
              <a:gdLst>
                <a:gd name="T0" fmla="*/ 211 w 705"/>
                <a:gd name="T1" fmla="*/ 8 h 872"/>
                <a:gd name="T2" fmla="*/ 261 w 705"/>
                <a:gd name="T3" fmla="*/ 0 h 872"/>
                <a:gd name="T4" fmla="*/ 311 w 705"/>
                <a:gd name="T5" fmla="*/ 3 h 872"/>
                <a:gd name="T6" fmla="*/ 363 w 705"/>
                <a:gd name="T7" fmla="*/ 14 h 872"/>
                <a:gd name="T8" fmla="*/ 412 w 705"/>
                <a:gd name="T9" fmla="*/ 34 h 872"/>
                <a:gd name="T10" fmla="*/ 462 w 705"/>
                <a:gd name="T11" fmla="*/ 62 h 872"/>
                <a:gd name="T12" fmla="*/ 509 w 705"/>
                <a:gd name="T13" fmla="*/ 97 h 872"/>
                <a:gd name="T14" fmla="*/ 552 w 705"/>
                <a:gd name="T15" fmla="*/ 140 h 872"/>
                <a:gd name="T16" fmla="*/ 594 w 705"/>
                <a:gd name="T17" fmla="*/ 191 h 872"/>
                <a:gd name="T18" fmla="*/ 629 w 705"/>
                <a:gd name="T19" fmla="*/ 246 h 872"/>
                <a:gd name="T20" fmla="*/ 659 w 705"/>
                <a:gd name="T21" fmla="*/ 308 h 872"/>
                <a:gd name="T22" fmla="*/ 682 w 705"/>
                <a:gd name="T23" fmla="*/ 373 h 872"/>
                <a:gd name="T24" fmla="*/ 696 w 705"/>
                <a:gd name="T25" fmla="*/ 437 h 872"/>
                <a:gd name="T26" fmla="*/ 703 w 705"/>
                <a:gd name="T27" fmla="*/ 502 h 872"/>
                <a:gd name="T28" fmla="*/ 703 w 705"/>
                <a:gd name="T29" fmla="*/ 564 h 872"/>
                <a:gd name="T30" fmla="*/ 696 w 705"/>
                <a:gd name="T31" fmla="*/ 622 h 872"/>
                <a:gd name="T32" fmla="*/ 680 w 705"/>
                <a:gd name="T33" fmla="*/ 676 h 872"/>
                <a:gd name="T34" fmla="*/ 659 w 705"/>
                <a:gd name="T35" fmla="*/ 727 h 872"/>
                <a:gd name="T36" fmla="*/ 631 w 705"/>
                <a:gd name="T37" fmla="*/ 770 h 872"/>
                <a:gd name="T38" fmla="*/ 597 w 705"/>
                <a:gd name="T39" fmla="*/ 809 h 872"/>
                <a:gd name="T40" fmla="*/ 556 w 705"/>
                <a:gd name="T41" fmla="*/ 838 h 872"/>
                <a:gd name="T42" fmla="*/ 509 w 705"/>
                <a:gd name="T43" fmla="*/ 860 h 872"/>
                <a:gd name="T44" fmla="*/ 460 w 705"/>
                <a:gd name="T45" fmla="*/ 870 h 872"/>
                <a:gd name="T46" fmla="*/ 409 w 705"/>
                <a:gd name="T47" fmla="*/ 872 h 872"/>
                <a:gd name="T48" fmla="*/ 358 w 705"/>
                <a:gd name="T49" fmla="*/ 864 h 872"/>
                <a:gd name="T50" fmla="*/ 308 w 705"/>
                <a:gd name="T51" fmla="*/ 846 h 872"/>
                <a:gd name="T52" fmla="*/ 258 w 705"/>
                <a:gd name="T53" fmla="*/ 821 h 872"/>
                <a:gd name="T54" fmla="*/ 211 w 705"/>
                <a:gd name="T55" fmla="*/ 787 h 872"/>
                <a:gd name="T56" fmla="*/ 166 w 705"/>
                <a:gd name="T57" fmla="*/ 747 h 872"/>
                <a:gd name="T58" fmla="*/ 124 w 705"/>
                <a:gd name="T59" fmla="*/ 699 h 872"/>
                <a:gd name="T60" fmla="*/ 87 w 705"/>
                <a:gd name="T61" fmla="*/ 645 h 872"/>
                <a:gd name="T62" fmla="*/ 55 w 705"/>
                <a:gd name="T63" fmla="*/ 585 h 872"/>
                <a:gd name="T64" fmla="*/ 29 w 705"/>
                <a:gd name="T65" fmla="*/ 521 h 872"/>
                <a:gd name="T66" fmla="*/ 12 w 705"/>
                <a:gd name="T67" fmla="*/ 456 h 872"/>
                <a:gd name="T68" fmla="*/ 3 w 705"/>
                <a:gd name="T69" fmla="*/ 391 h 872"/>
                <a:gd name="T70" fmla="*/ 0 w 705"/>
                <a:gd name="T71" fmla="*/ 330 h 872"/>
                <a:gd name="T72" fmla="*/ 6 w 705"/>
                <a:gd name="T73" fmla="*/ 270 h 872"/>
                <a:gd name="T74" fmla="*/ 18 w 705"/>
                <a:gd name="T75" fmla="*/ 213 h 872"/>
                <a:gd name="T76" fmla="*/ 37 w 705"/>
                <a:gd name="T77" fmla="*/ 162 h 872"/>
                <a:gd name="T78" fmla="*/ 63 w 705"/>
                <a:gd name="T79" fmla="*/ 116 h 872"/>
                <a:gd name="T80" fmla="*/ 95 w 705"/>
                <a:gd name="T81" fmla="*/ 75 h 872"/>
                <a:gd name="T82" fmla="*/ 134 w 705"/>
                <a:gd name="T83" fmla="*/ 43 h 872"/>
                <a:gd name="T84" fmla="*/ 178 w 705"/>
                <a:gd name="T85" fmla="*/ 1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5" h="872">
                  <a:moveTo>
                    <a:pt x="178" y="18"/>
                  </a:moveTo>
                  <a:lnTo>
                    <a:pt x="195" y="12"/>
                  </a:lnTo>
                  <a:lnTo>
                    <a:pt x="211" y="8"/>
                  </a:lnTo>
                  <a:lnTo>
                    <a:pt x="228" y="5"/>
                  </a:lnTo>
                  <a:lnTo>
                    <a:pt x="244" y="2"/>
                  </a:lnTo>
                  <a:lnTo>
                    <a:pt x="261" y="0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1" y="3"/>
                  </a:lnTo>
                  <a:lnTo>
                    <a:pt x="328" y="5"/>
                  </a:lnTo>
                  <a:lnTo>
                    <a:pt x="345" y="9"/>
                  </a:lnTo>
                  <a:lnTo>
                    <a:pt x="363" y="14"/>
                  </a:lnTo>
                  <a:lnTo>
                    <a:pt x="380" y="18"/>
                  </a:lnTo>
                  <a:lnTo>
                    <a:pt x="397" y="26"/>
                  </a:lnTo>
                  <a:lnTo>
                    <a:pt x="412" y="34"/>
                  </a:lnTo>
                  <a:lnTo>
                    <a:pt x="429" y="42"/>
                  </a:lnTo>
                  <a:lnTo>
                    <a:pt x="446" y="51"/>
                  </a:lnTo>
                  <a:lnTo>
                    <a:pt x="462" y="62"/>
                  </a:lnTo>
                  <a:lnTo>
                    <a:pt x="479" y="72"/>
                  </a:lnTo>
                  <a:lnTo>
                    <a:pt x="494" y="85"/>
                  </a:lnTo>
                  <a:lnTo>
                    <a:pt x="509" y="97"/>
                  </a:lnTo>
                  <a:lnTo>
                    <a:pt x="525" y="111"/>
                  </a:lnTo>
                  <a:lnTo>
                    <a:pt x="539" y="125"/>
                  </a:lnTo>
                  <a:lnTo>
                    <a:pt x="552" y="140"/>
                  </a:lnTo>
                  <a:lnTo>
                    <a:pt x="566" y="157"/>
                  </a:lnTo>
                  <a:lnTo>
                    <a:pt x="580" y="173"/>
                  </a:lnTo>
                  <a:lnTo>
                    <a:pt x="594" y="191"/>
                  </a:lnTo>
                  <a:lnTo>
                    <a:pt x="606" y="208"/>
                  </a:lnTo>
                  <a:lnTo>
                    <a:pt x="617" y="228"/>
                  </a:lnTo>
                  <a:lnTo>
                    <a:pt x="629" y="246"/>
                  </a:lnTo>
                  <a:lnTo>
                    <a:pt x="639" y="266"/>
                  </a:lnTo>
                  <a:lnTo>
                    <a:pt x="649" y="287"/>
                  </a:lnTo>
                  <a:lnTo>
                    <a:pt x="659" y="308"/>
                  </a:lnTo>
                  <a:lnTo>
                    <a:pt x="668" y="330"/>
                  </a:lnTo>
                  <a:lnTo>
                    <a:pt x="674" y="351"/>
                  </a:lnTo>
                  <a:lnTo>
                    <a:pt x="682" y="373"/>
                  </a:lnTo>
                  <a:lnTo>
                    <a:pt x="688" y="394"/>
                  </a:lnTo>
                  <a:lnTo>
                    <a:pt x="693" y="417"/>
                  </a:lnTo>
                  <a:lnTo>
                    <a:pt x="696" y="437"/>
                  </a:lnTo>
                  <a:lnTo>
                    <a:pt x="700" y="459"/>
                  </a:lnTo>
                  <a:lnTo>
                    <a:pt x="702" y="481"/>
                  </a:lnTo>
                  <a:lnTo>
                    <a:pt x="703" y="502"/>
                  </a:lnTo>
                  <a:lnTo>
                    <a:pt x="705" y="522"/>
                  </a:lnTo>
                  <a:lnTo>
                    <a:pt x="705" y="544"/>
                  </a:lnTo>
                  <a:lnTo>
                    <a:pt x="703" y="564"/>
                  </a:lnTo>
                  <a:lnTo>
                    <a:pt x="702" y="584"/>
                  </a:lnTo>
                  <a:lnTo>
                    <a:pt x="699" y="602"/>
                  </a:lnTo>
                  <a:lnTo>
                    <a:pt x="696" y="622"/>
                  </a:lnTo>
                  <a:lnTo>
                    <a:pt x="691" y="641"/>
                  </a:lnTo>
                  <a:lnTo>
                    <a:pt x="686" y="659"/>
                  </a:lnTo>
                  <a:lnTo>
                    <a:pt x="680" y="676"/>
                  </a:lnTo>
                  <a:lnTo>
                    <a:pt x="674" y="693"/>
                  </a:lnTo>
                  <a:lnTo>
                    <a:pt x="668" y="710"/>
                  </a:lnTo>
                  <a:lnTo>
                    <a:pt x="659" y="727"/>
                  </a:lnTo>
                  <a:lnTo>
                    <a:pt x="651" y="743"/>
                  </a:lnTo>
                  <a:lnTo>
                    <a:pt x="642" y="756"/>
                  </a:lnTo>
                  <a:lnTo>
                    <a:pt x="631" y="770"/>
                  </a:lnTo>
                  <a:lnTo>
                    <a:pt x="620" y="784"/>
                  </a:lnTo>
                  <a:lnTo>
                    <a:pt x="609" y="796"/>
                  </a:lnTo>
                  <a:lnTo>
                    <a:pt x="597" y="809"/>
                  </a:lnTo>
                  <a:lnTo>
                    <a:pt x="585" y="820"/>
                  </a:lnTo>
                  <a:lnTo>
                    <a:pt x="571" y="829"/>
                  </a:lnTo>
                  <a:lnTo>
                    <a:pt x="556" y="838"/>
                  </a:lnTo>
                  <a:lnTo>
                    <a:pt x="542" y="846"/>
                  </a:lnTo>
                  <a:lnTo>
                    <a:pt x="526" y="853"/>
                  </a:lnTo>
                  <a:lnTo>
                    <a:pt x="509" y="860"/>
                  </a:lnTo>
                  <a:lnTo>
                    <a:pt x="494" y="864"/>
                  </a:lnTo>
                  <a:lnTo>
                    <a:pt x="477" y="867"/>
                  </a:lnTo>
                  <a:lnTo>
                    <a:pt x="460" y="870"/>
                  </a:lnTo>
                  <a:lnTo>
                    <a:pt x="443" y="872"/>
                  </a:lnTo>
                  <a:lnTo>
                    <a:pt x="428" y="872"/>
                  </a:lnTo>
                  <a:lnTo>
                    <a:pt x="409" y="872"/>
                  </a:lnTo>
                  <a:lnTo>
                    <a:pt x="392" y="870"/>
                  </a:lnTo>
                  <a:lnTo>
                    <a:pt x="375" y="867"/>
                  </a:lnTo>
                  <a:lnTo>
                    <a:pt x="358" y="864"/>
                  </a:lnTo>
                  <a:lnTo>
                    <a:pt x="341" y="858"/>
                  </a:lnTo>
                  <a:lnTo>
                    <a:pt x="325" y="853"/>
                  </a:lnTo>
                  <a:lnTo>
                    <a:pt x="308" y="846"/>
                  </a:lnTo>
                  <a:lnTo>
                    <a:pt x="292" y="840"/>
                  </a:lnTo>
                  <a:lnTo>
                    <a:pt x="275" y="830"/>
                  </a:lnTo>
                  <a:lnTo>
                    <a:pt x="258" y="821"/>
                  </a:lnTo>
                  <a:lnTo>
                    <a:pt x="243" y="810"/>
                  </a:lnTo>
                  <a:lnTo>
                    <a:pt x="226" y="800"/>
                  </a:lnTo>
                  <a:lnTo>
                    <a:pt x="211" y="787"/>
                  </a:lnTo>
                  <a:lnTo>
                    <a:pt x="195" y="775"/>
                  </a:lnTo>
                  <a:lnTo>
                    <a:pt x="180" y="761"/>
                  </a:lnTo>
                  <a:lnTo>
                    <a:pt x="166" y="747"/>
                  </a:lnTo>
                  <a:lnTo>
                    <a:pt x="152" y="732"/>
                  </a:lnTo>
                  <a:lnTo>
                    <a:pt x="138" y="716"/>
                  </a:lnTo>
                  <a:lnTo>
                    <a:pt x="124" y="699"/>
                  </a:lnTo>
                  <a:lnTo>
                    <a:pt x="111" y="682"/>
                  </a:lnTo>
                  <a:lnTo>
                    <a:pt x="98" y="664"/>
                  </a:lnTo>
                  <a:lnTo>
                    <a:pt x="87" y="645"/>
                  </a:lnTo>
                  <a:lnTo>
                    <a:pt x="75" y="625"/>
                  </a:lnTo>
                  <a:lnTo>
                    <a:pt x="66" y="605"/>
                  </a:lnTo>
                  <a:lnTo>
                    <a:pt x="55" y="585"/>
                  </a:lnTo>
                  <a:lnTo>
                    <a:pt x="46" y="564"/>
                  </a:lnTo>
                  <a:lnTo>
                    <a:pt x="37" y="542"/>
                  </a:lnTo>
                  <a:lnTo>
                    <a:pt x="29" y="521"/>
                  </a:lnTo>
                  <a:lnTo>
                    <a:pt x="23" y="499"/>
                  </a:lnTo>
                  <a:lnTo>
                    <a:pt x="17" y="478"/>
                  </a:lnTo>
                  <a:lnTo>
                    <a:pt x="12" y="456"/>
                  </a:lnTo>
                  <a:lnTo>
                    <a:pt x="9" y="434"/>
                  </a:lnTo>
                  <a:lnTo>
                    <a:pt x="4" y="413"/>
                  </a:lnTo>
                  <a:lnTo>
                    <a:pt x="3" y="391"/>
                  </a:lnTo>
                  <a:lnTo>
                    <a:pt x="1" y="371"/>
                  </a:lnTo>
                  <a:lnTo>
                    <a:pt x="0" y="350"/>
                  </a:lnTo>
                  <a:lnTo>
                    <a:pt x="0" y="330"/>
                  </a:lnTo>
                  <a:lnTo>
                    <a:pt x="1" y="310"/>
                  </a:lnTo>
                  <a:lnTo>
                    <a:pt x="3" y="290"/>
                  </a:lnTo>
                  <a:lnTo>
                    <a:pt x="6" y="270"/>
                  </a:lnTo>
                  <a:lnTo>
                    <a:pt x="9" y="250"/>
                  </a:lnTo>
                  <a:lnTo>
                    <a:pt x="14" y="231"/>
                  </a:lnTo>
                  <a:lnTo>
                    <a:pt x="18" y="213"/>
                  </a:lnTo>
                  <a:lnTo>
                    <a:pt x="24" y="196"/>
                  </a:lnTo>
                  <a:lnTo>
                    <a:pt x="30" y="179"/>
                  </a:lnTo>
                  <a:lnTo>
                    <a:pt x="37" y="162"/>
                  </a:lnTo>
                  <a:lnTo>
                    <a:pt x="46" y="146"/>
                  </a:lnTo>
                  <a:lnTo>
                    <a:pt x="54" y="129"/>
                  </a:lnTo>
                  <a:lnTo>
                    <a:pt x="63" y="116"/>
                  </a:lnTo>
                  <a:lnTo>
                    <a:pt x="74" y="102"/>
                  </a:lnTo>
                  <a:lnTo>
                    <a:pt x="84" y="88"/>
                  </a:lnTo>
                  <a:lnTo>
                    <a:pt x="95" y="75"/>
                  </a:lnTo>
                  <a:lnTo>
                    <a:pt x="107" y="65"/>
                  </a:lnTo>
                  <a:lnTo>
                    <a:pt x="120" y="52"/>
                  </a:lnTo>
                  <a:lnTo>
                    <a:pt x="134" y="43"/>
                  </a:lnTo>
                  <a:lnTo>
                    <a:pt x="149" y="34"/>
                  </a:lnTo>
                  <a:lnTo>
                    <a:pt x="163" y="26"/>
                  </a:lnTo>
                  <a:lnTo>
                    <a:pt x="178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3" name="Freeform 51"/>
            <p:cNvSpPr>
              <a:spLocks/>
            </p:cNvSpPr>
            <p:nvPr/>
          </p:nvSpPr>
          <p:spPr bwMode="auto">
            <a:xfrm>
              <a:off x="4520" y="2859"/>
              <a:ext cx="612" cy="756"/>
            </a:xfrm>
            <a:custGeom>
              <a:avLst/>
              <a:gdLst>
                <a:gd name="T0" fmla="*/ 182 w 612"/>
                <a:gd name="T1" fmla="*/ 6 h 756"/>
                <a:gd name="T2" fmla="*/ 227 w 612"/>
                <a:gd name="T3" fmla="*/ 0 h 756"/>
                <a:gd name="T4" fmla="*/ 270 w 612"/>
                <a:gd name="T5" fmla="*/ 2 h 756"/>
                <a:gd name="T6" fmla="*/ 315 w 612"/>
                <a:gd name="T7" fmla="*/ 11 h 756"/>
                <a:gd name="T8" fmla="*/ 358 w 612"/>
                <a:gd name="T9" fmla="*/ 29 h 756"/>
                <a:gd name="T10" fmla="*/ 401 w 612"/>
                <a:gd name="T11" fmla="*/ 52 h 756"/>
                <a:gd name="T12" fmla="*/ 442 w 612"/>
                <a:gd name="T13" fmla="*/ 85 h 756"/>
                <a:gd name="T14" fmla="*/ 479 w 612"/>
                <a:gd name="T15" fmla="*/ 122 h 756"/>
                <a:gd name="T16" fmla="*/ 515 w 612"/>
                <a:gd name="T17" fmla="*/ 165 h 756"/>
                <a:gd name="T18" fmla="*/ 546 w 612"/>
                <a:gd name="T19" fmla="*/ 214 h 756"/>
                <a:gd name="T20" fmla="*/ 572 w 612"/>
                <a:gd name="T21" fmla="*/ 268 h 756"/>
                <a:gd name="T22" fmla="*/ 592 w 612"/>
                <a:gd name="T23" fmla="*/ 323 h 756"/>
                <a:gd name="T24" fmla="*/ 604 w 612"/>
                <a:gd name="T25" fmla="*/ 379 h 756"/>
                <a:gd name="T26" fmla="*/ 610 w 612"/>
                <a:gd name="T27" fmla="*/ 434 h 756"/>
                <a:gd name="T28" fmla="*/ 610 w 612"/>
                <a:gd name="T29" fmla="*/ 488 h 756"/>
                <a:gd name="T30" fmla="*/ 604 w 612"/>
                <a:gd name="T31" fmla="*/ 539 h 756"/>
                <a:gd name="T32" fmla="*/ 590 w 612"/>
                <a:gd name="T33" fmla="*/ 587 h 756"/>
                <a:gd name="T34" fmla="*/ 572 w 612"/>
                <a:gd name="T35" fmla="*/ 630 h 756"/>
                <a:gd name="T36" fmla="*/ 547 w 612"/>
                <a:gd name="T37" fmla="*/ 669 h 756"/>
                <a:gd name="T38" fmla="*/ 518 w 612"/>
                <a:gd name="T39" fmla="*/ 701 h 756"/>
                <a:gd name="T40" fmla="*/ 482 w 612"/>
                <a:gd name="T41" fmla="*/ 727 h 756"/>
                <a:gd name="T42" fmla="*/ 442 w 612"/>
                <a:gd name="T43" fmla="*/ 746 h 756"/>
                <a:gd name="T44" fmla="*/ 399 w 612"/>
                <a:gd name="T45" fmla="*/ 755 h 756"/>
                <a:gd name="T46" fmla="*/ 356 w 612"/>
                <a:gd name="T47" fmla="*/ 756 h 756"/>
                <a:gd name="T48" fmla="*/ 312 w 612"/>
                <a:gd name="T49" fmla="*/ 749 h 756"/>
                <a:gd name="T50" fmla="*/ 267 w 612"/>
                <a:gd name="T51" fmla="*/ 733 h 756"/>
                <a:gd name="T52" fmla="*/ 224 w 612"/>
                <a:gd name="T53" fmla="*/ 712 h 756"/>
                <a:gd name="T54" fmla="*/ 182 w 612"/>
                <a:gd name="T55" fmla="*/ 682 h 756"/>
                <a:gd name="T56" fmla="*/ 144 w 612"/>
                <a:gd name="T57" fmla="*/ 647 h 756"/>
                <a:gd name="T58" fmla="*/ 108 w 612"/>
                <a:gd name="T59" fmla="*/ 605 h 756"/>
                <a:gd name="T60" fmla="*/ 76 w 612"/>
                <a:gd name="T61" fmla="*/ 559 h 756"/>
                <a:gd name="T62" fmla="*/ 48 w 612"/>
                <a:gd name="T63" fmla="*/ 507 h 756"/>
                <a:gd name="T64" fmla="*/ 25 w 612"/>
                <a:gd name="T65" fmla="*/ 451 h 756"/>
                <a:gd name="T66" fmla="*/ 11 w 612"/>
                <a:gd name="T67" fmla="*/ 394 h 756"/>
                <a:gd name="T68" fmla="*/ 2 w 612"/>
                <a:gd name="T69" fmla="*/ 339 h 756"/>
                <a:gd name="T70" fmla="*/ 0 w 612"/>
                <a:gd name="T71" fmla="*/ 285 h 756"/>
                <a:gd name="T72" fmla="*/ 5 w 612"/>
                <a:gd name="T73" fmla="*/ 234 h 756"/>
                <a:gd name="T74" fmla="*/ 16 w 612"/>
                <a:gd name="T75" fmla="*/ 185 h 756"/>
                <a:gd name="T76" fmla="*/ 33 w 612"/>
                <a:gd name="T77" fmla="*/ 140 h 756"/>
                <a:gd name="T78" fmla="*/ 54 w 612"/>
                <a:gd name="T79" fmla="*/ 100 h 756"/>
                <a:gd name="T80" fmla="*/ 82 w 612"/>
                <a:gd name="T81" fmla="*/ 65 h 756"/>
                <a:gd name="T82" fmla="*/ 116 w 612"/>
                <a:gd name="T83" fmla="*/ 37 h 756"/>
                <a:gd name="T84" fmla="*/ 154 w 612"/>
                <a:gd name="T85" fmla="*/ 1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2" h="756">
                  <a:moveTo>
                    <a:pt x="154" y="15"/>
                  </a:moveTo>
                  <a:lnTo>
                    <a:pt x="168" y="11"/>
                  </a:lnTo>
                  <a:lnTo>
                    <a:pt x="182" y="6"/>
                  </a:lnTo>
                  <a:lnTo>
                    <a:pt x="198" y="3"/>
                  </a:lnTo>
                  <a:lnTo>
                    <a:pt x="211" y="2"/>
                  </a:lnTo>
                  <a:lnTo>
                    <a:pt x="227" y="0"/>
                  </a:lnTo>
                  <a:lnTo>
                    <a:pt x="241" y="0"/>
                  </a:lnTo>
                  <a:lnTo>
                    <a:pt x="256" y="0"/>
                  </a:lnTo>
                  <a:lnTo>
                    <a:pt x="270" y="2"/>
                  </a:lnTo>
                  <a:lnTo>
                    <a:pt x="285" y="5"/>
                  </a:lnTo>
                  <a:lnTo>
                    <a:pt x="299" y="8"/>
                  </a:lnTo>
                  <a:lnTo>
                    <a:pt x="315" y="11"/>
                  </a:lnTo>
                  <a:lnTo>
                    <a:pt x="328" y="17"/>
                  </a:lnTo>
                  <a:lnTo>
                    <a:pt x="344" y="22"/>
                  </a:lnTo>
                  <a:lnTo>
                    <a:pt x="358" y="29"/>
                  </a:lnTo>
                  <a:lnTo>
                    <a:pt x="373" y="35"/>
                  </a:lnTo>
                  <a:lnTo>
                    <a:pt x="387" y="45"/>
                  </a:lnTo>
                  <a:lnTo>
                    <a:pt x="401" y="52"/>
                  </a:lnTo>
                  <a:lnTo>
                    <a:pt x="415" y="63"/>
                  </a:lnTo>
                  <a:lnTo>
                    <a:pt x="429" y="72"/>
                  </a:lnTo>
                  <a:lnTo>
                    <a:pt x="442" y="85"/>
                  </a:lnTo>
                  <a:lnTo>
                    <a:pt x="455" y="96"/>
                  </a:lnTo>
                  <a:lnTo>
                    <a:pt x="467" y="108"/>
                  </a:lnTo>
                  <a:lnTo>
                    <a:pt x="479" y="122"/>
                  </a:lnTo>
                  <a:lnTo>
                    <a:pt x="492" y="136"/>
                  </a:lnTo>
                  <a:lnTo>
                    <a:pt x="504" y="149"/>
                  </a:lnTo>
                  <a:lnTo>
                    <a:pt x="515" y="165"/>
                  </a:lnTo>
                  <a:lnTo>
                    <a:pt x="526" y="180"/>
                  </a:lnTo>
                  <a:lnTo>
                    <a:pt x="536" y="197"/>
                  </a:lnTo>
                  <a:lnTo>
                    <a:pt x="546" y="214"/>
                  </a:lnTo>
                  <a:lnTo>
                    <a:pt x="555" y="231"/>
                  </a:lnTo>
                  <a:lnTo>
                    <a:pt x="564" y="250"/>
                  </a:lnTo>
                  <a:lnTo>
                    <a:pt x="572" y="268"/>
                  </a:lnTo>
                  <a:lnTo>
                    <a:pt x="579" y="287"/>
                  </a:lnTo>
                  <a:lnTo>
                    <a:pt x="586" y="305"/>
                  </a:lnTo>
                  <a:lnTo>
                    <a:pt x="592" y="323"/>
                  </a:lnTo>
                  <a:lnTo>
                    <a:pt x="596" y="342"/>
                  </a:lnTo>
                  <a:lnTo>
                    <a:pt x="601" y="360"/>
                  </a:lnTo>
                  <a:lnTo>
                    <a:pt x="604" y="379"/>
                  </a:lnTo>
                  <a:lnTo>
                    <a:pt x="607" y="399"/>
                  </a:lnTo>
                  <a:lnTo>
                    <a:pt x="609" y="416"/>
                  </a:lnTo>
                  <a:lnTo>
                    <a:pt x="610" y="434"/>
                  </a:lnTo>
                  <a:lnTo>
                    <a:pt x="612" y="453"/>
                  </a:lnTo>
                  <a:lnTo>
                    <a:pt x="612" y="471"/>
                  </a:lnTo>
                  <a:lnTo>
                    <a:pt x="610" y="488"/>
                  </a:lnTo>
                  <a:lnTo>
                    <a:pt x="609" y="505"/>
                  </a:lnTo>
                  <a:lnTo>
                    <a:pt x="606" y="522"/>
                  </a:lnTo>
                  <a:lnTo>
                    <a:pt x="604" y="539"/>
                  </a:lnTo>
                  <a:lnTo>
                    <a:pt x="599" y="555"/>
                  </a:lnTo>
                  <a:lnTo>
                    <a:pt x="596" y="572"/>
                  </a:lnTo>
                  <a:lnTo>
                    <a:pt x="590" y="587"/>
                  </a:lnTo>
                  <a:lnTo>
                    <a:pt x="586" y="601"/>
                  </a:lnTo>
                  <a:lnTo>
                    <a:pt x="579" y="616"/>
                  </a:lnTo>
                  <a:lnTo>
                    <a:pt x="572" y="630"/>
                  </a:lnTo>
                  <a:lnTo>
                    <a:pt x="564" y="644"/>
                  </a:lnTo>
                  <a:lnTo>
                    <a:pt x="556" y="656"/>
                  </a:lnTo>
                  <a:lnTo>
                    <a:pt x="547" y="669"/>
                  </a:lnTo>
                  <a:lnTo>
                    <a:pt x="538" y="679"/>
                  </a:lnTo>
                  <a:lnTo>
                    <a:pt x="529" y="690"/>
                  </a:lnTo>
                  <a:lnTo>
                    <a:pt x="518" y="701"/>
                  </a:lnTo>
                  <a:lnTo>
                    <a:pt x="507" y="710"/>
                  </a:lnTo>
                  <a:lnTo>
                    <a:pt x="495" y="719"/>
                  </a:lnTo>
                  <a:lnTo>
                    <a:pt x="482" y="727"/>
                  </a:lnTo>
                  <a:lnTo>
                    <a:pt x="470" y="733"/>
                  </a:lnTo>
                  <a:lnTo>
                    <a:pt x="456" y="739"/>
                  </a:lnTo>
                  <a:lnTo>
                    <a:pt x="442" y="746"/>
                  </a:lnTo>
                  <a:lnTo>
                    <a:pt x="429" y="749"/>
                  </a:lnTo>
                  <a:lnTo>
                    <a:pt x="415" y="752"/>
                  </a:lnTo>
                  <a:lnTo>
                    <a:pt x="399" y="755"/>
                  </a:lnTo>
                  <a:lnTo>
                    <a:pt x="385" y="756"/>
                  </a:lnTo>
                  <a:lnTo>
                    <a:pt x="370" y="756"/>
                  </a:lnTo>
                  <a:lnTo>
                    <a:pt x="356" y="756"/>
                  </a:lnTo>
                  <a:lnTo>
                    <a:pt x="341" y="755"/>
                  </a:lnTo>
                  <a:lnTo>
                    <a:pt x="327" y="752"/>
                  </a:lnTo>
                  <a:lnTo>
                    <a:pt x="312" y="749"/>
                  </a:lnTo>
                  <a:lnTo>
                    <a:pt x="296" y="744"/>
                  </a:lnTo>
                  <a:lnTo>
                    <a:pt x="282" y="739"/>
                  </a:lnTo>
                  <a:lnTo>
                    <a:pt x="267" y="733"/>
                  </a:lnTo>
                  <a:lnTo>
                    <a:pt x="253" y="727"/>
                  </a:lnTo>
                  <a:lnTo>
                    <a:pt x="239" y="719"/>
                  </a:lnTo>
                  <a:lnTo>
                    <a:pt x="224" y="712"/>
                  </a:lnTo>
                  <a:lnTo>
                    <a:pt x="210" y="702"/>
                  </a:lnTo>
                  <a:lnTo>
                    <a:pt x="196" y="693"/>
                  </a:lnTo>
                  <a:lnTo>
                    <a:pt x="182" y="682"/>
                  </a:lnTo>
                  <a:lnTo>
                    <a:pt x="170" y="672"/>
                  </a:lnTo>
                  <a:lnTo>
                    <a:pt x="156" y="659"/>
                  </a:lnTo>
                  <a:lnTo>
                    <a:pt x="144" y="647"/>
                  </a:lnTo>
                  <a:lnTo>
                    <a:pt x="131" y="635"/>
                  </a:lnTo>
                  <a:lnTo>
                    <a:pt x="119" y="621"/>
                  </a:lnTo>
                  <a:lnTo>
                    <a:pt x="108" y="605"/>
                  </a:lnTo>
                  <a:lnTo>
                    <a:pt x="96" y="592"/>
                  </a:lnTo>
                  <a:lnTo>
                    <a:pt x="85" y="575"/>
                  </a:lnTo>
                  <a:lnTo>
                    <a:pt x="76" y="559"/>
                  </a:lnTo>
                  <a:lnTo>
                    <a:pt x="65" y="542"/>
                  </a:lnTo>
                  <a:lnTo>
                    <a:pt x="56" y="525"/>
                  </a:lnTo>
                  <a:lnTo>
                    <a:pt x="48" y="507"/>
                  </a:lnTo>
                  <a:lnTo>
                    <a:pt x="39" y="488"/>
                  </a:lnTo>
                  <a:lnTo>
                    <a:pt x="33" y="470"/>
                  </a:lnTo>
                  <a:lnTo>
                    <a:pt x="25" y="451"/>
                  </a:lnTo>
                  <a:lnTo>
                    <a:pt x="20" y="433"/>
                  </a:lnTo>
                  <a:lnTo>
                    <a:pt x="14" y="414"/>
                  </a:lnTo>
                  <a:lnTo>
                    <a:pt x="11" y="394"/>
                  </a:lnTo>
                  <a:lnTo>
                    <a:pt x="7" y="376"/>
                  </a:lnTo>
                  <a:lnTo>
                    <a:pt x="4" y="357"/>
                  </a:lnTo>
                  <a:lnTo>
                    <a:pt x="2" y="339"/>
                  </a:lnTo>
                  <a:lnTo>
                    <a:pt x="0" y="320"/>
                  </a:lnTo>
                  <a:lnTo>
                    <a:pt x="0" y="303"/>
                  </a:lnTo>
                  <a:lnTo>
                    <a:pt x="0" y="285"/>
                  </a:lnTo>
                  <a:lnTo>
                    <a:pt x="0" y="268"/>
                  </a:lnTo>
                  <a:lnTo>
                    <a:pt x="2" y="251"/>
                  </a:lnTo>
                  <a:lnTo>
                    <a:pt x="5" y="234"/>
                  </a:lnTo>
                  <a:lnTo>
                    <a:pt x="8" y="217"/>
                  </a:lnTo>
                  <a:lnTo>
                    <a:pt x="11" y="200"/>
                  </a:lnTo>
                  <a:lnTo>
                    <a:pt x="16" y="185"/>
                  </a:lnTo>
                  <a:lnTo>
                    <a:pt x="20" y="169"/>
                  </a:lnTo>
                  <a:lnTo>
                    <a:pt x="27" y="154"/>
                  </a:lnTo>
                  <a:lnTo>
                    <a:pt x="33" y="140"/>
                  </a:lnTo>
                  <a:lnTo>
                    <a:pt x="39" y="126"/>
                  </a:lnTo>
                  <a:lnTo>
                    <a:pt x="47" y="112"/>
                  </a:lnTo>
                  <a:lnTo>
                    <a:pt x="54" y="100"/>
                  </a:lnTo>
                  <a:lnTo>
                    <a:pt x="64" y="88"/>
                  </a:lnTo>
                  <a:lnTo>
                    <a:pt x="73" y="75"/>
                  </a:lnTo>
                  <a:lnTo>
                    <a:pt x="82" y="65"/>
                  </a:lnTo>
                  <a:lnTo>
                    <a:pt x="93" y="55"/>
                  </a:lnTo>
                  <a:lnTo>
                    <a:pt x="105" y="46"/>
                  </a:lnTo>
                  <a:lnTo>
                    <a:pt x="116" y="37"/>
                  </a:lnTo>
                  <a:lnTo>
                    <a:pt x="128" y="29"/>
                  </a:lnTo>
                  <a:lnTo>
                    <a:pt x="142" y="22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4" name="Freeform 52"/>
            <p:cNvSpPr>
              <a:spLocks/>
            </p:cNvSpPr>
            <p:nvPr/>
          </p:nvSpPr>
          <p:spPr bwMode="auto">
            <a:xfrm>
              <a:off x="4562" y="2904"/>
              <a:ext cx="534" cy="662"/>
            </a:xfrm>
            <a:custGeom>
              <a:avLst/>
              <a:gdLst>
                <a:gd name="T0" fmla="*/ 160 w 534"/>
                <a:gd name="T1" fmla="*/ 6 h 662"/>
                <a:gd name="T2" fmla="*/ 197 w 534"/>
                <a:gd name="T3" fmla="*/ 1 h 662"/>
                <a:gd name="T4" fmla="*/ 236 w 534"/>
                <a:gd name="T5" fmla="*/ 1 h 662"/>
                <a:gd name="T6" fmla="*/ 276 w 534"/>
                <a:gd name="T7" fmla="*/ 10 h 662"/>
                <a:gd name="T8" fmla="*/ 314 w 534"/>
                <a:gd name="T9" fmla="*/ 26 h 662"/>
                <a:gd name="T10" fmla="*/ 351 w 534"/>
                <a:gd name="T11" fmla="*/ 47 h 662"/>
                <a:gd name="T12" fmla="*/ 387 w 534"/>
                <a:gd name="T13" fmla="*/ 74 h 662"/>
                <a:gd name="T14" fmla="*/ 420 w 534"/>
                <a:gd name="T15" fmla="*/ 108 h 662"/>
                <a:gd name="T16" fmla="*/ 450 w 534"/>
                <a:gd name="T17" fmla="*/ 144 h 662"/>
                <a:gd name="T18" fmla="*/ 477 w 534"/>
                <a:gd name="T19" fmla="*/ 188 h 662"/>
                <a:gd name="T20" fmla="*/ 500 w 534"/>
                <a:gd name="T21" fmla="*/ 234 h 662"/>
                <a:gd name="T22" fmla="*/ 517 w 534"/>
                <a:gd name="T23" fmla="*/ 283 h 662"/>
                <a:gd name="T24" fmla="*/ 528 w 534"/>
                <a:gd name="T25" fmla="*/ 332 h 662"/>
                <a:gd name="T26" fmla="*/ 534 w 534"/>
                <a:gd name="T27" fmla="*/ 382 h 662"/>
                <a:gd name="T28" fmla="*/ 534 w 534"/>
                <a:gd name="T29" fmla="*/ 428 h 662"/>
                <a:gd name="T30" fmla="*/ 528 w 534"/>
                <a:gd name="T31" fmla="*/ 473 h 662"/>
                <a:gd name="T32" fmla="*/ 517 w 534"/>
                <a:gd name="T33" fmla="*/ 514 h 662"/>
                <a:gd name="T34" fmla="*/ 500 w 534"/>
                <a:gd name="T35" fmla="*/ 551 h 662"/>
                <a:gd name="T36" fmla="*/ 479 w 534"/>
                <a:gd name="T37" fmla="*/ 585 h 662"/>
                <a:gd name="T38" fmla="*/ 453 w 534"/>
                <a:gd name="T39" fmla="*/ 614 h 662"/>
                <a:gd name="T40" fmla="*/ 422 w 534"/>
                <a:gd name="T41" fmla="*/ 636 h 662"/>
                <a:gd name="T42" fmla="*/ 387 w 534"/>
                <a:gd name="T43" fmla="*/ 653 h 662"/>
                <a:gd name="T44" fmla="*/ 350 w 534"/>
                <a:gd name="T45" fmla="*/ 661 h 662"/>
                <a:gd name="T46" fmla="*/ 311 w 534"/>
                <a:gd name="T47" fmla="*/ 662 h 662"/>
                <a:gd name="T48" fmla="*/ 273 w 534"/>
                <a:gd name="T49" fmla="*/ 656 h 662"/>
                <a:gd name="T50" fmla="*/ 234 w 534"/>
                <a:gd name="T51" fmla="*/ 642 h 662"/>
                <a:gd name="T52" fmla="*/ 196 w 534"/>
                <a:gd name="T53" fmla="*/ 624 h 662"/>
                <a:gd name="T54" fmla="*/ 160 w 534"/>
                <a:gd name="T55" fmla="*/ 597 h 662"/>
                <a:gd name="T56" fmla="*/ 126 w 534"/>
                <a:gd name="T57" fmla="*/ 567 h 662"/>
                <a:gd name="T58" fmla="*/ 94 w 534"/>
                <a:gd name="T59" fmla="*/ 531 h 662"/>
                <a:gd name="T60" fmla="*/ 66 w 534"/>
                <a:gd name="T61" fmla="*/ 490 h 662"/>
                <a:gd name="T62" fmla="*/ 42 w 534"/>
                <a:gd name="T63" fmla="*/ 445 h 662"/>
                <a:gd name="T64" fmla="*/ 23 w 534"/>
                <a:gd name="T65" fmla="*/ 396 h 662"/>
                <a:gd name="T66" fmla="*/ 9 w 534"/>
                <a:gd name="T67" fmla="*/ 346 h 662"/>
                <a:gd name="T68" fmla="*/ 2 w 534"/>
                <a:gd name="T69" fmla="*/ 297 h 662"/>
                <a:gd name="T70" fmla="*/ 0 w 534"/>
                <a:gd name="T71" fmla="*/ 251 h 662"/>
                <a:gd name="T72" fmla="*/ 5 w 534"/>
                <a:gd name="T73" fmla="*/ 205 h 662"/>
                <a:gd name="T74" fmla="*/ 14 w 534"/>
                <a:gd name="T75" fmla="*/ 161 h 662"/>
                <a:gd name="T76" fmla="*/ 28 w 534"/>
                <a:gd name="T77" fmla="*/ 123 h 662"/>
                <a:gd name="T78" fmla="*/ 48 w 534"/>
                <a:gd name="T79" fmla="*/ 87 h 662"/>
                <a:gd name="T80" fmla="*/ 72 w 534"/>
                <a:gd name="T81" fmla="*/ 58 h 662"/>
                <a:gd name="T82" fmla="*/ 102 w 534"/>
                <a:gd name="T83" fmla="*/ 34 h 662"/>
                <a:gd name="T84" fmla="*/ 136 w 534"/>
                <a:gd name="T85" fmla="*/ 15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662">
                  <a:moveTo>
                    <a:pt x="136" y="15"/>
                  </a:moveTo>
                  <a:lnTo>
                    <a:pt x="148" y="10"/>
                  </a:lnTo>
                  <a:lnTo>
                    <a:pt x="160" y="6"/>
                  </a:lnTo>
                  <a:lnTo>
                    <a:pt x="172" y="4"/>
                  </a:lnTo>
                  <a:lnTo>
                    <a:pt x="185" y="1"/>
                  </a:lnTo>
                  <a:lnTo>
                    <a:pt x="197" y="1"/>
                  </a:lnTo>
                  <a:lnTo>
                    <a:pt x="211" y="0"/>
                  </a:lnTo>
                  <a:lnTo>
                    <a:pt x="223" y="1"/>
                  </a:lnTo>
                  <a:lnTo>
                    <a:pt x="236" y="1"/>
                  </a:lnTo>
                  <a:lnTo>
                    <a:pt x="249" y="4"/>
                  </a:lnTo>
                  <a:lnTo>
                    <a:pt x="262" y="7"/>
                  </a:lnTo>
                  <a:lnTo>
                    <a:pt x="276" y="10"/>
                  </a:lnTo>
                  <a:lnTo>
                    <a:pt x="288" y="15"/>
                  </a:lnTo>
                  <a:lnTo>
                    <a:pt x="300" y="20"/>
                  </a:lnTo>
                  <a:lnTo>
                    <a:pt x="314" y="26"/>
                  </a:lnTo>
                  <a:lnTo>
                    <a:pt x="326" y="32"/>
                  </a:lnTo>
                  <a:lnTo>
                    <a:pt x="339" y="40"/>
                  </a:lnTo>
                  <a:lnTo>
                    <a:pt x="351" y="47"/>
                  </a:lnTo>
                  <a:lnTo>
                    <a:pt x="363" y="55"/>
                  </a:lnTo>
                  <a:lnTo>
                    <a:pt x="374" y="64"/>
                  </a:lnTo>
                  <a:lnTo>
                    <a:pt x="387" y="74"/>
                  </a:lnTo>
                  <a:lnTo>
                    <a:pt x="397" y="84"/>
                  </a:lnTo>
                  <a:lnTo>
                    <a:pt x="410" y="95"/>
                  </a:lnTo>
                  <a:lnTo>
                    <a:pt x="420" y="108"/>
                  </a:lnTo>
                  <a:lnTo>
                    <a:pt x="430" y="120"/>
                  </a:lnTo>
                  <a:lnTo>
                    <a:pt x="440" y="132"/>
                  </a:lnTo>
                  <a:lnTo>
                    <a:pt x="450" y="144"/>
                  </a:lnTo>
                  <a:lnTo>
                    <a:pt x="460" y="158"/>
                  </a:lnTo>
                  <a:lnTo>
                    <a:pt x="468" y="172"/>
                  </a:lnTo>
                  <a:lnTo>
                    <a:pt x="477" y="188"/>
                  </a:lnTo>
                  <a:lnTo>
                    <a:pt x="485" y="203"/>
                  </a:lnTo>
                  <a:lnTo>
                    <a:pt x="493" y="218"/>
                  </a:lnTo>
                  <a:lnTo>
                    <a:pt x="500" y="234"/>
                  </a:lnTo>
                  <a:lnTo>
                    <a:pt x="507" y="251"/>
                  </a:lnTo>
                  <a:lnTo>
                    <a:pt x="513" y="268"/>
                  </a:lnTo>
                  <a:lnTo>
                    <a:pt x="517" y="283"/>
                  </a:lnTo>
                  <a:lnTo>
                    <a:pt x="522" y="300"/>
                  </a:lnTo>
                  <a:lnTo>
                    <a:pt x="525" y="317"/>
                  </a:lnTo>
                  <a:lnTo>
                    <a:pt x="528" y="332"/>
                  </a:lnTo>
                  <a:lnTo>
                    <a:pt x="531" y="349"/>
                  </a:lnTo>
                  <a:lnTo>
                    <a:pt x="533" y="365"/>
                  </a:lnTo>
                  <a:lnTo>
                    <a:pt x="534" y="382"/>
                  </a:lnTo>
                  <a:lnTo>
                    <a:pt x="534" y="397"/>
                  </a:lnTo>
                  <a:lnTo>
                    <a:pt x="534" y="413"/>
                  </a:lnTo>
                  <a:lnTo>
                    <a:pt x="534" y="428"/>
                  </a:lnTo>
                  <a:lnTo>
                    <a:pt x="533" y="443"/>
                  </a:lnTo>
                  <a:lnTo>
                    <a:pt x="531" y="459"/>
                  </a:lnTo>
                  <a:lnTo>
                    <a:pt x="528" y="473"/>
                  </a:lnTo>
                  <a:lnTo>
                    <a:pt x="525" y="486"/>
                  </a:lnTo>
                  <a:lnTo>
                    <a:pt x="520" y="500"/>
                  </a:lnTo>
                  <a:lnTo>
                    <a:pt x="517" y="514"/>
                  </a:lnTo>
                  <a:lnTo>
                    <a:pt x="511" y="527"/>
                  </a:lnTo>
                  <a:lnTo>
                    <a:pt x="507" y="540"/>
                  </a:lnTo>
                  <a:lnTo>
                    <a:pt x="500" y="551"/>
                  </a:lnTo>
                  <a:lnTo>
                    <a:pt x="494" y="563"/>
                  </a:lnTo>
                  <a:lnTo>
                    <a:pt x="487" y="574"/>
                  </a:lnTo>
                  <a:lnTo>
                    <a:pt x="479" y="585"/>
                  </a:lnTo>
                  <a:lnTo>
                    <a:pt x="471" y="596"/>
                  </a:lnTo>
                  <a:lnTo>
                    <a:pt x="462" y="605"/>
                  </a:lnTo>
                  <a:lnTo>
                    <a:pt x="453" y="614"/>
                  </a:lnTo>
                  <a:lnTo>
                    <a:pt x="443" y="622"/>
                  </a:lnTo>
                  <a:lnTo>
                    <a:pt x="433" y="630"/>
                  </a:lnTo>
                  <a:lnTo>
                    <a:pt x="422" y="636"/>
                  </a:lnTo>
                  <a:lnTo>
                    <a:pt x="411" y="642"/>
                  </a:lnTo>
                  <a:lnTo>
                    <a:pt x="399" y="648"/>
                  </a:lnTo>
                  <a:lnTo>
                    <a:pt x="387" y="653"/>
                  </a:lnTo>
                  <a:lnTo>
                    <a:pt x="374" y="656"/>
                  </a:lnTo>
                  <a:lnTo>
                    <a:pt x="362" y="659"/>
                  </a:lnTo>
                  <a:lnTo>
                    <a:pt x="350" y="661"/>
                  </a:lnTo>
                  <a:lnTo>
                    <a:pt x="337" y="662"/>
                  </a:lnTo>
                  <a:lnTo>
                    <a:pt x="325" y="662"/>
                  </a:lnTo>
                  <a:lnTo>
                    <a:pt x="311" y="662"/>
                  </a:lnTo>
                  <a:lnTo>
                    <a:pt x="299" y="661"/>
                  </a:lnTo>
                  <a:lnTo>
                    <a:pt x="285" y="659"/>
                  </a:lnTo>
                  <a:lnTo>
                    <a:pt x="273" y="656"/>
                  </a:lnTo>
                  <a:lnTo>
                    <a:pt x="260" y="653"/>
                  </a:lnTo>
                  <a:lnTo>
                    <a:pt x="246" y="648"/>
                  </a:lnTo>
                  <a:lnTo>
                    <a:pt x="234" y="642"/>
                  </a:lnTo>
                  <a:lnTo>
                    <a:pt x="222" y="637"/>
                  </a:lnTo>
                  <a:lnTo>
                    <a:pt x="208" y="630"/>
                  </a:lnTo>
                  <a:lnTo>
                    <a:pt x="196" y="624"/>
                  </a:lnTo>
                  <a:lnTo>
                    <a:pt x="183" y="616"/>
                  </a:lnTo>
                  <a:lnTo>
                    <a:pt x="172" y="607"/>
                  </a:lnTo>
                  <a:lnTo>
                    <a:pt x="160" y="597"/>
                  </a:lnTo>
                  <a:lnTo>
                    <a:pt x="148" y="588"/>
                  </a:lnTo>
                  <a:lnTo>
                    <a:pt x="137" y="577"/>
                  </a:lnTo>
                  <a:lnTo>
                    <a:pt x="126" y="567"/>
                  </a:lnTo>
                  <a:lnTo>
                    <a:pt x="116" y="556"/>
                  </a:lnTo>
                  <a:lnTo>
                    <a:pt x="105" y="543"/>
                  </a:lnTo>
                  <a:lnTo>
                    <a:pt x="94" y="531"/>
                  </a:lnTo>
                  <a:lnTo>
                    <a:pt x="85" y="517"/>
                  </a:lnTo>
                  <a:lnTo>
                    <a:pt x="75" y="503"/>
                  </a:lnTo>
                  <a:lnTo>
                    <a:pt x="66" y="490"/>
                  </a:lnTo>
                  <a:lnTo>
                    <a:pt x="57" y="476"/>
                  </a:lnTo>
                  <a:lnTo>
                    <a:pt x="49" y="460"/>
                  </a:lnTo>
                  <a:lnTo>
                    <a:pt x="42" y="445"/>
                  </a:lnTo>
                  <a:lnTo>
                    <a:pt x="35" y="428"/>
                  </a:lnTo>
                  <a:lnTo>
                    <a:pt x="28" y="413"/>
                  </a:lnTo>
                  <a:lnTo>
                    <a:pt x="23" y="396"/>
                  </a:lnTo>
                  <a:lnTo>
                    <a:pt x="17" y="379"/>
                  </a:lnTo>
                  <a:lnTo>
                    <a:pt x="12" y="363"/>
                  </a:lnTo>
                  <a:lnTo>
                    <a:pt x="9" y="346"/>
                  </a:lnTo>
                  <a:lnTo>
                    <a:pt x="6" y="329"/>
                  </a:lnTo>
                  <a:lnTo>
                    <a:pt x="3" y="314"/>
                  </a:lnTo>
                  <a:lnTo>
                    <a:pt x="2" y="297"/>
                  </a:lnTo>
                  <a:lnTo>
                    <a:pt x="0" y="282"/>
                  </a:lnTo>
                  <a:lnTo>
                    <a:pt x="0" y="266"/>
                  </a:lnTo>
                  <a:lnTo>
                    <a:pt x="0" y="251"/>
                  </a:lnTo>
                  <a:lnTo>
                    <a:pt x="2" y="235"/>
                  </a:lnTo>
                  <a:lnTo>
                    <a:pt x="2" y="220"/>
                  </a:lnTo>
                  <a:lnTo>
                    <a:pt x="5" y="205"/>
                  </a:lnTo>
                  <a:lnTo>
                    <a:pt x="6" y="191"/>
                  </a:lnTo>
                  <a:lnTo>
                    <a:pt x="9" y="175"/>
                  </a:lnTo>
                  <a:lnTo>
                    <a:pt x="14" y="161"/>
                  </a:lnTo>
                  <a:lnTo>
                    <a:pt x="19" y="149"/>
                  </a:lnTo>
                  <a:lnTo>
                    <a:pt x="23" y="135"/>
                  </a:lnTo>
                  <a:lnTo>
                    <a:pt x="28" y="123"/>
                  </a:lnTo>
                  <a:lnTo>
                    <a:pt x="34" y="111"/>
                  </a:lnTo>
                  <a:lnTo>
                    <a:pt x="40" y="100"/>
                  </a:lnTo>
                  <a:lnTo>
                    <a:pt x="48" y="87"/>
                  </a:lnTo>
                  <a:lnTo>
                    <a:pt x="55" y="77"/>
                  </a:lnTo>
                  <a:lnTo>
                    <a:pt x="63" y="67"/>
                  </a:lnTo>
                  <a:lnTo>
                    <a:pt x="72" y="58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2" y="34"/>
                  </a:lnTo>
                  <a:lnTo>
                    <a:pt x="112" y="26"/>
                  </a:lnTo>
                  <a:lnTo>
                    <a:pt x="123" y="20"/>
                  </a:lnTo>
                  <a:lnTo>
                    <a:pt x="136" y="15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5" name="Freeform 53"/>
            <p:cNvSpPr>
              <a:spLocks/>
            </p:cNvSpPr>
            <p:nvPr/>
          </p:nvSpPr>
          <p:spPr bwMode="auto">
            <a:xfrm>
              <a:off x="4562" y="2904"/>
              <a:ext cx="534" cy="662"/>
            </a:xfrm>
            <a:custGeom>
              <a:avLst/>
              <a:gdLst>
                <a:gd name="T0" fmla="*/ 160 w 534"/>
                <a:gd name="T1" fmla="*/ 6 h 662"/>
                <a:gd name="T2" fmla="*/ 197 w 534"/>
                <a:gd name="T3" fmla="*/ 1 h 662"/>
                <a:gd name="T4" fmla="*/ 236 w 534"/>
                <a:gd name="T5" fmla="*/ 1 h 662"/>
                <a:gd name="T6" fmla="*/ 276 w 534"/>
                <a:gd name="T7" fmla="*/ 10 h 662"/>
                <a:gd name="T8" fmla="*/ 314 w 534"/>
                <a:gd name="T9" fmla="*/ 26 h 662"/>
                <a:gd name="T10" fmla="*/ 351 w 534"/>
                <a:gd name="T11" fmla="*/ 47 h 662"/>
                <a:gd name="T12" fmla="*/ 387 w 534"/>
                <a:gd name="T13" fmla="*/ 74 h 662"/>
                <a:gd name="T14" fmla="*/ 420 w 534"/>
                <a:gd name="T15" fmla="*/ 108 h 662"/>
                <a:gd name="T16" fmla="*/ 450 w 534"/>
                <a:gd name="T17" fmla="*/ 144 h 662"/>
                <a:gd name="T18" fmla="*/ 477 w 534"/>
                <a:gd name="T19" fmla="*/ 188 h 662"/>
                <a:gd name="T20" fmla="*/ 500 w 534"/>
                <a:gd name="T21" fmla="*/ 234 h 662"/>
                <a:gd name="T22" fmla="*/ 517 w 534"/>
                <a:gd name="T23" fmla="*/ 283 h 662"/>
                <a:gd name="T24" fmla="*/ 528 w 534"/>
                <a:gd name="T25" fmla="*/ 332 h 662"/>
                <a:gd name="T26" fmla="*/ 534 w 534"/>
                <a:gd name="T27" fmla="*/ 382 h 662"/>
                <a:gd name="T28" fmla="*/ 534 w 534"/>
                <a:gd name="T29" fmla="*/ 428 h 662"/>
                <a:gd name="T30" fmla="*/ 528 w 534"/>
                <a:gd name="T31" fmla="*/ 473 h 662"/>
                <a:gd name="T32" fmla="*/ 517 w 534"/>
                <a:gd name="T33" fmla="*/ 514 h 662"/>
                <a:gd name="T34" fmla="*/ 500 w 534"/>
                <a:gd name="T35" fmla="*/ 551 h 662"/>
                <a:gd name="T36" fmla="*/ 479 w 534"/>
                <a:gd name="T37" fmla="*/ 585 h 662"/>
                <a:gd name="T38" fmla="*/ 453 w 534"/>
                <a:gd name="T39" fmla="*/ 614 h 662"/>
                <a:gd name="T40" fmla="*/ 422 w 534"/>
                <a:gd name="T41" fmla="*/ 636 h 662"/>
                <a:gd name="T42" fmla="*/ 387 w 534"/>
                <a:gd name="T43" fmla="*/ 653 h 662"/>
                <a:gd name="T44" fmla="*/ 350 w 534"/>
                <a:gd name="T45" fmla="*/ 661 h 662"/>
                <a:gd name="T46" fmla="*/ 311 w 534"/>
                <a:gd name="T47" fmla="*/ 662 h 662"/>
                <a:gd name="T48" fmla="*/ 273 w 534"/>
                <a:gd name="T49" fmla="*/ 656 h 662"/>
                <a:gd name="T50" fmla="*/ 234 w 534"/>
                <a:gd name="T51" fmla="*/ 642 h 662"/>
                <a:gd name="T52" fmla="*/ 196 w 534"/>
                <a:gd name="T53" fmla="*/ 624 h 662"/>
                <a:gd name="T54" fmla="*/ 160 w 534"/>
                <a:gd name="T55" fmla="*/ 597 h 662"/>
                <a:gd name="T56" fmla="*/ 126 w 534"/>
                <a:gd name="T57" fmla="*/ 567 h 662"/>
                <a:gd name="T58" fmla="*/ 94 w 534"/>
                <a:gd name="T59" fmla="*/ 531 h 662"/>
                <a:gd name="T60" fmla="*/ 66 w 534"/>
                <a:gd name="T61" fmla="*/ 490 h 662"/>
                <a:gd name="T62" fmla="*/ 42 w 534"/>
                <a:gd name="T63" fmla="*/ 445 h 662"/>
                <a:gd name="T64" fmla="*/ 23 w 534"/>
                <a:gd name="T65" fmla="*/ 396 h 662"/>
                <a:gd name="T66" fmla="*/ 9 w 534"/>
                <a:gd name="T67" fmla="*/ 346 h 662"/>
                <a:gd name="T68" fmla="*/ 2 w 534"/>
                <a:gd name="T69" fmla="*/ 297 h 662"/>
                <a:gd name="T70" fmla="*/ 0 w 534"/>
                <a:gd name="T71" fmla="*/ 251 h 662"/>
                <a:gd name="T72" fmla="*/ 5 w 534"/>
                <a:gd name="T73" fmla="*/ 205 h 662"/>
                <a:gd name="T74" fmla="*/ 14 w 534"/>
                <a:gd name="T75" fmla="*/ 161 h 662"/>
                <a:gd name="T76" fmla="*/ 28 w 534"/>
                <a:gd name="T77" fmla="*/ 123 h 662"/>
                <a:gd name="T78" fmla="*/ 48 w 534"/>
                <a:gd name="T79" fmla="*/ 87 h 662"/>
                <a:gd name="T80" fmla="*/ 72 w 534"/>
                <a:gd name="T81" fmla="*/ 58 h 662"/>
                <a:gd name="T82" fmla="*/ 102 w 534"/>
                <a:gd name="T83" fmla="*/ 34 h 662"/>
                <a:gd name="T84" fmla="*/ 136 w 534"/>
                <a:gd name="T85" fmla="*/ 15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662">
                  <a:moveTo>
                    <a:pt x="136" y="15"/>
                  </a:moveTo>
                  <a:lnTo>
                    <a:pt x="148" y="10"/>
                  </a:lnTo>
                  <a:lnTo>
                    <a:pt x="160" y="6"/>
                  </a:lnTo>
                  <a:lnTo>
                    <a:pt x="172" y="4"/>
                  </a:lnTo>
                  <a:lnTo>
                    <a:pt x="185" y="1"/>
                  </a:lnTo>
                  <a:lnTo>
                    <a:pt x="197" y="1"/>
                  </a:lnTo>
                  <a:lnTo>
                    <a:pt x="211" y="0"/>
                  </a:lnTo>
                  <a:lnTo>
                    <a:pt x="223" y="1"/>
                  </a:lnTo>
                  <a:lnTo>
                    <a:pt x="236" y="1"/>
                  </a:lnTo>
                  <a:lnTo>
                    <a:pt x="249" y="4"/>
                  </a:lnTo>
                  <a:lnTo>
                    <a:pt x="262" y="7"/>
                  </a:lnTo>
                  <a:lnTo>
                    <a:pt x="276" y="10"/>
                  </a:lnTo>
                  <a:lnTo>
                    <a:pt x="288" y="15"/>
                  </a:lnTo>
                  <a:lnTo>
                    <a:pt x="300" y="20"/>
                  </a:lnTo>
                  <a:lnTo>
                    <a:pt x="314" y="26"/>
                  </a:lnTo>
                  <a:lnTo>
                    <a:pt x="326" y="32"/>
                  </a:lnTo>
                  <a:lnTo>
                    <a:pt x="339" y="40"/>
                  </a:lnTo>
                  <a:lnTo>
                    <a:pt x="351" y="47"/>
                  </a:lnTo>
                  <a:lnTo>
                    <a:pt x="363" y="55"/>
                  </a:lnTo>
                  <a:lnTo>
                    <a:pt x="374" y="64"/>
                  </a:lnTo>
                  <a:lnTo>
                    <a:pt x="387" y="74"/>
                  </a:lnTo>
                  <a:lnTo>
                    <a:pt x="397" y="84"/>
                  </a:lnTo>
                  <a:lnTo>
                    <a:pt x="410" y="95"/>
                  </a:lnTo>
                  <a:lnTo>
                    <a:pt x="420" y="108"/>
                  </a:lnTo>
                  <a:lnTo>
                    <a:pt x="430" y="120"/>
                  </a:lnTo>
                  <a:lnTo>
                    <a:pt x="440" y="132"/>
                  </a:lnTo>
                  <a:lnTo>
                    <a:pt x="450" y="144"/>
                  </a:lnTo>
                  <a:lnTo>
                    <a:pt x="460" y="158"/>
                  </a:lnTo>
                  <a:lnTo>
                    <a:pt x="468" y="172"/>
                  </a:lnTo>
                  <a:lnTo>
                    <a:pt x="477" y="188"/>
                  </a:lnTo>
                  <a:lnTo>
                    <a:pt x="485" y="203"/>
                  </a:lnTo>
                  <a:lnTo>
                    <a:pt x="493" y="218"/>
                  </a:lnTo>
                  <a:lnTo>
                    <a:pt x="500" y="234"/>
                  </a:lnTo>
                  <a:lnTo>
                    <a:pt x="507" y="251"/>
                  </a:lnTo>
                  <a:lnTo>
                    <a:pt x="513" y="268"/>
                  </a:lnTo>
                  <a:lnTo>
                    <a:pt x="517" y="283"/>
                  </a:lnTo>
                  <a:lnTo>
                    <a:pt x="522" y="300"/>
                  </a:lnTo>
                  <a:lnTo>
                    <a:pt x="525" y="317"/>
                  </a:lnTo>
                  <a:lnTo>
                    <a:pt x="528" y="332"/>
                  </a:lnTo>
                  <a:lnTo>
                    <a:pt x="531" y="349"/>
                  </a:lnTo>
                  <a:lnTo>
                    <a:pt x="533" y="365"/>
                  </a:lnTo>
                  <a:lnTo>
                    <a:pt x="534" y="382"/>
                  </a:lnTo>
                  <a:lnTo>
                    <a:pt x="534" y="397"/>
                  </a:lnTo>
                  <a:lnTo>
                    <a:pt x="534" y="413"/>
                  </a:lnTo>
                  <a:lnTo>
                    <a:pt x="534" y="428"/>
                  </a:lnTo>
                  <a:lnTo>
                    <a:pt x="533" y="443"/>
                  </a:lnTo>
                  <a:lnTo>
                    <a:pt x="531" y="459"/>
                  </a:lnTo>
                  <a:lnTo>
                    <a:pt x="528" y="473"/>
                  </a:lnTo>
                  <a:lnTo>
                    <a:pt x="525" y="486"/>
                  </a:lnTo>
                  <a:lnTo>
                    <a:pt x="520" y="500"/>
                  </a:lnTo>
                  <a:lnTo>
                    <a:pt x="517" y="514"/>
                  </a:lnTo>
                  <a:lnTo>
                    <a:pt x="511" y="527"/>
                  </a:lnTo>
                  <a:lnTo>
                    <a:pt x="507" y="540"/>
                  </a:lnTo>
                  <a:lnTo>
                    <a:pt x="500" y="551"/>
                  </a:lnTo>
                  <a:lnTo>
                    <a:pt x="494" y="563"/>
                  </a:lnTo>
                  <a:lnTo>
                    <a:pt x="487" y="574"/>
                  </a:lnTo>
                  <a:lnTo>
                    <a:pt x="479" y="585"/>
                  </a:lnTo>
                  <a:lnTo>
                    <a:pt x="471" y="596"/>
                  </a:lnTo>
                  <a:lnTo>
                    <a:pt x="462" y="605"/>
                  </a:lnTo>
                  <a:lnTo>
                    <a:pt x="453" y="614"/>
                  </a:lnTo>
                  <a:lnTo>
                    <a:pt x="443" y="622"/>
                  </a:lnTo>
                  <a:lnTo>
                    <a:pt x="433" y="630"/>
                  </a:lnTo>
                  <a:lnTo>
                    <a:pt x="422" y="636"/>
                  </a:lnTo>
                  <a:lnTo>
                    <a:pt x="411" y="642"/>
                  </a:lnTo>
                  <a:lnTo>
                    <a:pt x="399" y="648"/>
                  </a:lnTo>
                  <a:lnTo>
                    <a:pt x="387" y="653"/>
                  </a:lnTo>
                  <a:lnTo>
                    <a:pt x="374" y="656"/>
                  </a:lnTo>
                  <a:lnTo>
                    <a:pt x="362" y="659"/>
                  </a:lnTo>
                  <a:lnTo>
                    <a:pt x="350" y="661"/>
                  </a:lnTo>
                  <a:lnTo>
                    <a:pt x="337" y="662"/>
                  </a:lnTo>
                  <a:lnTo>
                    <a:pt x="325" y="662"/>
                  </a:lnTo>
                  <a:lnTo>
                    <a:pt x="311" y="662"/>
                  </a:lnTo>
                  <a:lnTo>
                    <a:pt x="299" y="661"/>
                  </a:lnTo>
                  <a:lnTo>
                    <a:pt x="285" y="659"/>
                  </a:lnTo>
                  <a:lnTo>
                    <a:pt x="273" y="656"/>
                  </a:lnTo>
                  <a:lnTo>
                    <a:pt x="260" y="653"/>
                  </a:lnTo>
                  <a:lnTo>
                    <a:pt x="246" y="648"/>
                  </a:lnTo>
                  <a:lnTo>
                    <a:pt x="234" y="642"/>
                  </a:lnTo>
                  <a:lnTo>
                    <a:pt x="222" y="637"/>
                  </a:lnTo>
                  <a:lnTo>
                    <a:pt x="208" y="630"/>
                  </a:lnTo>
                  <a:lnTo>
                    <a:pt x="196" y="624"/>
                  </a:lnTo>
                  <a:lnTo>
                    <a:pt x="183" y="616"/>
                  </a:lnTo>
                  <a:lnTo>
                    <a:pt x="172" y="607"/>
                  </a:lnTo>
                  <a:lnTo>
                    <a:pt x="160" y="597"/>
                  </a:lnTo>
                  <a:lnTo>
                    <a:pt x="148" y="588"/>
                  </a:lnTo>
                  <a:lnTo>
                    <a:pt x="137" y="577"/>
                  </a:lnTo>
                  <a:lnTo>
                    <a:pt x="126" y="567"/>
                  </a:lnTo>
                  <a:lnTo>
                    <a:pt x="116" y="556"/>
                  </a:lnTo>
                  <a:lnTo>
                    <a:pt x="105" y="543"/>
                  </a:lnTo>
                  <a:lnTo>
                    <a:pt x="94" y="531"/>
                  </a:lnTo>
                  <a:lnTo>
                    <a:pt x="85" y="517"/>
                  </a:lnTo>
                  <a:lnTo>
                    <a:pt x="75" y="503"/>
                  </a:lnTo>
                  <a:lnTo>
                    <a:pt x="66" y="490"/>
                  </a:lnTo>
                  <a:lnTo>
                    <a:pt x="57" y="476"/>
                  </a:lnTo>
                  <a:lnTo>
                    <a:pt x="49" y="460"/>
                  </a:lnTo>
                  <a:lnTo>
                    <a:pt x="42" y="445"/>
                  </a:lnTo>
                  <a:lnTo>
                    <a:pt x="35" y="428"/>
                  </a:lnTo>
                  <a:lnTo>
                    <a:pt x="28" y="413"/>
                  </a:lnTo>
                  <a:lnTo>
                    <a:pt x="23" y="396"/>
                  </a:lnTo>
                  <a:lnTo>
                    <a:pt x="17" y="379"/>
                  </a:lnTo>
                  <a:lnTo>
                    <a:pt x="12" y="363"/>
                  </a:lnTo>
                  <a:lnTo>
                    <a:pt x="9" y="346"/>
                  </a:lnTo>
                  <a:lnTo>
                    <a:pt x="6" y="329"/>
                  </a:lnTo>
                  <a:lnTo>
                    <a:pt x="3" y="314"/>
                  </a:lnTo>
                  <a:lnTo>
                    <a:pt x="2" y="297"/>
                  </a:lnTo>
                  <a:lnTo>
                    <a:pt x="0" y="282"/>
                  </a:lnTo>
                  <a:lnTo>
                    <a:pt x="0" y="266"/>
                  </a:lnTo>
                  <a:lnTo>
                    <a:pt x="0" y="251"/>
                  </a:lnTo>
                  <a:lnTo>
                    <a:pt x="2" y="235"/>
                  </a:lnTo>
                  <a:lnTo>
                    <a:pt x="2" y="220"/>
                  </a:lnTo>
                  <a:lnTo>
                    <a:pt x="5" y="205"/>
                  </a:lnTo>
                  <a:lnTo>
                    <a:pt x="6" y="191"/>
                  </a:lnTo>
                  <a:lnTo>
                    <a:pt x="9" y="175"/>
                  </a:lnTo>
                  <a:lnTo>
                    <a:pt x="14" y="161"/>
                  </a:lnTo>
                  <a:lnTo>
                    <a:pt x="19" y="149"/>
                  </a:lnTo>
                  <a:lnTo>
                    <a:pt x="23" y="135"/>
                  </a:lnTo>
                  <a:lnTo>
                    <a:pt x="28" y="123"/>
                  </a:lnTo>
                  <a:lnTo>
                    <a:pt x="34" y="111"/>
                  </a:lnTo>
                  <a:lnTo>
                    <a:pt x="40" y="100"/>
                  </a:lnTo>
                  <a:lnTo>
                    <a:pt x="48" y="87"/>
                  </a:lnTo>
                  <a:lnTo>
                    <a:pt x="55" y="77"/>
                  </a:lnTo>
                  <a:lnTo>
                    <a:pt x="63" y="67"/>
                  </a:lnTo>
                  <a:lnTo>
                    <a:pt x="72" y="58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2" y="34"/>
                  </a:lnTo>
                  <a:lnTo>
                    <a:pt x="112" y="26"/>
                  </a:lnTo>
                  <a:lnTo>
                    <a:pt x="123" y="20"/>
                  </a:lnTo>
                  <a:lnTo>
                    <a:pt x="136" y="1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6" name="Freeform 54"/>
            <p:cNvSpPr>
              <a:spLocks/>
            </p:cNvSpPr>
            <p:nvPr/>
          </p:nvSpPr>
          <p:spPr bwMode="auto">
            <a:xfrm>
              <a:off x="4604" y="2953"/>
              <a:ext cx="455" cy="564"/>
            </a:xfrm>
            <a:custGeom>
              <a:avLst/>
              <a:gdLst>
                <a:gd name="T0" fmla="*/ 137 w 455"/>
                <a:gd name="T1" fmla="*/ 6 h 564"/>
                <a:gd name="T2" fmla="*/ 167 w 455"/>
                <a:gd name="T3" fmla="*/ 0 h 564"/>
                <a:gd name="T4" fmla="*/ 201 w 455"/>
                <a:gd name="T5" fmla="*/ 2 h 564"/>
                <a:gd name="T6" fmla="*/ 234 w 455"/>
                <a:gd name="T7" fmla="*/ 9 h 564"/>
                <a:gd name="T8" fmla="*/ 268 w 455"/>
                <a:gd name="T9" fmla="*/ 22 h 564"/>
                <a:gd name="T10" fmla="*/ 298 w 455"/>
                <a:gd name="T11" fmla="*/ 40 h 564"/>
                <a:gd name="T12" fmla="*/ 329 w 455"/>
                <a:gd name="T13" fmla="*/ 63 h 564"/>
                <a:gd name="T14" fmla="*/ 357 w 455"/>
                <a:gd name="T15" fmla="*/ 91 h 564"/>
                <a:gd name="T16" fmla="*/ 383 w 455"/>
                <a:gd name="T17" fmla="*/ 123 h 564"/>
                <a:gd name="T18" fmla="*/ 406 w 455"/>
                <a:gd name="T19" fmla="*/ 159 h 564"/>
                <a:gd name="T20" fmla="*/ 425 w 455"/>
                <a:gd name="T21" fmla="*/ 199 h 564"/>
                <a:gd name="T22" fmla="*/ 440 w 455"/>
                <a:gd name="T23" fmla="*/ 242 h 564"/>
                <a:gd name="T24" fmla="*/ 449 w 455"/>
                <a:gd name="T25" fmla="*/ 283 h 564"/>
                <a:gd name="T26" fmla="*/ 454 w 455"/>
                <a:gd name="T27" fmla="*/ 323 h 564"/>
                <a:gd name="T28" fmla="*/ 454 w 455"/>
                <a:gd name="T29" fmla="*/ 364 h 564"/>
                <a:gd name="T30" fmla="*/ 449 w 455"/>
                <a:gd name="T31" fmla="*/ 402 h 564"/>
                <a:gd name="T32" fmla="*/ 440 w 455"/>
                <a:gd name="T33" fmla="*/ 437 h 564"/>
                <a:gd name="T34" fmla="*/ 426 w 455"/>
                <a:gd name="T35" fmla="*/ 470 h 564"/>
                <a:gd name="T36" fmla="*/ 408 w 455"/>
                <a:gd name="T37" fmla="*/ 498 h 564"/>
                <a:gd name="T38" fmla="*/ 386 w 455"/>
                <a:gd name="T39" fmla="*/ 522 h 564"/>
                <a:gd name="T40" fmla="*/ 360 w 455"/>
                <a:gd name="T41" fmla="*/ 541 h 564"/>
                <a:gd name="T42" fmla="*/ 329 w 455"/>
                <a:gd name="T43" fmla="*/ 555 h 564"/>
                <a:gd name="T44" fmla="*/ 297 w 455"/>
                <a:gd name="T45" fmla="*/ 562 h 564"/>
                <a:gd name="T46" fmla="*/ 264 w 455"/>
                <a:gd name="T47" fmla="*/ 562 h 564"/>
                <a:gd name="T48" fmla="*/ 232 w 455"/>
                <a:gd name="T49" fmla="*/ 558 h 564"/>
                <a:gd name="T50" fmla="*/ 198 w 455"/>
                <a:gd name="T51" fmla="*/ 547 h 564"/>
                <a:gd name="T52" fmla="*/ 167 w 455"/>
                <a:gd name="T53" fmla="*/ 530 h 564"/>
                <a:gd name="T54" fmla="*/ 137 w 455"/>
                <a:gd name="T55" fmla="*/ 508 h 564"/>
                <a:gd name="T56" fmla="*/ 107 w 455"/>
                <a:gd name="T57" fmla="*/ 482 h 564"/>
                <a:gd name="T58" fmla="*/ 80 w 455"/>
                <a:gd name="T59" fmla="*/ 451 h 564"/>
                <a:gd name="T60" fmla="*/ 57 w 455"/>
                <a:gd name="T61" fmla="*/ 416 h 564"/>
                <a:gd name="T62" fmla="*/ 37 w 455"/>
                <a:gd name="T63" fmla="*/ 377 h 564"/>
                <a:gd name="T64" fmla="*/ 20 w 455"/>
                <a:gd name="T65" fmla="*/ 336 h 564"/>
                <a:gd name="T66" fmla="*/ 9 w 455"/>
                <a:gd name="T67" fmla="*/ 294 h 564"/>
                <a:gd name="T68" fmla="*/ 1 w 455"/>
                <a:gd name="T69" fmla="*/ 253 h 564"/>
                <a:gd name="T70" fmla="*/ 1 w 455"/>
                <a:gd name="T71" fmla="*/ 213 h 564"/>
                <a:gd name="T72" fmla="*/ 4 w 455"/>
                <a:gd name="T73" fmla="*/ 174 h 564"/>
                <a:gd name="T74" fmla="*/ 12 w 455"/>
                <a:gd name="T75" fmla="*/ 139 h 564"/>
                <a:gd name="T76" fmla="*/ 24 w 455"/>
                <a:gd name="T77" fmla="*/ 105 h 564"/>
                <a:gd name="T78" fmla="*/ 41 w 455"/>
                <a:gd name="T79" fmla="*/ 75 h 564"/>
                <a:gd name="T80" fmla="*/ 61 w 455"/>
                <a:gd name="T81" fmla="*/ 49 h 564"/>
                <a:gd name="T82" fmla="*/ 87 w 455"/>
                <a:gd name="T83" fmla="*/ 28 h 564"/>
                <a:gd name="T84" fmla="*/ 115 w 455"/>
                <a:gd name="T85" fmla="*/ 12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5" h="564">
                  <a:moveTo>
                    <a:pt x="115" y="12"/>
                  </a:moveTo>
                  <a:lnTo>
                    <a:pt x="126" y="9"/>
                  </a:lnTo>
                  <a:lnTo>
                    <a:pt x="137" y="6"/>
                  </a:lnTo>
                  <a:lnTo>
                    <a:pt x="147" y="3"/>
                  </a:lnTo>
                  <a:lnTo>
                    <a:pt x="158" y="2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1" y="0"/>
                  </a:lnTo>
                  <a:lnTo>
                    <a:pt x="201" y="2"/>
                  </a:lnTo>
                  <a:lnTo>
                    <a:pt x="212" y="3"/>
                  </a:lnTo>
                  <a:lnTo>
                    <a:pt x="223" y="6"/>
                  </a:lnTo>
                  <a:lnTo>
                    <a:pt x="234" y="9"/>
                  </a:lnTo>
                  <a:lnTo>
                    <a:pt x="244" y="12"/>
                  </a:lnTo>
                  <a:lnTo>
                    <a:pt x="257" y="17"/>
                  </a:lnTo>
                  <a:lnTo>
                    <a:pt x="268" y="22"/>
                  </a:lnTo>
                  <a:lnTo>
                    <a:pt x="277" y="28"/>
                  </a:lnTo>
                  <a:lnTo>
                    <a:pt x="288" y="34"/>
                  </a:lnTo>
                  <a:lnTo>
                    <a:pt x="298" y="40"/>
                  </a:lnTo>
                  <a:lnTo>
                    <a:pt x="309" y="48"/>
                  </a:lnTo>
                  <a:lnTo>
                    <a:pt x="318" y="55"/>
                  </a:lnTo>
                  <a:lnTo>
                    <a:pt x="329" y="63"/>
                  </a:lnTo>
                  <a:lnTo>
                    <a:pt x="338" y="72"/>
                  </a:lnTo>
                  <a:lnTo>
                    <a:pt x="348" y="82"/>
                  </a:lnTo>
                  <a:lnTo>
                    <a:pt x="357" y="91"/>
                  </a:lnTo>
                  <a:lnTo>
                    <a:pt x="366" y="102"/>
                  </a:lnTo>
                  <a:lnTo>
                    <a:pt x="375" y="112"/>
                  </a:lnTo>
                  <a:lnTo>
                    <a:pt x="383" y="123"/>
                  </a:lnTo>
                  <a:lnTo>
                    <a:pt x="391" y="136"/>
                  </a:lnTo>
                  <a:lnTo>
                    <a:pt x="398" y="146"/>
                  </a:lnTo>
                  <a:lnTo>
                    <a:pt x="406" y="159"/>
                  </a:lnTo>
                  <a:lnTo>
                    <a:pt x="412" y="172"/>
                  </a:lnTo>
                  <a:lnTo>
                    <a:pt x="420" y="186"/>
                  </a:lnTo>
                  <a:lnTo>
                    <a:pt x="425" y="199"/>
                  </a:lnTo>
                  <a:lnTo>
                    <a:pt x="431" y="214"/>
                  </a:lnTo>
                  <a:lnTo>
                    <a:pt x="435" y="228"/>
                  </a:lnTo>
                  <a:lnTo>
                    <a:pt x="440" y="242"/>
                  </a:lnTo>
                  <a:lnTo>
                    <a:pt x="443" y="256"/>
                  </a:lnTo>
                  <a:lnTo>
                    <a:pt x="448" y="270"/>
                  </a:lnTo>
                  <a:lnTo>
                    <a:pt x="449" y="283"/>
                  </a:lnTo>
                  <a:lnTo>
                    <a:pt x="452" y="297"/>
                  </a:lnTo>
                  <a:lnTo>
                    <a:pt x="454" y="311"/>
                  </a:lnTo>
                  <a:lnTo>
                    <a:pt x="454" y="323"/>
                  </a:lnTo>
                  <a:lnTo>
                    <a:pt x="455" y="337"/>
                  </a:lnTo>
                  <a:lnTo>
                    <a:pt x="455" y="351"/>
                  </a:lnTo>
                  <a:lnTo>
                    <a:pt x="454" y="364"/>
                  </a:lnTo>
                  <a:lnTo>
                    <a:pt x="452" y="377"/>
                  </a:lnTo>
                  <a:lnTo>
                    <a:pt x="451" y="390"/>
                  </a:lnTo>
                  <a:lnTo>
                    <a:pt x="449" y="402"/>
                  </a:lnTo>
                  <a:lnTo>
                    <a:pt x="446" y="414"/>
                  </a:lnTo>
                  <a:lnTo>
                    <a:pt x="443" y="425"/>
                  </a:lnTo>
                  <a:lnTo>
                    <a:pt x="440" y="437"/>
                  </a:lnTo>
                  <a:lnTo>
                    <a:pt x="435" y="448"/>
                  </a:lnTo>
                  <a:lnTo>
                    <a:pt x="431" y="459"/>
                  </a:lnTo>
                  <a:lnTo>
                    <a:pt x="426" y="470"/>
                  </a:lnTo>
                  <a:lnTo>
                    <a:pt x="420" y="479"/>
                  </a:lnTo>
                  <a:lnTo>
                    <a:pt x="414" y="488"/>
                  </a:lnTo>
                  <a:lnTo>
                    <a:pt x="408" y="498"/>
                  </a:lnTo>
                  <a:lnTo>
                    <a:pt x="400" y="507"/>
                  </a:lnTo>
                  <a:lnTo>
                    <a:pt x="394" y="514"/>
                  </a:lnTo>
                  <a:lnTo>
                    <a:pt x="386" y="522"/>
                  </a:lnTo>
                  <a:lnTo>
                    <a:pt x="377" y="528"/>
                  </a:lnTo>
                  <a:lnTo>
                    <a:pt x="368" y="535"/>
                  </a:lnTo>
                  <a:lnTo>
                    <a:pt x="360" y="541"/>
                  </a:lnTo>
                  <a:lnTo>
                    <a:pt x="349" y="547"/>
                  </a:lnTo>
                  <a:lnTo>
                    <a:pt x="340" y="551"/>
                  </a:lnTo>
                  <a:lnTo>
                    <a:pt x="329" y="555"/>
                  </a:lnTo>
                  <a:lnTo>
                    <a:pt x="318" y="558"/>
                  </a:lnTo>
                  <a:lnTo>
                    <a:pt x="308" y="561"/>
                  </a:lnTo>
                  <a:lnTo>
                    <a:pt x="297" y="562"/>
                  </a:lnTo>
                  <a:lnTo>
                    <a:pt x="288" y="562"/>
                  </a:lnTo>
                  <a:lnTo>
                    <a:pt x="275" y="564"/>
                  </a:lnTo>
                  <a:lnTo>
                    <a:pt x="264" y="562"/>
                  </a:lnTo>
                  <a:lnTo>
                    <a:pt x="254" y="562"/>
                  </a:lnTo>
                  <a:lnTo>
                    <a:pt x="243" y="559"/>
                  </a:lnTo>
                  <a:lnTo>
                    <a:pt x="232" y="558"/>
                  </a:lnTo>
                  <a:lnTo>
                    <a:pt x="221" y="555"/>
                  </a:lnTo>
                  <a:lnTo>
                    <a:pt x="211" y="550"/>
                  </a:lnTo>
                  <a:lnTo>
                    <a:pt x="198" y="547"/>
                  </a:lnTo>
                  <a:lnTo>
                    <a:pt x="187" y="542"/>
                  </a:lnTo>
                  <a:lnTo>
                    <a:pt x="178" y="536"/>
                  </a:lnTo>
                  <a:lnTo>
                    <a:pt x="167" y="530"/>
                  </a:lnTo>
                  <a:lnTo>
                    <a:pt x="157" y="524"/>
                  </a:lnTo>
                  <a:lnTo>
                    <a:pt x="146" y="516"/>
                  </a:lnTo>
                  <a:lnTo>
                    <a:pt x="137" y="508"/>
                  </a:lnTo>
                  <a:lnTo>
                    <a:pt x="126" y="501"/>
                  </a:lnTo>
                  <a:lnTo>
                    <a:pt x="117" y="491"/>
                  </a:lnTo>
                  <a:lnTo>
                    <a:pt x="107" y="482"/>
                  </a:lnTo>
                  <a:lnTo>
                    <a:pt x="98" y="473"/>
                  </a:lnTo>
                  <a:lnTo>
                    <a:pt x="89" y="462"/>
                  </a:lnTo>
                  <a:lnTo>
                    <a:pt x="80" y="451"/>
                  </a:lnTo>
                  <a:lnTo>
                    <a:pt x="72" y="441"/>
                  </a:lnTo>
                  <a:lnTo>
                    <a:pt x="64" y="428"/>
                  </a:lnTo>
                  <a:lnTo>
                    <a:pt x="57" y="416"/>
                  </a:lnTo>
                  <a:lnTo>
                    <a:pt x="49" y="404"/>
                  </a:lnTo>
                  <a:lnTo>
                    <a:pt x="43" y="391"/>
                  </a:lnTo>
                  <a:lnTo>
                    <a:pt x="37" y="377"/>
                  </a:lnTo>
                  <a:lnTo>
                    <a:pt x="30" y="364"/>
                  </a:lnTo>
                  <a:lnTo>
                    <a:pt x="24" y="350"/>
                  </a:lnTo>
                  <a:lnTo>
                    <a:pt x="20" y="336"/>
                  </a:lnTo>
                  <a:lnTo>
                    <a:pt x="15" y="322"/>
                  </a:lnTo>
                  <a:lnTo>
                    <a:pt x="12" y="308"/>
                  </a:lnTo>
                  <a:lnTo>
                    <a:pt x="9" y="294"/>
                  </a:lnTo>
                  <a:lnTo>
                    <a:pt x="6" y="280"/>
                  </a:lnTo>
                  <a:lnTo>
                    <a:pt x="3" y="266"/>
                  </a:lnTo>
                  <a:lnTo>
                    <a:pt x="1" y="253"/>
                  </a:lnTo>
                  <a:lnTo>
                    <a:pt x="1" y="239"/>
                  </a:lnTo>
                  <a:lnTo>
                    <a:pt x="0" y="226"/>
                  </a:lnTo>
                  <a:lnTo>
                    <a:pt x="1" y="213"/>
                  </a:lnTo>
                  <a:lnTo>
                    <a:pt x="1" y="200"/>
                  </a:lnTo>
                  <a:lnTo>
                    <a:pt x="3" y="186"/>
                  </a:lnTo>
                  <a:lnTo>
                    <a:pt x="4" y="174"/>
                  </a:lnTo>
                  <a:lnTo>
                    <a:pt x="6" y="162"/>
                  </a:lnTo>
                  <a:lnTo>
                    <a:pt x="9" y="149"/>
                  </a:lnTo>
                  <a:lnTo>
                    <a:pt x="12" y="139"/>
                  </a:lnTo>
                  <a:lnTo>
                    <a:pt x="15" y="126"/>
                  </a:lnTo>
                  <a:lnTo>
                    <a:pt x="20" y="115"/>
                  </a:lnTo>
                  <a:lnTo>
                    <a:pt x="24" y="105"/>
                  </a:lnTo>
                  <a:lnTo>
                    <a:pt x="29" y="94"/>
                  </a:lnTo>
                  <a:lnTo>
                    <a:pt x="35" y="85"/>
                  </a:lnTo>
                  <a:lnTo>
                    <a:pt x="41" y="75"/>
                  </a:lnTo>
                  <a:lnTo>
                    <a:pt x="47" y="66"/>
                  </a:lnTo>
                  <a:lnTo>
                    <a:pt x="55" y="57"/>
                  </a:lnTo>
                  <a:lnTo>
                    <a:pt x="61" y="49"/>
                  </a:lnTo>
                  <a:lnTo>
                    <a:pt x="69" y="42"/>
                  </a:lnTo>
                  <a:lnTo>
                    <a:pt x="78" y="34"/>
                  </a:lnTo>
                  <a:lnTo>
                    <a:pt x="87" y="28"/>
                  </a:lnTo>
                  <a:lnTo>
                    <a:pt x="97" y="22"/>
                  </a:lnTo>
                  <a:lnTo>
                    <a:pt x="106" y="17"/>
                  </a:lnTo>
                  <a:lnTo>
                    <a:pt x="115" y="12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7" name="Freeform 55"/>
            <p:cNvSpPr>
              <a:spLocks/>
            </p:cNvSpPr>
            <p:nvPr/>
          </p:nvSpPr>
          <p:spPr bwMode="auto">
            <a:xfrm>
              <a:off x="4647" y="2998"/>
              <a:ext cx="379" cy="469"/>
            </a:xfrm>
            <a:custGeom>
              <a:avLst/>
              <a:gdLst>
                <a:gd name="T0" fmla="*/ 114 w 379"/>
                <a:gd name="T1" fmla="*/ 4 h 469"/>
                <a:gd name="T2" fmla="*/ 140 w 379"/>
                <a:gd name="T3" fmla="*/ 0 h 469"/>
                <a:gd name="T4" fmla="*/ 168 w 379"/>
                <a:gd name="T5" fmla="*/ 1 h 469"/>
                <a:gd name="T6" fmla="*/ 194 w 379"/>
                <a:gd name="T7" fmla="*/ 7 h 469"/>
                <a:gd name="T8" fmla="*/ 221 w 379"/>
                <a:gd name="T9" fmla="*/ 18 h 469"/>
                <a:gd name="T10" fmla="*/ 248 w 379"/>
                <a:gd name="T11" fmla="*/ 34 h 469"/>
                <a:gd name="T12" fmla="*/ 274 w 379"/>
                <a:gd name="T13" fmla="*/ 52 h 469"/>
                <a:gd name="T14" fmla="*/ 297 w 379"/>
                <a:gd name="T15" fmla="*/ 75 h 469"/>
                <a:gd name="T16" fmla="*/ 318 w 379"/>
                <a:gd name="T17" fmla="*/ 103 h 469"/>
                <a:gd name="T18" fmla="*/ 338 w 379"/>
                <a:gd name="T19" fmla="*/ 134 h 469"/>
                <a:gd name="T20" fmla="*/ 354 w 379"/>
                <a:gd name="T21" fmla="*/ 166 h 469"/>
                <a:gd name="T22" fmla="*/ 366 w 379"/>
                <a:gd name="T23" fmla="*/ 201 h 469"/>
                <a:gd name="T24" fmla="*/ 374 w 379"/>
                <a:gd name="T25" fmla="*/ 235 h 469"/>
                <a:gd name="T26" fmla="*/ 379 w 379"/>
                <a:gd name="T27" fmla="*/ 271 h 469"/>
                <a:gd name="T28" fmla="*/ 379 w 379"/>
                <a:gd name="T29" fmla="*/ 303 h 469"/>
                <a:gd name="T30" fmla="*/ 374 w 379"/>
                <a:gd name="T31" fmla="*/ 335 h 469"/>
                <a:gd name="T32" fmla="*/ 366 w 379"/>
                <a:gd name="T33" fmla="*/ 365 h 469"/>
                <a:gd name="T34" fmla="*/ 354 w 379"/>
                <a:gd name="T35" fmla="*/ 391 h 469"/>
                <a:gd name="T36" fmla="*/ 338 w 379"/>
                <a:gd name="T37" fmla="*/ 416 h 469"/>
                <a:gd name="T38" fmla="*/ 320 w 379"/>
                <a:gd name="T39" fmla="*/ 436 h 469"/>
                <a:gd name="T40" fmla="*/ 298 w 379"/>
                <a:gd name="T41" fmla="*/ 451 h 469"/>
                <a:gd name="T42" fmla="*/ 274 w 379"/>
                <a:gd name="T43" fmla="*/ 462 h 469"/>
                <a:gd name="T44" fmla="*/ 248 w 379"/>
                <a:gd name="T45" fmla="*/ 468 h 469"/>
                <a:gd name="T46" fmla="*/ 220 w 379"/>
                <a:gd name="T47" fmla="*/ 469 h 469"/>
                <a:gd name="T48" fmla="*/ 192 w 379"/>
                <a:gd name="T49" fmla="*/ 465 h 469"/>
                <a:gd name="T50" fmla="*/ 166 w 379"/>
                <a:gd name="T51" fmla="*/ 456 h 469"/>
                <a:gd name="T52" fmla="*/ 138 w 379"/>
                <a:gd name="T53" fmla="*/ 442 h 469"/>
                <a:gd name="T54" fmla="*/ 112 w 379"/>
                <a:gd name="T55" fmla="*/ 423 h 469"/>
                <a:gd name="T56" fmla="*/ 89 w 379"/>
                <a:gd name="T57" fmla="*/ 402 h 469"/>
                <a:gd name="T58" fmla="*/ 66 w 379"/>
                <a:gd name="T59" fmla="*/ 377 h 469"/>
                <a:gd name="T60" fmla="*/ 46 w 379"/>
                <a:gd name="T61" fmla="*/ 348 h 469"/>
                <a:gd name="T62" fmla="*/ 29 w 379"/>
                <a:gd name="T63" fmla="*/ 315 h 469"/>
                <a:gd name="T64" fmla="*/ 15 w 379"/>
                <a:gd name="T65" fmla="*/ 280 h 469"/>
                <a:gd name="T66" fmla="*/ 6 w 379"/>
                <a:gd name="T67" fmla="*/ 246 h 469"/>
                <a:gd name="T68" fmla="*/ 1 w 379"/>
                <a:gd name="T69" fmla="*/ 211 h 469"/>
                <a:gd name="T70" fmla="*/ 0 w 379"/>
                <a:gd name="T71" fmla="*/ 177 h 469"/>
                <a:gd name="T72" fmla="*/ 3 w 379"/>
                <a:gd name="T73" fmla="*/ 144 h 469"/>
                <a:gd name="T74" fmla="*/ 9 w 379"/>
                <a:gd name="T75" fmla="*/ 115 h 469"/>
                <a:gd name="T76" fmla="*/ 20 w 379"/>
                <a:gd name="T77" fmla="*/ 87 h 469"/>
                <a:gd name="T78" fmla="*/ 34 w 379"/>
                <a:gd name="T79" fmla="*/ 63 h 469"/>
                <a:gd name="T80" fmla="*/ 51 w 379"/>
                <a:gd name="T81" fmla="*/ 41 h 469"/>
                <a:gd name="T82" fmla="*/ 72 w 379"/>
                <a:gd name="T83" fmla="*/ 23 h 469"/>
                <a:gd name="T84" fmla="*/ 95 w 379"/>
                <a:gd name="T85" fmla="*/ 1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9" h="469">
                  <a:moveTo>
                    <a:pt x="95" y="10"/>
                  </a:moveTo>
                  <a:lnTo>
                    <a:pt x="104" y="7"/>
                  </a:lnTo>
                  <a:lnTo>
                    <a:pt x="114" y="4"/>
                  </a:lnTo>
                  <a:lnTo>
                    <a:pt x="121" y="3"/>
                  </a:lnTo>
                  <a:lnTo>
                    <a:pt x="131" y="1"/>
                  </a:lnTo>
                  <a:lnTo>
                    <a:pt x="140" y="0"/>
                  </a:lnTo>
                  <a:lnTo>
                    <a:pt x="149" y="0"/>
                  </a:lnTo>
                  <a:lnTo>
                    <a:pt x="158" y="1"/>
                  </a:lnTo>
                  <a:lnTo>
                    <a:pt x="168" y="1"/>
                  </a:lnTo>
                  <a:lnTo>
                    <a:pt x="177" y="3"/>
                  </a:lnTo>
                  <a:lnTo>
                    <a:pt x="186" y="4"/>
                  </a:lnTo>
                  <a:lnTo>
                    <a:pt x="194" y="7"/>
                  </a:lnTo>
                  <a:lnTo>
                    <a:pt x="203" y="10"/>
                  </a:lnTo>
                  <a:lnTo>
                    <a:pt x="212" y="14"/>
                  </a:lnTo>
                  <a:lnTo>
                    <a:pt x="221" y="18"/>
                  </a:lnTo>
                  <a:lnTo>
                    <a:pt x="231" y="23"/>
                  </a:lnTo>
                  <a:lnTo>
                    <a:pt x="240" y="27"/>
                  </a:lnTo>
                  <a:lnTo>
                    <a:pt x="248" y="34"/>
                  </a:lnTo>
                  <a:lnTo>
                    <a:pt x="257" y="40"/>
                  </a:lnTo>
                  <a:lnTo>
                    <a:pt x="265" y="46"/>
                  </a:lnTo>
                  <a:lnTo>
                    <a:pt x="274" y="52"/>
                  </a:lnTo>
                  <a:lnTo>
                    <a:pt x="282" y="60"/>
                  </a:lnTo>
                  <a:lnTo>
                    <a:pt x="289" y="67"/>
                  </a:lnTo>
                  <a:lnTo>
                    <a:pt x="297" y="75"/>
                  </a:lnTo>
                  <a:lnTo>
                    <a:pt x="305" y="84"/>
                  </a:lnTo>
                  <a:lnTo>
                    <a:pt x="312" y="94"/>
                  </a:lnTo>
                  <a:lnTo>
                    <a:pt x="318" y="103"/>
                  </a:lnTo>
                  <a:lnTo>
                    <a:pt x="326" y="112"/>
                  </a:lnTo>
                  <a:lnTo>
                    <a:pt x="332" y="123"/>
                  </a:lnTo>
                  <a:lnTo>
                    <a:pt x="338" y="134"/>
                  </a:lnTo>
                  <a:lnTo>
                    <a:pt x="343" y="144"/>
                  </a:lnTo>
                  <a:lnTo>
                    <a:pt x="349" y="155"/>
                  </a:lnTo>
                  <a:lnTo>
                    <a:pt x="354" y="166"/>
                  </a:lnTo>
                  <a:lnTo>
                    <a:pt x="358" y="178"/>
                  </a:lnTo>
                  <a:lnTo>
                    <a:pt x="363" y="189"/>
                  </a:lnTo>
                  <a:lnTo>
                    <a:pt x="366" y="201"/>
                  </a:lnTo>
                  <a:lnTo>
                    <a:pt x="369" y="212"/>
                  </a:lnTo>
                  <a:lnTo>
                    <a:pt x="372" y="225"/>
                  </a:lnTo>
                  <a:lnTo>
                    <a:pt x="374" y="235"/>
                  </a:lnTo>
                  <a:lnTo>
                    <a:pt x="375" y="248"/>
                  </a:lnTo>
                  <a:lnTo>
                    <a:pt x="377" y="258"/>
                  </a:lnTo>
                  <a:lnTo>
                    <a:pt x="379" y="271"/>
                  </a:lnTo>
                  <a:lnTo>
                    <a:pt x="379" y="282"/>
                  </a:lnTo>
                  <a:lnTo>
                    <a:pt x="379" y="292"/>
                  </a:lnTo>
                  <a:lnTo>
                    <a:pt x="379" y="303"/>
                  </a:lnTo>
                  <a:lnTo>
                    <a:pt x="377" y="314"/>
                  </a:lnTo>
                  <a:lnTo>
                    <a:pt x="375" y="325"/>
                  </a:lnTo>
                  <a:lnTo>
                    <a:pt x="374" y="335"/>
                  </a:lnTo>
                  <a:lnTo>
                    <a:pt x="372" y="345"/>
                  </a:lnTo>
                  <a:lnTo>
                    <a:pt x="369" y="355"/>
                  </a:lnTo>
                  <a:lnTo>
                    <a:pt x="366" y="365"/>
                  </a:lnTo>
                  <a:lnTo>
                    <a:pt x="363" y="374"/>
                  </a:lnTo>
                  <a:lnTo>
                    <a:pt x="358" y="383"/>
                  </a:lnTo>
                  <a:lnTo>
                    <a:pt x="354" y="391"/>
                  </a:lnTo>
                  <a:lnTo>
                    <a:pt x="349" y="400"/>
                  </a:lnTo>
                  <a:lnTo>
                    <a:pt x="345" y="408"/>
                  </a:lnTo>
                  <a:lnTo>
                    <a:pt x="338" y="416"/>
                  </a:lnTo>
                  <a:lnTo>
                    <a:pt x="334" y="422"/>
                  </a:lnTo>
                  <a:lnTo>
                    <a:pt x="328" y="429"/>
                  </a:lnTo>
                  <a:lnTo>
                    <a:pt x="320" y="436"/>
                  </a:lnTo>
                  <a:lnTo>
                    <a:pt x="314" y="440"/>
                  </a:lnTo>
                  <a:lnTo>
                    <a:pt x="306" y="446"/>
                  </a:lnTo>
                  <a:lnTo>
                    <a:pt x="298" y="451"/>
                  </a:lnTo>
                  <a:lnTo>
                    <a:pt x="291" y="456"/>
                  </a:lnTo>
                  <a:lnTo>
                    <a:pt x="283" y="459"/>
                  </a:lnTo>
                  <a:lnTo>
                    <a:pt x="274" y="462"/>
                  </a:lnTo>
                  <a:lnTo>
                    <a:pt x="265" y="465"/>
                  </a:lnTo>
                  <a:lnTo>
                    <a:pt x="257" y="466"/>
                  </a:lnTo>
                  <a:lnTo>
                    <a:pt x="248" y="468"/>
                  </a:lnTo>
                  <a:lnTo>
                    <a:pt x="238" y="469"/>
                  </a:lnTo>
                  <a:lnTo>
                    <a:pt x="229" y="469"/>
                  </a:lnTo>
                  <a:lnTo>
                    <a:pt x="220" y="469"/>
                  </a:lnTo>
                  <a:lnTo>
                    <a:pt x="211" y="468"/>
                  </a:lnTo>
                  <a:lnTo>
                    <a:pt x="201" y="466"/>
                  </a:lnTo>
                  <a:lnTo>
                    <a:pt x="192" y="465"/>
                  </a:lnTo>
                  <a:lnTo>
                    <a:pt x="183" y="462"/>
                  </a:lnTo>
                  <a:lnTo>
                    <a:pt x="174" y="459"/>
                  </a:lnTo>
                  <a:lnTo>
                    <a:pt x="166" y="456"/>
                  </a:lnTo>
                  <a:lnTo>
                    <a:pt x="157" y="451"/>
                  </a:lnTo>
                  <a:lnTo>
                    <a:pt x="148" y="446"/>
                  </a:lnTo>
                  <a:lnTo>
                    <a:pt x="138" y="442"/>
                  </a:lnTo>
                  <a:lnTo>
                    <a:pt x="129" y="436"/>
                  </a:lnTo>
                  <a:lnTo>
                    <a:pt x="121" y="431"/>
                  </a:lnTo>
                  <a:lnTo>
                    <a:pt x="112" y="423"/>
                  </a:lnTo>
                  <a:lnTo>
                    <a:pt x="104" y="417"/>
                  </a:lnTo>
                  <a:lnTo>
                    <a:pt x="97" y="409"/>
                  </a:lnTo>
                  <a:lnTo>
                    <a:pt x="89" y="402"/>
                  </a:lnTo>
                  <a:lnTo>
                    <a:pt x="81" y="394"/>
                  </a:lnTo>
                  <a:lnTo>
                    <a:pt x="74" y="385"/>
                  </a:lnTo>
                  <a:lnTo>
                    <a:pt x="66" y="377"/>
                  </a:lnTo>
                  <a:lnTo>
                    <a:pt x="60" y="366"/>
                  </a:lnTo>
                  <a:lnTo>
                    <a:pt x="52" y="357"/>
                  </a:lnTo>
                  <a:lnTo>
                    <a:pt x="46" y="348"/>
                  </a:lnTo>
                  <a:lnTo>
                    <a:pt x="40" y="337"/>
                  </a:lnTo>
                  <a:lnTo>
                    <a:pt x="35" y="326"/>
                  </a:lnTo>
                  <a:lnTo>
                    <a:pt x="29" y="315"/>
                  </a:lnTo>
                  <a:lnTo>
                    <a:pt x="24" y="303"/>
                  </a:lnTo>
                  <a:lnTo>
                    <a:pt x="20" y="292"/>
                  </a:lnTo>
                  <a:lnTo>
                    <a:pt x="15" y="280"/>
                  </a:lnTo>
                  <a:lnTo>
                    <a:pt x="12" y="269"/>
                  </a:lnTo>
                  <a:lnTo>
                    <a:pt x="9" y="257"/>
                  </a:lnTo>
                  <a:lnTo>
                    <a:pt x="6" y="246"/>
                  </a:lnTo>
                  <a:lnTo>
                    <a:pt x="4" y="234"/>
                  </a:lnTo>
                  <a:lnTo>
                    <a:pt x="3" y="221"/>
                  </a:lnTo>
                  <a:lnTo>
                    <a:pt x="1" y="211"/>
                  </a:lnTo>
                  <a:lnTo>
                    <a:pt x="0" y="200"/>
                  </a:lnTo>
                  <a:lnTo>
                    <a:pt x="0" y="189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5"/>
                  </a:lnTo>
                  <a:lnTo>
                    <a:pt x="3" y="144"/>
                  </a:lnTo>
                  <a:lnTo>
                    <a:pt x="4" y="135"/>
                  </a:lnTo>
                  <a:lnTo>
                    <a:pt x="6" y="124"/>
                  </a:lnTo>
                  <a:lnTo>
                    <a:pt x="9" y="115"/>
                  </a:lnTo>
                  <a:lnTo>
                    <a:pt x="12" y="106"/>
                  </a:lnTo>
                  <a:lnTo>
                    <a:pt x="15" y="97"/>
                  </a:lnTo>
                  <a:lnTo>
                    <a:pt x="20" y="87"/>
                  </a:lnTo>
                  <a:lnTo>
                    <a:pt x="24" y="78"/>
                  </a:lnTo>
                  <a:lnTo>
                    <a:pt x="29" y="70"/>
                  </a:lnTo>
                  <a:lnTo>
                    <a:pt x="34" y="63"/>
                  </a:lnTo>
                  <a:lnTo>
                    <a:pt x="40" y="55"/>
                  </a:lnTo>
                  <a:lnTo>
                    <a:pt x="44" y="47"/>
                  </a:lnTo>
                  <a:lnTo>
                    <a:pt x="51" y="41"/>
                  </a:lnTo>
                  <a:lnTo>
                    <a:pt x="58" y="35"/>
                  </a:lnTo>
                  <a:lnTo>
                    <a:pt x="64" y="29"/>
                  </a:lnTo>
                  <a:lnTo>
                    <a:pt x="72" y="23"/>
                  </a:lnTo>
                  <a:lnTo>
                    <a:pt x="80" y="18"/>
                  </a:lnTo>
                  <a:lnTo>
                    <a:pt x="87" y="14"/>
                  </a:lnTo>
                  <a:lnTo>
                    <a:pt x="95" y="1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8" name="Freeform 56"/>
            <p:cNvSpPr>
              <a:spLocks/>
            </p:cNvSpPr>
            <p:nvPr/>
          </p:nvSpPr>
          <p:spPr bwMode="auto">
            <a:xfrm>
              <a:off x="4647" y="2998"/>
              <a:ext cx="379" cy="469"/>
            </a:xfrm>
            <a:custGeom>
              <a:avLst/>
              <a:gdLst>
                <a:gd name="T0" fmla="*/ 114 w 379"/>
                <a:gd name="T1" fmla="*/ 4 h 469"/>
                <a:gd name="T2" fmla="*/ 140 w 379"/>
                <a:gd name="T3" fmla="*/ 0 h 469"/>
                <a:gd name="T4" fmla="*/ 168 w 379"/>
                <a:gd name="T5" fmla="*/ 1 h 469"/>
                <a:gd name="T6" fmla="*/ 194 w 379"/>
                <a:gd name="T7" fmla="*/ 7 h 469"/>
                <a:gd name="T8" fmla="*/ 221 w 379"/>
                <a:gd name="T9" fmla="*/ 18 h 469"/>
                <a:gd name="T10" fmla="*/ 248 w 379"/>
                <a:gd name="T11" fmla="*/ 34 h 469"/>
                <a:gd name="T12" fmla="*/ 274 w 379"/>
                <a:gd name="T13" fmla="*/ 52 h 469"/>
                <a:gd name="T14" fmla="*/ 297 w 379"/>
                <a:gd name="T15" fmla="*/ 75 h 469"/>
                <a:gd name="T16" fmla="*/ 318 w 379"/>
                <a:gd name="T17" fmla="*/ 103 h 469"/>
                <a:gd name="T18" fmla="*/ 338 w 379"/>
                <a:gd name="T19" fmla="*/ 134 h 469"/>
                <a:gd name="T20" fmla="*/ 354 w 379"/>
                <a:gd name="T21" fmla="*/ 166 h 469"/>
                <a:gd name="T22" fmla="*/ 366 w 379"/>
                <a:gd name="T23" fmla="*/ 201 h 469"/>
                <a:gd name="T24" fmla="*/ 374 w 379"/>
                <a:gd name="T25" fmla="*/ 235 h 469"/>
                <a:gd name="T26" fmla="*/ 379 w 379"/>
                <a:gd name="T27" fmla="*/ 271 h 469"/>
                <a:gd name="T28" fmla="*/ 379 w 379"/>
                <a:gd name="T29" fmla="*/ 303 h 469"/>
                <a:gd name="T30" fmla="*/ 374 w 379"/>
                <a:gd name="T31" fmla="*/ 335 h 469"/>
                <a:gd name="T32" fmla="*/ 366 w 379"/>
                <a:gd name="T33" fmla="*/ 365 h 469"/>
                <a:gd name="T34" fmla="*/ 354 w 379"/>
                <a:gd name="T35" fmla="*/ 391 h 469"/>
                <a:gd name="T36" fmla="*/ 338 w 379"/>
                <a:gd name="T37" fmla="*/ 416 h 469"/>
                <a:gd name="T38" fmla="*/ 320 w 379"/>
                <a:gd name="T39" fmla="*/ 436 h 469"/>
                <a:gd name="T40" fmla="*/ 298 w 379"/>
                <a:gd name="T41" fmla="*/ 451 h 469"/>
                <a:gd name="T42" fmla="*/ 274 w 379"/>
                <a:gd name="T43" fmla="*/ 462 h 469"/>
                <a:gd name="T44" fmla="*/ 248 w 379"/>
                <a:gd name="T45" fmla="*/ 468 h 469"/>
                <a:gd name="T46" fmla="*/ 220 w 379"/>
                <a:gd name="T47" fmla="*/ 469 h 469"/>
                <a:gd name="T48" fmla="*/ 192 w 379"/>
                <a:gd name="T49" fmla="*/ 465 h 469"/>
                <a:gd name="T50" fmla="*/ 166 w 379"/>
                <a:gd name="T51" fmla="*/ 456 h 469"/>
                <a:gd name="T52" fmla="*/ 138 w 379"/>
                <a:gd name="T53" fmla="*/ 442 h 469"/>
                <a:gd name="T54" fmla="*/ 112 w 379"/>
                <a:gd name="T55" fmla="*/ 423 h 469"/>
                <a:gd name="T56" fmla="*/ 89 w 379"/>
                <a:gd name="T57" fmla="*/ 402 h 469"/>
                <a:gd name="T58" fmla="*/ 66 w 379"/>
                <a:gd name="T59" fmla="*/ 377 h 469"/>
                <a:gd name="T60" fmla="*/ 46 w 379"/>
                <a:gd name="T61" fmla="*/ 348 h 469"/>
                <a:gd name="T62" fmla="*/ 29 w 379"/>
                <a:gd name="T63" fmla="*/ 315 h 469"/>
                <a:gd name="T64" fmla="*/ 15 w 379"/>
                <a:gd name="T65" fmla="*/ 280 h 469"/>
                <a:gd name="T66" fmla="*/ 6 w 379"/>
                <a:gd name="T67" fmla="*/ 246 h 469"/>
                <a:gd name="T68" fmla="*/ 1 w 379"/>
                <a:gd name="T69" fmla="*/ 211 h 469"/>
                <a:gd name="T70" fmla="*/ 0 w 379"/>
                <a:gd name="T71" fmla="*/ 177 h 469"/>
                <a:gd name="T72" fmla="*/ 3 w 379"/>
                <a:gd name="T73" fmla="*/ 144 h 469"/>
                <a:gd name="T74" fmla="*/ 9 w 379"/>
                <a:gd name="T75" fmla="*/ 115 h 469"/>
                <a:gd name="T76" fmla="*/ 20 w 379"/>
                <a:gd name="T77" fmla="*/ 87 h 469"/>
                <a:gd name="T78" fmla="*/ 34 w 379"/>
                <a:gd name="T79" fmla="*/ 63 h 469"/>
                <a:gd name="T80" fmla="*/ 51 w 379"/>
                <a:gd name="T81" fmla="*/ 41 h 469"/>
                <a:gd name="T82" fmla="*/ 72 w 379"/>
                <a:gd name="T83" fmla="*/ 23 h 469"/>
                <a:gd name="T84" fmla="*/ 95 w 379"/>
                <a:gd name="T85" fmla="*/ 1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9" h="469">
                  <a:moveTo>
                    <a:pt x="95" y="10"/>
                  </a:moveTo>
                  <a:lnTo>
                    <a:pt x="104" y="7"/>
                  </a:lnTo>
                  <a:lnTo>
                    <a:pt x="114" y="4"/>
                  </a:lnTo>
                  <a:lnTo>
                    <a:pt x="121" y="3"/>
                  </a:lnTo>
                  <a:lnTo>
                    <a:pt x="131" y="1"/>
                  </a:lnTo>
                  <a:lnTo>
                    <a:pt x="140" y="0"/>
                  </a:lnTo>
                  <a:lnTo>
                    <a:pt x="149" y="0"/>
                  </a:lnTo>
                  <a:lnTo>
                    <a:pt x="158" y="1"/>
                  </a:lnTo>
                  <a:lnTo>
                    <a:pt x="168" y="1"/>
                  </a:lnTo>
                  <a:lnTo>
                    <a:pt x="177" y="3"/>
                  </a:lnTo>
                  <a:lnTo>
                    <a:pt x="186" y="4"/>
                  </a:lnTo>
                  <a:lnTo>
                    <a:pt x="194" y="7"/>
                  </a:lnTo>
                  <a:lnTo>
                    <a:pt x="203" y="10"/>
                  </a:lnTo>
                  <a:lnTo>
                    <a:pt x="212" y="14"/>
                  </a:lnTo>
                  <a:lnTo>
                    <a:pt x="221" y="18"/>
                  </a:lnTo>
                  <a:lnTo>
                    <a:pt x="231" y="23"/>
                  </a:lnTo>
                  <a:lnTo>
                    <a:pt x="240" y="27"/>
                  </a:lnTo>
                  <a:lnTo>
                    <a:pt x="248" y="34"/>
                  </a:lnTo>
                  <a:lnTo>
                    <a:pt x="257" y="40"/>
                  </a:lnTo>
                  <a:lnTo>
                    <a:pt x="265" y="46"/>
                  </a:lnTo>
                  <a:lnTo>
                    <a:pt x="274" y="52"/>
                  </a:lnTo>
                  <a:lnTo>
                    <a:pt x="282" y="60"/>
                  </a:lnTo>
                  <a:lnTo>
                    <a:pt x="289" y="67"/>
                  </a:lnTo>
                  <a:lnTo>
                    <a:pt x="297" y="75"/>
                  </a:lnTo>
                  <a:lnTo>
                    <a:pt x="305" y="84"/>
                  </a:lnTo>
                  <a:lnTo>
                    <a:pt x="312" y="94"/>
                  </a:lnTo>
                  <a:lnTo>
                    <a:pt x="318" y="103"/>
                  </a:lnTo>
                  <a:lnTo>
                    <a:pt x="326" y="112"/>
                  </a:lnTo>
                  <a:lnTo>
                    <a:pt x="332" y="123"/>
                  </a:lnTo>
                  <a:lnTo>
                    <a:pt x="338" y="134"/>
                  </a:lnTo>
                  <a:lnTo>
                    <a:pt x="343" y="144"/>
                  </a:lnTo>
                  <a:lnTo>
                    <a:pt x="349" y="155"/>
                  </a:lnTo>
                  <a:lnTo>
                    <a:pt x="354" y="166"/>
                  </a:lnTo>
                  <a:lnTo>
                    <a:pt x="358" y="178"/>
                  </a:lnTo>
                  <a:lnTo>
                    <a:pt x="363" y="189"/>
                  </a:lnTo>
                  <a:lnTo>
                    <a:pt x="366" y="201"/>
                  </a:lnTo>
                  <a:lnTo>
                    <a:pt x="369" y="212"/>
                  </a:lnTo>
                  <a:lnTo>
                    <a:pt x="372" y="225"/>
                  </a:lnTo>
                  <a:lnTo>
                    <a:pt x="374" y="235"/>
                  </a:lnTo>
                  <a:lnTo>
                    <a:pt x="375" y="248"/>
                  </a:lnTo>
                  <a:lnTo>
                    <a:pt x="377" y="258"/>
                  </a:lnTo>
                  <a:lnTo>
                    <a:pt x="379" y="271"/>
                  </a:lnTo>
                  <a:lnTo>
                    <a:pt x="379" y="282"/>
                  </a:lnTo>
                  <a:lnTo>
                    <a:pt x="379" y="292"/>
                  </a:lnTo>
                  <a:lnTo>
                    <a:pt x="379" y="303"/>
                  </a:lnTo>
                  <a:lnTo>
                    <a:pt x="377" y="314"/>
                  </a:lnTo>
                  <a:lnTo>
                    <a:pt x="375" y="325"/>
                  </a:lnTo>
                  <a:lnTo>
                    <a:pt x="374" y="335"/>
                  </a:lnTo>
                  <a:lnTo>
                    <a:pt x="372" y="345"/>
                  </a:lnTo>
                  <a:lnTo>
                    <a:pt x="369" y="355"/>
                  </a:lnTo>
                  <a:lnTo>
                    <a:pt x="366" y="365"/>
                  </a:lnTo>
                  <a:lnTo>
                    <a:pt x="363" y="374"/>
                  </a:lnTo>
                  <a:lnTo>
                    <a:pt x="358" y="383"/>
                  </a:lnTo>
                  <a:lnTo>
                    <a:pt x="354" y="391"/>
                  </a:lnTo>
                  <a:lnTo>
                    <a:pt x="349" y="400"/>
                  </a:lnTo>
                  <a:lnTo>
                    <a:pt x="345" y="408"/>
                  </a:lnTo>
                  <a:lnTo>
                    <a:pt x="338" y="416"/>
                  </a:lnTo>
                  <a:lnTo>
                    <a:pt x="334" y="422"/>
                  </a:lnTo>
                  <a:lnTo>
                    <a:pt x="328" y="429"/>
                  </a:lnTo>
                  <a:lnTo>
                    <a:pt x="320" y="436"/>
                  </a:lnTo>
                  <a:lnTo>
                    <a:pt x="314" y="440"/>
                  </a:lnTo>
                  <a:lnTo>
                    <a:pt x="306" y="446"/>
                  </a:lnTo>
                  <a:lnTo>
                    <a:pt x="298" y="451"/>
                  </a:lnTo>
                  <a:lnTo>
                    <a:pt x="291" y="456"/>
                  </a:lnTo>
                  <a:lnTo>
                    <a:pt x="283" y="459"/>
                  </a:lnTo>
                  <a:lnTo>
                    <a:pt x="274" y="462"/>
                  </a:lnTo>
                  <a:lnTo>
                    <a:pt x="265" y="465"/>
                  </a:lnTo>
                  <a:lnTo>
                    <a:pt x="257" y="466"/>
                  </a:lnTo>
                  <a:lnTo>
                    <a:pt x="248" y="468"/>
                  </a:lnTo>
                  <a:lnTo>
                    <a:pt x="238" y="469"/>
                  </a:lnTo>
                  <a:lnTo>
                    <a:pt x="229" y="469"/>
                  </a:lnTo>
                  <a:lnTo>
                    <a:pt x="220" y="469"/>
                  </a:lnTo>
                  <a:lnTo>
                    <a:pt x="211" y="468"/>
                  </a:lnTo>
                  <a:lnTo>
                    <a:pt x="201" y="466"/>
                  </a:lnTo>
                  <a:lnTo>
                    <a:pt x="192" y="465"/>
                  </a:lnTo>
                  <a:lnTo>
                    <a:pt x="183" y="462"/>
                  </a:lnTo>
                  <a:lnTo>
                    <a:pt x="174" y="459"/>
                  </a:lnTo>
                  <a:lnTo>
                    <a:pt x="166" y="456"/>
                  </a:lnTo>
                  <a:lnTo>
                    <a:pt x="157" y="451"/>
                  </a:lnTo>
                  <a:lnTo>
                    <a:pt x="148" y="446"/>
                  </a:lnTo>
                  <a:lnTo>
                    <a:pt x="138" y="442"/>
                  </a:lnTo>
                  <a:lnTo>
                    <a:pt x="129" y="436"/>
                  </a:lnTo>
                  <a:lnTo>
                    <a:pt x="121" y="431"/>
                  </a:lnTo>
                  <a:lnTo>
                    <a:pt x="112" y="423"/>
                  </a:lnTo>
                  <a:lnTo>
                    <a:pt x="104" y="417"/>
                  </a:lnTo>
                  <a:lnTo>
                    <a:pt x="97" y="409"/>
                  </a:lnTo>
                  <a:lnTo>
                    <a:pt x="89" y="402"/>
                  </a:lnTo>
                  <a:lnTo>
                    <a:pt x="81" y="394"/>
                  </a:lnTo>
                  <a:lnTo>
                    <a:pt x="74" y="385"/>
                  </a:lnTo>
                  <a:lnTo>
                    <a:pt x="66" y="377"/>
                  </a:lnTo>
                  <a:lnTo>
                    <a:pt x="60" y="366"/>
                  </a:lnTo>
                  <a:lnTo>
                    <a:pt x="52" y="357"/>
                  </a:lnTo>
                  <a:lnTo>
                    <a:pt x="46" y="348"/>
                  </a:lnTo>
                  <a:lnTo>
                    <a:pt x="40" y="337"/>
                  </a:lnTo>
                  <a:lnTo>
                    <a:pt x="35" y="326"/>
                  </a:lnTo>
                  <a:lnTo>
                    <a:pt x="29" y="315"/>
                  </a:lnTo>
                  <a:lnTo>
                    <a:pt x="24" y="303"/>
                  </a:lnTo>
                  <a:lnTo>
                    <a:pt x="20" y="292"/>
                  </a:lnTo>
                  <a:lnTo>
                    <a:pt x="15" y="280"/>
                  </a:lnTo>
                  <a:lnTo>
                    <a:pt x="12" y="269"/>
                  </a:lnTo>
                  <a:lnTo>
                    <a:pt x="9" y="257"/>
                  </a:lnTo>
                  <a:lnTo>
                    <a:pt x="6" y="246"/>
                  </a:lnTo>
                  <a:lnTo>
                    <a:pt x="4" y="234"/>
                  </a:lnTo>
                  <a:lnTo>
                    <a:pt x="3" y="221"/>
                  </a:lnTo>
                  <a:lnTo>
                    <a:pt x="1" y="211"/>
                  </a:lnTo>
                  <a:lnTo>
                    <a:pt x="0" y="200"/>
                  </a:lnTo>
                  <a:lnTo>
                    <a:pt x="0" y="189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5"/>
                  </a:lnTo>
                  <a:lnTo>
                    <a:pt x="3" y="144"/>
                  </a:lnTo>
                  <a:lnTo>
                    <a:pt x="4" y="135"/>
                  </a:lnTo>
                  <a:lnTo>
                    <a:pt x="6" y="124"/>
                  </a:lnTo>
                  <a:lnTo>
                    <a:pt x="9" y="115"/>
                  </a:lnTo>
                  <a:lnTo>
                    <a:pt x="12" y="106"/>
                  </a:lnTo>
                  <a:lnTo>
                    <a:pt x="15" y="97"/>
                  </a:lnTo>
                  <a:lnTo>
                    <a:pt x="20" y="87"/>
                  </a:lnTo>
                  <a:lnTo>
                    <a:pt x="24" y="78"/>
                  </a:lnTo>
                  <a:lnTo>
                    <a:pt x="29" y="70"/>
                  </a:lnTo>
                  <a:lnTo>
                    <a:pt x="34" y="63"/>
                  </a:lnTo>
                  <a:lnTo>
                    <a:pt x="40" y="55"/>
                  </a:lnTo>
                  <a:lnTo>
                    <a:pt x="44" y="47"/>
                  </a:lnTo>
                  <a:lnTo>
                    <a:pt x="51" y="41"/>
                  </a:lnTo>
                  <a:lnTo>
                    <a:pt x="58" y="35"/>
                  </a:lnTo>
                  <a:lnTo>
                    <a:pt x="64" y="29"/>
                  </a:lnTo>
                  <a:lnTo>
                    <a:pt x="72" y="23"/>
                  </a:lnTo>
                  <a:lnTo>
                    <a:pt x="80" y="18"/>
                  </a:lnTo>
                  <a:lnTo>
                    <a:pt x="87" y="14"/>
                  </a:lnTo>
                  <a:lnTo>
                    <a:pt x="95" y="10"/>
                  </a:lnTo>
                </a:path>
              </a:pathLst>
            </a:cu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09" name="Freeform 57"/>
            <p:cNvSpPr>
              <a:spLocks/>
            </p:cNvSpPr>
            <p:nvPr/>
          </p:nvSpPr>
          <p:spPr bwMode="auto">
            <a:xfrm>
              <a:off x="4690" y="3047"/>
              <a:ext cx="297" cy="370"/>
            </a:xfrm>
            <a:custGeom>
              <a:avLst/>
              <a:gdLst>
                <a:gd name="T0" fmla="*/ 81 w 297"/>
                <a:gd name="T1" fmla="*/ 6 h 370"/>
                <a:gd name="T2" fmla="*/ 95 w 297"/>
                <a:gd name="T3" fmla="*/ 3 h 370"/>
                <a:gd name="T4" fmla="*/ 109 w 297"/>
                <a:gd name="T5" fmla="*/ 0 h 370"/>
                <a:gd name="T6" fmla="*/ 123 w 297"/>
                <a:gd name="T7" fmla="*/ 0 h 370"/>
                <a:gd name="T8" fmla="*/ 138 w 297"/>
                <a:gd name="T9" fmla="*/ 3 h 370"/>
                <a:gd name="T10" fmla="*/ 152 w 297"/>
                <a:gd name="T11" fmla="*/ 6 h 370"/>
                <a:gd name="T12" fmla="*/ 166 w 297"/>
                <a:gd name="T13" fmla="*/ 11 h 370"/>
                <a:gd name="T14" fmla="*/ 182 w 297"/>
                <a:gd name="T15" fmla="*/ 18 h 370"/>
                <a:gd name="T16" fmla="*/ 195 w 297"/>
                <a:gd name="T17" fmla="*/ 26 h 370"/>
                <a:gd name="T18" fmla="*/ 208 w 297"/>
                <a:gd name="T19" fmla="*/ 37 h 370"/>
                <a:gd name="T20" fmla="*/ 222 w 297"/>
                <a:gd name="T21" fmla="*/ 48 h 370"/>
                <a:gd name="T22" fmla="*/ 234 w 297"/>
                <a:gd name="T23" fmla="*/ 60 h 370"/>
                <a:gd name="T24" fmla="*/ 245 w 297"/>
                <a:gd name="T25" fmla="*/ 74 h 370"/>
                <a:gd name="T26" fmla="*/ 255 w 297"/>
                <a:gd name="T27" fmla="*/ 89 h 370"/>
                <a:gd name="T28" fmla="*/ 265 w 297"/>
                <a:gd name="T29" fmla="*/ 105 h 370"/>
                <a:gd name="T30" fmla="*/ 274 w 297"/>
                <a:gd name="T31" fmla="*/ 122 h 370"/>
                <a:gd name="T32" fmla="*/ 285 w 297"/>
                <a:gd name="T33" fmla="*/ 149 h 370"/>
                <a:gd name="T34" fmla="*/ 294 w 297"/>
                <a:gd name="T35" fmla="*/ 186 h 370"/>
                <a:gd name="T36" fmla="*/ 297 w 297"/>
                <a:gd name="T37" fmla="*/ 222 h 370"/>
                <a:gd name="T38" fmla="*/ 295 w 297"/>
                <a:gd name="T39" fmla="*/ 256 h 370"/>
                <a:gd name="T40" fmla="*/ 288 w 297"/>
                <a:gd name="T41" fmla="*/ 286 h 370"/>
                <a:gd name="T42" fmla="*/ 274 w 297"/>
                <a:gd name="T43" fmla="*/ 314 h 370"/>
                <a:gd name="T44" fmla="*/ 257 w 297"/>
                <a:gd name="T45" fmla="*/ 337 h 370"/>
                <a:gd name="T46" fmla="*/ 234 w 297"/>
                <a:gd name="T47" fmla="*/ 356 h 370"/>
                <a:gd name="T48" fmla="*/ 215 w 297"/>
                <a:gd name="T49" fmla="*/ 363 h 370"/>
                <a:gd name="T50" fmla="*/ 202 w 297"/>
                <a:gd name="T51" fmla="*/ 368 h 370"/>
                <a:gd name="T52" fmla="*/ 188 w 297"/>
                <a:gd name="T53" fmla="*/ 370 h 370"/>
                <a:gd name="T54" fmla="*/ 172 w 297"/>
                <a:gd name="T55" fmla="*/ 370 h 370"/>
                <a:gd name="T56" fmla="*/ 158 w 297"/>
                <a:gd name="T57" fmla="*/ 368 h 370"/>
                <a:gd name="T58" fmla="*/ 145 w 297"/>
                <a:gd name="T59" fmla="*/ 363 h 370"/>
                <a:gd name="T60" fmla="*/ 129 w 297"/>
                <a:gd name="T61" fmla="*/ 359 h 370"/>
                <a:gd name="T62" fmla="*/ 115 w 297"/>
                <a:gd name="T63" fmla="*/ 351 h 370"/>
                <a:gd name="T64" fmla="*/ 101 w 297"/>
                <a:gd name="T65" fmla="*/ 343 h 370"/>
                <a:gd name="T66" fmla="*/ 88 w 297"/>
                <a:gd name="T67" fmla="*/ 334 h 370"/>
                <a:gd name="T68" fmla="*/ 75 w 297"/>
                <a:gd name="T69" fmla="*/ 322 h 370"/>
                <a:gd name="T70" fmla="*/ 63 w 297"/>
                <a:gd name="T71" fmla="*/ 310 h 370"/>
                <a:gd name="T72" fmla="*/ 52 w 297"/>
                <a:gd name="T73" fmla="*/ 296 h 370"/>
                <a:gd name="T74" fmla="*/ 41 w 297"/>
                <a:gd name="T75" fmla="*/ 282 h 370"/>
                <a:gd name="T76" fmla="*/ 31 w 297"/>
                <a:gd name="T77" fmla="*/ 265 h 370"/>
                <a:gd name="T78" fmla="*/ 23 w 297"/>
                <a:gd name="T79" fmla="*/ 248 h 370"/>
                <a:gd name="T80" fmla="*/ 12 w 297"/>
                <a:gd name="T81" fmla="*/ 220 h 370"/>
                <a:gd name="T82" fmla="*/ 3 w 297"/>
                <a:gd name="T83" fmla="*/ 185 h 370"/>
                <a:gd name="T84" fmla="*/ 0 w 297"/>
                <a:gd name="T85" fmla="*/ 148 h 370"/>
                <a:gd name="T86" fmla="*/ 1 w 297"/>
                <a:gd name="T87" fmla="*/ 114 h 370"/>
                <a:gd name="T88" fmla="*/ 9 w 297"/>
                <a:gd name="T89" fmla="*/ 83 h 370"/>
                <a:gd name="T90" fmla="*/ 21 w 297"/>
                <a:gd name="T91" fmla="*/ 55 h 370"/>
                <a:gd name="T92" fmla="*/ 40 w 297"/>
                <a:gd name="T93" fmla="*/ 32 h 370"/>
                <a:gd name="T94" fmla="*/ 61 w 297"/>
                <a:gd name="T95" fmla="*/ 1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7" h="370">
                  <a:moveTo>
                    <a:pt x="75" y="9"/>
                  </a:moveTo>
                  <a:lnTo>
                    <a:pt x="81" y="6"/>
                  </a:lnTo>
                  <a:lnTo>
                    <a:pt x="88" y="3"/>
                  </a:lnTo>
                  <a:lnTo>
                    <a:pt x="95" y="3"/>
                  </a:lnTo>
                  <a:lnTo>
                    <a:pt x="103" y="1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3" y="0"/>
                  </a:lnTo>
                  <a:lnTo>
                    <a:pt x="131" y="1"/>
                  </a:lnTo>
                  <a:lnTo>
                    <a:pt x="138" y="3"/>
                  </a:lnTo>
                  <a:lnTo>
                    <a:pt x="145" y="5"/>
                  </a:lnTo>
                  <a:lnTo>
                    <a:pt x="152" y="6"/>
                  </a:lnTo>
                  <a:lnTo>
                    <a:pt x="160" y="9"/>
                  </a:lnTo>
                  <a:lnTo>
                    <a:pt x="166" y="11"/>
                  </a:lnTo>
                  <a:lnTo>
                    <a:pt x="174" y="14"/>
                  </a:lnTo>
                  <a:lnTo>
                    <a:pt x="182" y="18"/>
                  </a:lnTo>
                  <a:lnTo>
                    <a:pt x="188" y="21"/>
                  </a:lnTo>
                  <a:lnTo>
                    <a:pt x="195" y="26"/>
                  </a:lnTo>
                  <a:lnTo>
                    <a:pt x="202" y="31"/>
                  </a:lnTo>
                  <a:lnTo>
                    <a:pt x="208" y="37"/>
                  </a:lnTo>
                  <a:lnTo>
                    <a:pt x="215" y="42"/>
                  </a:lnTo>
                  <a:lnTo>
                    <a:pt x="222" y="48"/>
                  </a:lnTo>
                  <a:lnTo>
                    <a:pt x="228" y="54"/>
                  </a:lnTo>
                  <a:lnTo>
                    <a:pt x="234" y="60"/>
                  </a:lnTo>
                  <a:lnTo>
                    <a:pt x="239" y="66"/>
                  </a:lnTo>
                  <a:lnTo>
                    <a:pt x="245" y="74"/>
                  </a:lnTo>
                  <a:lnTo>
                    <a:pt x="251" y="82"/>
                  </a:lnTo>
                  <a:lnTo>
                    <a:pt x="255" y="89"/>
                  </a:lnTo>
                  <a:lnTo>
                    <a:pt x="260" y="97"/>
                  </a:lnTo>
                  <a:lnTo>
                    <a:pt x="265" y="105"/>
                  </a:lnTo>
                  <a:lnTo>
                    <a:pt x="269" y="114"/>
                  </a:lnTo>
                  <a:lnTo>
                    <a:pt x="274" y="122"/>
                  </a:lnTo>
                  <a:lnTo>
                    <a:pt x="279" y="131"/>
                  </a:lnTo>
                  <a:lnTo>
                    <a:pt x="285" y="149"/>
                  </a:lnTo>
                  <a:lnTo>
                    <a:pt x="291" y="168"/>
                  </a:lnTo>
                  <a:lnTo>
                    <a:pt x="294" y="186"/>
                  </a:lnTo>
                  <a:lnTo>
                    <a:pt x="297" y="203"/>
                  </a:lnTo>
                  <a:lnTo>
                    <a:pt x="297" y="222"/>
                  </a:lnTo>
                  <a:lnTo>
                    <a:pt x="297" y="239"/>
                  </a:lnTo>
                  <a:lnTo>
                    <a:pt x="295" y="256"/>
                  </a:lnTo>
                  <a:lnTo>
                    <a:pt x="292" y="271"/>
                  </a:lnTo>
                  <a:lnTo>
                    <a:pt x="288" y="286"/>
                  </a:lnTo>
                  <a:lnTo>
                    <a:pt x="282" y="302"/>
                  </a:lnTo>
                  <a:lnTo>
                    <a:pt x="274" y="314"/>
                  </a:lnTo>
                  <a:lnTo>
                    <a:pt x="266" y="327"/>
                  </a:lnTo>
                  <a:lnTo>
                    <a:pt x="257" y="337"/>
                  </a:lnTo>
                  <a:lnTo>
                    <a:pt x="246" y="347"/>
                  </a:lnTo>
                  <a:lnTo>
                    <a:pt x="234" y="356"/>
                  </a:lnTo>
                  <a:lnTo>
                    <a:pt x="222" y="362"/>
                  </a:lnTo>
                  <a:lnTo>
                    <a:pt x="215" y="363"/>
                  </a:lnTo>
                  <a:lnTo>
                    <a:pt x="208" y="367"/>
                  </a:lnTo>
                  <a:lnTo>
                    <a:pt x="202" y="368"/>
                  </a:lnTo>
                  <a:lnTo>
                    <a:pt x="194" y="368"/>
                  </a:lnTo>
                  <a:lnTo>
                    <a:pt x="188" y="370"/>
                  </a:lnTo>
                  <a:lnTo>
                    <a:pt x="180" y="370"/>
                  </a:lnTo>
                  <a:lnTo>
                    <a:pt x="172" y="370"/>
                  </a:lnTo>
                  <a:lnTo>
                    <a:pt x="166" y="368"/>
                  </a:lnTo>
                  <a:lnTo>
                    <a:pt x="158" y="368"/>
                  </a:lnTo>
                  <a:lnTo>
                    <a:pt x="151" y="367"/>
                  </a:lnTo>
                  <a:lnTo>
                    <a:pt x="145" y="363"/>
                  </a:lnTo>
                  <a:lnTo>
                    <a:pt x="137" y="362"/>
                  </a:lnTo>
                  <a:lnTo>
                    <a:pt x="129" y="359"/>
                  </a:lnTo>
                  <a:lnTo>
                    <a:pt x="123" y="356"/>
                  </a:lnTo>
                  <a:lnTo>
                    <a:pt x="115" y="351"/>
                  </a:lnTo>
                  <a:lnTo>
                    <a:pt x="108" y="348"/>
                  </a:lnTo>
                  <a:lnTo>
                    <a:pt x="101" y="343"/>
                  </a:lnTo>
                  <a:lnTo>
                    <a:pt x="95" y="339"/>
                  </a:lnTo>
                  <a:lnTo>
                    <a:pt x="88" y="334"/>
                  </a:lnTo>
                  <a:lnTo>
                    <a:pt x="81" y="328"/>
                  </a:lnTo>
                  <a:lnTo>
                    <a:pt x="75" y="322"/>
                  </a:lnTo>
                  <a:lnTo>
                    <a:pt x="69" y="317"/>
                  </a:lnTo>
                  <a:lnTo>
                    <a:pt x="63" y="310"/>
                  </a:lnTo>
                  <a:lnTo>
                    <a:pt x="57" y="303"/>
                  </a:lnTo>
                  <a:lnTo>
                    <a:pt x="52" y="296"/>
                  </a:lnTo>
                  <a:lnTo>
                    <a:pt x="46" y="290"/>
                  </a:lnTo>
                  <a:lnTo>
                    <a:pt x="41" y="282"/>
                  </a:lnTo>
                  <a:lnTo>
                    <a:pt x="35" y="274"/>
                  </a:lnTo>
                  <a:lnTo>
                    <a:pt x="31" y="265"/>
                  </a:lnTo>
                  <a:lnTo>
                    <a:pt x="26" y="257"/>
                  </a:lnTo>
                  <a:lnTo>
                    <a:pt x="23" y="248"/>
                  </a:lnTo>
                  <a:lnTo>
                    <a:pt x="18" y="239"/>
                  </a:lnTo>
                  <a:lnTo>
                    <a:pt x="12" y="220"/>
                  </a:lnTo>
                  <a:lnTo>
                    <a:pt x="6" y="202"/>
                  </a:lnTo>
                  <a:lnTo>
                    <a:pt x="3" y="185"/>
                  </a:lnTo>
                  <a:lnTo>
                    <a:pt x="0" y="166"/>
                  </a:lnTo>
                  <a:lnTo>
                    <a:pt x="0" y="148"/>
                  </a:lnTo>
                  <a:lnTo>
                    <a:pt x="0" y="131"/>
                  </a:lnTo>
                  <a:lnTo>
                    <a:pt x="1" y="114"/>
                  </a:lnTo>
                  <a:lnTo>
                    <a:pt x="4" y="99"/>
                  </a:lnTo>
                  <a:lnTo>
                    <a:pt x="9" y="83"/>
                  </a:lnTo>
                  <a:lnTo>
                    <a:pt x="15" y="69"/>
                  </a:lnTo>
                  <a:lnTo>
                    <a:pt x="21" y="55"/>
                  </a:lnTo>
                  <a:lnTo>
                    <a:pt x="31" y="43"/>
                  </a:lnTo>
                  <a:lnTo>
                    <a:pt x="40" y="32"/>
                  </a:lnTo>
                  <a:lnTo>
                    <a:pt x="51" y="23"/>
                  </a:lnTo>
                  <a:lnTo>
                    <a:pt x="61" y="15"/>
                  </a:lnTo>
                  <a:lnTo>
                    <a:pt x="7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0" name="Freeform 58"/>
            <p:cNvSpPr>
              <a:spLocks/>
            </p:cNvSpPr>
            <p:nvPr/>
          </p:nvSpPr>
          <p:spPr bwMode="auto">
            <a:xfrm>
              <a:off x="4733" y="3095"/>
              <a:ext cx="219" cy="271"/>
            </a:xfrm>
            <a:custGeom>
              <a:avLst/>
              <a:gdLst>
                <a:gd name="T0" fmla="*/ 60 w 219"/>
                <a:gd name="T1" fmla="*/ 4 h 271"/>
                <a:gd name="T2" fmla="*/ 71 w 219"/>
                <a:gd name="T3" fmla="*/ 1 h 271"/>
                <a:gd name="T4" fmla="*/ 82 w 219"/>
                <a:gd name="T5" fmla="*/ 0 h 271"/>
                <a:gd name="T6" fmla="*/ 91 w 219"/>
                <a:gd name="T7" fmla="*/ 0 h 271"/>
                <a:gd name="T8" fmla="*/ 102 w 219"/>
                <a:gd name="T9" fmla="*/ 1 h 271"/>
                <a:gd name="T10" fmla="*/ 112 w 219"/>
                <a:gd name="T11" fmla="*/ 4 h 271"/>
                <a:gd name="T12" fmla="*/ 123 w 219"/>
                <a:gd name="T13" fmla="*/ 7 h 271"/>
                <a:gd name="T14" fmla="*/ 134 w 219"/>
                <a:gd name="T15" fmla="*/ 12 h 271"/>
                <a:gd name="T16" fmla="*/ 143 w 219"/>
                <a:gd name="T17" fmla="*/ 18 h 271"/>
                <a:gd name="T18" fmla="*/ 154 w 219"/>
                <a:gd name="T19" fmla="*/ 26 h 271"/>
                <a:gd name="T20" fmla="*/ 163 w 219"/>
                <a:gd name="T21" fmla="*/ 34 h 271"/>
                <a:gd name="T22" fmla="*/ 172 w 219"/>
                <a:gd name="T23" fmla="*/ 43 h 271"/>
                <a:gd name="T24" fmla="*/ 180 w 219"/>
                <a:gd name="T25" fmla="*/ 54 h 271"/>
                <a:gd name="T26" fmla="*/ 188 w 219"/>
                <a:gd name="T27" fmla="*/ 64 h 271"/>
                <a:gd name="T28" fmla="*/ 196 w 219"/>
                <a:gd name="T29" fmla="*/ 77 h 271"/>
                <a:gd name="T30" fmla="*/ 202 w 219"/>
                <a:gd name="T31" fmla="*/ 89 h 271"/>
                <a:gd name="T32" fmla="*/ 209 w 219"/>
                <a:gd name="T33" fmla="*/ 109 h 271"/>
                <a:gd name="T34" fmla="*/ 217 w 219"/>
                <a:gd name="T35" fmla="*/ 135 h 271"/>
                <a:gd name="T36" fmla="*/ 219 w 219"/>
                <a:gd name="T37" fmla="*/ 161 h 271"/>
                <a:gd name="T38" fmla="*/ 217 w 219"/>
                <a:gd name="T39" fmla="*/ 188 h 271"/>
                <a:gd name="T40" fmla="*/ 212 w 219"/>
                <a:gd name="T41" fmla="*/ 211 h 271"/>
                <a:gd name="T42" fmla="*/ 203 w 219"/>
                <a:gd name="T43" fmla="*/ 231 h 271"/>
                <a:gd name="T44" fmla="*/ 189 w 219"/>
                <a:gd name="T45" fmla="*/ 248 h 271"/>
                <a:gd name="T46" fmla="*/ 172 w 219"/>
                <a:gd name="T47" fmla="*/ 260 h 271"/>
                <a:gd name="T48" fmla="*/ 159 w 219"/>
                <a:gd name="T49" fmla="*/ 266 h 271"/>
                <a:gd name="T50" fmla="*/ 148 w 219"/>
                <a:gd name="T51" fmla="*/ 269 h 271"/>
                <a:gd name="T52" fmla="*/ 139 w 219"/>
                <a:gd name="T53" fmla="*/ 271 h 271"/>
                <a:gd name="T54" fmla="*/ 128 w 219"/>
                <a:gd name="T55" fmla="*/ 271 h 271"/>
                <a:gd name="T56" fmla="*/ 117 w 219"/>
                <a:gd name="T57" fmla="*/ 269 h 271"/>
                <a:gd name="T58" fmla="*/ 106 w 219"/>
                <a:gd name="T59" fmla="*/ 266 h 271"/>
                <a:gd name="T60" fmla="*/ 95 w 219"/>
                <a:gd name="T61" fmla="*/ 263 h 271"/>
                <a:gd name="T62" fmla="*/ 85 w 219"/>
                <a:gd name="T63" fmla="*/ 258 h 271"/>
                <a:gd name="T64" fmla="*/ 75 w 219"/>
                <a:gd name="T65" fmla="*/ 252 h 271"/>
                <a:gd name="T66" fmla="*/ 65 w 219"/>
                <a:gd name="T67" fmla="*/ 245 h 271"/>
                <a:gd name="T68" fmla="*/ 55 w 219"/>
                <a:gd name="T69" fmla="*/ 237 h 271"/>
                <a:gd name="T70" fmla="*/ 48 w 219"/>
                <a:gd name="T71" fmla="*/ 228 h 271"/>
                <a:gd name="T72" fmla="*/ 38 w 219"/>
                <a:gd name="T73" fmla="*/ 217 h 271"/>
                <a:gd name="T74" fmla="*/ 31 w 219"/>
                <a:gd name="T75" fmla="*/ 206 h 271"/>
                <a:gd name="T76" fmla="*/ 23 w 219"/>
                <a:gd name="T77" fmla="*/ 194 h 271"/>
                <a:gd name="T78" fmla="*/ 17 w 219"/>
                <a:gd name="T79" fmla="*/ 181 h 271"/>
                <a:gd name="T80" fmla="*/ 9 w 219"/>
                <a:gd name="T81" fmla="*/ 161 h 271"/>
                <a:gd name="T82" fmla="*/ 3 w 219"/>
                <a:gd name="T83" fmla="*/ 135 h 271"/>
                <a:gd name="T84" fmla="*/ 0 w 219"/>
                <a:gd name="T85" fmla="*/ 108 h 271"/>
                <a:gd name="T86" fmla="*/ 1 w 219"/>
                <a:gd name="T87" fmla="*/ 83 h 271"/>
                <a:gd name="T88" fmla="*/ 8 w 219"/>
                <a:gd name="T89" fmla="*/ 60 h 271"/>
                <a:gd name="T90" fmla="*/ 17 w 219"/>
                <a:gd name="T91" fmla="*/ 40 h 271"/>
                <a:gd name="T92" fmla="*/ 29 w 219"/>
                <a:gd name="T93" fmla="*/ 23 h 271"/>
                <a:gd name="T94" fmla="*/ 46 w 219"/>
                <a:gd name="T95" fmla="*/ 1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9" h="271">
                  <a:moveTo>
                    <a:pt x="55" y="6"/>
                  </a:moveTo>
                  <a:lnTo>
                    <a:pt x="60" y="4"/>
                  </a:lnTo>
                  <a:lnTo>
                    <a:pt x="66" y="3"/>
                  </a:lnTo>
                  <a:lnTo>
                    <a:pt x="71" y="1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1"/>
                  </a:lnTo>
                  <a:lnTo>
                    <a:pt x="108" y="3"/>
                  </a:lnTo>
                  <a:lnTo>
                    <a:pt x="112" y="4"/>
                  </a:lnTo>
                  <a:lnTo>
                    <a:pt x="119" y="6"/>
                  </a:lnTo>
                  <a:lnTo>
                    <a:pt x="123" y="7"/>
                  </a:lnTo>
                  <a:lnTo>
                    <a:pt x="128" y="10"/>
                  </a:lnTo>
                  <a:lnTo>
                    <a:pt x="134" y="12"/>
                  </a:lnTo>
                  <a:lnTo>
                    <a:pt x="139" y="15"/>
                  </a:lnTo>
                  <a:lnTo>
                    <a:pt x="143" y="18"/>
                  </a:lnTo>
                  <a:lnTo>
                    <a:pt x="149" y="23"/>
                  </a:lnTo>
                  <a:lnTo>
                    <a:pt x="154" y="26"/>
                  </a:lnTo>
                  <a:lnTo>
                    <a:pt x="159" y="30"/>
                  </a:lnTo>
                  <a:lnTo>
                    <a:pt x="163" y="34"/>
                  </a:lnTo>
                  <a:lnTo>
                    <a:pt x="168" y="38"/>
                  </a:lnTo>
                  <a:lnTo>
                    <a:pt x="172" y="43"/>
                  </a:lnTo>
                  <a:lnTo>
                    <a:pt x="177" y="49"/>
                  </a:lnTo>
                  <a:lnTo>
                    <a:pt x="180" y="54"/>
                  </a:lnTo>
                  <a:lnTo>
                    <a:pt x="185" y="58"/>
                  </a:lnTo>
                  <a:lnTo>
                    <a:pt x="188" y="64"/>
                  </a:lnTo>
                  <a:lnTo>
                    <a:pt x="192" y="71"/>
                  </a:lnTo>
                  <a:lnTo>
                    <a:pt x="196" y="77"/>
                  </a:lnTo>
                  <a:lnTo>
                    <a:pt x="199" y="83"/>
                  </a:lnTo>
                  <a:lnTo>
                    <a:pt x="202" y="89"/>
                  </a:lnTo>
                  <a:lnTo>
                    <a:pt x="205" y="95"/>
                  </a:lnTo>
                  <a:lnTo>
                    <a:pt x="209" y="109"/>
                  </a:lnTo>
                  <a:lnTo>
                    <a:pt x="214" y="123"/>
                  </a:lnTo>
                  <a:lnTo>
                    <a:pt x="217" y="135"/>
                  </a:lnTo>
                  <a:lnTo>
                    <a:pt x="219" y="149"/>
                  </a:lnTo>
                  <a:lnTo>
                    <a:pt x="219" y="161"/>
                  </a:lnTo>
                  <a:lnTo>
                    <a:pt x="219" y="175"/>
                  </a:lnTo>
                  <a:lnTo>
                    <a:pt x="217" y="188"/>
                  </a:lnTo>
                  <a:lnTo>
                    <a:pt x="216" y="198"/>
                  </a:lnTo>
                  <a:lnTo>
                    <a:pt x="212" y="211"/>
                  </a:lnTo>
                  <a:lnTo>
                    <a:pt x="208" y="220"/>
                  </a:lnTo>
                  <a:lnTo>
                    <a:pt x="203" y="231"/>
                  </a:lnTo>
                  <a:lnTo>
                    <a:pt x="197" y="240"/>
                  </a:lnTo>
                  <a:lnTo>
                    <a:pt x="189" y="248"/>
                  </a:lnTo>
                  <a:lnTo>
                    <a:pt x="182" y="254"/>
                  </a:lnTo>
                  <a:lnTo>
                    <a:pt x="172" y="260"/>
                  </a:lnTo>
                  <a:lnTo>
                    <a:pt x="163" y="265"/>
                  </a:lnTo>
                  <a:lnTo>
                    <a:pt x="159" y="266"/>
                  </a:lnTo>
                  <a:lnTo>
                    <a:pt x="154" y="268"/>
                  </a:lnTo>
                  <a:lnTo>
                    <a:pt x="148" y="269"/>
                  </a:lnTo>
                  <a:lnTo>
                    <a:pt x="143" y="271"/>
                  </a:lnTo>
                  <a:lnTo>
                    <a:pt x="139" y="271"/>
                  </a:lnTo>
                  <a:lnTo>
                    <a:pt x="132" y="271"/>
                  </a:lnTo>
                  <a:lnTo>
                    <a:pt x="128" y="271"/>
                  </a:lnTo>
                  <a:lnTo>
                    <a:pt x="122" y="271"/>
                  </a:lnTo>
                  <a:lnTo>
                    <a:pt x="117" y="269"/>
                  </a:lnTo>
                  <a:lnTo>
                    <a:pt x="111" y="268"/>
                  </a:lnTo>
                  <a:lnTo>
                    <a:pt x="106" y="266"/>
                  </a:lnTo>
                  <a:lnTo>
                    <a:pt x="102" y="265"/>
                  </a:lnTo>
                  <a:lnTo>
                    <a:pt x="95" y="263"/>
                  </a:lnTo>
                  <a:lnTo>
                    <a:pt x="91" y="260"/>
                  </a:lnTo>
                  <a:lnTo>
                    <a:pt x="85" y="258"/>
                  </a:lnTo>
                  <a:lnTo>
                    <a:pt x="80" y="255"/>
                  </a:lnTo>
                  <a:lnTo>
                    <a:pt x="75" y="252"/>
                  </a:lnTo>
                  <a:lnTo>
                    <a:pt x="71" y="248"/>
                  </a:lnTo>
                  <a:lnTo>
                    <a:pt x="65" y="245"/>
                  </a:lnTo>
                  <a:lnTo>
                    <a:pt x="60" y="240"/>
                  </a:lnTo>
                  <a:lnTo>
                    <a:pt x="55" y="237"/>
                  </a:lnTo>
                  <a:lnTo>
                    <a:pt x="51" y="232"/>
                  </a:lnTo>
                  <a:lnTo>
                    <a:pt x="48" y="228"/>
                  </a:lnTo>
                  <a:lnTo>
                    <a:pt x="43" y="222"/>
                  </a:lnTo>
                  <a:lnTo>
                    <a:pt x="38" y="217"/>
                  </a:lnTo>
                  <a:lnTo>
                    <a:pt x="35" y="212"/>
                  </a:lnTo>
                  <a:lnTo>
                    <a:pt x="31" y="206"/>
                  </a:lnTo>
                  <a:lnTo>
                    <a:pt x="28" y="200"/>
                  </a:lnTo>
                  <a:lnTo>
                    <a:pt x="23" y="194"/>
                  </a:lnTo>
                  <a:lnTo>
                    <a:pt x="20" y="188"/>
                  </a:lnTo>
                  <a:lnTo>
                    <a:pt x="17" y="181"/>
                  </a:lnTo>
                  <a:lnTo>
                    <a:pt x="14" y="175"/>
                  </a:lnTo>
                  <a:lnTo>
                    <a:pt x="9" y="161"/>
                  </a:lnTo>
                  <a:lnTo>
                    <a:pt x="5" y="148"/>
                  </a:lnTo>
                  <a:lnTo>
                    <a:pt x="3" y="135"/>
                  </a:lnTo>
                  <a:lnTo>
                    <a:pt x="1" y="121"/>
                  </a:lnTo>
                  <a:lnTo>
                    <a:pt x="0" y="108"/>
                  </a:lnTo>
                  <a:lnTo>
                    <a:pt x="0" y="95"/>
                  </a:lnTo>
                  <a:lnTo>
                    <a:pt x="1" y="83"/>
                  </a:lnTo>
                  <a:lnTo>
                    <a:pt x="5" y="72"/>
                  </a:lnTo>
                  <a:lnTo>
                    <a:pt x="8" y="60"/>
                  </a:lnTo>
                  <a:lnTo>
                    <a:pt x="11" y="49"/>
                  </a:lnTo>
                  <a:lnTo>
                    <a:pt x="17" y="40"/>
                  </a:lnTo>
                  <a:lnTo>
                    <a:pt x="23" y="30"/>
                  </a:lnTo>
                  <a:lnTo>
                    <a:pt x="29" y="23"/>
                  </a:lnTo>
                  <a:lnTo>
                    <a:pt x="37" y="17"/>
                  </a:lnTo>
                  <a:lnTo>
                    <a:pt x="46" y="10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1" name="Freeform 59"/>
            <p:cNvSpPr>
              <a:spLocks/>
            </p:cNvSpPr>
            <p:nvPr/>
          </p:nvSpPr>
          <p:spPr bwMode="auto">
            <a:xfrm>
              <a:off x="4733" y="3095"/>
              <a:ext cx="219" cy="271"/>
            </a:xfrm>
            <a:custGeom>
              <a:avLst/>
              <a:gdLst>
                <a:gd name="T0" fmla="*/ 60 w 219"/>
                <a:gd name="T1" fmla="*/ 4 h 271"/>
                <a:gd name="T2" fmla="*/ 71 w 219"/>
                <a:gd name="T3" fmla="*/ 1 h 271"/>
                <a:gd name="T4" fmla="*/ 82 w 219"/>
                <a:gd name="T5" fmla="*/ 0 h 271"/>
                <a:gd name="T6" fmla="*/ 91 w 219"/>
                <a:gd name="T7" fmla="*/ 0 h 271"/>
                <a:gd name="T8" fmla="*/ 102 w 219"/>
                <a:gd name="T9" fmla="*/ 1 h 271"/>
                <a:gd name="T10" fmla="*/ 112 w 219"/>
                <a:gd name="T11" fmla="*/ 4 h 271"/>
                <a:gd name="T12" fmla="*/ 123 w 219"/>
                <a:gd name="T13" fmla="*/ 7 h 271"/>
                <a:gd name="T14" fmla="*/ 134 w 219"/>
                <a:gd name="T15" fmla="*/ 12 h 271"/>
                <a:gd name="T16" fmla="*/ 143 w 219"/>
                <a:gd name="T17" fmla="*/ 18 h 271"/>
                <a:gd name="T18" fmla="*/ 154 w 219"/>
                <a:gd name="T19" fmla="*/ 26 h 271"/>
                <a:gd name="T20" fmla="*/ 163 w 219"/>
                <a:gd name="T21" fmla="*/ 34 h 271"/>
                <a:gd name="T22" fmla="*/ 172 w 219"/>
                <a:gd name="T23" fmla="*/ 43 h 271"/>
                <a:gd name="T24" fmla="*/ 180 w 219"/>
                <a:gd name="T25" fmla="*/ 54 h 271"/>
                <a:gd name="T26" fmla="*/ 188 w 219"/>
                <a:gd name="T27" fmla="*/ 64 h 271"/>
                <a:gd name="T28" fmla="*/ 196 w 219"/>
                <a:gd name="T29" fmla="*/ 77 h 271"/>
                <a:gd name="T30" fmla="*/ 202 w 219"/>
                <a:gd name="T31" fmla="*/ 89 h 271"/>
                <a:gd name="T32" fmla="*/ 209 w 219"/>
                <a:gd name="T33" fmla="*/ 109 h 271"/>
                <a:gd name="T34" fmla="*/ 217 w 219"/>
                <a:gd name="T35" fmla="*/ 135 h 271"/>
                <a:gd name="T36" fmla="*/ 219 w 219"/>
                <a:gd name="T37" fmla="*/ 161 h 271"/>
                <a:gd name="T38" fmla="*/ 217 w 219"/>
                <a:gd name="T39" fmla="*/ 188 h 271"/>
                <a:gd name="T40" fmla="*/ 212 w 219"/>
                <a:gd name="T41" fmla="*/ 211 h 271"/>
                <a:gd name="T42" fmla="*/ 203 w 219"/>
                <a:gd name="T43" fmla="*/ 231 h 271"/>
                <a:gd name="T44" fmla="*/ 189 w 219"/>
                <a:gd name="T45" fmla="*/ 248 h 271"/>
                <a:gd name="T46" fmla="*/ 172 w 219"/>
                <a:gd name="T47" fmla="*/ 260 h 271"/>
                <a:gd name="T48" fmla="*/ 159 w 219"/>
                <a:gd name="T49" fmla="*/ 266 h 271"/>
                <a:gd name="T50" fmla="*/ 148 w 219"/>
                <a:gd name="T51" fmla="*/ 269 h 271"/>
                <a:gd name="T52" fmla="*/ 139 w 219"/>
                <a:gd name="T53" fmla="*/ 271 h 271"/>
                <a:gd name="T54" fmla="*/ 128 w 219"/>
                <a:gd name="T55" fmla="*/ 271 h 271"/>
                <a:gd name="T56" fmla="*/ 117 w 219"/>
                <a:gd name="T57" fmla="*/ 269 h 271"/>
                <a:gd name="T58" fmla="*/ 106 w 219"/>
                <a:gd name="T59" fmla="*/ 266 h 271"/>
                <a:gd name="T60" fmla="*/ 95 w 219"/>
                <a:gd name="T61" fmla="*/ 263 h 271"/>
                <a:gd name="T62" fmla="*/ 85 w 219"/>
                <a:gd name="T63" fmla="*/ 258 h 271"/>
                <a:gd name="T64" fmla="*/ 75 w 219"/>
                <a:gd name="T65" fmla="*/ 252 h 271"/>
                <a:gd name="T66" fmla="*/ 65 w 219"/>
                <a:gd name="T67" fmla="*/ 245 h 271"/>
                <a:gd name="T68" fmla="*/ 55 w 219"/>
                <a:gd name="T69" fmla="*/ 237 h 271"/>
                <a:gd name="T70" fmla="*/ 48 w 219"/>
                <a:gd name="T71" fmla="*/ 228 h 271"/>
                <a:gd name="T72" fmla="*/ 38 w 219"/>
                <a:gd name="T73" fmla="*/ 217 h 271"/>
                <a:gd name="T74" fmla="*/ 31 w 219"/>
                <a:gd name="T75" fmla="*/ 206 h 271"/>
                <a:gd name="T76" fmla="*/ 23 w 219"/>
                <a:gd name="T77" fmla="*/ 194 h 271"/>
                <a:gd name="T78" fmla="*/ 17 w 219"/>
                <a:gd name="T79" fmla="*/ 181 h 271"/>
                <a:gd name="T80" fmla="*/ 9 w 219"/>
                <a:gd name="T81" fmla="*/ 161 h 271"/>
                <a:gd name="T82" fmla="*/ 3 w 219"/>
                <a:gd name="T83" fmla="*/ 135 h 271"/>
                <a:gd name="T84" fmla="*/ 0 w 219"/>
                <a:gd name="T85" fmla="*/ 108 h 271"/>
                <a:gd name="T86" fmla="*/ 1 w 219"/>
                <a:gd name="T87" fmla="*/ 83 h 271"/>
                <a:gd name="T88" fmla="*/ 8 w 219"/>
                <a:gd name="T89" fmla="*/ 60 h 271"/>
                <a:gd name="T90" fmla="*/ 17 w 219"/>
                <a:gd name="T91" fmla="*/ 40 h 271"/>
                <a:gd name="T92" fmla="*/ 29 w 219"/>
                <a:gd name="T93" fmla="*/ 23 h 271"/>
                <a:gd name="T94" fmla="*/ 46 w 219"/>
                <a:gd name="T95" fmla="*/ 1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9" h="271">
                  <a:moveTo>
                    <a:pt x="55" y="6"/>
                  </a:moveTo>
                  <a:lnTo>
                    <a:pt x="60" y="4"/>
                  </a:lnTo>
                  <a:lnTo>
                    <a:pt x="66" y="3"/>
                  </a:lnTo>
                  <a:lnTo>
                    <a:pt x="71" y="1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1"/>
                  </a:lnTo>
                  <a:lnTo>
                    <a:pt x="108" y="3"/>
                  </a:lnTo>
                  <a:lnTo>
                    <a:pt x="112" y="4"/>
                  </a:lnTo>
                  <a:lnTo>
                    <a:pt x="119" y="6"/>
                  </a:lnTo>
                  <a:lnTo>
                    <a:pt x="123" y="7"/>
                  </a:lnTo>
                  <a:lnTo>
                    <a:pt x="128" y="10"/>
                  </a:lnTo>
                  <a:lnTo>
                    <a:pt x="134" y="12"/>
                  </a:lnTo>
                  <a:lnTo>
                    <a:pt x="139" y="15"/>
                  </a:lnTo>
                  <a:lnTo>
                    <a:pt x="143" y="18"/>
                  </a:lnTo>
                  <a:lnTo>
                    <a:pt x="149" y="23"/>
                  </a:lnTo>
                  <a:lnTo>
                    <a:pt x="154" y="26"/>
                  </a:lnTo>
                  <a:lnTo>
                    <a:pt x="159" y="30"/>
                  </a:lnTo>
                  <a:lnTo>
                    <a:pt x="163" y="34"/>
                  </a:lnTo>
                  <a:lnTo>
                    <a:pt x="168" y="38"/>
                  </a:lnTo>
                  <a:lnTo>
                    <a:pt x="172" y="43"/>
                  </a:lnTo>
                  <a:lnTo>
                    <a:pt x="177" y="49"/>
                  </a:lnTo>
                  <a:lnTo>
                    <a:pt x="180" y="54"/>
                  </a:lnTo>
                  <a:lnTo>
                    <a:pt x="185" y="58"/>
                  </a:lnTo>
                  <a:lnTo>
                    <a:pt x="188" y="64"/>
                  </a:lnTo>
                  <a:lnTo>
                    <a:pt x="192" y="71"/>
                  </a:lnTo>
                  <a:lnTo>
                    <a:pt x="196" y="77"/>
                  </a:lnTo>
                  <a:lnTo>
                    <a:pt x="199" y="83"/>
                  </a:lnTo>
                  <a:lnTo>
                    <a:pt x="202" y="89"/>
                  </a:lnTo>
                  <a:lnTo>
                    <a:pt x="205" y="95"/>
                  </a:lnTo>
                  <a:lnTo>
                    <a:pt x="209" y="109"/>
                  </a:lnTo>
                  <a:lnTo>
                    <a:pt x="214" y="123"/>
                  </a:lnTo>
                  <a:lnTo>
                    <a:pt x="217" y="135"/>
                  </a:lnTo>
                  <a:lnTo>
                    <a:pt x="219" y="149"/>
                  </a:lnTo>
                  <a:lnTo>
                    <a:pt x="219" y="161"/>
                  </a:lnTo>
                  <a:lnTo>
                    <a:pt x="219" y="175"/>
                  </a:lnTo>
                  <a:lnTo>
                    <a:pt x="217" y="188"/>
                  </a:lnTo>
                  <a:lnTo>
                    <a:pt x="216" y="198"/>
                  </a:lnTo>
                  <a:lnTo>
                    <a:pt x="212" y="211"/>
                  </a:lnTo>
                  <a:lnTo>
                    <a:pt x="208" y="220"/>
                  </a:lnTo>
                  <a:lnTo>
                    <a:pt x="203" y="231"/>
                  </a:lnTo>
                  <a:lnTo>
                    <a:pt x="197" y="240"/>
                  </a:lnTo>
                  <a:lnTo>
                    <a:pt x="189" y="248"/>
                  </a:lnTo>
                  <a:lnTo>
                    <a:pt x="182" y="254"/>
                  </a:lnTo>
                  <a:lnTo>
                    <a:pt x="172" y="260"/>
                  </a:lnTo>
                  <a:lnTo>
                    <a:pt x="163" y="265"/>
                  </a:lnTo>
                  <a:lnTo>
                    <a:pt x="159" y="266"/>
                  </a:lnTo>
                  <a:lnTo>
                    <a:pt x="154" y="268"/>
                  </a:lnTo>
                  <a:lnTo>
                    <a:pt x="148" y="269"/>
                  </a:lnTo>
                  <a:lnTo>
                    <a:pt x="143" y="271"/>
                  </a:lnTo>
                  <a:lnTo>
                    <a:pt x="139" y="271"/>
                  </a:lnTo>
                  <a:lnTo>
                    <a:pt x="132" y="271"/>
                  </a:lnTo>
                  <a:lnTo>
                    <a:pt x="128" y="271"/>
                  </a:lnTo>
                  <a:lnTo>
                    <a:pt x="122" y="271"/>
                  </a:lnTo>
                  <a:lnTo>
                    <a:pt x="117" y="269"/>
                  </a:lnTo>
                  <a:lnTo>
                    <a:pt x="111" y="268"/>
                  </a:lnTo>
                  <a:lnTo>
                    <a:pt x="106" y="266"/>
                  </a:lnTo>
                  <a:lnTo>
                    <a:pt x="102" y="265"/>
                  </a:lnTo>
                  <a:lnTo>
                    <a:pt x="95" y="263"/>
                  </a:lnTo>
                  <a:lnTo>
                    <a:pt x="91" y="260"/>
                  </a:lnTo>
                  <a:lnTo>
                    <a:pt x="85" y="258"/>
                  </a:lnTo>
                  <a:lnTo>
                    <a:pt x="80" y="255"/>
                  </a:lnTo>
                  <a:lnTo>
                    <a:pt x="75" y="252"/>
                  </a:lnTo>
                  <a:lnTo>
                    <a:pt x="71" y="248"/>
                  </a:lnTo>
                  <a:lnTo>
                    <a:pt x="65" y="245"/>
                  </a:lnTo>
                  <a:lnTo>
                    <a:pt x="60" y="240"/>
                  </a:lnTo>
                  <a:lnTo>
                    <a:pt x="55" y="237"/>
                  </a:lnTo>
                  <a:lnTo>
                    <a:pt x="51" y="232"/>
                  </a:lnTo>
                  <a:lnTo>
                    <a:pt x="48" y="228"/>
                  </a:lnTo>
                  <a:lnTo>
                    <a:pt x="43" y="222"/>
                  </a:lnTo>
                  <a:lnTo>
                    <a:pt x="38" y="217"/>
                  </a:lnTo>
                  <a:lnTo>
                    <a:pt x="35" y="212"/>
                  </a:lnTo>
                  <a:lnTo>
                    <a:pt x="31" y="206"/>
                  </a:lnTo>
                  <a:lnTo>
                    <a:pt x="28" y="200"/>
                  </a:lnTo>
                  <a:lnTo>
                    <a:pt x="23" y="194"/>
                  </a:lnTo>
                  <a:lnTo>
                    <a:pt x="20" y="188"/>
                  </a:lnTo>
                  <a:lnTo>
                    <a:pt x="17" y="181"/>
                  </a:lnTo>
                  <a:lnTo>
                    <a:pt x="14" y="175"/>
                  </a:lnTo>
                  <a:lnTo>
                    <a:pt x="9" y="161"/>
                  </a:lnTo>
                  <a:lnTo>
                    <a:pt x="5" y="148"/>
                  </a:lnTo>
                  <a:lnTo>
                    <a:pt x="3" y="135"/>
                  </a:lnTo>
                  <a:lnTo>
                    <a:pt x="1" y="121"/>
                  </a:lnTo>
                  <a:lnTo>
                    <a:pt x="0" y="108"/>
                  </a:lnTo>
                  <a:lnTo>
                    <a:pt x="0" y="95"/>
                  </a:lnTo>
                  <a:lnTo>
                    <a:pt x="1" y="83"/>
                  </a:lnTo>
                  <a:lnTo>
                    <a:pt x="5" y="72"/>
                  </a:lnTo>
                  <a:lnTo>
                    <a:pt x="8" y="60"/>
                  </a:lnTo>
                  <a:lnTo>
                    <a:pt x="11" y="49"/>
                  </a:lnTo>
                  <a:lnTo>
                    <a:pt x="17" y="40"/>
                  </a:lnTo>
                  <a:lnTo>
                    <a:pt x="23" y="30"/>
                  </a:lnTo>
                  <a:lnTo>
                    <a:pt x="29" y="23"/>
                  </a:lnTo>
                  <a:lnTo>
                    <a:pt x="37" y="17"/>
                  </a:lnTo>
                  <a:lnTo>
                    <a:pt x="46" y="10"/>
                  </a:lnTo>
                  <a:lnTo>
                    <a:pt x="55" y="6"/>
                  </a:lnTo>
                </a:path>
              </a:pathLst>
            </a:custGeom>
            <a:noFill/>
            <a:ln w="0">
              <a:solidFill>
                <a:srgbClr val="66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2" name="Freeform 60"/>
            <p:cNvSpPr>
              <a:spLocks/>
            </p:cNvSpPr>
            <p:nvPr/>
          </p:nvSpPr>
          <p:spPr bwMode="auto">
            <a:xfrm>
              <a:off x="4770" y="3139"/>
              <a:ext cx="146" cy="181"/>
            </a:xfrm>
            <a:custGeom>
              <a:avLst/>
              <a:gdLst>
                <a:gd name="T0" fmla="*/ 45 w 146"/>
                <a:gd name="T1" fmla="*/ 2 h 181"/>
                <a:gd name="T2" fmla="*/ 58 w 146"/>
                <a:gd name="T3" fmla="*/ 0 h 181"/>
                <a:gd name="T4" fmla="*/ 72 w 146"/>
                <a:gd name="T5" fmla="*/ 2 h 181"/>
                <a:gd name="T6" fmla="*/ 86 w 146"/>
                <a:gd name="T7" fmla="*/ 8 h 181"/>
                <a:gd name="T8" fmla="*/ 100 w 146"/>
                <a:gd name="T9" fmla="*/ 16 h 181"/>
                <a:gd name="T10" fmla="*/ 112 w 146"/>
                <a:gd name="T11" fmla="*/ 27 h 181"/>
                <a:gd name="T12" fmla="*/ 123 w 146"/>
                <a:gd name="T13" fmla="*/ 40 h 181"/>
                <a:gd name="T14" fmla="*/ 132 w 146"/>
                <a:gd name="T15" fmla="*/ 56 h 181"/>
                <a:gd name="T16" fmla="*/ 140 w 146"/>
                <a:gd name="T17" fmla="*/ 73 h 181"/>
                <a:gd name="T18" fmla="*/ 145 w 146"/>
                <a:gd name="T19" fmla="*/ 91 h 181"/>
                <a:gd name="T20" fmla="*/ 146 w 146"/>
                <a:gd name="T21" fmla="*/ 108 h 181"/>
                <a:gd name="T22" fmla="*/ 145 w 146"/>
                <a:gd name="T23" fmla="*/ 125 h 181"/>
                <a:gd name="T24" fmla="*/ 142 w 146"/>
                <a:gd name="T25" fmla="*/ 141 h 181"/>
                <a:gd name="T26" fmla="*/ 135 w 146"/>
                <a:gd name="T27" fmla="*/ 154 h 181"/>
                <a:gd name="T28" fmla="*/ 126 w 146"/>
                <a:gd name="T29" fmla="*/ 165 h 181"/>
                <a:gd name="T30" fmla="*/ 115 w 146"/>
                <a:gd name="T31" fmla="*/ 174 h 181"/>
                <a:gd name="T32" fmla="*/ 103 w 146"/>
                <a:gd name="T33" fmla="*/ 179 h 181"/>
                <a:gd name="T34" fmla="*/ 89 w 146"/>
                <a:gd name="T35" fmla="*/ 181 h 181"/>
                <a:gd name="T36" fmla="*/ 74 w 146"/>
                <a:gd name="T37" fmla="*/ 179 h 181"/>
                <a:gd name="T38" fmla="*/ 60 w 146"/>
                <a:gd name="T39" fmla="*/ 174 h 181"/>
                <a:gd name="T40" fmla="*/ 48 w 146"/>
                <a:gd name="T41" fmla="*/ 167 h 181"/>
                <a:gd name="T42" fmla="*/ 34 w 146"/>
                <a:gd name="T43" fmla="*/ 156 h 181"/>
                <a:gd name="T44" fmla="*/ 23 w 146"/>
                <a:gd name="T45" fmla="*/ 142 h 181"/>
                <a:gd name="T46" fmla="*/ 14 w 146"/>
                <a:gd name="T47" fmla="*/ 125 h 181"/>
                <a:gd name="T48" fmla="*/ 6 w 146"/>
                <a:gd name="T49" fmla="*/ 108 h 181"/>
                <a:gd name="T50" fmla="*/ 1 w 146"/>
                <a:gd name="T51" fmla="*/ 90 h 181"/>
                <a:gd name="T52" fmla="*/ 0 w 146"/>
                <a:gd name="T53" fmla="*/ 73 h 181"/>
                <a:gd name="T54" fmla="*/ 1 w 146"/>
                <a:gd name="T55" fmla="*/ 56 h 181"/>
                <a:gd name="T56" fmla="*/ 5 w 146"/>
                <a:gd name="T57" fmla="*/ 40 h 181"/>
                <a:gd name="T58" fmla="*/ 11 w 146"/>
                <a:gd name="T59" fmla="*/ 28 h 181"/>
                <a:gd name="T60" fmla="*/ 20 w 146"/>
                <a:gd name="T61" fmla="*/ 16 h 181"/>
                <a:gd name="T62" fmla="*/ 31 w 146"/>
                <a:gd name="T63" fmla="*/ 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81">
                  <a:moveTo>
                    <a:pt x="37" y="5"/>
                  </a:moveTo>
                  <a:lnTo>
                    <a:pt x="45" y="2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2" y="2"/>
                  </a:lnTo>
                  <a:lnTo>
                    <a:pt x="78" y="5"/>
                  </a:lnTo>
                  <a:lnTo>
                    <a:pt x="86" y="8"/>
                  </a:lnTo>
                  <a:lnTo>
                    <a:pt x="92" y="11"/>
                  </a:lnTo>
                  <a:lnTo>
                    <a:pt x="100" y="16"/>
                  </a:lnTo>
                  <a:lnTo>
                    <a:pt x="106" y="20"/>
                  </a:lnTo>
                  <a:lnTo>
                    <a:pt x="112" y="27"/>
                  </a:lnTo>
                  <a:lnTo>
                    <a:pt x="117" y="33"/>
                  </a:lnTo>
                  <a:lnTo>
                    <a:pt x="123" y="40"/>
                  </a:lnTo>
                  <a:lnTo>
                    <a:pt x="128" y="48"/>
                  </a:lnTo>
                  <a:lnTo>
                    <a:pt x="132" y="56"/>
                  </a:lnTo>
                  <a:lnTo>
                    <a:pt x="137" y="65"/>
                  </a:lnTo>
                  <a:lnTo>
                    <a:pt x="140" y="73"/>
                  </a:lnTo>
                  <a:lnTo>
                    <a:pt x="143" y="82"/>
                  </a:lnTo>
                  <a:lnTo>
                    <a:pt x="145" y="91"/>
                  </a:lnTo>
                  <a:lnTo>
                    <a:pt x="146" y="100"/>
                  </a:lnTo>
                  <a:lnTo>
                    <a:pt x="146" y="108"/>
                  </a:lnTo>
                  <a:lnTo>
                    <a:pt x="146" y="117"/>
                  </a:lnTo>
                  <a:lnTo>
                    <a:pt x="145" y="125"/>
                  </a:lnTo>
                  <a:lnTo>
                    <a:pt x="143" y="133"/>
                  </a:lnTo>
                  <a:lnTo>
                    <a:pt x="142" y="141"/>
                  </a:lnTo>
                  <a:lnTo>
                    <a:pt x="138" y="148"/>
                  </a:lnTo>
                  <a:lnTo>
                    <a:pt x="135" y="154"/>
                  </a:lnTo>
                  <a:lnTo>
                    <a:pt x="131" y="161"/>
                  </a:lnTo>
                  <a:lnTo>
                    <a:pt x="126" y="165"/>
                  </a:lnTo>
                  <a:lnTo>
                    <a:pt x="122" y="170"/>
                  </a:lnTo>
                  <a:lnTo>
                    <a:pt x="115" y="174"/>
                  </a:lnTo>
                  <a:lnTo>
                    <a:pt x="109" y="178"/>
                  </a:lnTo>
                  <a:lnTo>
                    <a:pt x="103" y="179"/>
                  </a:lnTo>
                  <a:lnTo>
                    <a:pt x="95" y="181"/>
                  </a:lnTo>
                  <a:lnTo>
                    <a:pt x="89" y="181"/>
                  </a:lnTo>
                  <a:lnTo>
                    <a:pt x="82" y="181"/>
                  </a:lnTo>
                  <a:lnTo>
                    <a:pt x="74" y="179"/>
                  </a:lnTo>
                  <a:lnTo>
                    <a:pt x="68" y="178"/>
                  </a:lnTo>
                  <a:lnTo>
                    <a:pt x="60" y="174"/>
                  </a:lnTo>
                  <a:lnTo>
                    <a:pt x="54" y="170"/>
                  </a:lnTo>
                  <a:lnTo>
                    <a:pt x="48" y="167"/>
                  </a:lnTo>
                  <a:lnTo>
                    <a:pt x="40" y="161"/>
                  </a:lnTo>
                  <a:lnTo>
                    <a:pt x="34" y="156"/>
                  </a:lnTo>
                  <a:lnTo>
                    <a:pt x="29" y="148"/>
                  </a:lnTo>
                  <a:lnTo>
                    <a:pt x="23" y="142"/>
                  </a:lnTo>
                  <a:lnTo>
                    <a:pt x="18" y="134"/>
                  </a:lnTo>
                  <a:lnTo>
                    <a:pt x="14" y="125"/>
                  </a:lnTo>
                  <a:lnTo>
                    <a:pt x="9" y="117"/>
                  </a:lnTo>
                  <a:lnTo>
                    <a:pt x="6" y="108"/>
                  </a:lnTo>
                  <a:lnTo>
                    <a:pt x="3" y="99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1" y="56"/>
                  </a:lnTo>
                  <a:lnTo>
                    <a:pt x="3" y="48"/>
                  </a:lnTo>
                  <a:lnTo>
                    <a:pt x="5" y="40"/>
                  </a:lnTo>
                  <a:lnTo>
                    <a:pt x="8" y="34"/>
                  </a:lnTo>
                  <a:lnTo>
                    <a:pt x="11" y="28"/>
                  </a:lnTo>
                  <a:lnTo>
                    <a:pt x="15" y="22"/>
                  </a:lnTo>
                  <a:lnTo>
                    <a:pt x="20" y="16"/>
                  </a:lnTo>
                  <a:lnTo>
                    <a:pt x="25" y="11"/>
                  </a:lnTo>
                  <a:lnTo>
                    <a:pt x="31" y="8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3" name="Freeform 61"/>
            <p:cNvSpPr>
              <a:spLocks/>
            </p:cNvSpPr>
            <p:nvPr/>
          </p:nvSpPr>
          <p:spPr bwMode="auto">
            <a:xfrm>
              <a:off x="4811" y="3187"/>
              <a:ext cx="68" cy="83"/>
            </a:xfrm>
            <a:custGeom>
              <a:avLst/>
              <a:gdLst>
                <a:gd name="T0" fmla="*/ 17 w 68"/>
                <a:gd name="T1" fmla="*/ 2 h 83"/>
                <a:gd name="T2" fmla="*/ 21 w 68"/>
                <a:gd name="T3" fmla="*/ 2 h 83"/>
                <a:gd name="T4" fmla="*/ 24 w 68"/>
                <a:gd name="T5" fmla="*/ 0 h 83"/>
                <a:gd name="T6" fmla="*/ 28 w 68"/>
                <a:gd name="T7" fmla="*/ 0 h 83"/>
                <a:gd name="T8" fmla="*/ 31 w 68"/>
                <a:gd name="T9" fmla="*/ 0 h 83"/>
                <a:gd name="T10" fmla="*/ 34 w 68"/>
                <a:gd name="T11" fmla="*/ 2 h 83"/>
                <a:gd name="T12" fmla="*/ 37 w 68"/>
                <a:gd name="T13" fmla="*/ 2 h 83"/>
                <a:gd name="T14" fmla="*/ 41 w 68"/>
                <a:gd name="T15" fmla="*/ 3 h 83"/>
                <a:gd name="T16" fmla="*/ 44 w 68"/>
                <a:gd name="T17" fmla="*/ 5 h 83"/>
                <a:gd name="T18" fmla="*/ 47 w 68"/>
                <a:gd name="T19" fmla="*/ 6 h 83"/>
                <a:gd name="T20" fmla="*/ 50 w 68"/>
                <a:gd name="T21" fmla="*/ 9 h 83"/>
                <a:gd name="T22" fmla="*/ 53 w 68"/>
                <a:gd name="T23" fmla="*/ 12 h 83"/>
                <a:gd name="T24" fmla="*/ 54 w 68"/>
                <a:gd name="T25" fmla="*/ 16 h 83"/>
                <a:gd name="T26" fmla="*/ 57 w 68"/>
                <a:gd name="T27" fmla="*/ 19 h 83"/>
                <a:gd name="T28" fmla="*/ 61 w 68"/>
                <a:gd name="T29" fmla="*/ 22 h 83"/>
                <a:gd name="T30" fmla="*/ 62 w 68"/>
                <a:gd name="T31" fmla="*/ 26 h 83"/>
                <a:gd name="T32" fmla="*/ 64 w 68"/>
                <a:gd name="T33" fmla="*/ 29 h 83"/>
                <a:gd name="T34" fmla="*/ 67 w 68"/>
                <a:gd name="T35" fmla="*/ 37 h 83"/>
                <a:gd name="T36" fmla="*/ 68 w 68"/>
                <a:gd name="T37" fmla="*/ 46 h 83"/>
                <a:gd name="T38" fmla="*/ 68 w 68"/>
                <a:gd name="T39" fmla="*/ 54 h 83"/>
                <a:gd name="T40" fmla="*/ 67 w 68"/>
                <a:gd name="T41" fmla="*/ 62 h 83"/>
                <a:gd name="T42" fmla="*/ 65 w 68"/>
                <a:gd name="T43" fmla="*/ 68 h 83"/>
                <a:gd name="T44" fmla="*/ 62 w 68"/>
                <a:gd name="T45" fmla="*/ 74 h 83"/>
                <a:gd name="T46" fmla="*/ 56 w 68"/>
                <a:gd name="T47" fmla="*/ 79 h 83"/>
                <a:gd name="T48" fmla="*/ 51 w 68"/>
                <a:gd name="T49" fmla="*/ 82 h 83"/>
                <a:gd name="T50" fmla="*/ 48 w 68"/>
                <a:gd name="T51" fmla="*/ 82 h 83"/>
                <a:gd name="T52" fmla="*/ 45 w 68"/>
                <a:gd name="T53" fmla="*/ 83 h 83"/>
                <a:gd name="T54" fmla="*/ 42 w 68"/>
                <a:gd name="T55" fmla="*/ 83 h 83"/>
                <a:gd name="T56" fmla="*/ 39 w 68"/>
                <a:gd name="T57" fmla="*/ 83 h 83"/>
                <a:gd name="T58" fmla="*/ 36 w 68"/>
                <a:gd name="T59" fmla="*/ 82 h 83"/>
                <a:gd name="T60" fmla="*/ 33 w 68"/>
                <a:gd name="T61" fmla="*/ 82 h 83"/>
                <a:gd name="T62" fmla="*/ 28 w 68"/>
                <a:gd name="T63" fmla="*/ 80 h 83"/>
                <a:gd name="T64" fmla="*/ 25 w 68"/>
                <a:gd name="T65" fmla="*/ 79 h 83"/>
                <a:gd name="T66" fmla="*/ 22 w 68"/>
                <a:gd name="T67" fmla="*/ 76 h 83"/>
                <a:gd name="T68" fmla="*/ 21 w 68"/>
                <a:gd name="T69" fmla="*/ 74 h 83"/>
                <a:gd name="T70" fmla="*/ 17 w 68"/>
                <a:gd name="T71" fmla="*/ 71 h 83"/>
                <a:gd name="T72" fmla="*/ 14 w 68"/>
                <a:gd name="T73" fmla="*/ 68 h 83"/>
                <a:gd name="T74" fmla="*/ 11 w 68"/>
                <a:gd name="T75" fmla="*/ 65 h 83"/>
                <a:gd name="T76" fmla="*/ 10 w 68"/>
                <a:gd name="T77" fmla="*/ 62 h 83"/>
                <a:gd name="T78" fmla="*/ 7 w 68"/>
                <a:gd name="T79" fmla="*/ 57 h 83"/>
                <a:gd name="T80" fmla="*/ 5 w 68"/>
                <a:gd name="T81" fmla="*/ 54 h 83"/>
                <a:gd name="T82" fmla="*/ 2 w 68"/>
                <a:gd name="T83" fmla="*/ 46 h 83"/>
                <a:gd name="T84" fmla="*/ 2 w 68"/>
                <a:gd name="T85" fmla="*/ 37 h 83"/>
                <a:gd name="T86" fmla="*/ 0 w 68"/>
                <a:gd name="T87" fmla="*/ 29 h 83"/>
                <a:gd name="T88" fmla="*/ 2 w 68"/>
                <a:gd name="T89" fmla="*/ 22 h 83"/>
                <a:gd name="T90" fmla="*/ 5 w 68"/>
                <a:gd name="T91" fmla="*/ 16 h 83"/>
                <a:gd name="T92" fmla="*/ 8 w 68"/>
                <a:gd name="T93" fmla="*/ 9 h 83"/>
                <a:gd name="T94" fmla="*/ 13 w 68"/>
                <a:gd name="T95" fmla="*/ 5 h 83"/>
                <a:gd name="T96" fmla="*/ 17 w 68"/>
                <a:gd name="T97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" h="83">
                  <a:moveTo>
                    <a:pt x="17" y="2"/>
                  </a:moveTo>
                  <a:lnTo>
                    <a:pt x="21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7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7" y="6"/>
                  </a:lnTo>
                  <a:lnTo>
                    <a:pt x="50" y="9"/>
                  </a:lnTo>
                  <a:lnTo>
                    <a:pt x="53" y="12"/>
                  </a:lnTo>
                  <a:lnTo>
                    <a:pt x="54" y="16"/>
                  </a:lnTo>
                  <a:lnTo>
                    <a:pt x="57" y="19"/>
                  </a:lnTo>
                  <a:lnTo>
                    <a:pt x="61" y="22"/>
                  </a:lnTo>
                  <a:lnTo>
                    <a:pt x="62" y="26"/>
                  </a:lnTo>
                  <a:lnTo>
                    <a:pt x="64" y="29"/>
                  </a:lnTo>
                  <a:lnTo>
                    <a:pt x="67" y="37"/>
                  </a:lnTo>
                  <a:lnTo>
                    <a:pt x="68" y="46"/>
                  </a:lnTo>
                  <a:lnTo>
                    <a:pt x="68" y="54"/>
                  </a:lnTo>
                  <a:lnTo>
                    <a:pt x="67" y="62"/>
                  </a:lnTo>
                  <a:lnTo>
                    <a:pt x="65" y="68"/>
                  </a:lnTo>
                  <a:lnTo>
                    <a:pt x="62" y="74"/>
                  </a:lnTo>
                  <a:lnTo>
                    <a:pt x="56" y="79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5" y="83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6" y="82"/>
                  </a:lnTo>
                  <a:lnTo>
                    <a:pt x="33" y="82"/>
                  </a:lnTo>
                  <a:lnTo>
                    <a:pt x="28" y="80"/>
                  </a:lnTo>
                  <a:lnTo>
                    <a:pt x="25" y="79"/>
                  </a:lnTo>
                  <a:lnTo>
                    <a:pt x="22" y="76"/>
                  </a:lnTo>
                  <a:lnTo>
                    <a:pt x="21" y="74"/>
                  </a:lnTo>
                  <a:lnTo>
                    <a:pt x="17" y="71"/>
                  </a:lnTo>
                  <a:lnTo>
                    <a:pt x="14" y="68"/>
                  </a:lnTo>
                  <a:lnTo>
                    <a:pt x="11" y="65"/>
                  </a:lnTo>
                  <a:lnTo>
                    <a:pt x="10" y="62"/>
                  </a:lnTo>
                  <a:lnTo>
                    <a:pt x="7" y="57"/>
                  </a:lnTo>
                  <a:lnTo>
                    <a:pt x="5" y="54"/>
                  </a:lnTo>
                  <a:lnTo>
                    <a:pt x="2" y="46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4" name="Freeform 62"/>
            <p:cNvSpPr>
              <a:spLocks/>
            </p:cNvSpPr>
            <p:nvPr/>
          </p:nvSpPr>
          <p:spPr bwMode="auto">
            <a:xfrm>
              <a:off x="4811" y="3187"/>
              <a:ext cx="68" cy="83"/>
            </a:xfrm>
            <a:custGeom>
              <a:avLst/>
              <a:gdLst>
                <a:gd name="T0" fmla="*/ 17 w 68"/>
                <a:gd name="T1" fmla="*/ 2 h 83"/>
                <a:gd name="T2" fmla="*/ 21 w 68"/>
                <a:gd name="T3" fmla="*/ 2 h 83"/>
                <a:gd name="T4" fmla="*/ 24 w 68"/>
                <a:gd name="T5" fmla="*/ 0 h 83"/>
                <a:gd name="T6" fmla="*/ 28 w 68"/>
                <a:gd name="T7" fmla="*/ 0 h 83"/>
                <a:gd name="T8" fmla="*/ 31 w 68"/>
                <a:gd name="T9" fmla="*/ 0 h 83"/>
                <a:gd name="T10" fmla="*/ 34 w 68"/>
                <a:gd name="T11" fmla="*/ 2 h 83"/>
                <a:gd name="T12" fmla="*/ 37 w 68"/>
                <a:gd name="T13" fmla="*/ 2 h 83"/>
                <a:gd name="T14" fmla="*/ 41 w 68"/>
                <a:gd name="T15" fmla="*/ 3 h 83"/>
                <a:gd name="T16" fmla="*/ 44 w 68"/>
                <a:gd name="T17" fmla="*/ 5 h 83"/>
                <a:gd name="T18" fmla="*/ 47 w 68"/>
                <a:gd name="T19" fmla="*/ 6 h 83"/>
                <a:gd name="T20" fmla="*/ 50 w 68"/>
                <a:gd name="T21" fmla="*/ 9 h 83"/>
                <a:gd name="T22" fmla="*/ 53 w 68"/>
                <a:gd name="T23" fmla="*/ 12 h 83"/>
                <a:gd name="T24" fmla="*/ 54 w 68"/>
                <a:gd name="T25" fmla="*/ 16 h 83"/>
                <a:gd name="T26" fmla="*/ 57 w 68"/>
                <a:gd name="T27" fmla="*/ 19 h 83"/>
                <a:gd name="T28" fmla="*/ 61 w 68"/>
                <a:gd name="T29" fmla="*/ 22 h 83"/>
                <a:gd name="T30" fmla="*/ 62 w 68"/>
                <a:gd name="T31" fmla="*/ 26 h 83"/>
                <a:gd name="T32" fmla="*/ 64 w 68"/>
                <a:gd name="T33" fmla="*/ 29 h 83"/>
                <a:gd name="T34" fmla="*/ 67 w 68"/>
                <a:gd name="T35" fmla="*/ 37 h 83"/>
                <a:gd name="T36" fmla="*/ 68 w 68"/>
                <a:gd name="T37" fmla="*/ 46 h 83"/>
                <a:gd name="T38" fmla="*/ 68 w 68"/>
                <a:gd name="T39" fmla="*/ 54 h 83"/>
                <a:gd name="T40" fmla="*/ 67 w 68"/>
                <a:gd name="T41" fmla="*/ 62 h 83"/>
                <a:gd name="T42" fmla="*/ 65 w 68"/>
                <a:gd name="T43" fmla="*/ 68 h 83"/>
                <a:gd name="T44" fmla="*/ 62 w 68"/>
                <a:gd name="T45" fmla="*/ 74 h 83"/>
                <a:gd name="T46" fmla="*/ 56 w 68"/>
                <a:gd name="T47" fmla="*/ 79 h 83"/>
                <a:gd name="T48" fmla="*/ 51 w 68"/>
                <a:gd name="T49" fmla="*/ 82 h 83"/>
                <a:gd name="T50" fmla="*/ 48 w 68"/>
                <a:gd name="T51" fmla="*/ 82 h 83"/>
                <a:gd name="T52" fmla="*/ 45 w 68"/>
                <a:gd name="T53" fmla="*/ 83 h 83"/>
                <a:gd name="T54" fmla="*/ 42 w 68"/>
                <a:gd name="T55" fmla="*/ 83 h 83"/>
                <a:gd name="T56" fmla="*/ 39 w 68"/>
                <a:gd name="T57" fmla="*/ 83 h 83"/>
                <a:gd name="T58" fmla="*/ 36 w 68"/>
                <a:gd name="T59" fmla="*/ 82 h 83"/>
                <a:gd name="T60" fmla="*/ 33 w 68"/>
                <a:gd name="T61" fmla="*/ 82 h 83"/>
                <a:gd name="T62" fmla="*/ 28 w 68"/>
                <a:gd name="T63" fmla="*/ 80 h 83"/>
                <a:gd name="T64" fmla="*/ 25 w 68"/>
                <a:gd name="T65" fmla="*/ 79 h 83"/>
                <a:gd name="T66" fmla="*/ 22 w 68"/>
                <a:gd name="T67" fmla="*/ 76 h 83"/>
                <a:gd name="T68" fmla="*/ 21 w 68"/>
                <a:gd name="T69" fmla="*/ 74 h 83"/>
                <a:gd name="T70" fmla="*/ 17 w 68"/>
                <a:gd name="T71" fmla="*/ 71 h 83"/>
                <a:gd name="T72" fmla="*/ 14 w 68"/>
                <a:gd name="T73" fmla="*/ 68 h 83"/>
                <a:gd name="T74" fmla="*/ 11 w 68"/>
                <a:gd name="T75" fmla="*/ 65 h 83"/>
                <a:gd name="T76" fmla="*/ 10 w 68"/>
                <a:gd name="T77" fmla="*/ 62 h 83"/>
                <a:gd name="T78" fmla="*/ 7 w 68"/>
                <a:gd name="T79" fmla="*/ 57 h 83"/>
                <a:gd name="T80" fmla="*/ 5 w 68"/>
                <a:gd name="T81" fmla="*/ 54 h 83"/>
                <a:gd name="T82" fmla="*/ 2 w 68"/>
                <a:gd name="T83" fmla="*/ 46 h 83"/>
                <a:gd name="T84" fmla="*/ 2 w 68"/>
                <a:gd name="T85" fmla="*/ 37 h 83"/>
                <a:gd name="T86" fmla="*/ 0 w 68"/>
                <a:gd name="T87" fmla="*/ 29 h 83"/>
                <a:gd name="T88" fmla="*/ 2 w 68"/>
                <a:gd name="T89" fmla="*/ 22 h 83"/>
                <a:gd name="T90" fmla="*/ 5 w 68"/>
                <a:gd name="T91" fmla="*/ 16 h 83"/>
                <a:gd name="T92" fmla="*/ 8 w 68"/>
                <a:gd name="T93" fmla="*/ 9 h 83"/>
                <a:gd name="T94" fmla="*/ 13 w 68"/>
                <a:gd name="T95" fmla="*/ 5 h 83"/>
                <a:gd name="T96" fmla="*/ 17 w 68"/>
                <a:gd name="T97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" h="83">
                  <a:moveTo>
                    <a:pt x="17" y="2"/>
                  </a:moveTo>
                  <a:lnTo>
                    <a:pt x="21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7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7" y="6"/>
                  </a:lnTo>
                  <a:lnTo>
                    <a:pt x="50" y="9"/>
                  </a:lnTo>
                  <a:lnTo>
                    <a:pt x="53" y="12"/>
                  </a:lnTo>
                  <a:lnTo>
                    <a:pt x="54" y="16"/>
                  </a:lnTo>
                  <a:lnTo>
                    <a:pt x="57" y="19"/>
                  </a:lnTo>
                  <a:lnTo>
                    <a:pt x="61" y="22"/>
                  </a:lnTo>
                  <a:lnTo>
                    <a:pt x="62" y="26"/>
                  </a:lnTo>
                  <a:lnTo>
                    <a:pt x="64" y="29"/>
                  </a:lnTo>
                  <a:lnTo>
                    <a:pt x="67" y="37"/>
                  </a:lnTo>
                  <a:lnTo>
                    <a:pt x="68" y="46"/>
                  </a:lnTo>
                  <a:lnTo>
                    <a:pt x="68" y="54"/>
                  </a:lnTo>
                  <a:lnTo>
                    <a:pt x="67" y="62"/>
                  </a:lnTo>
                  <a:lnTo>
                    <a:pt x="65" y="68"/>
                  </a:lnTo>
                  <a:lnTo>
                    <a:pt x="62" y="74"/>
                  </a:lnTo>
                  <a:lnTo>
                    <a:pt x="56" y="79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5" y="83"/>
                  </a:lnTo>
                  <a:lnTo>
                    <a:pt x="42" y="83"/>
                  </a:lnTo>
                  <a:lnTo>
                    <a:pt x="39" y="83"/>
                  </a:lnTo>
                  <a:lnTo>
                    <a:pt x="36" y="82"/>
                  </a:lnTo>
                  <a:lnTo>
                    <a:pt x="33" y="82"/>
                  </a:lnTo>
                  <a:lnTo>
                    <a:pt x="28" y="80"/>
                  </a:lnTo>
                  <a:lnTo>
                    <a:pt x="25" y="79"/>
                  </a:lnTo>
                  <a:lnTo>
                    <a:pt x="22" y="76"/>
                  </a:lnTo>
                  <a:lnTo>
                    <a:pt x="21" y="74"/>
                  </a:lnTo>
                  <a:lnTo>
                    <a:pt x="17" y="71"/>
                  </a:lnTo>
                  <a:lnTo>
                    <a:pt x="14" y="68"/>
                  </a:lnTo>
                  <a:lnTo>
                    <a:pt x="11" y="65"/>
                  </a:lnTo>
                  <a:lnTo>
                    <a:pt x="10" y="62"/>
                  </a:lnTo>
                  <a:lnTo>
                    <a:pt x="7" y="57"/>
                  </a:lnTo>
                  <a:lnTo>
                    <a:pt x="5" y="54"/>
                  </a:lnTo>
                  <a:lnTo>
                    <a:pt x="2" y="46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7" y="2"/>
                  </a:lnTo>
                </a:path>
              </a:pathLst>
            </a:custGeom>
            <a:noFill/>
            <a:ln w="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5" name="Freeform 63"/>
            <p:cNvSpPr>
              <a:spLocks/>
            </p:cNvSpPr>
            <p:nvPr/>
          </p:nvSpPr>
          <p:spPr bwMode="auto">
            <a:xfrm>
              <a:off x="5427" y="3068"/>
              <a:ext cx="139" cy="48"/>
            </a:xfrm>
            <a:custGeom>
              <a:avLst/>
              <a:gdLst>
                <a:gd name="T0" fmla="*/ 0 w 139"/>
                <a:gd name="T1" fmla="*/ 48 h 48"/>
                <a:gd name="T2" fmla="*/ 139 w 139"/>
                <a:gd name="T3" fmla="*/ 16 h 48"/>
                <a:gd name="T4" fmla="*/ 99 w 139"/>
                <a:gd name="T5" fmla="*/ 0 h 48"/>
                <a:gd name="T6" fmla="*/ 97 w 139"/>
                <a:gd name="T7" fmla="*/ 0 h 48"/>
                <a:gd name="T8" fmla="*/ 96 w 139"/>
                <a:gd name="T9" fmla="*/ 0 h 48"/>
                <a:gd name="T10" fmla="*/ 93 w 139"/>
                <a:gd name="T11" fmla="*/ 0 h 48"/>
                <a:gd name="T12" fmla="*/ 91 w 139"/>
                <a:gd name="T13" fmla="*/ 0 h 48"/>
                <a:gd name="T14" fmla="*/ 88 w 139"/>
                <a:gd name="T15" fmla="*/ 2 h 48"/>
                <a:gd name="T16" fmla="*/ 87 w 139"/>
                <a:gd name="T17" fmla="*/ 4 h 48"/>
                <a:gd name="T18" fmla="*/ 85 w 139"/>
                <a:gd name="T19" fmla="*/ 4 h 48"/>
                <a:gd name="T20" fmla="*/ 84 w 139"/>
                <a:gd name="T21" fmla="*/ 5 h 48"/>
                <a:gd name="T22" fmla="*/ 0 w 139"/>
                <a:gd name="T2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48">
                  <a:moveTo>
                    <a:pt x="0" y="48"/>
                  </a:moveTo>
                  <a:lnTo>
                    <a:pt x="139" y="16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2"/>
                  </a:lnTo>
                  <a:lnTo>
                    <a:pt x="87" y="4"/>
                  </a:lnTo>
                  <a:lnTo>
                    <a:pt x="85" y="4"/>
                  </a:lnTo>
                  <a:lnTo>
                    <a:pt x="84" y="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6" name="Freeform 64"/>
            <p:cNvSpPr>
              <a:spLocks/>
            </p:cNvSpPr>
            <p:nvPr/>
          </p:nvSpPr>
          <p:spPr bwMode="auto">
            <a:xfrm>
              <a:off x="4855" y="3076"/>
              <a:ext cx="722" cy="177"/>
            </a:xfrm>
            <a:custGeom>
              <a:avLst/>
              <a:gdLst>
                <a:gd name="T0" fmla="*/ 722 w 722"/>
                <a:gd name="T1" fmla="*/ 13 h 177"/>
                <a:gd name="T2" fmla="*/ 3 w 722"/>
                <a:gd name="T3" fmla="*/ 177 h 177"/>
                <a:gd name="T4" fmla="*/ 0 w 722"/>
                <a:gd name="T5" fmla="*/ 163 h 177"/>
                <a:gd name="T6" fmla="*/ 719 w 722"/>
                <a:gd name="T7" fmla="*/ 0 h 177"/>
                <a:gd name="T8" fmla="*/ 722 w 722"/>
                <a:gd name="T9" fmla="*/ 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2" h="177">
                  <a:moveTo>
                    <a:pt x="722" y="13"/>
                  </a:moveTo>
                  <a:lnTo>
                    <a:pt x="3" y="177"/>
                  </a:lnTo>
                  <a:lnTo>
                    <a:pt x="0" y="163"/>
                  </a:lnTo>
                  <a:lnTo>
                    <a:pt x="719" y="0"/>
                  </a:lnTo>
                  <a:lnTo>
                    <a:pt x="722" y="13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7" name="Freeform 65"/>
            <p:cNvSpPr>
              <a:spLocks/>
            </p:cNvSpPr>
            <p:nvPr/>
          </p:nvSpPr>
          <p:spPr bwMode="auto">
            <a:xfrm>
              <a:off x="4856" y="3084"/>
              <a:ext cx="721" cy="169"/>
            </a:xfrm>
            <a:custGeom>
              <a:avLst/>
              <a:gdLst>
                <a:gd name="T0" fmla="*/ 721 w 721"/>
                <a:gd name="T1" fmla="*/ 5 h 169"/>
                <a:gd name="T2" fmla="*/ 2 w 721"/>
                <a:gd name="T3" fmla="*/ 169 h 169"/>
                <a:gd name="T4" fmla="*/ 0 w 721"/>
                <a:gd name="T5" fmla="*/ 163 h 169"/>
                <a:gd name="T6" fmla="*/ 719 w 721"/>
                <a:gd name="T7" fmla="*/ 0 h 169"/>
                <a:gd name="T8" fmla="*/ 721 w 721"/>
                <a:gd name="T9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169">
                  <a:moveTo>
                    <a:pt x="721" y="5"/>
                  </a:moveTo>
                  <a:lnTo>
                    <a:pt x="2" y="169"/>
                  </a:lnTo>
                  <a:lnTo>
                    <a:pt x="0" y="163"/>
                  </a:lnTo>
                  <a:lnTo>
                    <a:pt x="719" y="0"/>
                  </a:lnTo>
                  <a:lnTo>
                    <a:pt x="72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8" name="Freeform 66"/>
            <p:cNvSpPr>
              <a:spLocks/>
            </p:cNvSpPr>
            <p:nvPr/>
          </p:nvSpPr>
          <p:spPr bwMode="auto">
            <a:xfrm>
              <a:off x="5574" y="3070"/>
              <a:ext cx="32" cy="19"/>
            </a:xfrm>
            <a:custGeom>
              <a:avLst/>
              <a:gdLst>
                <a:gd name="T0" fmla="*/ 0 w 32"/>
                <a:gd name="T1" fmla="*/ 6 h 19"/>
                <a:gd name="T2" fmla="*/ 18 w 32"/>
                <a:gd name="T3" fmla="*/ 2 h 19"/>
                <a:gd name="T4" fmla="*/ 21 w 32"/>
                <a:gd name="T5" fmla="*/ 2 h 19"/>
                <a:gd name="T6" fmla="*/ 23 w 32"/>
                <a:gd name="T7" fmla="*/ 2 h 19"/>
                <a:gd name="T8" fmla="*/ 26 w 32"/>
                <a:gd name="T9" fmla="*/ 0 h 19"/>
                <a:gd name="T10" fmla="*/ 27 w 32"/>
                <a:gd name="T11" fmla="*/ 2 h 19"/>
                <a:gd name="T12" fmla="*/ 29 w 32"/>
                <a:gd name="T13" fmla="*/ 2 h 19"/>
                <a:gd name="T14" fmla="*/ 30 w 32"/>
                <a:gd name="T15" fmla="*/ 2 h 19"/>
                <a:gd name="T16" fmla="*/ 30 w 32"/>
                <a:gd name="T17" fmla="*/ 3 h 19"/>
                <a:gd name="T18" fmla="*/ 32 w 32"/>
                <a:gd name="T19" fmla="*/ 3 h 19"/>
                <a:gd name="T20" fmla="*/ 32 w 32"/>
                <a:gd name="T21" fmla="*/ 6 h 19"/>
                <a:gd name="T22" fmla="*/ 32 w 32"/>
                <a:gd name="T23" fmla="*/ 8 h 19"/>
                <a:gd name="T24" fmla="*/ 32 w 32"/>
                <a:gd name="T25" fmla="*/ 8 h 19"/>
                <a:gd name="T26" fmla="*/ 30 w 32"/>
                <a:gd name="T27" fmla="*/ 9 h 19"/>
                <a:gd name="T28" fmla="*/ 29 w 32"/>
                <a:gd name="T29" fmla="*/ 11 h 19"/>
                <a:gd name="T30" fmla="*/ 27 w 32"/>
                <a:gd name="T31" fmla="*/ 11 h 19"/>
                <a:gd name="T32" fmla="*/ 26 w 32"/>
                <a:gd name="T33" fmla="*/ 12 h 19"/>
                <a:gd name="T34" fmla="*/ 23 w 32"/>
                <a:gd name="T35" fmla="*/ 12 h 19"/>
                <a:gd name="T36" fmla="*/ 20 w 32"/>
                <a:gd name="T37" fmla="*/ 14 h 19"/>
                <a:gd name="T38" fmla="*/ 1 w 32"/>
                <a:gd name="T39" fmla="*/ 19 h 19"/>
                <a:gd name="T40" fmla="*/ 0 w 32"/>
                <a:gd name="T4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9">
                  <a:moveTo>
                    <a:pt x="0" y="6"/>
                  </a:moveTo>
                  <a:lnTo>
                    <a:pt x="18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9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3" y="12"/>
                  </a:lnTo>
                  <a:lnTo>
                    <a:pt x="20" y="14"/>
                  </a:lnTo>
                  <a:lnTo>
                    <a:pt x="1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19" name="Freeform 67"/>
            <p:cNvSpPr>
              <a:spLocks/>
            </p:cNvSpPr>
            <p:nvPr/>
          </p:nvSpPr>
          <p:spPr bwMode="auto">
            <a:xfrm>
              <a:off x="5574" y="3075"/>
              <a:ext cx="32" cy="14"/>
            </a:xfrm>
            <a:custGeom>
              <a:avLst/>
              <a:gdLst>
                <a:gd name="T0" fmla="*/ 0 w 32"/>
                <a:gd name="T1" fmla="*/ 6 h 14"/>
                <a:gd name="T2" fmla="*/ 18 w 32"/>
                <a:gd name="T3" fmla="*/ 1 h 14"/>
                <a:gd name="T4" fmla="*/ 21 w 32"/>
                <a:gd name="T5" fmla="*/ 1 h 14"/>
                <a:gd name="T6" fmla="*/ 24 w 32"/>
                <a:gd name="T7" fmla="*/ 0 h 14"/>
                <a:gd name="T8" fmla="*/ 26 w 32"/>
                <a:gd name="T9" fmla="*/ 0 h 14"/>
                <a:gd name="T10" fmla="*/ 29 w 32"/>
                <a:gd name="T11" fmla="*/ 0 h 14"/>
                <a:gd name="T12" fmla="*/ 29 w 32"/>
                <a:gd name="T13" fmla="*/ 0 h 14"/>
                <a:gd name="T14" fmla="*/ 30 w 32"/>
                <a:gd name="T15" fmla="*/ 0 h 14"/>
                <a:gd name="T16" fmla="*/ 32 w 32"/>
                <a:gd name="T17" fmla="*/ 0 h 14"/>
                <a:gd name="T18" fmla="*/ 32 w 32"/>
                <a:gd name="T19" fmla="*/ 0 h 14"/>
                <a:gd name="T20" fmla="*/ 32 w 32"/>
                <a:gd name="T21" fmla="*/ 1 h 14"/>
                <a:gd name="T22" fmla="*/ 32 w 32"/>
                <a:gd name="T23" fmla="*/ 3 h 14"/>
                <a:gd name="T24" fmla="*/ 32 w 32"/>
                <a:gd name="T25" fmla="*/ 4 h 14"/>
                <a:gd name="T26" fmla="*/ 30 w 32"/>
                <a:gd name="T27" fmla="*/ 4 h 14"/>
                <a:gd name="T28" fmla="*/ 29 w 32"/>
                <a:gd name="T29" fmla="*/ 6 h 14"/>
                <a:gd name="T30" fmla="*/ 27 w 32"/>
                <a:gd name="T31" fmla="*/ 6 h 14"/>
                <a:gd name="T32" fmla="*/ 26 w 32"/>
                <a:gd name="T33" fmla="*/ 7 h 14"/>
                <a:gd name="T34" fmla="*/ 23 w 32"/>
                <a:gd name="T35" fmla="*/ 7 h 14"/>
                <a:gd name="T36" fmla="*/ 20 w 32"/>
                <a:gd name="T37" fmla="*/ 9 h 14"/>
                <a:gd name="T38" fmla="*/ 1 w 32"/>
                <a:gd name="T39" fmla="*/ 14 h 14"/>
                <a:gd name="T40" fmla="*/ 0 w 32"/>
                <a:gd name="T4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4">
                  <a:moveTo>
                    <a:pt x="0" y="6"/>
                  </a:moveTo>
                  <a:lnTo>
                    <a:pt x="18" y="1"/>
                  </a:lnTo>
                  <a:lnTo>
                    <a:pt x="21" y="1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20" y="9"/>
                  </a:lnTo>
                  <a:lnTo>
                    <a:pt x="1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0" name="Freeform 68"/>
            <p:cNvSpPr>
              <a:spLocks/>
            </p:cNvSpPr>
            <p:nvPr/>
          </p:nvSpPr>
          <p:spPr bwMode="auto">
            <a:xfrm>
              <a:off x="5427" y="3087"/>
              <a:ext cx="141" cy="35"/>
            </a:xfrm>
            <a:custGeom>
              <a:avLst/>
              <a:gdLst>
                <a:gd name="T0" fmla="*/ 0 w 141"/>
                <a:gd name="T1" fmla="*/ 32 h 35"/>
                <a:gd name="T2" fmla="*/ 141 w 141"/>
                <a:gd name="T3" fmla="*/ 0 h 35"/>
                <a:gd name="T4" fmla="*/ 111 w 141"/>
                <a:gd name="T5" fmla="*/ 32 h 35"/>
                <a:gd name="T6" fmla="*/ 110 w 141"/>
                <a:gd name="T7" fmla="*/ 34 h 35"/>
                <a:gd name="T8" fmla="*/ 107 w 141"/>
                <a:gd name="T9" fmla="*/ 34 h 35"/>
                <a:gd name="T10" fmla="*/ 105 w 141"/>
                <a:gd name="T11" fmla="*/ 35 h 35"/>
                <a:gd name="T12" fmla="*/ 104 w 141"/>
                <a:gd name="T13" fmla="*/ 35 h 35"/>
                <a:gd name="T14" fmla="*/ 100 w 141"/>
                <a:gd name="T15" fmla="*/ 35 h 35"/>
                <a:gd name="T16" fmla="*/ 99 w 141"/>
                <a:gd name="T17" fmla="*/ 35 h 35"/>
                <a:gd name="T18" fmla="*/ 96 w 141"/>
                <a:gd name="T19" fmla="*/ 35 h 35"/>
                <a:gd name="T20" fmla="*/ 94 w 141"/>
                <a:gd name="T21" fmla="*/ 35 h 35"/>
                <a:gd name="T22" fmla="*/ 0 w 141"/>
                <a:gd name="T2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35">
                  <a:moveTo>
                    <a:pt x="0" y="32"/>
                  </a:moveTo>
                  <a:lnTo>
                    <a:pt x="141" y="0"/>
                  </a:lnTo>
                  <a:lnTo>
                    <a:pt x="111" y="32"/>
                  </a:lnTo>
                  <a:lnTo>
                    <a:pt x="110" y="34"/>
                  </a:lnTo>
                  <a:lnTo>
                    <a:pt x="107" y="34"/>
                  </a:lnTo>
                  <a:lnTo>
                    <a:pt x="105" y="35"/>
                  </a:lnTo>
                  <a:lnTo>
                    <a:pt x="104" y="35"/>
                  </a:lnTo>
                  <a:lnTo>
                    <a:pt x="100" y="35"/>
                  </a:lnTo>
                  <a:lnTo>
                    <a:pt x="99" y="35"/>
                  </a:lnTo>
                  <a:lnTo>
                    <a:pt x="96" y="35"/>
                  </a:lnTo>
                  <a:lnTo>
                    <a:pt x="94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1" name="Freeform 69"/>
            <p:cNvSpPr>
              <a:spLocks/>
            </p:cNvSpPr>
            <p:nvPr/>
          </p:nvSpPr>
          <p:spPr bwMode="auto">
            <a:xfrm>
              <a:off x="5381" y="2965"/>
              <a:ext cx="136" cy="59"/>
            </a:xfrm>
            <a:custGeom>
              <a:avLst/>
              <a:gdLst>
                <a:gd name="T0" fmla="*/ 0 w 136"/>
                <a:gd name="T1" fmla="*/ 59 h 59"/>
                <a:gd name="T2" fmla="*/ 136 w 136"/>
                <a:gd name="T3" fmla="*/ 11 h 59"/>
                <a:gd name="T4" fmla="*/ 94 w 136"/>
                <a:gd name="T5" fmla="*/ 2 h 59"/>
                <a:gd name="T6" fmla="*/ 93 w 136"/>
                <a:gd name="T7" fmla="*/ 0 h 59"/>
                <a:gd name="T8" fmla="*/ 90 w 136"/>
                <a:gd name="T9" fmla="*/ 2 h 59"/>
                <a:gd name="T10" fmla="*/ 88 w 136"/>
                <a:gd name="T11" fmla="*/ 2 h 59"/>
                <a:gd name="T12" fmla="*/ 86 w 136"/>
                <a:gd name="T13" fmla="*/ 2 h 59"/>
                <a:gd name="T14" fmla="*/ 83 w 136"/>
                <a:gd name="T15" fmla="*/ 3 h 59"/>
                <a:gd name="T16" fmla="*/ 82 w 136"/>
                <a:gd name="T17" fmla="*/ 5 h 59"/>
                <a:gd name="T18" fmla="*/ 80 w 136"/>
                <a:gd name="T19" fmla="*/ 5 h 59"/>
                <a:gd name="T20" fmla="*/ 77 w 136"/>
                <a:gd name="T21" fmla="*/ 6 h 59"/>
                <a:gd name="T22" fmla="*/ 0 w 136"/>
                <a:gd name="T2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59">
                  <a:moveTo>
                    <a:pt x="0" y="59"/>
                  </a:moveTo>
                  <a:lnTo>
                    <a:pt x="136" y="11"/>
                  </a:lnTo>
                  <a:lnTo>
                    <a:pt x="94" y="2"/>
                  </a:lnTo>
                  <a:lnTo>
                    <a:pt x="93" y="0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3" y="3"/>
                  </a:lnTo>
                  <a:lnTo>
                    <a:pt x="82" y="5"/>
                  </a:lnTo>
                  <a:lnTo>
                    <a:pt x="80" y="5"/>
                  </a:lnTo>
                  <a:lnTo>
                    <a:pt x="77" y="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2" name="Freeform 70"/>
            <p:cNvSpPr>
              <a:spLocks/>
            </p:cNvSpPr>
            <p:nvPr/>
          </p:nvSpPr>
          <p:spPr bwMode="auto">
            <a:xfrm>
              <a:off x="4827" y="2967"/>
              <a:ext cx="700" cy="259"/>
            </a:xfrm>
            <a:custGeom>
              <a:avLst/>
              <a:gdLst>
                <a:gd name="T0" fmla="*/ 700 w 700"/>
                <a:gd name="T1" fmla="*/ 12 h 259"/>
                <a:gd name="T2" fmla="*/ 5 w 700"/>
                <a:gd name="T3" fmla="*/ 259 h 259"/>
                <a:gd name="T4" fmla="*/ 0 w 700"/>
                <a:gd name="T5" fmla="*/ 246 h 259"/>
                <a:gd name="T6" fmla="*/ 696 w 700"/>
                <a:gd name="T7" fmla="*/ 0 h 259"/>
                <a:gd name="T8" fmla="*/ 700 w 700"/>
                <a:gd name="T9" fmla="*/ 1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" h="259">
                  <a:moveTo>
                    <a:pt x="700" y="12"/>
                  </a:moveTo>
                  <a:lnTo>
                    <a:pt x="5" y="259"/>
                  </a:lnTo>
                  <a:lnTo>
                    <a:pt x="0" y="246"/>
                  </a:lnTo>
                  <a:lnTo>
                    <a:pt x="696" y="0"/>
                  </a:lnTo>
                  <a:lnTo>
                    <a:pt x="700" y="12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3" name="Freeform 71"/>
            <p:cNvSpPr>
              <a:spLocks/>
            </p:cNvSpPr>
            <p:nvPr/>
          </p:nvSpPr>
          <p:spPr bwMode="auto">
            <a:xfrm>
              <a:off x="4830" y="2975"/>
              <a:ext cx="696" cy="251"/>
            </a:xfrm>
            <a:custGeom>
              <a:avLst/>
              <a:gdLst>
                <a:gd name="T0" fmla="*/ 696 w 696"/>
                <a:gd name="T1" fmla="*/ 4 h 251"/>
                <a:gd name="T2" fmla="*/ 2 w 696"/>
                <a:gd name="T3" fmla="*/ 251 h 251"/>
                <a:gd name="T4" fmla="*/ 0 w 696"/>
                <a:gd name="T5" fmla="*/ 246 h 251"/>
                <a:gd name="T6" fmla="*/ 694 w 696"/>
                <a:gd name="T7" fmla="*/ 0 h 251"/>
                <a:gd name="T8" fmla="*/ 696 w 696"/>
                <a:gd name="T9" fmla="*/ 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6" h="251">
                  <a:moveTo>
                    <a:pt x="696" y="4"/>
                  </a:moveTo>
                  <a:lnTo>
                    <a:pt x="2" y="251"/>
                  </a:lnTo>
                  <a:lnTo>
                    <a:pt x="0" y="246"/>
                  </a:lnTo>
                  <a:lnTo>
                    <a:pt x="694" y="0"/>
                  </a:lnTo>
                  <a:lnTo>
                    <a:pt x="69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4" name="Freeform 72"/>
            <p:cNvSpPr>
              <a:spLocks/>
            </p:cNvSpPr>
            <p:nvPr/>
          </p:nvSpPr>
          <p:spPr bwMode="auto">
            <a:xfrm>
              <a:off x="5521" y="2959"/>
              <a:ext cx="34" cy="20"/>
            </a:xfrm>
            <a:custGeom>
              <a:avLst/>
              <a:gdLst>
                <a:gd name="T0" fmla="*/ 0 w 34"/>
                <a:gd name="T1" fmla="*/ 9 h 20"/>
                <a:gd name="T2" fmla="*/ 19 w 34"/>
                <a:gd name="T3" fmla="*/ 3 h 20"/>
                <a:gd name="T4" fmla="*/ 22 w 34"/>
                <a:gd name="T5" fmla="*/ 2 h 20"/>
                <a:gd name="T6" fmla="*/ 25 w 34"/>
                <a:gd name="T7" fmla="*/ 0 h 20"/>
                <a:gd name="T8" fmla="*/ 26 w 34"/>
                <a:gd name="T9" fmla="*/ 0 h 20"/>
                <a:gd name="T10" fmla="*/ 28 w 34"/>
                <a:gd name="T11" fmla="*/ 0 h 20"/>
                <a:gd name="T12" fmla="*/ 30 w 34"/>
                <a:gd name="T13" fmla="*/ 0 h 20"/>
                <a:gd name="T14" fmla="*/ 31 w 34"/>
                <a:gd name="T15" fmla="*/ 2 h 20"/>
                <a:gd name="T16" fmla="*/ 33 w 34"/>
                <a:gd name="T17" fmla="*/ 2 h 20"/>
                <a:gd name="T18" fmla="*/ 33 w 34"/>
                <a:gd name="T19" fmla="*/ 3 h 20"/>
                <a:gd name="T20" fmla="*/ 34 w 34"/>
                <a:gd name="T21" fmla="*/ 5 h 20"/>
                <a:gd name="T22" fmla="*/ 34 w 34"/>
                <a:gd name="T23" fmla="*/ 6 h 20"/>
                <a:gd name="T24" fmla="*/ 34 w 34"/>
                <a:gd name="T25" fmla="*/ 8 h 20"/>
                <a:gd name="T26" fmla="*/ 33 w 34"/>
                <a:gd name="T27" fmla="*/ 8 h 20"/>
                <a:gd name="T28" fmla="*/ 31 w 34"/>
                <a:gd name="T29" fmla="*/ 9 h 20"/>
                <a:gd name="T30" fmla="*/ 30 w 34"/>
                <a:gd name="T31" fmla="*/ 11 h 20"/>
                <a:gd name="T32" fmla="*/ 28 w 34"/>
                <a:gd name="T33" fmla="*/ 12 h 20"/>
                <a:gd name="T34" fmla="*/ 25 w 34"/>
                <a:gd name="T35" fmla="*/ 12 h 20"/>
                <a:gd name="T36" fmla="*/ 22 w 34"/>
                <a:gd name="T37" fmla="*/ 14 h 20"/>
                <a:gd name="T38" fmla="*/ 5 w 34"/>
                <a:gd name="T39" fmla="*/ 20 h 20"/>
                <a:gd name="T40" fmla="*/ 0 w 34"/>
                <a:gd name="T4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0">
                  <a:moveTo>
                    <a:pt x="0" y="9"/>
                  </a:moveTo>
                  <a:lnTo>
                    <a:pt x="19" y="3"/>
                  </a:lnTo>
                  <a:lnTo>
                    <a:pt x="22" y="2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1" y="9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2" y="14"/>
                  </a:lnTo>
                  <a:lnTo>
                    <a:pt x="5" y="2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5" name="Freeform 73"/>
            <p:cNvSpPr>
              <a:spLocks/>
            </p:cNvSpPr>
            <p:nvPr/>
          </p:nvSpPr>
          <p:spPr bwMode="auto">
            <a:xfrm>
              <a:off x="5524" y="2962"/>
              <a:ext cx="31" cy="17"/>
            </a:xfrm>
            <a:custGeom>
              <a:avLst/>
              <a:gdLst>
                <a:gd name="T0" fmla="*/ 0 w 31"/>
                <a:gd name="T1" fmla="*/ 11 h 17"/>
                <a:gd name="T2" fmla="*/ 17 w 31"/>
                <a:gd name="T3" fmla="*/ 3 h 17"/>
                <a:gd name="T4" fmla="*/ 20 w 31"/>
                <a:gd name="T5" fmla="*/ 3 h 17"/>
                <a:gd name="T6" fmla="*/ 23 w 31"/>
                <a:gd name="T7" fmla="*/ 2 h 17"/>
                <a:gd name="T8" fmla="*/ 25 w 31"/>
                <a:gd name="T9" fmla="*/ 0 h 17"/>
                <a:gd name="T10" fmla="*/ 27 w 31"/>
                <a:gd name="T11" fmla="*/ 0 h 17"/>
                <a:gd name="T12" fmla="*/ 28 w 31"/>
                <a:gd name="T13" fmla="*/ 0 h 17"/>
                <a:gd name="T14" fmla="*/ 30 w 31"/>
                <a:gd name="T15" fmla="*/ 0 h 17"/>
                <a:gd name="T16" fmla="*/ 30 w 31"/>
                <a:gd name="T17" fmla="*/ 0 h 17"/>
                <a:gd name="T18" fmla="*/ 30 w 31"/>
                <a:gd name="T19" fmla="*/ 2 h 17"/>
                <a:gd name="T20" fmla="*/ 31 w 31"/>
                <a:gd name="T21" fmla="*/ 2 h 17"/>
                <a:gd name="T22" fmla="*/ 31 w 31"/>
                <a:gd name="T23" fmla="*/ 3 h 17"/>
                <a:gd name="T24" fmla="*/ 31 w 31"/>
                <a:gd name="T25" fmla="*/ 5 h 17"/>
                <a:gd name="T26" fmla="*/ 30 w 31"/>
                <a:gd name="T27" fmla="*/ 6 h 17"/>
                <a:gd name="T28" fmla="*/ 28 w 31"/>
                <a:gd name="T29" fmla="*/ 6 h 17"/>
                <a:gd name="T30" fmla="*/ 27 w 31"/>
                <a:gd name="T31" fmla="*/ 8 h 17"/>
                <a:gd name="T32" fmla="*/ 25 w 31"/>
                <a:gd name="T33" fmla="*/ 9 h 17"/>
                <a:gd name="T34" fmla="*/ 22 w 31"/>
                <a:gd name="T35" fmla="*/ 9 h 17"/>
                <a:gd name="T36" fmla="*/ 19 w 31"/>
                <a:gd name="T37" fmla="*/ 11 h 17"/>
                <a:gd name="T38" fmla="*/ 2 w 31"/>
                <a:gd name="T39" fmla="*/ 17 h 17"/>
                <a:gd name="T40" fmla="*/ 0 w 31"/>
                <a:gd name="T4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17">
                  <a:moveTo>
                    <a:pt x="0" y="11"/>
                  </a:moveTo>
                  <a:lnTo>
                    <a:pt x="17" y="3"/>
                  </a:lnTo>
                  <a:lnTo>
                    <a:pt x="20" y="3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19" y="11"/>
                  </a:lnTo>
                  <a:lnTo>
                    <a:pt x="2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6" name="Freeform 74"/>
            <p:cNvSpPr>
              <a:spLocks/>
            </p:cNvSpPr>
            <p:nvPr/>
          </p:nvSpPr>
          <p:spPr bwMode="auto">
            <a:xfrm>
              <a:off x="5383" y="2981"/>
              <a:ext cx="135" cy="46"/>
            </a:xfrm>
            <a:custGeom>
              <a:avLst/>
              <a:gdLst>
                <a:gd name="T0" fmla="*/ 0 w 135"/>
                <a:gd name="T1" fmla="*/ 46 h 46"/>
                <a:gd name="T2" fmla="*/ 135 w 135"/>
                <a:gd name="T3" fmla="*/ 0 h 46"/>
                <a:gd name="T4" fmla="*/ 109 w 135"/>
                <a:gd name="T5" fmla="*/ 34 h 46"/>
                <a:gd name="T6" fmla="*/ 108 w 135"/>
                <a:gd name="T7" fmla="*/ 35 h 46"/>
                <a:gd name="T8" fmla="*/ 106 w 135"/>
                <a:gd name="T9" fmla="*/ 37 h 46"/>
                <a:gd name="T10" fmla="*/ 104 w 135"/>
                <a:gd name="T11" fmla="*/ 37 h 46"/>
                <a:gd name="T12" fmla="*/ 101 w 135"/>
                <a:gd name="T13" fmla="*/ 38 h 46"/>
                <a:gd name="T14" fmla="*/ 100 w 135"/>
                <a:gd name="T15" fmla="*/ 38 h 46"/>
                <a:gd name="T16" fmla="*/ 97 w 135"/>
                <a:gd name="T17" fmla="*/ 38 h 46"/>
                <a:gd name="T18" fmla="*/ 95 w 135"/>
                <a:gd name="T19" fmla="*/ 38 h 46"/>
                <a:gd name="T20" fmla="*/ 94 w 135"/>
                <a:gd name="T21" fmla="*/ 40 h 46"/>
                <a:gd name="T22" fmla="*/ 0 w 135"/>
                <a:gd name="T2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46">
                  <a:moveTo>
                    <a:pt x="0" y="46"/>
                  </a:moveTo>
                  <a:lnTo>
                    <a:pt x="135" y="0"/>
                  </a:lnTo>
                  <a:lnTo>
                    <a:pt x="109" y="34"/>
                  </a:lnTo>
                  <a:lnTo>
                    <a:pt x="108" y="35"/>
                  </a:lnTo>
                  <a:lnTo>
                    <a:pt x="106" y="37"/>
                  </a:lnTo>
                  <a:lnTo>
                    <a:pt x="104" y="37"/>
                  </a:lnTo>
                  <a:lnTo>
                    <a:pt x="101" y="38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4" y="4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7" name="Freeform 75"/>
            <p:cNvSpPr>
              <a:spLocks/>
            </p:cNvSpPr>
            <p:nvPr/>
          </p:nvSpPr>
          <p:spPr bwMode="auto">
            <a:xfrm>
              <a:off x="5383" y="3018"/>
              <a:ext cx="135" cy="57"/>
            </a:xfrm>
            <a:custGeom>
              <a:avLst/>
              <a:gdLst>
                <a:gd name="T0" fmla="*/ 0 w 135"/>
                <a:gd name="T1" fmla="*/ 57 h 57"/>
                <a:gd name="T2" fmla="*/ 135 w 135"/>
                <a:gd name="T3" fmla="*/ 12 h 57"/>
                <a:gd name="T4" fmla="*/ 95 w 135"/>
                <a:gd name="T5" fmla="*/ 1 h 57"/>
                <a:gd name="T6" fmla="*/ 92 w 135"/>
                <a:gd name="T7" fmla="*/ 0 h 57"/>
                <a:gd name="T8" fmla="*/ 91 w 135"/>
                <a:gd name="T9" fmla="*/ 0 h 57"/>
                <a:gd name="T10" fmla="*/ 89 w 135"/>
                <a:gd name="T11" fmla="*/ 1 h 57"/>
                <a:gd name="T12" fmla="*/ 86 w 135"/>
                <a:gd name="T13" fmla="*/ 1 h 57"/>
                <a:gd name="T14" fmla="*/ 84 w 135"/>
                <a:gd name="T15" fmla="*/ 3 h 57"/>
                <a:gd name="T16" fmla="*/ 83 w 135"/>
                <a:gd name="T17" fmla="*/ 3 h 57"/>
                <a:gd name="T18" fmla="*/ 80 w 135"/>
                <a:gd name="T19" fmla="*/ 4 h 57"/>
                <a:gd name="T20" fmla="*/ 78 w 135"/>
                <a:gd name="T21" fmla="*/ 6 h 57"/>
                <a:gd name="T22" fmla="*/ 0 w 135"/>
                <a:gd name="T2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57">
                  <a:moveTo>
                    <a:pt x="0" y="57"/>
                  </a:moveTo>
                  <a:lnTo>
                    <a:pt x="135" y="1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89" y="1"/>
                  </a:lnTo>
                  <a:lnTo>
                    <a:pt x="86" y="1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0" y="4"/>
                  </a:lnTo>
                  <a:lnTo>
                    <a:pt x="78" y="6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8" name="Freeform 76"/>
            <p:cNvSpPr>
              <a:spLocks/>
            </p:cNvSpPr>
            <p:nvPr/>
          </p:nvSpPr>
          <p:spPr bwMode="auto">
            <a:xfrm>
              <a:off x="4822" y="3021"/>
              <a:ext cx="707" cy="235"/>
            </a:xfrm>
            <a:custGeom>
              <a:avLst/>
              <a:gdLst>
                <a:gd name="T0" fmla="*/ 707 w 707"/>
                <a:gd name="T1" fmla="*/ 14 h 235"/>
                <a:gd name="T2" fmla="*/ 3 w 707"/>
                <a:gd name="T3" fmla="*/ 235 h 235"/>
                <a:gd name="T4" fmla="*/ 0 w 707"/>
                <a:gd name="T5" fmla="*/ 222 h 235"/>
                <a:gd name="T6" fmla="*/ 704 w 707"/>
                <a:gd name="T7" fmla="*/ 0 h 235"/>
                <a:gd name="T8" fmla="*/ 707 w 707"/>
                <a:gd name="T9" fmla="*/ 14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235">
                  <a:moveTo>
                    <a:pt x="707" y="14"/>
                  </a:moveTo>
                  <a:lnTo>
                    <a:pt x="3" y="235"/>
                  </a:lnTo>
                  <a:lnTo>
                    <a:pt x="0" y="222"/>
                  </a:lnTo>
                  <a:lnTo>
                    <a:pt x="704" y="0"/>
                  </a:lnTo>
                  <a:lnTo>
                    <a:pt x="707" y="14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29" name="Freeform 77"/>
            <p:cNvSpPr>
              <a:spLocks/>
            </p:cNvSpPr>
            <p:nvPr/>
          </p:nvSpPr>
          <p:spPr bwMode="auto">
            <a:xfrm>
              <a:off x="4824" y="3028"/>
              <a:ext cx="705" cy="228"/>
            </a:xfrm>
            <a:custGeom>
              <a:avLst/>
              <a:gdLst>
                <a:gd name="T0" fmla="*/ 705 w 705"/>
                <a:gd name="T1" fmla="*/ 7 h 228"/>
                <a:gd name="T2" fmla="*/ 1 w 705"/>
                <a:gd name="T3" fmla="*/ 228 h 228"/>
                <a:gd name="T4" fmla="*/ 0 w 705"/>
                <a:gd name="T5" fmla="*/ 222 h 228"/>
                <a:gd name="T6" fmla="*/ 703 w 705"/>
                <a:gd name="T7" fmla="*/ 0 h 228"/>
                <a:gd name="T8" fmla="*/ 705 w 705"/>
                <a:gd name="T9" fmla="*/ 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5" h="228">
                  <a:moveTo>
                    <a:pt x="705" y="7"/>
                  </a:moveTo>
                  <a:lnTo>
                    <a:pt x="1" y="228"/>
                  </a:lnTo>
                  <a:lnTo>
                    <a:pt x="0" y="222"/>
                  </a:lnTo>
                  <a:lnTo>
                    <a:pt x="703" y="0"/>
                  </a:lnTo>
                  <a:lnTo>
                    <a:pt x="70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30" name="Freeform 78"/>
            <p:cNvSpPr>
              <a:spLocks/>
            </p:cNvSpPr>
            <p:nvPr/>
          </p:nvSpPr>
          <p:spPr bwMode="auto">
            <a:xfrm>
              <a:off x="5524" y="3015"/>
              <a:ext cx="34" cy="18"/>
            </a:xfrm>
            <a:custGeom>
              <a:avLst/>
              <a:gdLst>
                <a:gd name="T0" fmla="*/ 0 w 34"/>
                <a:gd name="T1" fmla="*/ 7 h 18"/>
                <a:gd name="T2" fmla="*/ 19 w 34"/>
                <a:gd name="T3" fmla="*/ 1 h 18"/>
                <a:gd name="T4" fmla="*/ 22 w 34"/>
                <a:gd name="T5" fmla="*/ 1 h 18"/>
                <a:gd name="T6" fmla="*/ 25 w 34"/>
                <a:gd name="T7" fmla="*/ 0 h 18"/>
                <a:gd name="T8" fmla="*/ 27 w 34"/>
                <a:gd name="T9" fmla="*/ 0 h 18"/>
                <a:gd name="T10" fmla="*/ 28 w 34"/>
                <a:gd name="T11" fmla="*/ 0 h 18"/>
                <a:gd name="T12" fmla="*/ 30 w 34"/>
                <a:gd name="T13" fmla="*/ 0 h 18"/>
                <a:gd name="T14" fmla="*/ 31 w 34"/>
                <a:gd name="T15" fmla="*/ 0 h 18"/>
                <a:gd name="T16" fmla="*/ 33 w 34"/>
                <a:gd name="T17" fmla="*/ 1 h 18"/>
                <a:gd name="T18" fmla="*/ 33 w 34"/>
                <a:gd name="T19" fmla="*/ 3 h 18"/>
                <a:gd name="T20" fmla="*/ 33 w 34"/>
                <a:gd name="T21" fmla="*/ 4 h 18"/>
                <a:gd name="T22" fmla="*/ 34 w 34"/>
                <a:gd name="T23" fmla="*/ 6 h 18"/>
                <a:gd name="T24" fmla="*/ 33 w 34"/>
                <a:gd name="T25" fmla="*/ 7 h 18"/>
                <a:gd name="T26" fmla="*/ 33 w 34"/>
                <a:gd name="T27" fmla="*/ 7 h 18"/>
                <a:gd name="T28" fmla="*/ 31 w 34"/>
                <a:gd name="T29" fmla="*/ 9 h 18"/>
                <a:gd name="T30" fmla="*/ 30 w 34"/>
                <a:gd name="T31" fmla="*/ 10 h 18"/>
                <a:gd name="T32" fmla="*/ 28 w 34"/>
                <a:gd name="T33" fmla="*/ 10 h 18"/>
                <a:gd name="T34" fmla="*/ 25 w 34"/>
                <a:gd name="T35" fmla="*/ 12 h 18"/>
                <a:gd name="T36" fmla="*/ 22 w 34"/>
                <a:gd name="T37" fmla="*/ 13 h 18"/>
                <a:gd name="T38" fmla="*/ 5 w 34"/>
                <a:gd name="T39" fmla="*/ 18 h 18"/>
                <a:gd name="T40" fmla="*/ 0 w 34"/>
                <a:gd name="T4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18">
                  <a:moveTo>
                    <a:pt x="0" y="7"/>
                  </a:moveTo>
                  <a:lnTo>
                    <a:pt x="19" y="1"/>
                  </a:lnTo>
                  <a:lnTo>
                    <a:pt x="22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5" y="12"/>
                  </a:lnTo>
                  <a:lnTo>
                    <a:pt x="22" y="13"/>
                  </a:lnTo>
                  <a:lnTo>
                    <a:pt x="5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31" name="Freeform 79"/>
            <p:cNvSpPr>
              <a:spLocks/>
            </p:cNvSpPr>
            <p:nvPr/>
          </p:nvSpPr>
          <p:spPr bwMode="auto">
            <a:xfrm>
              <a:off x="5526" y="3018"/>
              <a:ext cx="32" cy="15"/>
            </a:xfrm>
            <a:custGeom>
              <a:avLst/>
              <a:gdLst>
                <a:gd name="T0" fmla="*/ 0 w 32"/>
                <a:gd name="T1" fmla="*/ 9 h 15"/>
                <a:gd name="T2" fmla="*/ 18 w 32"/>
                <a:gd name="T3" fmla="*/ 3 h 15"/>
                <a:gd name="T4" fmla="*/ 21 w 32"/>
                <a:gd name="T5" fmla="*/ 1 h 15"/>
                <a:gd name="T6" fmla="*/ 23 w 32"/>
                <a:gd name="T7" fmla="*/ 1 h 15"/>
                <a:gd name="T8" fmla="*/ 26 w 32"/>
                <a:gd name="T9" fmla="*/ 0 h 15"/>
                <a:gd name="T10" fmla="*/ 28 w 32"/>
                <a:gd name="T11" fmla="*/ 0 h 15"/>
                <a:gd name="T12" fmla="*/ 29 w 32"/>
                <a:gd name="T13" fmla="*/ 0 h 15"/>
                <a:gd name="T14" fmla="*/ 31 w 32"/>
                <a:gd name="T15" fmla="*/ 0 h 15"/>
                <a:gd name="T16" fmla="*/ 31 w 32"/>
                <a:gd name="T17" fmla="*/ 0 h 15"/>
                <a:gd name="T18" fmla="*/ 31 w 32"/>
                <a:gd name="T19" fmla="*/ 0 h 15"/>
                <a:gd name="T20" fmla="*/ 31 w 32"/>
                <a:gd name="T21" fmla="*/ 1 h 15"/>
                <a:gd name="T22" fmla="*/ 32 w 32"/>
                <a:gd name="T23" fmla="*/ 3 h 15"/>
                <a:gd name="T24" fmla="*/ 31 w 32"/>
                <a:gd name="T25" fmla="*/ 4 h 15"/>
                <a:gd name="T26" fmla="*/ 31 w 32"/>
                <a:gd name="T27" fmla="*/ 4 h 15"/>
                <a:gd name="T28" fmla="*/ 29 w 32"/>
                <a:gd name="T29" fmla="*/ 6 h 15"/>
                <a:gd name="T30" fmla="*/ 28 w 32"/>
                <a:gd name="T31" fmla="*/ 7 h 15"/>
                <a:gd name="T32" fmla="*/ 26 w 32"/>
                <a:gd name="T33" fmla="*/ 7 h 15"/>
                <a:gd name="T34" fmla="*/ 23 w 32"/>
                <a:gd name="T35" fmla="*/ 9 h 15"/>
                <a:gd name="T36" fmla="*/ 20 w 32"/>
                <a:gd name="T37" fmla="*/ 10 h 15"/>
                <a:gd name="T38" fmla="*/ 3 w 32"/>
                <a:gd name="T39" fmla="*/ 15 h 15"/>
                <a:gd name="T40" fmla="*/ 0 w 32"/>
                <a:gd name="T4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5">
                  <a:moveTo>
                    <a:pt x="0" y="9"/>
                  </a:moveTo>
                  <a:lnTo>
                    <a:pt x="18" y="3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9" y="6"/>
                  </a:lnTo>
                  <a:lnTo>
                    <a:pt x="28" y="7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20" y="10"/>
                  </a:lnTo>
                  <a:lnTo>
                    <a:pt x="3" y="1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32" name="Freeform 80"/>
            <p:cNvSpPr>
              <a:spLocks/>
            </p:cNvSpPr>
            <p:nvPr/>
          </p:nvSpPr>
          <p:spPr bwMode="auto">
            <a:xfrm>
              <a:off x="5383" y="3035"/>
              <a:ext cx="137" cy="41"/>
            </a:xfrm>
            <a:custGeom>
              <a:avLst/>
              <a:gdLst>
                <a:gd name="T0" fmla="*/ 0 w 137"/>
                <a:gd name="T1" fmla="*/ 41 h 41"/>
                <a:gd name="T2" fmla="*/ 137 w 137"/>
                <a:gd name="T3" fmla="*/ 0 h 41"/>
                <a:gd name="T4" fmla="*/ 111 w 137"/>
                <a:gd name="T5" fmla="*/ 32 h 41"/>
                <a:gd name="T6" fmla="*/ 109 w 137"/>
                <a:gd name="T7" fmla="*/ 33 h 41"/>
                <a:gd name="T8" fmla="*/ 106 w 137"/>
                <a:gd name="T9" fmla="*/ 35 h 41"/>
                <a:gd name="T10" fmla="*/ 104 w 137"/>
                <a:gd name="T11" fmla="*/ 37 h 41"/>
                <a:gd name="T12" fmla="*/ 103 w 137"/>
                <a:gd name="T13" fmla="*/ 37 h 41"/>
                <a:gd name="T14" fmla="*/ 100 w 137"/>
                <a:gd name="T15" fmla="*/ 37 h 41"/>
                <a:gd name="T16" fmla="*/ 98 w 137"/>
                <a:gd name="T17" fmla="*/ 37 h 41"/>
                <a:gd name="T18" fmla="*/ 97 w 137"/>
                <a:gd name="T19" fmla="*/ 38 h 41"/>
                <a:gd name="T20" fmla="*/ 94 w 137"/>
                <a:gd name="T21" fmla="*/ 38 h 41"/>
                <a:gd name="T22" fmla="*/ 0 w 137"/>
                <a:gd name="T2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41">
                  <a:moveTo>
                    <a:pt x="0" y="41"/>
                  </a:moveTo>
                  <a:lnTo>
                    <a:pt x="137" y="0"/>
                  </a:lnTo>
                  <a:lnTo>
                    <a:pt x="111" y="32"/>
                  </a:lnTo>
                  <a:lnTo>
                    <a:pt x="109" y="33"/>
                  </a:lnTo>
                  <a:lnTo>
                    <a:pt x="106" y="35"/>
                  </a:lnTo>
                  <a:lnTo>
                    <a:pt x="104" y="37"/>
                  </a:lnTo>
                  <a:lnTo>
                    <a:pt x="103" y="37"/>
                  </a:lnTo>
                  <a:lnTo>
                    <a:pt x="100" y="37"/>
                  </a:lnTo>
                  <a:lnTo>
                    <a:pt x="98" y="37"/>
                  </a:lnTo>
                  <a:lnTo>
                    <a:pt x="97" y="38"/>
                  </a:lnTo>
                  <a:lnTo>
                    <a:pt x="94" y="38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13233" name="Group 81"/>
          <p:cNvGrpSpPr>
            <a:grpSpLocks/>
          </p:cNvGrpSpPr>
          <p:nvPr/>
        </p:nvGrpSpPr>
        <p:grpSpPr bwMode="auto">
          <a:xfrm>
            <a:off x="5089525" y="5541963"/>
            <a:ext cx="2378075" cy="427037"/>
            <a:chOff x="3206" y="3883"/>
            <a:chExt cx="1498" cy="269"/>
          </a:xfrm>
        </p:grpSpPr>
        <p:sp>
          <p:nvSpPr>
            <p:cNvPr id="1713234" name="Line 82"/>
            <p:cNvSpPr>
              <a:spLocks noChangeShapeType="1"/>
            </p:cNvSpPr>
            <p:nvPr/>
          </p:nvSpPr>
          <p:spPr bwMode="auto">
            <a:xfrm>
              <a:off x="3282" y="4152"/>
              <a:ext cx="1422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235" name="Text Box 83"/>
            <p:cNvSpPr txBox="1">
              <a:spLocks noChangeArrowheads="1"/>
            </p:cNvSpPr>
            <p:nvPr/>
          </p:nvSpPr>
          <p:spPr bwMode="auto">
            <a:xfrm>
              <a:off x="3206" y="3883"/>
              <a:ext cx="4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="1" baseline="0" dirty="0">
                  <a:solidFill>
                    <a:srgbClr val="000099"/>
                  </a:solidFill>
                  <a:latin typeface="Arial" charset="0"/>
                </a:rPr>
                <a:t>Time</a:t>
              </a:r>
            </a:p>
          </p:txBody>
        </p:sp>
      </p:grpSp>
      <p:pic>
        <p:nvPicPr>
          <p:cNvPr id="1713236" name="Picture 84" descr="CLICH0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98913" y="446088"/>
            <a:ext cx="2325687" cy="2894012"/>
          </a:xfrm>
          <a:noFill/>
          <a:ln/>
        </p:spPr>
      </p:pic>
      <p:grpSp>
        <p:nvGrpSpPr>
          <p:cNvPr id="1713237" name="Group 85"/>
          <p:cNvGrpSpPr>
            <a:grpSpLocks/>
          </p:cNvGrpSpPr>
          <p:nvPr/>
        </p:nvGrpSpPr>
        <p:grpSpPr bwMode="auto">
          <a:xfrm>
            <a:off x="6738938" y="3836988"/>
            <a:ext cx="1517650" cy="1042987"/>
            <a:chOff x="3815" y="2818"/>
            <a:chExt cx="1116" cy="767"/>
          </a:xfrm>
        </p:grpSpPr>
        <p:grpSp>
          <p:nvGrpSpPr>
            <p:cNvPr id="1713238" name="Group 86"/>
            <p:cNvGrpSpPr>
              <a:grpSpLocks/>
            </p:cNvGrpSpPr>
            <p:nvPr/>
          </p:nvGrpSpPr>
          <p:grpSpPr bwMode="auto">
            <a:xfrm rot="642419" flipH="1">
              <a:off x="3959" y="2890"/>
              <a:ext cx="915" cy="347"/>
              <a:chOff x="1415" y="2062"/>
              <a:chExt cx="915" cy="347"/>
            </a:xfrm>
          </p:grpSpPr>
          <p:sp>
            <p:nvSpPr>
              <p:cNvPr id="1713239" name="Freeform 87"/>
              <p:cNvSpPr>
                <a:spLocks/>
              </p:cNvSpPr>
              <p:nvPr/>
            </p:nvSpPr>
            <p:spPr bwMode="auto">
              <a:xfrm>
                <a:off x="2121" y="2190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0" name="Freeform 88"/>
              <p:cNvSpPr>
                <a:spLocks/>
              </p:cNvSpPr>
              <p:nvPr/>
            </p:nvSpPr>
            <p:spPr bwMode="auto">
              <a:xfrm>
                <a:off x="1453" y="2198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1" name="Freeform 89"/>
              <p:cNvSpPr>
                <a:spLocks/>
              </p:cNvSpPr>
              <p:nvPr/>
            </p:nvSpPr>
            <p:spPr bwMode="auto">
              <a:xfrm>
                <a:off x="1455" y="2207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2" name="Freeform 90"/>
              <p:cNvSpPr>
                <a:spLocks/>
              </p:cNvSpPr>
              <p:nvPr/>
            </p:nvSpPr>
            <p:spPr bwMode="auto">
              <a:xfrm>
                <a:off x="2292" y="2191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3" name="Freeform 91"/>
              <p:cNvSpPr>
                <a:spLocks/>
              </p:cNvSpPr>
              <p:nvPr/>
            </p:nvSpPr>
            <p:spPr bwMode="auto">
              <a:xfrm>
                <a:off x="2292" y="2197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4" name="Freeform 92"/>
              <p:cNvSpPr>
                <a:spLocks/>
              </p:cNvSpPr>
              <p:nvPr/>
            </p:nvSpPr>
            <p:spPr bwMode="auto">
              <a:xfrm>
                <a:off x="2121" y="2211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5" name="Freeform 93"/>
              <p:cNvSpPr>
                <a:spLocks/>
              </p:cNvSpPr>
              <p:nvPr/>
            </p:nvSpPr>
            <p:spPr bwMode="auto">
              <a:xfrm>
                <a:off x="2068" y="2069"/>
                <a:ext cx="158" cy="68"/>
              </a:xfrm>
              <a:custGeom>
                <a:avLst/>
                <a:gdLst>
                  <a:gd name="T0" fmla="*/ 0 w 158"/>
                  <a:gd name="T1" fmla="*/ 68 h 68"/>
                  <a:gd name="T2" fmla="*/ 158 w 158"/>
                  <a:gd name="T3" fmla="*/ 13 h 68"/>
                  <a:gd name="T4" fmla="*/ 109 w 158"/>
                  <a:gd name="T5" fmla="*/ 2 h 68"/>
                  <a:gd name="T6" fmla="*/ 107 w 158"/>
                  <a:gd name="T7" fmla="*/ 0 h 68"/>
                  <a:gd name="T8" fmla="*/ 104 w 158"/>
                  <a:gd name="T9" fmla="*/ 2 h 68"/>
                  <a:gd name="T10" fmla="*/ 102 w 158"/>
                  <a:gd name="T11" fmla="*/ 2 h 68"/>
                  <a:gd name="T12" fmla="*/ 100 w 158"/>
                  <a:gd name="T13" fmla="*/ 2 h 68"/>
                  <a:gd name="T14" fmla="*/ 97 w 158"/>
                  <a:gd name="T15" fmla="*/ 4 h 68"/>
                  <a:gd name="T16" fmla="*/ 95 w 158"/>
                  <a:gd name="T17" fmla="*/ 5 h 68"/>
                  <a:gd name="T18" fmla="*/ 93 w 158"/>
                  <a:gd name="T19" fmla="*/ 5 h 68"/>
                  <a:gd name="T20" fmla="*/ 89 w 158"/>
                  <a:gd name="T21" fmla="*/ 7 h 68"/>
                  <a:gd name="T22" fmla="*/ 0 w 158"/>
                  <a:gd name="T2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68">
                    <a:moveTo>
                      <a:pt x="0" y="68"/>
                    </a:moveTo>
                    <a:lnTo>
                      <a:pt x="158" y="13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2"/>
                    </a:lnTo>
                    <a:lnTo>
                      <a:pt x="100" y="2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89" y="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6" name="Freeform 94"/>
              <p:cNvSpPr>
                <a:spLocks/>
              </p:cNvSpPr>
              <p:nvPr/>
            </p:nvSpPr>
            <p:spPr bwMode="auto">
              <a:xfrm>
                <a:off x="1420" y="2071"/>
                <a:ext cx="818" cy="302"/>
              </a:xfrm>
              <a:custGeom>
                <a:avLst/>
                <a:gdLst>
                  <a:gd name="T0" fmla="*/ 818 w 818"/>
                  <a:gd name="T1" fmla="*/ 14 h 302"/>
                  <a:gd name="T2" fmla="*/ 6 w 818"/>
                  <a:gd name="T3" fmla="*/ 302 h 302"/>
                  <a:gd name="T4" fmla="*/ 0 w 818"/>
                  <a:gd name="T5" fmla="*/ 287 h 302"/>
                  <a:gd name="T6" fmla="*/ 813 w 818"/>
                  <a:gd name="T7" fmla="*/ 0 h 302"/>
                  <a:gd name="T8" fmla="*/ 818 w 818"/>
                  <a:gd name="T9" fmla="*/ 1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302">
                    <a:moveTo>
                      <a:pt x="818" y="14"/>
                    </a:moveTo>
                    <a:lnTo>
                      <a:pt x="6" y="302"/>
                    </a:lnTo>
                    <a:lnTo>
                      <a:pt x="0" y="287"/>
                    </a:lnTo>
                    <a:lnTo>
                      <a:pt x="813" y="0"/>
                    </a:lnTo>
                    <a:lnTo>
                      <a:pt x="818" y="1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7" name="Freeform 95"/>
              <p:cNvSpPr>
                <a:spLocks/>
              </p:cNvSpPr>
              <p:nvPr/>
            </p:nvSpPr>
            <p:spPr bwMode="auto">
              <a:xfrm>
                <a:off x="1424" y="2080"/>
                <a:ext cx="813" cy="293"/>
              </a:xfrm>
              <a:custGeom>
                <a:avLst/>
                <a:gdLst>
                  <a:gd name="T0" fmla="*/ 813 w 813"/>
                  <a:gd name="T1" fmla="*/ 5 h 293"/>
                  <a:gd name="T2" fmla="*/ 2 w 813"/>
                  <a:gd name="T3" fmla="*/ 293 h 293"/>
                  <a:gd name="T4" fmla="*/ 0 w 813"/>
                  <a:gd name="T5" fmla="*/ 287 h 293"/>
                  <a:gd name="T6" fmla="*/ 811 w 813"/>
                  <a:gd name="T7" fmla="*/ 0 h 293"/>
                  <a:gd name="T8" fmla="*/ 813 w 813"/>
                  <a:gd name="T9" fmla="*/ 5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93">
                    <a:moveTo>
                      <a:pt x="813" y="5"/>
                    </a:moveTo>
                    <a:lnTo>
                      <a:pt x="2" y="293"/>
                    </a:lnTo>
                    <a:lnTo>
                      <a:pt x="0" y="287"/>
                    </a:lnTo>
                    <a:lnTo>
                      <a:pt x="811" y="0"/>
                    </a:lnTo>
                    <a:lnTo>
                      <a:pt x="81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8" name="Freeform 96"/>
              <p:cNvSpPr>
                <a:spLocks/>
              </p:cNvSpPr>
              <p:nvPr/>
            </p:nvSpPr>
            <p:spPr bwMode="auto">
              <a:xfrm>
                <a:off x="2231" y="2062"/>
                <a:ext cx="40" cy="23"/>
              </a:xfrm>
              <a:custGeom>
                <a:avLst/>
                <a:gdLst>
                  <a:gd name="T0" fmla="*/ 0 w 40"/>
                  <a:gd name="T1" fmla="*/ 11 h 23"/>
                  <a:gd name="T2" fmla="*/ 22 w 40"/>
                  <a:gd name="T3" fmla="*/ 3 h 23"/>
                  <a:gd name="T4" fmla="*/ 25 w 40"/>
                  <a:gd name="T5" fmla="*/ 2 h 23"/>
                  <a:gd name="T6" fmla="*/ 29 w 40"/>
                  <a:gd name="T7" fmla="*/ 0 h 23"/>
                  <a:gd name="T8" fmla="*/ 31 w 40"/>
                  <a:gd name="T9" fmla="*/ 0 h 23"/>
                  <a:gd name="T10" fmla="*/ 32 w 40"/>
                  <a:gd name="T11" fmla="*/ 0 h 23"/>
                  <a:gd name="T12" fmla="*/ 34 w 40"/>
                  <a:gd name="T13" fmla="*/ 0 h 23"/>
                  <a:gd name="T14" fmla="*/ 36 w 40"/>
                  <a:gd name="T15" fmla="*/ 2 h 23"/>
                  <a:gd name="T16" fmla="*/ 38 w 40"/>
                  <a:gd name="T17" fmla="*/ 2 h 23"/>
                  <a:gd name="T18" fmla="*/ 38 w 40"/>
                  <a:gd name="T19" fmla="*/ 3 h 23"/>
                  <a:gd name="T20" fmla="*/ 40 w 40"/>
                  <a:gd name="T21" fmla="*/ 5 h 23"/>
                  <a:gd name="T22" fmla="*/ 40 w 40"/>
                  <a:gd name="T23" fmla="*/ 7 h 23"/>
                  <a:gd name="T24" fmla="*/ 40 w 40"/>
                  <a:gd name="T25" fmla="*/ 9 h 23"/>
                  <a:gd name="T26" fmla="*/ 38 w 40"/>
                  <a:gd name="T27" fmla="*/ 9 h 23"/>
                  <a:gd name="T28" fmla="*/ 36 w 40"/>
                  <a:gd name="T29" fmla="*/ 11 h 23"/>
                  <a:gd name="T30" fmla="*/ 34 w 40"/>
                  <a:gd name="T31" fmla="*/ 12 h 23"/>
                  <a:gd name="T32" fmla="*/ 32 w 40"/>
                  <a:gd name="T33" fmla="*/ 14 h 23"/>
                  <a:gd name="T34" fmla="*/ 29 w 40"/>
                  <a:gd name="T35" fmla="*/ 14 h 23"/>
                  <a:gd name="T36" fmla="*/ 25 w 40"/>
                  <a:gd name="T37" fmla="*/ 16 h 23"/>
                  <a:gd name="T38" fmla="*/ 6 w 40"/>
                  <a:gd name="T39" fmla="*/ 23 h 23"/>
                  <a:gd name="T40" fmla="*/ 0 w 40"/>
                  <a:gd name="T41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23">
                    <a:moveTo>
                      <a:pt x="0" y="11"/>
                    </a:moveTo>
                    <a:lnTo>
                      <a:pt x="22" y="3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2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5" y="16"/>
                    </a:lnTo>
                    <a:lnTo>
                      <a:pt x="6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49" name="Freeform 97"/>
              <p:cNvSpPr>
                <a:spLocks/>
              </p:cNvSpPr>
              <p:nvPr/>
            </p:nvSpPr>
            <p:spPr bwMode="auto">
              <a:xfrm>
                <a:off x="2235" y="2065"/>
                <a:ext cx="36" cy="20"/>
              </a:xfrm>
              <a:custGeom>
                <a:avLst/>
                <a:gdLst>
                  <a:gd name="T0" fmla="*/ 0 w 36"/>
                  <a:gd name="T1" fmla="*/ 13 h 20"/>
                  <a:gd name="T2" fmla="*/ 20 w 36"/>
                  <a:gd name="T3" fmla="*/ 4 h 20"/>
                  <a:gd name="T4" fmla="*/ 23 w 36"/>
                  <a:gd name="T5" fmla="*/ 4 h 20"/>
                  <a:gd name="T6" fmla="*/ 27 w 36"/>
                  <a:gd name="T7" fmla="*/ 2 h 20"/>
                  <a:gd name="T8" fmla="*/ 28 w 36"/>
                  <a:gd name="T9" fmla="*/ 0 h 20"/>
                  <a:gd name="T10" fmla="*/ 30 w 36"/>
                  <a:gd name="T11" fmla="*/ 0 h 20"/>
                  <a:gd name="T12" fmla="*/ 32 w 36"/>
                  <a:gd name="T13" fmla="*/ 0 h 20"/>
                  <a:gd name="T14" fmla="*/ 34 w 36"/>
                  <a:gd name="T15" fmla="*/ 0 h 20"/>
                  <a:gd name="T16" fmla="*/ 34 w 36"/>
                  <a:gd name="T17" fmla="*/ 0 h 20"/>
                  <a:gd name="T18" fmla="*/ 34 w 36"/>
                  <a:gd name="T19" fmla="*/ 2 h 20"/>
                  <a:gd name="T20" fmla="*/ 36 w 36"/>
                  <a:gd name="T21" fmla="*/ 2 h 20"/>
                  <a:gd name="T22" fmla="*/ 36 w 36"/>
                  <a:gd name="T23" fmla="*/ 4 h 20"/>
                  <a:gd name="T24" fmla="*/ 36 w 36"/>
                  <a:gd name="T25" fmla="*/ 6 h 20"/>
                  <a:gd name="T26" fmla="*/ 34 w 36"/>
                  <a:gd name="T27" fmla="*/ 8 h 20"/>
                  <a:gd name="T28" fmla="*/ 32 w 36"/>
                  <a:gd name="T29" fmla="*/ 8 h 20"/>
                  <a:gd name="T30" fmla="*/ 30 w 36"/>
                  <a:gd name="T31" fmla="*/ 9 h 20"/>
                  <a:gd name="T32" fmla="*/ 28 w 36"/>
                  <a:gd name="T33" fmla="*/ 11 h 20"/>
                  <a:gd name="T34" fmla="*/ 25 w 36"/>
                  <a:gd name="T35" fmla="*/ 11 h 20"/>
                  <a:gd name="T36" fmla="*/ 21 w 36"/>
                  <a:gd name="T37" fmla="*/ 13 h 20"/>
                  <a:gd name="T38" fmla="*/ 2 w 36"/>
                  <a:gd name="T39" fmla="*/ 20 h 20"/>
                  <a:gd name="T40" fmla="*/ 0 w 36"/>
                  <a:gd name="T4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0">
                    <a:moveTo>
                      <a:pt x="0" y="13"/>
                    </a:moveTo>
                    <a:lnTo>
                      <a:pt x="20" y="4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1" y="13"/>
                    </a:lnTo>
                    <a:lnTo>
                      <a:pt x="2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0" name="Freeform 98"/>
              <p:cNvSpPr>
                <a:spLocks/>
              </p:cNvSpPr>
              <p:nvPr/>
            </p:nvSpPr>
            <p:spPr bwMode="auto">
              <a:xfrm>
                <a:off x="2069" y="2087"/>
                <a:ext cx="159" cy="54"/>
              </a:xfrm>
              <a:custGeom>
                <a:avLst/>
                <a:gdLst>
                  <a:gd name="T0" fmla="*/ 0 w 159"/>
                  <a:gd name="T1" fmla="*/ 54 h 54"/>
                  <a:gd name="T2" fmla="*/ 159 w 159"/>
                  <a:gd name="T3" fmla="*/ 0 h 54"/>
                  <a:gd name="T4" fmla="*/ 128 w 159"/>
                  <a:gd name="T5" fmla="*/ 40 h 54"/>
                  <a:gd name="T6" fmla="*/ 126 w 159"/>
                  <a:gd name="T7" fmla="*/ 41 h 54"/>
                  <a:gd name="T8" fmla="*/ 124 w 159"/>
                  <a:gd name="T9" fmla="*/ 43 h 54"/>
                  <a:gd name="T10" fmla="*/ 123 w 159"/>
                  <a:gd name="T11" fmla="*/ 43 h 54"/>
                  <a:gd name="T12" fmla="*/ 119 w 159"/>
                  <a:gd name="T13" fmla="*/ 45 h 54"/>
                  <a:gd name="T14" fmla="*/ 117 w 159"/>
                  <a:gd name="T15" fmla="*/ 45 h 54"/>
                  <a:gd name="T16" fmla="*/ 114 w 159"/>
                  <a:gd name="T17" fmla="*/ 45 h 54"/>
                  <a:gd name="T18" fmla="*/ 112 w 159"/>
                  <a:gd name="T19" fmla="*/ 45 h 54"/>
                  <a:gd name="T20" fmla="*/ 110 w 159"/>
                  <a:gd name="T21" fmla="*/ 47 h 54"/>
                  <a:gd name="T22" fmla="*/ 0 w 15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54">
                    <a:moveTo>
                      <a:pt x="0" y="54"/>
                    </a:moveTo>
                    <a:lnTo>
                      <a:pt x="159" y="0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4" y="43"/>
                    </a:lnTo>
                    <a:lnTo>
                      <a:pt x="123" y="43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1" name="Freeform 99"/>
              <p:cNvSpPr>
                <a:spLocks/>
              </p:cNvSpPr>
              <p:nvPr/>
            </p:nvSpPr>
            <p:spPr bwMode="auto">
              <a:xfrm>
                <a:off x="2069" y="2130"/>
                <a:ext cx="159" cy="67"/>
              </a:xfrm>
              <a:custGeom>
                <a:avLst/>
                <a:gdLst>
                  <a:gd name="T0" fmla="*/ 0 w 159"/>
                  <a:gd name="T1" fmla="*/ 67 h 67"/>
                  <a:gd name="T2" fmla="*/ 159 w 159"/>
                  <a:gd name="T3" fmla="*/ 15 h 67"/>
                  <a:gd name="T4" fmla="*/ 112 w 159"/>
                  <a:gd name="T5" fmla="*/ 2 h 67"/>
                  <a:gd name="T6" fmla="*/ 108 w 159"/>
                  <a:gd name="T7" fmla="*/ 0 h 67"/>
                  <a:gd name="T8" fmla="*/ 106 w 159"/>
                  <a:gd name="T9" fmla="*/ 0 h 67"/>
                  <a:gd name="T10" fmla="*/ 105 w 159"/>
                  <a:gd name="T11" fmla="*/ 2 h 67"/>
                  <a:gd name="T12" fmla="*/ 101 w 159"/>
                  <a:gd name="T13" fmla="*/ 2 h 67"/>
                  <a:gd name="T14" fmla="*/ 99 w 159"/>
                  <a:gd name="T15" fmla="*/ 4 h 67"/>
                  <a:gd name="T16" fmla="*/ 97 w 159"/>
                  <a:gd name="T17" fmla="*/ 4 h 67"/>
                  <a:gd name="T18" fmla="*/ 94 w 159"/>
                  <a:gd name="T19" fmla="*/ 6 h 67"/>
                  <a:gd name="T20" fmla="*/ 92 w 159"/>
                  <a:gd name="T21" fmla="*/ 7 h 67"/>
                  <a:gd name="T22" fmla="*/ 0 w 159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67">
                    <a:moveTo>
                      <a:pt x="0" y="67"/>
                    </a:moveTo>
                    <a:lnTo>
                      <a:pt x="159" y="15"/>
                    </a:lnTo>
                    <a:lnTo>
                      <a:pt x="112" y="2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5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2" name="Freeform 100"/>
              <p:cNvSpPr>
                <a:spLocks/>
              </p:cNvSpPr>
              <p:nvPr/>
            </p:nvSpPr>
            <p:spPr bwMode="auto">
              <a:xfrm>
                <a:off x="1415" y="2134"/>
                <a:ext cx="825" cy="275"/>
              </a:xfrm>
              <a:custGeom>
                <a:avLst/>
                <a:gdLst>
                  <a:gd name="T0" fmla="*/ 825 w 825"/>
                  <a:gd name="T1" fmla="*/ 16 h 275"/>
                  <a:gd name="T2" fmla="*/ 4 w 825"/>
                  <a:gd name="T3" fmla="*/ 275 h 275"/>
                  <a:gd name="T4" fmla="*/ 0 w 825"/>
                  <a:gd name="T5" fmla="*/ 259 h 275"/>
                  <a:gd name="T6" fmla="*/ 822 w 825"/>
                  <a:gd name="T7" fmla="*/ 0 h 275"/>
                  <a:gd name="T8" fmla="*/ 825 w 825"/>
                  <a:gd name="T9" fmla="*/ 1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275">
                    <a:moveTo>
                      <a:pt x="825" y="16"/>
                    </a:moveTo>
                    <a:lnTo>
                      <a:pt x="4" y="275"/>
                    </a:lnTo>
                    <a:lnTo>
                      <a:pt x="0" y="259"/>
                    </a:lnTo>
                    <a:lnTo>
                      <a:pt x="822" y="0"/>
                    </a:lnTo>
                    <a:lnTo>
                      <a:pt x="825" y="16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3" name="Freeform 101"/>
              <p:cNvSpPr>
                <a:spLocks/>
              </p:cNvSpPr>
              <p:nvPr/>
            </p:nvSpPr>
            <p:spPr bwMode="auto">
              <a:xfrm>
                <a:off x="1417" y="2143"/>
                <a:ext cx="823" cy="266"/>
              </a:xfrm>
              <a:custGeom>
                <a:avLst/>
                <a:gdLst>
                  <a:gd name="T0" fmla="*/ 823 w 823"/>
                  <a:gd name="T1" fmla="*/ 7 h 266"/>
                  <a:gd name="T2" fmla="*/ 2 w 823"/>
                  <a:gd name="T3" fmla="*/ 266 h 266"/>
                  <a:gd name="T4" fmla="*/ 0 w 823"/>
                  <a:gd name="T5" fmla="*/ 259 h 266"/>
                  <a:gd name="T6" fmla="*/ 821 w 823"/>
                  <a:gd name="T7" fmla="*/ 0 h 266"/>
                  <a:gd name="T8" fmla="*/ 823 w 823"/>
                  <a:gd name="T9" fmla="*/ 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3" h="266">
                    <a:moveTo>
                      <a:pt x="823" y="7"/>
                    </a:moveTo>
                    <a:lnTo>
                      <a:pt x="2" y="266"/>
                    </a:lnTo>
                    <a:lnTo>
                      <a:pt x="0" y="259"/>
                    </a:lnTo>
                    <a:lnTo>
                      <a:pt x="821" y="0"/>
                    </a:lnTo>
                    <a:lnTo>
                      <a:pt x="82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4" name="Freeform 102"/>
              <p:cNvSpPr>
                <a:spLocks/>
              </p:cNvSpPr>
              <p:nvPr/>
            </p:nvSpPr>
            <p:spPr bwMode="auto">
              <a:xfrm>
                <a:off x="2235" y="2127"/>
                <a:ext cx="39" cy="21"/>
              </a:xfrm>
              <a:custGeom>
                <a:avLst/>
                <a:gdLst>
                  <a:gd name="T0" fmla="*/ 0 w 39"/>
                  <a:gd name="T1" fmla="*/ 9 h 21"/>
                  <a:gd name="T2" fmla="*/ 21 w 39"/>
                  <a:gd name="T3" fmla="*/ 1 h 21"/>
                  <a:gd name="T4" fmla="*/ 25 w 39"/>
                  <a:gd name="T5" fmla="*/ 1 h 21"/>
                  <a:gd name="T6" fmla="*/ 28 w 39"/>
                  <a:gd name="T7" fmla="*/ 0 h 21"/>
                  <a:gd name="T8" fmla="*/ 30 w 39"/>
                  <a:gd name="T9" fmla="*/ 0 h 21"/>
                  <a:gd name="T10" fmla="*/ 32 w 39"/>
                  <a:gd name="T11" fmla="*/ 0 h 21"/>
                  <a:gd name="T12" fmla="*/ 34 w 39"/>
                  <a:gd name="T13" fmla="*/ 0 h 21"/>
                  <a:gd name="T14" fmla="*/ 36 w 39"/>
                  <a:gd name="T15" fmla="*/ 0 h 21"/>
                  <a:gd name="T16" fmla="*/ 37 w 39"/>
                  <a:gd name="T17" fmla="*/ 1 h 21"/>
                  <a:gd name="T18" fmla="*/ 37 w 39"/>
                  <a:gd name="T19" fmla="*/ 3 h 21"/>
                  <a:gd name="T20" fmla="*/ 37 w 39"/>
                  <a:gd name="T21" fmla="*/ 5 h 21"/>
                  <a:gd name="T22" fmla="*/ 39 w 39"/>
                  <a:gd name="T23" fmla="*/ 7 h 21"/>
                  <a:gd name="T24" fmla="*/ 37 w 39"/>
                  <a:gd name="T25" fmla="*/ 9 h 21"/>
                  <a:gd name="T26" fmla="*/ 37 w 39"/>
                  <a:gd name="T27" fmla="*/ 9 h 21"/>
                  <a:gd name="T28" fmla="*/ 36 w 39"/>
                  <a:gd name="T29" fmla="*/ 10 h 21"/>
                  <a:gd name="T30" fmla="*/ 34 w 39"/>
                  <a:gd name="T31" fmla="*/ 12 h 21"/>
                  <a:gd name="T32" fmla="*/ 32 w 39"/>
                  <a:gd name="T33" fmla="*/ 12 h 21"/>
                  <a:gd name="T34" fmla="*/ 28 w 39"/>
                  <a:gd name="T35" fmla="*/ 14 h 21"/>
                  <a:gd name="T36" fmla="*/ 25 w 39"/>
                  <a:gd name="T37" fmla="*/ 16 h 21"/>
                  <a:gd name="T38" fmla="*/ 5 w 39"/>
                  <a:gd name="T39" fmla="*/ 21 h 21"/>
                  <a:gd name="T40" fmla="*/ 0 w 39"/>
                  <a:gd name="T41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1">
                    <a:moveTo>
                      <a:pt x="0" y="9"/>
                    </a:moveTo>
                    <a:lnTo>
                      <a:pt x="21" y="1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5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5" name="Freeform 103"/>
              <p:cNvSpPr>
                <a:spLocks/>
              </p:cNvSpPr>
              <p:nvPr/>
            </p:nvSpPr>
            <p:spPr bwMode="auto">
              <a:xfrm>
                <a:off x="2237" y="2130"/>
                <a:ext cx="37" cy="18"/>
              </a:xfrm>
              <a:custGeom>
                <a:avLst/>
                <a:gdLst>
                  <a:gd name="T0" fmla="*/ 0 w 37"/>
                  <a:gd name="T1" fmla="*/ 11 h 18"/>
                  <a:gd name="T2" fmla="*/ 21 w 37"/>
                  <a:gd name="T3" fmla="*/ 4 h 18"/>
                  <a:gd name="T4" fmla="*/ 25 w 37"/>
                  <a:gd name="T5" fmla="*/ 2 h 18"/>
                  <a:gd name="T6" fmla="*/ 26 w 37"/>
                  <a:gd name="T7" fmla="*/ 2 h 18"/>
                  <a:gd name="T8" fmla="*/ 30 w 37"/>
                  <a:gd name="T9" fmla="*/ 0 h 18"/>
                  <a:gd name="T10" fmla="*/ 32 w 37"/>
                  <a:gd name="T11" fmla="*/ 0 h 18"/>
                  <a:gd name="T12" fmla="*/ 34 w 37"/>
                  <a:gd name="T13" fmla="*/ 0 h 18"/>
                  <a:gd name="T14" fmla="*/ 35 w 37"/>
                  <a:gd name="T15" fmla="*/ 0 h 18"/>
                  <a:gd name="T16" fmla="*/ 35 w 37"/>
                  <a:gd name="T17" fmla="*/ 0 h 18"/>
                  <a:gd name="T18" fmla="*/ 35 w 37"/>
                  <a:gd name="T19" fmla="*/ 0 h 18"/>
                  <a:gd name="T20" fmla="*/ 35 w 37"/>
                  <a:gd name="T21" fmla="*/ 2 h 18"/>
                  <a:gd name="T22" fmla="*/ 37 w 37"/>
                  <a:gd name="T23" fmla="*/ 4 h 18"/>
                  <a:gd name="T24" fmla="*/ 35 w 37"/>
                  <a:gd name="T25" fmla="*/ 6 h 18"/>
                  <a:gd name="T26" fmla="*/ 35 w 37"/>
                  <a:gd name="T27" fmla="*/ 6 h 18"/>
                  <a:gd name="T28" fmla="*/ 34 w 37"/>
                  <a:gd name="T29" fmla="*/ 7 h 18"/>
                  <a:gd name="T30" fmla="*/ 32 w 37"/>
                  <a:gd name="T31" fmla="*/ 9 h 18"/>
                  <a:gd name="T32" fmla="*/ 30 w 37"/>
                  <a:gd name="T33" fmla="*/ 9 h 18"/>
                  <a:gd name="T34" fmla="*/ 26 w 37"/>
                  <a:gd name="T35" fmla="*/ 11 h 18"/>
                  <a:gd name="T36" fmla="*/ 23 w 37"/>
                  <a:gd name="T37" fmla="*/ 13 h 18"/>
                  <a:gd name="T38" fmla="*/ 3 w 37"/>
                  <a:gd name="T39" fmla="*/ 18 h 18"/>
                  <a:gd name="T40" fmla="*/ 0 w 37"/>
                  <a:gd name="T4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8">
                    <a:moveTo>
                      <a:pt x="0" y="11"/>
                    </a:moveTo>
                    <a:lnTo>
                      <a:pt x="21" y="4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3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6" name="Freeform 104"/>
              <p:cNvSpPr>
                <a:spLocks/>
              </p:cNvSpPr>
              <p:nvPr/>
            </p:nvSpPr>
            <p:spPr bwMode="auto">
              <a:xfrm>
                <a:off x="2069" y="2150"/>
                <a:ext cx="160" cy="48"/>
              </a:xfrm>
              <a:custGeom>
                <a:avLst/>
                <a:gdLst>
                  <a:gd name="T0" fmla="*/ 0 w 160"/>
                  <a:gd name="T1" fmla="*/ 48 h 48"/>
                  <a:gd name="T2" fmla="*/ 160 w 160"/>
                  <a:gd name="T3" fmla="*/ 0 h 48"/>
                  <a:gd name="T4" fmla="*/ 130 w 160"/>
                  <a:gd name="T5" fmla="*/ 38 h 48"/>
                  <a:gd name="T6" fmla="*/ 128 w 160"/>
                  <a:gd name="T7" fmla="*/ 40 h 48"/>
                  <a:gd name="T8" fmla="*/ 124 w 160"/>
                  <a:gd name="T9" fmla="*/ 41 h 48"/>
                  <a:gd name="T10" fmla="*/ 123 w 160"/>
                  <a:gd name="T11" fmla="*/ 43 h 48"/>
                  <a:gd name="T12" fmla="*/ 121 w 160"/>
                  <a:gd name="T13" fmla="*/ 43 h 48"/>
                  <a:gd name="T14" fmla="*/ 117 w 160"/>
                  <a:gd name="T15" fmla="*/ 43 h 48"/>
                  <a:gd name="T16" fmla="*/ 115 w 160"/>
                  <a:gd name="T17" fmla="*/ 43 h 48"/>
                  <a:gd name="T18" fmla="*/ 114 w 160"/>
                  <a:gd name="T19" fmla="*/ 45 h 48"/>
                  <a:gd name="T20" fmla="*/ 110 w 160"/>
                  <a:gd name="T21" fmla="*/ 45 h 48"/>
                  <a:gd name="T22" fmla="*/ 0 w 160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48">
                    <a:moveTo>
                      <a:pt x="0" y="48"/>
                    </a:moveTo>
                    <a:lnTo>
                      <a:pt x="160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4" y="41"/>
                    </a:lnTo>
                    <a:lnTo>
                      <a:pt x="123" y="43"/>
                    </a:lnTo>
                    <a:lnTo>
                      <a:pt x="121" y="43"/>
                    </a:lnTo>
                    <a:lnTo>
                      <a:pt x="117" y="43"/>
                    </a:lnTo>
                    <a:lnTo>
                      <a:pt x="115" y="43"/>
                    </a:lnTo>
                    <a:lnTo>
                      <a:pt x="114" y="45"/>
                    </a:lnTo>
                    <a:lnTo>
                      <a:pt x="110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3257" name="Group 105"/>
            <p:cNvGrpSpPr>
              <a:grpSpLocks/>
            </p:cNvGrpSpPr>
            <p:nvPr/>
          </p:nvGrpSpPr>
          <p:grpSpPr bwMode="auto">
            <a:xfrm rot="20841209" flipH="1">
              <a:off x="3815" y="3142"/>
              <a:ext cx="915" cy="347"/>
              <a:chOff x="1415" y="2062"/>
              <a:chExt cx="915" cy="347"/>
            </a:xfrm>
          </p:grpSpPr>
          <p:sp>
            <p:nvSpPr>
              <p:cNvPr id="1713258" name="Freeform 106"/>
              <p:cNvSpPr>
                <a:spLocks/>
              </p:cNvSpPr>
              <p:nvPr/>
            </p:nvSpPr>
            <p:spPr bwMode="auto">
              <a:xfrm>
                <a:off x="2121" y="2190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59" name="Freeform 107"/>
              <p:cNvSpPr>
                <a:spLocks/>
              </p:cNvSpPr>
              <p:nvPr/>
            </p:nvSpPr>
            <p:spPr bwMode="auto">
              <a:xfrm>
                <a:off x="1453" y="2198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0" name="Freeform 108"/>
              <p:cNvSpPr>
                <a:spLocks/>
              </p:cNvSpPr>
              <p:nvPr/>
            </p:nvSpPr>
            <p:spPr bwMode="auto">
              <a:xfrm>
                <a:off x="1455" y="2207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1" name="Freeform 109"/>
              <p:cNvSpPr>
                <a:spLocks/>
              </p:cNvSpPr>
              <p:nvPr/>
            </p:nvSpPr>
            <p:spPr bwMode="auto">
              <a:xfrm>
                <a:off x="2292" y="2191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2" name="Freeform 110"/>
              <p:cNvSpPr>
                <a:spLocks/>
              </p:cNvSpPr>
              <p:nvPr/>
            </p:nvSpPr>
            <p:spPr bwMode="auto">
              <a:xfrm>
                <a:off x="2292" y="2197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3" name="Freeform 111"/>
              <p:cNvSpPr>
                <a:spLocks/>
              </p:cNvSpPr>
              <p:nvPr/>
            </p:nvSpPr>
            <p:spPr bwMode="auto">
              <a:xfrm>
                <a:off x="2121" y="2211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4" name="Freeform 112"/>
              <p:cNvSpPr>
                <a:spLocks/>
              </p:cNvSpPr>
              <p:nvPr/>
            </p:nvSpPr>
            <p:spPr bwMode="auto">
              <a:xfrm>
                <a:off x="2068" y="2069"/>
                <a:ext cx="158" cy="68"/>
              </a:xfrm>
              <a:custGeom>
                <a:avLst/>
                <a:gdLst>
                  <a:gd name="T0" fmla="*/ 0 w 158"/>
                  <a:gd name="T1" fmla="*/ 68 h 68"/>
                  <a:gd name="T2" fmla="*/ 158 w 158"/>
                  <a:gd name="T3" fmla="*/ 13 h 68"/>
                  <a:gd name="T4" fmla="*/ 109 w 158"/>
                  <a:gd name="T5" fmla="*/ 2 h 68"/>
                  <a:gd name="T6" fmla="*/ 107 w 158"/>
                  <a:gd name="T7" fmla="*/ 0 h 68"/>
                  <a:gd name="T8" fmla="*/ 104 w 158"/>
                  <a:gd name="T9" fmla="*/ 2 h 68"/>
                  <a:gd name="T10" fmla="*/ 102 w 158"/>
                  <a:gd name="T11" fmla="*/ 2 h 68"/>
                  <a:gd name="T12" fmla="*/ 100 w 158"/>
                  <a:gd name="T13" fmla="*/ 2 h 68"/>
                  <a:gd name="T14" fmla="*/ 97 w 158"/>
                  <a:gd name="T15" fmla="*/ 4 h 68"/>
                  <a:gd name="T16" fmla="*/ 95 w 158"/>
                  <a:gd name="T17" fmla="*/ 5 h 68"/>
                  <a:gd name="T18" fmla="*/ 93 w 158"/>
                  <a:gd name="T19" fmla="*/ 5 h 68"/>
                  <a:gd name="T20" fmla="*/ 89 w 158"/>
                  <a:gd name="T21" fmla="*/ 7 h 68"/>
                  <a:gd name="T22" fmla="*/ 0 w 158"/>
                  <a:gd name="T2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68">
                    <a:moveTo>
                      <a:pt x="0" y="68"/>
                    </a:moveTo>
                    <a:lnTo>
                      <a:pt x="158" y="13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2"/>
                    </a:lnTo>
                    <a:lnTo>
                      <a:pt x="100" y="2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89" y="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5" name="Freeform 113"/>
              <p:cNvSpPr>
                <a:spLocks/>
              </p:cNvSpPr>
              <p:nvPr/>
            </p:nvSpPr>
            <p:spPr bwMode="auto">
              <a:xfrm>
                <a:off x="1420" y="2071"/>
                <a:ext cx="818" cy="302"/>
              </a:xfrm>
              <a:custGeom>
                <a:avLst/>
                <a:gdLst>
                  <a:gd name="T0" fmla="*/ 818 w 818"/>
                  <a:gd name="T1" fmla="*/ 14 h 302"/>
                  <a:gd name="T2" fmla="*/ 6 w 818"/>
                  <a:gd name="T3" fmla="*/ 302 h 302"/>
                  <a:gd name="T4" fmla="*/ 0 w 818"/>
                  <a:gd name="T5" fmla="*/ 287 h 302"/>
                  <a:gd name="T6" fmla="*/ 813 w 818"/>
                  <a:gd name="T7" fmla="*/ 0 h 302"/>
                  <a:gd name="T8" fmla="*/ 818 w 818"/>
                  <a:gd name="T9" fmla="*/ 1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302">
                    <a:moveTo>
                      <a:pt x="818" y="14"/>
                    </a:moveTo>
                    <a:lnTo>
                      <a:pt x="6" y="302"/>
                    </a:lnTo>
                    <a:lnTo>
                      <a:pt x="0" y="287"/>
                    </a:lnTo>
                    <a:lnTo>
                      <a:pt x="813" y="0"/>
                    </a:lnTo>
                    <a:lnTo>
                      <a:pt x="818" y="1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6" name="Freeform 114"/>
              <p:cNvSpPr>
                <a:spLocks/>
              </p:cNvSpPr>
              <p:nvPr/>
            </p:nvSpPr>
            <p:spPr bwMode="auto">
              <a:xfrm>
                <a:off x="1424" y="2080"/>
                <a:ext cx="813" cy="293"/>
              </a:xfrm>
              <a:custGeom>
                <a:avLst/>
                <a:gdLst>
                  <a:gd name="T0" fmla="*/ 813 w 813"/>
                  <a:gd name="T1" fmla="*/ 5 h 293"/>
                  <a:gd name="T2" fmla="*/ 2 w 813"/>
                  <a:gd name="T3" fmla="*/ 293 h 293"/>
                  <a:gd name="T4" fmla="*/ 0 w 813"/>
                  <a:gd name="T5" fmla="*/ 287 h 293"/>
                  <a:gd name="T6" fmla="*/ 811 w 813"/>
                  <a:gd name="T7" fmla="*/ 0 h 293"/>
                  <a:gd name="T8" fmla="*/ 813 w 813"/>
                  <a:gd name="T9" fmla="*/ 5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93">
                    <a:moveTo>
                      <a:pt x="813" y="5"/>
                    </a:moveTo>
                    <a:lnTo>
                      <a:pt x="2" y="293"/>
                    </a:lnTo>
                    <a:lnTo>
                      <a:pt x="0" y="287"/>
                    </a:lnTo>
                    <a:lnTo>
                      <a:pt x="811" y="0"/>
                    </a:lnTo>
                    <a:lnTo>
                      <a:pt x="81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7" name="Freeform 115"/>
              <p:cNvSpPr>
                <a:spLocks/>
              </p:cNvSpPr>
              <p:nvPr/>
            </p:nvSpPr>
            <p:spPr bwMode="auto">
              <a:xfrm>
                <a:off x="2231" y="2062"/>
                <a:ext cx="40" cy="23"/>
              </a:xfrm>
              <a:custGeom>
                <a:avLst/>
                <a:gdLst>
                  <a:gd name="T0" fmla="*/ 0 w 40"/>
                  <a:gd name="T1" fmla="*/ 11 h 23"/>
                  <a:gd name="T2" fmla="*/ 22 w 40"/>
                  <a:gd name="T3" fmla="*/ 3 h 23"/>
                  <a:gd name="T4" fmla="*/ 25 w 40"/>
                  <a:gd name="T5" fmla="*/ 2 h 23"/>
                  <a:gd name="T6" fmla="*/ 29 w 40"/>
                  <a:gd name="T7" fmla="*/ 0 h 23"/>
                  <a:gd name="T8" fmla="*/ 31 w 40"/>
                  <a:gd name="T9" fmla="*/ 0 h 23"/>
                  <a:gd name="T10" fmla="*/ 32 w 40"/>
                  <a:gd name="T11" fmla="*/ 0 h 23"/>
                  <a:gd name="T12" fmla="*/ 34 w 40"/>
                  <a:gd name="T13" fmla="*/ 0 h 23"/>
                  <a:gd name="T14" fmla="*/ 36 w 40"/>
                  <a:gd name="T15" fmla="*/ 2 h 23"/>
                  <a:gd name="T16" fmla="*/ 38 w 40"/>
                  <a:gd name="T17" fmla="*/ 2 h 23"/>
                  <a:gd name="T18" fmla="*/ 38 w 40"/>
                  <a:gd name="T19" fmla="*/ 3 h 23"/>
                  <a:gd name="T20" fmla="*/ 40 w 40"/>
                  <a:gd name="T21" fmla="*/ 5 h 23"/>
                  <a:gd name="T22" fmla="*/ 40 w 40"/>
                  <a:gd name="T23" fmla="*/ 7 h 23"/>
                  <a:gd name="T24" fmla="*/ 40 w 40"/>
                  <a:gd name="T25" fmla="*/ 9 h 23"/>
                  <a:gd name="T26" fmla="*/ 38 w 40"/>
                  <a:gd name="T27" fmla="*/ 9 h 23"/>
                  <a:gd name="T28" fmla="*/ 36 w 40"/>
                  <a:gd name="T29" fmla="*/ 11 h 23"/>
                  <a:gd name="T30" fmla="*/ 34 w 40"/>
                  <a:gd name="T31" fmla="*/ 12 h 23"/>
                  <a:gd name="T32" fmla="*/ 32 w 40"/>
                  <a:gd name="T33" fmla="*/ 14 h 23"/>
                  <a:gd name="T34" fmla="*/ 29 w 40"/>
                  <a:gd name="T35" fmla="*/ 14 h 23"/>
                  <a:gd name="T36" fmla="*/ 25 w 40"/>
                  <a:gd name="T37" fmla="*/ 16 h 23"/>
                  <a:gd name="T38" fmla="*/ 6 w 40"/>
                  <a:gd name="T39" fmla="*/ 23 h 23"/>
                  <a:gd name="T40" fmla="*/ 0 w 40"/>
                  <a:gd name="T41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23">
                    <a:moveTo>
                      <a:pt x="0" y="11"/>
                    </a:moveTo>
                    <a:lnTo>
                      <a:pt x="22" y="3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2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5" y="16"/>
                    </a:lnTo>
                    <a:lnTo>
                      <a:pt x="6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8" name="Freeform 116"/>
              <p:cNvSpPr>
                <a:spLocks/>
              </p:cNvSpPr>
              <p:nvPr/>
            </p:nvSpPr>
            <p:spPr bwMode="auto">
              <a:xfrm>
                <a:off x="2235" y="2065"/>
                <a:ext cx="36" cy="20"/>
              </a:xfrm>
              <a:custGeom>
                <a:avLst/>
                <a:gdLst>
                  <a:gd name="T0" fmla="*/ 0 w 36"/>
                  <a:gd name="T1" fmla="*/ 13 h 20"/>
                  <a:gd name="T2" fmla="*/ 20 w 36"/>
                  <a:gd name="T3" fmla="*/ 4 h 20"/>
                  <a:gd name="T4" fmla="*/ 23 w 36"/>
                  <a:gd name="T5" fmla="*/ 4 h 20"/>
                  <a:gd name="T6" fmla="*/ 27 w 36"/>
                  <a:gd name="T7" fmla="*/ 2 h 20"/>
                  <a:gd name="T8" fmla="*/ 28 w 36"/>
                  <a:gd name="T9" fmla="*/ 0 h 20"/>
                  <a:gd name="T10" fmla="*/ 30 w 36"/>
                  <a:gd name="T11" fmla="*/ 0 h 20"/>
                  <a:gd name="T12" fmla="*/ 32 w 36"/>
                  <a:gd name="T13" fmla="*/ 0 h 20"/>
                  <a:gd name="T14" fmla="*/ 34 w 36"/>
                  <a:gd name="T15" fmla="*/ 0 h 20"/>
                  <a:gd name="T16" fmla="*/ 34 w 36"/>
                  <a:gd name="T17" fmla="*/ 0 h 20"/>
                  <a:gd name="T18" fmla="*/ 34 w 36"/>
                  <a:gd name="T19" fmla="*/ 2 h 20"/>
                  <a:gd name="T20" fmla="*/ 36 w 36"/>
                  <a:gd name="T21" fmla="*/ 2 h 20"/>
                  <a:gd name="T22" fmla="*/ 36 w 36"/>
                  <a:gd name="T23" fmla="*/ 4 h 20"/>
                  <a:gd name="T24" fmla="*/ 36 w 36"/>
                  <a:gd name="T25" fmla="*/ 6 h 20"/>
                  <a:gd name="T26" fmla="*/ 34 w 36"/>
                  <a:gd name="T27" fmla="*/ 8 h 20"/>
                  <a:gd name="T28" fmla="*/ 32 w 36"/>
                  <a:gd name="T29" fmla="*/ 8 h 20"/>
                  <a:gd name="T30" fmla="*/ 30 w 36"/>
                  <a:gd name="T31" fmla="*/ 9 h 20"/>
                  <a:gd name="T32" fmla="*/ 28 w 36"/>
                  <a:gd name="T33" fmla="*/ 11 h 20"/>
                  <a:gd name="T34" fmla="*/ 25 w 36"/>
                  <a:gd name="T35" fmla="*/ 11 h 20"/>
                  <a:gd name="T36" fmla="*/ 21 w 36"/>
                  <a:gd name="T37" fmla="*/ 13 h 20"/>
                  <a:gd name="T38" fmla="*/ 2 w 36"/>
                  <a:gd name="T39" fmla="*/ 20 h 20"/>
                  <a:gd name="T40" fmla="*/ 0 w 36"/>
                  <a:gd name="T4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0">
                    <a:moveTo>
                      <a:pt x="0" y="13"/>
                    </a:moveTo>
                    <a:lnTo>
                      <a:pt x="20" y="4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1" y="13"/>
                    </a:lnTo>
                    <a:lnTo>
                      <a:pt x="2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69" name="Freeform 117"/>
              <p:cNvSpPr>
                <a:spLocks/>
              </p:cNvSpPr>
              <p:nvPr/>
            </p:nvSpPr>
            <p:spPr bwMode="auto">
              <a:xfrm>
                <a:off x="2069" y="2087"/>
                <a:ext cx="159" cy="54"/>
              </a:xfrm>
              <a:custGeom>
                <a:avLst/>
                <a:gdLst>
                  <a:gd name="T0" fmla="*/ 0 w 159"/>
                  <a:gd name="T1" fmla="*/ 54 h 54"/>
                  <a:gd name="T2" fmla="*/ 159 w 159"/>
                  <a:gd name="T3" fmla="*/ 0 h 54"/>
                  <a:gd name="T4" fmla="*/ 128 w 159"/>
                  <a:gd name="T5" fmla="*/ 40 h 54"/>
                  <a:gd name="T6" fmla="*/ 126 w 159"/>
                  <a:gd name="T7" fmla="*/ 41 h 54"/>
                  <a:gd name="T8" fmla="*/ 124 w 159"/>
                  <a:gd name="T9" fmla="*/ 43 h 54"/>
                  <a:gd name="T10" fmla="*/ 123 w 159"/>
                  <a:gd name="T11" fmla="*/ 43 h 54"/>
                  <a:gd name="T12" fmla="*/ 119 w 159"/>
                  <a:gd name="T13" fmla="*/ 45 h 54"/>
                  <a:gd name="T14" fmla="*/ 117 w 159"/>
                  <a:gd name="T15" fmla="*/ 45 h 54"/>
                  <a:gd name="T16" fmla="*/ 114 w 159"/>
                  <a:gd name="T17" fmla="*/ 45 h 54"/>
                  <a:gd name="T18" fmla="*/ 112 w 159"/>
                  <a:gd name="T19" fmla="*/ 45 h 54"/>
                  <a:gd name="T20" fmla="*/ 110 w 159"/>
                  <a:gd name="T21" fmla="*/ 47 h 54"/>
                  <a:gd name="T22" fmla="*/ 0 w 15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54">
                    <a:moveTo>
                      <a:pt x="0" y="54"/>
                    </a:moveTo>
                    <a:lnTo>
                      <a:pt x="159" y="0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4" y="43"/>
                    </a:lnTo>
                    <a:lnTo>
                      <a:pt x="123" y="43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0" name="Freeform 118"/>
              <p:cNvSpPr>
                <a:spLocks/>
              </p:cNvSpPr>
              <p:nvPr/>
            </p:nvSpPr>
            <p:spPr bwMode="auto">
              <a:xfrm>
                <a:off x="2069" y="2130"/>
                <a:ext cx="159" cy="67"/>
              </a:xfrm>
              <a:custGeom>
                <a:avLst/>
                <a:gdLst>
                  <a:gd name="T0" fmla="*/ 0 w 159"/>
                  <a:gd name="T1" fmla="*/ 67 h 67"/>
                  <a:gd name="T2" fmla="*/ 159 w 159"/>
                  <a:gd name="T3" fmla="*/ 15 h 67"/>
                  <a:gd name="T4" fmla="*/ 112 w 159"/>
                  <a:gd name="T5" fmla="*/ 2 h 67"/>
                  <a:gd name="T6" fmla="*/ 108 w 159"/>
                  <a:gd name="T7" fmla="*/ 0 h 67"/>
                  <a:gd name="T8" fmla="*/ 106 w 159"/>
                  <a:gd name="T9" fmla="*/ 0 h 67"/>
                  <a:gd name="T10" fmla="*/ 105 w 159"/>
                  <a:gd name="T11" fmla="*/ 2 h 67"/>
                  <a:gd name="T12" fmla="*/ 101 w 159"/>
                  <a:gd name="T13" fmla="*/ 2 h 67"/>
                  <a:gd name="T14" fmla="*/ 99 w 159"/>
                  <a:gd name="T15" fmla="*/ 4 h 67"/>
                  <a:gd name="T16" fmla="*/ 97 w 159"/>
                  <a:gd name="T17" fmla="*/ 4 h 67"/>
                  <a:gd name="T18" fmla="*/ 94 w 159"/>
                  <a:gd name="T19" fmla="*/ 6 h 67"/>
                  <a:gd name="T20" fmla="*/ 92 w 159"/>
                  <a:gd name="T21" fmla="*/ 7 h 67"/>
                  <a:gd name="T22" fmla="*/ 0 w 159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67">
                    <a:moveTo>
                      <a:pt x="0" y="67"/>
                    </a:moveTo>
                    <a:lnTo>
                      <a:pt x="159" y="15"/>
                    </a:lnTo>
                    <a:lnTo>
                      <a:pt x="112" y="2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5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1" name="Freeform 119"/>
              <p:cNvSpPr>
                <a:spLocks/>
              </p:cNvSpPr>
              <p:nvPr/>
            </p:nvSpPr>
            <p:spPr bwMode="auto">
              <a:xfrm>
                <a:off x="1415" y="2134"/>
                <a:ext cx="825" cy="275"/>
              </a:xfrm>
              <a:custGeom>
                <a:avLst/>
                <a:gdLst>
                  <a:gd name="T0" fmla="*/ 825 w 825"/>
                  <a:gd name="T1" fmla="*/ 16 h 275"/>
                  <a:gd name="T2" fmla="*/ 4 w 825"/>
                  <a:gd name="T3" fmla="*/ 275 h 275"/>
                  <a:gd name="T4" fmla="*/ 0 w 825"/>
                  <a:gd name="T5" fmla="*/ 259 h 275"/>
                  <a:gd name="T6" fmla="*/ 822 w 825"/>
                  <a:gd name="T7" fmla="*/ 0 h 275"/>
                  <a:gd name="T8" fmla="*/ 825 w 825"/>
                  <a:gd name="T9" fmla="*/ 1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275">
                    <a:moveTo>
                      <a:pt x="825" y="16"/>
                    </a:moveTo>
                    <a:lnTo>
                      <a:pt x="4" y="275"/>
                    </a:lnTo>
                    <a:lnTo>
                      <a:pt x="0" y="259"/>
                    </a:lnTo>
                    <a:lnTo>
                      <a:pt x="822" y="0"/>
                    </a:lnTo>
                    <a:lnTo>
                      <a:pt x="825" y="16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2" name="Freeform 120"/>
              <p:cNvSpPr>
                <a:spLocks/>
              </p:cNvSpPr>
              <p:nvPr/>
            </p:nvSpPr>
            <p:spPr bwMode="auto">
              <a:xfrm>
                <a:off x="1417" y="2143"/>
                <a:ext cx="823" cy="266"/>
              </a:xfrm>
              <a:custGeom>
                <a:avLst/>
                <a:gdLst>
                  <a:gd name="T0" fmla="*/ 823 w 823"/>
                  <a:gd name="T1" fmla="*/ 7 h 266"/>
                  <a:gd name="T2" fmla="*/ 2 w 823"/>
                  <a:gd name="T3" fmla="*/ 266 h 266"/>
                  <a:gd name="T4" fmla="*/ 0 w 823"/>
                  <a:gd name="T5" fmla="*/ 259 h 266"/>
                  <a:gd name="T6" fmla="*/ 821 w 823"/>
                  <a:gd name="T7" fmla="*/ 0 h 266"/>
                  <a:gd name="T8" fmla="*/ 823 w 823"/>
                  <a:gd name="T9" fmla="*/ 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3" h="266">
                    <a:moveTo>
                      <a:pt x="823" y="7"/>
                    </a:moveTo>
                    <a:lnTo>
                      <a:pt x="2" y="266"/>
                    </a:lnTo>
                    <a:lnTo>
                      <a:pt x="0" y="259"/>
                    </a:lnTo>
                    <a:lnTo>
                      <a:pt x="821" y="0"/>
                    </a:lnTo>
                    <a:lnTo>
                      <a:pt x="82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3" name="Freeform 121"/>
              <p:cNvSpPr>
                <a:spLocks/>
              </p:cNvSpPr>
              <p:nvPr/>
            </p:nvSpPr>
            <p:spPr bwMode="auto">
              <a:xfrm>
                <a:off x="2235" y="2127"/>
                <a:ext cx="39" cy="21"/>
              </a:xfrm>
              <a:custGeom>
                <a:avLst/>
                <a:gdLst>
                  <a:gd name="T0" fmla="*/ 0 w 39"/>
                  <a:gd name="T1" fmla="*/ 9 h 21"/>
                  <a:gd name="T2" fmla="*/ 21 w 39"/>
                  <a:gd name="T3" fmla="*/ 1 h 21"/>
                  <a:gd name="T4" fmla="*/ 25 w 39"/>
                  <a:gd name="T5" fmla="*/ 1 h 21"/>
                  <a:gd name="T6" fmla="*/ 28 w 39"/>
                  <a:gd name="T7" fmla="*/ 0 h 21"/>
                  <a:gd name="T8" fmla="*/ 30 w 39"/>
                  <a:gd name="T9" fmla="*/ 0 h 21"/>
                  <a:gd name="T10" fmla="*/ 32 w 39"/>
                  <a:gd name="T11" fmla="*/ 0 h 21"/>
                  <a:gd name="T12" fmla="*/ 34 w 39"/>
                  <a:gd name="T13" fmla="*/ 0 h 21"/>
                  <a:gd name="T14" fmla="*/ 36 w 39"/>
                  <a:gd name="T15" fmla="*/ 0 h 21"/>
                  <a:gd name="T16" fmla="*/ 37 w 39"/>
                  <a:gd name="T17" fmla="*/ 1 h 21"/>
                  <a:gd name="T18" fmla="*/ 37 w 39"/>
                  <a:gd name="T19" fmla="*/ 3 h 21"/>
                  <a:gd name="T20" fmla="*/ 37 w 39"/>
                  <a:gd name="T21" fmla="*/ 5 h 21"/>
                  <a:gd name="T22" fmla="*/ 39 w 39"/>
                  <a:gd name="T23" fmla="*/ 7 h 21"/>
                  <a:gd name="T24" fmla="*/ 37 w 39"/>
                  <a:gd name="T25" fmla="*/ 9 h 21"/>
                  <a:gd name="T26" fmla="*/ 37 w 39"/>
                  <a:gd name="T27" fmla="*/ 9 h 21"/>
                  <a:gd name="T28" fmla="*/ 36 w 39"/>
                  <a:gd name="T29" fmla="*/ 10 h 21"/>
                  <a:gd name="T30" fmla="*/ 34 w 39"/>
                  <a:gd name="T31" fmla="*/ 12 h 21"/>
                  <a:gd name="T32" fmla="*/ 32 w 39"/>
                  <a:gd name="T33" fmla="*/ 12 h 21"/>
                  <a:gd name="T34" fmla="*/ 28 w 39"/>
                  <a:gd name="T35" fmla="*/ 14 h 21"/>
                  <a:gd name="T36" fmla="*/ 25 w 39"/>
                  <a:gd name="T37" fmla="*/ 16 h 21"/>
                  <a:gd name="T38" fmla="*/ 5 w 39"/>
                  <a:gd name="T39" fmla="*/ 21 h 21"/>
                  <a:gd name="T40" fmla="*/ 0 w 39"/>
                  <a:gd name="T41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1">
                    <a:moveTo>
                      <a:pt x="0" y="9"/>
                    </a:moveTo>
                    <a:lnTo>
                      <a:pt x="21" y="1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5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4" name="Freeform 122"/>
              <p:cNvSpPr>
                <a:spLocks/>
              </p:cNvSpPr>
              <p:nvPr/>
            </p:nvSpPr>
            <p:spPr bwMode="auto">
              <a:xfrm>
                <a:off x="2237" y="2130"/>
                <a:ext cx="37" cy="18"/>
              </a:xfrm>
              <a:custGeom>
                <a:avLst/>
                <a:gdLst>
                  <a:gd name="T0" fmla="*/ 0 w 37"/>
                  <a:gd name="T1" fmla="*/ 11 h 18"/>
                  <a:gd name="T2" fmla="*/ 21 w 37"/>
                  <a:gd name="T3" fmla="*/ 4 h 18"/>
                  <a:gd name="T4" fmla="*/ 25 w 37"/>
                  <a:gd name="T5" fmla="*/ 2 h 18"/>
                  <a:gd name="T6" fmla="*/ 26 w 37"/>
                  <a:gd name="T7" fmla="*/ 2 h 18"/>
                  <a:gd name="T8" fmla="*/ 30 w 37"/>
                  <a:gd name="T9" fmla="*/ 0 h 18"/>
                  <a:gd name="T10" fmla="*/ 32 w 37"/>
                  <a:gd name="T11" fmla="*/ 0 h 18"/>
                  <a:gd name="T12" fmla="*/ 34 w 37"/>
                  <a:gd name="T13" fmla="*/ 0 h 18"/>
                  <a:gd name="T14" fmla="*/ 35 w 37"/>
                  <a:gd name="T15" fmla="*/ 0 h 18"/>
                  <a:gd name="T16" fmla="*/ 35 w 37"/>
                  <a:gd name="T17" fmla="*/ 0 h 18"/>
                  <a:gd name="T18" fmla="*/ 35 w 37"/>
                  <a:gd name="T19" fmla="*/ 0 h 18"/>
                  <a:gd name="T20" fmla="*/ 35 w 37"/>
                  <a:gd name="T21" fmla="*/ 2 h 18"/>
                  <a:gd name="T22" fmla="*/ 37 w 37"/>
                  <a:gd name="T23" fmla="*/ 4 h 18"/>
                  <a:gd name="T24" fmla="*/ 35 w 37"/>
                  <a:gd name="T25" fmla="*/ 6 h 18"/>
                  <a:gd name="T26" fmla="*/ 35 w 37"/>
                  <a:gd name="T27" fmla="*/ 6 h 18"/>
                  <a:gd name="T28" fmla="*/ 34 w 37"/>
                  <a:gd name="T29" fmla="*/ 7 h 18"/>
                  <a:gd name="T30" fmla="*/ 32 w 37"/>
                  <a:gd name="T31" fmla="*/ 9 h 18"/>
                  <a:gd name="T32" fmla="*/ 30 w 37"/>
                  <a:gd name="T33" fmla="*/ 9 h 18"/>
                  <a:gd name="T34" fmla="*/ 26 w 37"/>
                  <a:gd name="T35" fmla="*/ 11 h 18"/>
                  <a:gd name="T36" fmla="*/ 23 w 37"/>
                  <a:gd name="T37" fmla="*/ 13 h 18"/>
                  <a:gd name="T38" fmla="*/ 3 w 37"/>
                  <a:gd name="T39" fmla="*/ 18 h 18"/>
                  <a:gd name="T40" fmla="*/ 0 w 37"/>
                  <a:gd name="T4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8">
                    <a:moveTo>
                      <a:pt x="0" y="11"/>
                    </a:moveTo>
                    <a:lnTo>
                      <a:pt x="21" y="4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3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5" name="Freeform 123"/>
              <p:cNvSpPr>
                <a:spLocks/>
              </p:cNvSpPr>
              <p:nvPr/>
            </p:nvSpPr>
            <p:spPr bwMode="auto">
              <a:xfrm>
                <a:off x="2069" y="2150"/>
                <a:ext cx="160" cy="48"/>
              </a:xfrm>
              <a:custGeom>
                <a:avLst/>
                <a:gdLst>
                  <a:gd name="T0" fmla="*/ 0 w 160"/>
                  <a:gd name="T1" fmla="*/ 48 h 48"/>
                  <a:gd name="T2" fmla="*/ 160 w 160"/>
                  <a:gd name="T3" fmla="*/ 0 h 48"/>
                  <a:gd name="T4" fmla="*/ 130 w 160"/>
                  <a:gd name="T5" fmla="*/ 38 h 48"/>
                  <a:gd name="T6" fmla="*/ 128 w 160"/>
                  <a:gd name="T7" fmla="*/ 40 h 48"/>
                  <a:gd name="T8" fmla="*/ 124 w 160"/>
                  <a:gd name="T9" fmla="*/ 41 h 48"/>
                  <a:gd name="T10" fmla="*/ 123 w 160"/>
                  <a:gd name="T11" fmla="*/ 43 h 48"/>
                  <a:gd name="T12" fmla="*/ 121 w 160"/>
                  <a:gd name="T13" fmla="*/ 43 h 48"/>
                  <a:gd name="T14" fmla="*/ 117 w 160"/>
                  <a:gd name="T15" fmla="*/ 43 h 48"/>
                  <a:gd name="T16" fmla="*/ 115 w 160"/>
                  <a:gd name="T17" fmla="*/ 43 h 48"/>
                  <a:gd name="T18" fmla="*/ 114 w 160"/>
                  <a:gd name="T19" fmla="*/ 45 h 48"/>
                  <a:gd name="T20" fmla="*/ 110 w 160"/>
                  <a:gd name="T21" fmla="*/ 45 h 48"/>
                  <a:gd name="T22" fmla="*/ 0 w 160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48">
                    <a:moveTo>
                      <a:pt x="0" y="48"/>
                    </a:moveTo>
                    <a:lnTo>
                      <a:pt x="160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4" y="41"/>
                    </a:lnTo>
                    <a:lnTo>
                      <a:pt x="123" y="43"/>
                    </a:lnTo>
                    <a:lnTo>
                      <a:pt x="121" y="43"/>
                    </a:lnTo>
                    <a:lnTo>
                      <a:pt x="117" y="43"/>
                    </a:lnTo>
                    <a:lnTo>
                      <a:pt x="115" y="43"/>
                    </a:lnTo>
                    <a:lnTo>
                      <a:pt x="114" y="45"/>
                    </a:lnTo>
                    <a:lnTo>
                      <a:pt x="110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3276" name="Group 124"/>
            <p:cNvGrpSpPr>
              <a:grpSpLocks/>
            </p:cNvGrpSpPr>
            <p:nvPr/>
          </p:nvGrpSpPr>
          <p:grpSpPr bwMode="auto">
            <a:xfrm rot="20129668" flipH="1">
              <a:off x="3875" y="3238"/>
              <a:ext cx="915" cy="347"/>
              <a:chOff x="1415" y="2062"/>
              <a:chExt cx="915" cy="347"/>
            </a:xfrm>
          </p:grpSpPr>
          <p:sp>
            <p:nvSpPr>
              <p:cNvPr id="1713277" name="Freeform 125"/>
              <p:cNvSpPr>
                <a:spLocks/>
              </p:cNvSpPr>
              <p:nvPr/>
            </p:nvSpPr>
            <p:spPr bwMode="auto">
              <a:xfrm>
                <a:off x="2121" y="2190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8" name="Freeform 126"/>
              <p:cNvSpPr>
                <a:spLocks/>
              </p:cNvSpPr>
              <p:nvPr/>
            </p:nvSpPr>
            <p:spPr bwMode="auto">
              <a:xfrm>
                <a:off x="1453" y="2198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79" name="Freeform 127"/>
              <p:cNvSpPr>
                <a:spLocks/>
              </p:cNvSpPr>
              <p:nvPr/>
            </p:nvSpPr>
            <p:spPr bwMode="auto">
              <a:xfrm>
                <a:off x="1455" y="2207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0" name="Freeform 128"/>
              <p:cNvSpPr>
                <a:spLocks/>
              </p:cNvSpPr>
              <p:nvPr/>
            </p:nvSpPr>
            <p:spPr bwMode="auto">
              <a:xfrm>
                <a:off x="2292" y="2191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1" name="Freeform 129"/>
              <p:cNvSpPr>
                <a:spLocks/>
              </p:cNvSpPr>
              <p:nvPr/>
            </p:nvSpPr>
            <p:spPr bwMode="auto">
              <a:xfrm>
                <a:off x="2292" y="2197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2" name="Freeform 130"/>
              <p:cNvSpPr>
                <a:spLocks/>
              </p:cNvSpPr>
              <p:nvPr/>
            </p:nvSpPr>
            <p:spPr bwMode="auto">
              <a:xfrm>
                <a:off x="2121" y="2211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3" name="Freeform 131"/>
              <p:cNvSpPr>
                <a:spLocks/>
              </p:cNvSpPr>
              <p:nvPr/>
            </p:nvSpPr>
            <p:spPr bwMode="auto">
              <a:xfrm>
                <a:off x="2068" y="2069"/>
                <a:ext cx="158" cy="68"/>
              </a:xfrm>
              <a:custGeom>
                <a:avLst/>
                <a:gdLst>
                  <a:gd name="T0" fmla="*/ 0 w 158"/>
                  <a:gd name="T1" fmla="*/ 68 h 68"/>
                  <a:gd name="T2" fmla="*/ 158 w 158"/>
                  <a:gd name="T3" fmla="*/ 13 h 68"/>
                  <a:gd name="T4" fmla="*/ 109 w 158"/>
                  <a:gd name="T5" fmla="*/ 2 h 68"/>
                  <a:gd name="T6" fmla="*/ 107 w 158"/>
                  <a:gd name="T7" fmla="*/ 0 h 68"/>
                  <a:gd name="T8" fmla="*/ 104 w 158"/>
                  <a:gd name="T9" fmla="*/ 2 h 68"/>
                  <a:gd name="T10" fmla="*/ 102 w 158"/>
                  <a:gd name="T11" fmla="*/ 2 h 68"/>
                  <a:gd name="T12" fmla="*/ 100 w 158"/>
                  <a:gd name="T13" fmla="*/ 2 h 68"/>
                  <a:gd name="T14" fmla="*/ 97 w 158"/>
                  <a:gd name="T15" fmla="*/ 4 h 68"/>
                  <a:gd name="T16" fmla="*/ 95 w 158"/>
                  <a:gd name="T17" fmla="*/ 5 h 68"/>
                  <a:gd name="T18" fmla="*/ 93 w 158"/>
                  <a:gd name="T19" fmla="*/ 5 h 68"/>
                  <a:gd name="T20" fmla="*/ 89 w 158"/>
                  <a:gd name="T21" fmla="*/ 7 h 68"/>
                  <a:gd name="T22" fmla="*/ 0 w 158"/>
                  <a:gd name="T2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68">
                    <a:moveTo>
                      <a:pt x="0" y="68"/>
                    </a:moveTo>
                    <a:lnTo>
                      <a:pt x="158" y="13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2"/>
                    </a:lnTo>
                    <a:lnTo>
                      <a:pt x="100" y="2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89" y="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4" name="Freeform 132"/>
              <p:cNvSpPr>
                <a:spLocks/>
              </p:cNvSpPr>
              <p:nvPr/>
            </p:nvSpPr>
            <p:spPr bwMode="auto">
              <a:xfrm>
                <a:off x="1420" y="2071"/>
                <a:ext cx="818" cy="302"/>
              </a:xfrm>
              <a:custGeom>
                <a:avLst/>
                <a:gdLst>
                  <a:gd name="T0" fmla="*/ 818 w 818"/>
                  <a:gd name="T1" fmla="*/ 14 h 302"/>
                  <a:gd name="T2" fmla="*/ 6 w 818"/>
                  <a:gd name="T3" fmla="*/ 302 h 302"/>
                  <a:gd name="T4" fmla="*/ 0 w 818"/>
                  <a:gd name="T5" fmla="*/ 287 h 302"/>
                  <a:gd name="T6" fmla="*/ 813 w 818"/>
                  <a:gd name="T7" fmla="*/ 0 h 302"/>
                  <a:gd name="T8" fmla="*/ 818 w 818"/>
                  <a:gd name="T9" fmla="*/ 1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302">
                    <a:moveTo>
                      <a:pt x="818" y="14"/>
                    </a:moveTo>
                    <a:lnTo>
                      <a:pt x="6" y="302"/>
                    </a:lnTo>
                    <a:lnTo>
                      <a:pt x="0" y="287"/>
                    </a:lnTo>
                    <a:lnTo>
                      <a:pt x="813" y="0"/>
                    </a:lnTo>
                    <a:lnTo>
                      <a:pt x="818" y="1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5" name="Freeform 133"/>
              <p:cNvSpPr>
                <a:spLocks/>
              </p:cNvSpPr>
              <p:nvPr/>
            </p:nvSpPr>
            <p:spPr bwMode="auto">
              <a:xfrm>
                <a:off x="1424" y="2080"/>
                <a:ext cx="813" cy="293"/>
              </a:xfrm>
              <a:custGeom>
                <a:avLst/>
                <a:gdLst>
                  <a:gd name="T0" fmla="*/ 813 w 813"/>
                  <a:gd name="T1" fmla="*/ 5 h 293"/>
                  <a:gd name="T2" fmla="*/ 2 w 813"/>
                  <a:gd name="T3" fmla="*/ 293 h 293"/>
                  <a:gd name="T4" fmla="*/ 0 w 813"/>
                  <a:gd name="T5" fmla="*/ 287 h 293"/>
                  <a:gd name="T6" fmla="*/ 811 w 813"/>
                  <a:gd name="T7" fmla="*/ 0 h 293"/>
                  <a:gd name="T8" fmla="*/ 813 w 813"/>
                  <a:gd name="T9" fmla="*/ 5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93">
                    <a:moveTo>
                      <a:pt x="813" y="5"/>
                    </a:moveTo>
                    <a:lnTo>
                      <a:pt x="2" y="293"/>
                    </a:lnTo>
                    <a:lnTo>
                      <a:pt x="0" y="287"/>
                    </a:lnTo>
                    <a:lnTo>
                      <a:pt x="811" y="0"/>
                    </a:lnTo>
                    <a:lnTo>
                      <a:pt x="81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6" name="Freeform 134"/>
              <p:cNvSpPr>
                <a:spLocks/>
              </p:cNvSpPr>
              <p:nvPr/>
            </p:nvSpPr>
            <p:spPr bwMode="auto">
              <a:xfrm>
                <a:off x="2231" y="2062"/>
                <a:ext cx="40" cy="23"/>
              </a:xfrm>
              <a:custGeom>
                <a:avLst/>
                <a:gdLst>
                  <a:gd name="T0" fmla="*/ 0 w 40"/>
                  <a:gd name="T1" fmla="*/ 11 h 23"/>
                  <a:gd name="T2" fmla="*/ 22 w 40"/>
                  <a:gd name="T3" fmla="*/ 3 h 23"/>
                  <a:gd name="T4" fmla="*/ 25 w 40"/>
                  <a:gd name="T5" fmla="*/ 2 h 23"/>
                  <a:gd name="T6" fmla="*/ 29 w 40"/>
                  <a:gd name="T7" fmla="*/ 0 h 23"/>
                  <a:gd name="T8" fmla="*/ 31 w 40"/>
                  <a:gd name="T9" fmla="*/ 0 h 23"/>
                  <a:gd name="T10" fmla="*/ 32 w 40"/>
                  <a:gd name="T11" fmla="*/ 0 h 23"/>
                  <a:gd name="T12" fmla="*/ 34 w 40"/>
                  <a:gd name="T13" fmla="*/ 0 h 23"/>
                  <a:gd name="T14" fmla="*/ 36 w 40"/>
                  <a:gd name="T15" fmla="*/ 2 h 23"/>
                  <a:gd name="T16" fmla="*/ 38 w 40"/>
                  <a:gd name="T17" fmla="*/ 2 h 23"/>
                  <a:gd name="T18" fmla="*/ 38 w 40"/>
                  <a:gd name="T19" fmla="*/ 3 h 23"/>
                  <a:gd name="T20" fmla="*/ 40 w 40"/>
                  <a:gd name="T21" fmla="*/ 5 h 23"/>
                  <a:gd name="T22" fmla="*/ 40 w 40"/>
                  <a:gd name="T23" fmla="*/ 7 h 23"/>
                  <a:gd name="T24" fmla="*/ 40 w 40"/>
                  <a:gd name="T25" fmla="*/ 9 h 23"/>
                  <a:gd name="T26" fmla="*/ 38 w 40"/>
                  <a:gd name="T27" fmla="*/ 9 h 23"/>
                  <a:gd name="T28" fmla="*/ 36 w 40"/>
                  <a:gd name="T29" fmla="*/ 11 h 23"/>
                  <a:gd name="T30" fmla="*/ 34 w 40"/>
                  <a:gd name="T31" fmla="*/ 12 h 23"/>
                  <a:gd name="T32" fmla="*/ 32 w 40"/>
                  <a:gd name="T33" fmla="*/ 14 h 23"/>
                  <a:gd name="T34" fmla="*/ 29 w 40"/>
                  <a:gd name="T35" fmla="*/ 14 h 23"/>
                  <a:gd name="T36" fmla="*/ 25 w 40"/>
                  <a:gd name="T37" fmla="*/ 16 h 23"/>
                  <a:gd name="T38" fmla="*/ 6 w 40"/>
                  <a:gd name="T39" fmla="*/ 23 h 23"/>
                  <a:gd name="T40" fmla="*/ 0 w 40"/>
                  <a:gd name="T41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23">
                    <a:moveTo>
                      <a:pt x="0" y="11"/>
                    </a:moveTo>
                    <a:lnTo>
                      <a:pt x="22" y="3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2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5" y="16"/>
                    </a:lnTo>
                    <a:lnTo>
                      <a:pt x="6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7" name="Freeform 135"/>
              <p:cNvSpPr>
                <a:spLocks/>
              </p:cNvSpPr>
              <p:nvPr/>
            </p:nvSpPr>
            <p:spPr bwMode="auto">
              <a:xfrm>
                <a:off x="2235" y="2065"/>
                <a:ext cx="36" cy="20"/>
              </a:xfrm>
              <a:custGeom>
                <a:avLst/>
                <a:gdLst>
                  <a:gd name="T0" fmla="*/ 0 w 36"/>
                  <a:gd name="T1" fmla="*/ 13 h 20"/>
                  <a:gd name="T2" fmla="*/ 20 w 36"/>
                  <a:gd name="T3" fmla="*/ 4 h 20"/>
                  <a:gd name="T4" fmla="*/ 23 w 36"/>
                  <a:gd name="T5" fmla="*/ 4 h 20"/>
                  <a:gd name="T6" fmla="*/ 27 w 36"/>
                  <a:gd name="T7" fmla="*/ 2 h 20"/>
                  <a:gd name="T8" fmla="*/ 28 w 36"/>
                  <a:gd name="T9" fmla="*/ 0 h 20"/>
                  <a:gd name="T10" fmla="*/ 30 w 36"/>
                  <a:gd name="T11" fmla="*/ 0 h 20"/>
                  <a:gd name="T12" fmla="*/ 32 w 36"/>
                  <a:gd name="T13" fmla="*/ 0 h 20"/>
                  <a:gd name="T14" fmla="*/ 34 w 36"/>
                  <a:gd name="T15" fmla="*/ 0 h 20"/>
                  <a:gd name="T16" fmla="*/ 34 w 36"/>
                  <a:gd name="T17" fmla="*/ 0 h 20"/>
                  <a:gd name="T18" fmla="*/ 34 w 36"/>
                  <a:gd name="T19" fmla="*/ 2 h 20"/>
                  <a:gd name="T20" fmla="*/ 36 w 36"/>
                  <a:gd name="T21" fmla="*/ 2 h 20"/>
                  <a:gd name="T22" fmla="*/ 36 w 36"/>
                  <a:gd name="T23" fmla="*/ 4 h 20"/>
                  <a:gd name="T24" fmla="*/ 36 w 36"/>
                  <a:gd name="T25" fmla="*/ 6 h 20"/>
                  <a:gd name="T26" fmla="*/ 34 w 36"/>
                  <a:gd name="T27" fmla="*/ 8 h 20"/>
                  <a:gd name="T28" fmla="*/ 32 w 36"/>
                  <a:gd name="T29" fmla="*/ 8 h 20"/>
                  <a:gd name="T30" fmla="*/ 30 w 36"/>
                  <a:gd name="T31" fmla="*/ 9 h 20"/>
                  <a:gd name="T32" fmla="*/ 28 w 36"/>
                  <a:gd name="T33" fmla="*/ 11 h 20"/>
                  <a:gd name="T34" fmla="*/ 25 w 36"/>
                  <a:gd name="T35" fmla="*/ 11 h 20"/>
                  <a:gd name="T36" fmla="*/ 21 w 36"/>
                  <a:gd name="T37" fmla="*/ 13 h 20"/>
                  <a:gd name="T38" fmla="*/ 2 w 36"/>
                  <a:gd name="T39" fmla="*/ 20 h 20"/>
                  <a:gd name="T40" fmla="*/ 0 w 36"/>
                  <a:gd name="T4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0">
                    <a:moveTo>
                      <a:pt x="0" y="13"/>
                    </a:moveTo>
                    <a:lnTo>
                      <a:pt x="20" y="4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1" y="13"/>
                    </a:lnTo>
                    <a:lnTo>
                      <a:pt x="2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8" name="Freeform 136"/>
              <p:cNvSpPr>
                <a:spLocks/>
              </p:cNvSpPr>
              <p:nvPr/>
            </p:nvSpPr>
            <p:spPr bwMode="auto">
              <a:xfrm>
                <a:off x="2069" y="2087"/>
                <a:ext cx="159" cy="54"/>
              </a:xfrm>
              <a:custGeom>
                <a:avLst/>
                <a:gdLst>
                  <a:gd name="T0" fmla="*/ 0 w 159"/>
                  <a:gd name="T1" fmla="*/ 54 h 54"/>
                  <a:gd name="T2" fmla="*/ 159 w 159"/>
                  <a:gd name="T3" fmla="*/ 0 h 54"/>
                  <a:gd name="T4" fmla="*/ 128 w 159"/>
                  <a:gd name="T5" fmla="*/ 40 h 54"/>
                  <a:gd name="T6" fmla="*/ 126 w 159"/>
                  <a:gd name="T7" fmla="*/ 41 h 54"/>
                  <a:gd name="T8" fmla="*/ 124 w 159"/>
                  <a:gd name="T9" fmla="*/ 43 h 54"/>
                  <a:gd name="T10" fmla="*/ 123 w 159"/>
                  <a:gd name="T11" fmla="*/ 43 h 54"/>
                  <a:gd name="T12" fmla="*/ 119 w 159"/>
                  <a:gd name="T13" fmla="*/ 45 h 54"/>
                  <a:gd name="T14" fmla="*/ 117 w 159"/>
                  <a:gd name="T15" fmla="*/ 45 h 54"/>
                  <a:gd name="T16" fmla="*/ 114 w 159"/>
                  <a:gd name="T17" fmla="*/ 45 h 54"/>
                  <a:gd name="T18" fmla="*/ 112 w 159"/>
                  <a:gd name="T19" fmla="*/ 45 h 54"/>
                  <a:gd name="T20" fmla="*/ 110 w 159"/>
                  <a:gd name="T21" fmla="*/ 47 h 54"/>
                  <a:gd name="T22" fmla="*/ 0 w 15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54">
                    <a:moveTo>
                      <a:pt x="0" y="54"/>
                    </a:moveTo>
                    <a:lnTo>
                      <a:pt x="159" y="0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4" y="43"/>
                    </a:lnTo>
                    <a:lnTo>
                      <a:pt x="123" y="43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89" name="Freeform 137"/>
              <p:cNvSpPr>
                <a:spLocks/>
              </p:cNvSpPr>
              <p:nvPr/>
            </p:nvSpPr>
            <p:spPr bwMode="auto">
              <a:xfrm>
                <a:off x="2069" y="2130"/>
                <a:ext cx="159" cy="67"/>
              </a:xfrm>
              <a:custGeom>
                <a:avLst/>
                <a:gdLst>
                  <a:gd name="T0" fmla="*/ 0 w 159"/>
                  <a:gd name="T1" fmla="*/ 67 h 67"/>
                  <a:gd name="T2" fmla="*/ 159 w 159"/>
                  <a:gd name="T3" fmla="*/ 15 h 67"/>
                  <a:gd name="T4" fmla="*/ 112 w 159"/>
                  <a:gd name="T5" fmla="*/ 2 h 67"/>
                  <a:gd name="T6" fmla="*/ 108 w 159"/>
                  <a:gd name="T7" fmla="*/ 0 h 67"/>
                  <a:gd name="T8" fmla="*/ 106 w 159"/>
                  <a:gd name="T9" fmla="*/ 0 h 67"/>
                  <a:gd name="T10" fmla="*/ 105 w 159"/>
                  <a:gd name="T11" fmla="*/ 2 h 67"/>
                  <a:gd name="T12" fmla="*/ 101 w 159"/>
                  <a:gd name="T13" fmla="*/ 2 h 67"/>
                  <a:gd name="T14" fmla="*/ 99 w 159"/>
                  <a:gd name="T15" fmla="*/ 4 h 67"/>
                  <a:gd name="T16" fmla="*/ 97 w 159"/>
                  <a:gd name="T17" fmla="*/ 4 h 67"/>
                  <a:gd name="T18" fmla="*/ 94 w 159"/>
                  <a:gd name="T19" fmla="*/ 6 h 67"/>
                  <a:gd name="T20" fmla="*/ 92 w 159"/>
                  <a:gd name="T21" fmla="*/ 7 h 67"/>
                  <a:gd name="T22" fmla="*/ 0 w 159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67">
                    <a:moveTo>
                      <a:pt x="0" y="67"/>
                    </a:moveTo>
                    <a:lnTo>
                      <a:pt x="159" y="15"/>
                    </a:lnTo>
                    <a:lnTo>
                      <a:pt x="112" y="2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5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0" name="Freeform 138"/>
              <p:cNvSpPr>
                <a:spLocks/>
              </p:cNvSpPr>
              <p:nvPr/>
            </p:nvSpPr>
            <p:spPr bwMode="auto">
              <a:xfrm>
                <a:off x="1415" y="2134"/>
                <a:ext cx="825" cy="275"/>
              </a:xfrm>
              <a:custGeom>
                <a:avLst/>
                <a:gdLst>
                  <a:gd name="T0" fmla="*/ 825 w 825"/>
                  <a:gd name="T1" fmla="*/ 16 h 275"/>
                  <a:gd name="T2" fmla="*/ 4 w 825"/>
                  <a:gd name="T3" fmla="*/ 275 h 275"/>
                  <a:gd name="T4" fmla="*/ 0 w 825"/>
                  <a:gd name="T5" fmla="*/ 259 h 275"/>
                  <a:gd name="T6" fmla="*/ 822 w 825"/>
                  <a:gd name="T7" fmla="*/ 0 h 275"/>
                  <a:gd name="T8" fmla="*/ 825 w 825"/>
                  <a:gd name="T9" fmla="*/ 1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275">
                    <a:moveTo>
                      <a:pt x="825" y="16"/>
                    </a:moveTo>
                    <a:lnTo>
                      <a:pt x="4" y="275"/>
                    </a:lnTo>
                    <a:lnTo>
                      <a:pt x="0" y="259"/>
                    </a:lnTo>
                    <a:lnTo>
                      <a:pt x="822" y="0"/>
                    </a:lnTo>
                    <a:lnTo>
                      <a:pt x="825" y="16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1" name="Freeform 139"/>
              <p:cNvSpPr>
                <a:spLocks/>
              </p:cNvSpPr>
              <p:nvPr/>
            </p:nvSpPr>
            <p:spPr bwMode="auto">
              <a:xfrm>
                <a:off x="1417" y="2143"/>
                <a:ext cx="823" cy="266"/>
              </a:xfrm>
              <a:custGeom>
                <a:avLst/>
                <a:gdLst>
                  <a:gd name="T0" fmla="*/ 823 w 823"/>
                  <a:gd name="T1" fmla="*/ 7 h 266"/>
                  <a:gd name="T2" fmla="*/ 2 w 823"/>
                  <a:gd name="T3" fmla="*/ 266 h 266"/>
                  <a:gd name="T4" fmla="*/ 0 w 823"/>
                  <a:gd name="T5" fmla="*/ 259 h 266"/>
                  <a:gd name="T6" fmla="*/ 821 w 823"/>
                  <a:gd name="T7" fmla="*/ 0 h 266"/>
                  <a:gd name="T8" fmla="*/ 823 w 823"/>
                  <a:gd name="T9" fmla="*/ 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3" h="266">
                    <a:moveTo>
                      <a:pt x="823" y="7"/>
                    </a:moveTo>
                    <a:lnTo>
                      <a:pt x="2" y="266"/>
                    </a:lnTo>
                    <a:lnTo>
                      <a:pt x="0" y="259"/>
                    </a:lnTo>
                    <a:lnTo>
                      <a:pt x="821" y="0"/>
                    </a:lnTo>
                    <a:lnTo>
                      <a:pt x="82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2" name="Freeform 140"/>
              <p:cNvSpPr>
                <a:spLocks/>
              </p:cNvSpPr>
              <p:nvPr/>
            </p:nvSpPr>
            <p:spPr bwMode="auto">
              <a:xfrm>
                <a:off x="2235" y="2127"/>
                <a:ext cx="39" cy="21"/>
              </a:xfrm>
              <a:custGeom>
                <a:avLst/>
                <a:gdLst>
                  <a:gd name="T0" fmla="*/ 0 w 39"/>
                  <a:gd name="T1" fmla="*/ 9 h 21"/>
                  <a:gd name="T2" fmla="*/ 21 w 39"/>
                  <a:gd name="T3" fmla="*/ 1 h 21"/>
                  <a:gd name="T4" fmla="*/ 25 w 39"/>
                  <a:gd name="T5" fmla="*/ 1 h 21"/>
                  <a:gd name="T6" fmla="*/ 28 w 39"/>
                  <a:gd name="T7" fmla="*/ 0 h 21"/>
                  <a:gd name="T8" fmla="*/ 30 w 39"/>
                  <a:gd name="T9" fmla="*/ 0 h 21"/>
                  <a:gd name="T10" fmla="*/ 32 w 39"/>
                  <a:gd name="T11" fmla="*/ 0 h 21"/>
                  <a:gd name="T12" fmla="*/ 34 w 39"/>
                  <a:gd name="T13" fmla="*/ 0 h 21"/>
                  <a:gd name="T14" fmla="*/ 36 w 39"/>
                  <a:gd name="T15" fmla="*/ 0 h 21"/>
                  <a:gd name="T16" fmla="*/ 37 w 39"/>
                  <a:gd name="T17" fmla="*/ 1 h 21"/>
                  <a:gd name="T18" fmla="*/ 37 w 39"/>
                  <a:gd name="T19" fmla="*/ 3 h 21"/>
                  <a:gd name="T20" fmla="*/ 37 w 39"/>
                  <a:gd name="T21" fmla="*/ 5 h 21"/>
                  <a:gd name="T22" fmla="*/ 39 w 39"/>
                  <a:gd name="T23" fmla="*/ 7 h 21"/>
                  <a:gd name="T24" fmla="*/ 37 w 39"/>
                  <a:gd name="T25" fmla="*/ 9 h 21"/>
                  <a:gd name="T26" fmla="*/ 37 w 39"/>
                  <a:gd name="T27" fmla="*/ 9 h 21"/>
                  <a:gd name="T28" fmla="*/ 36 w 39"/>
                  <a:gd name="T29" fmla="*/ 10 h 21"/>
                  <a:gd name="T30" fmla="*/ 34 w 39"/>
                  <a:gd name="T31" fmla="*/ 12 h 21"/>
                  <a:gd name="T32" fmla="*/ 32 w 39"/>
                  <a:gd name="T33" fmla="*/ 12 h 21"/>
                  <a:gd name="T34" fmla="*/ 28 w 39"/>
                  <a:gd name="T35" fmla="*/ 14 h 21"/>
                  <a:gd name="T36" fmla="*/ 25 w 39"/>
                  <a:gd name="T37" fmla="*/ 16 h 21"/>
                  <a:gd name="T38" fmla="*/ 5 w 39"/>
                  <a:gd name="T39" fmla="*/ 21 h 21"/>
                  <a:gd name="T40" fmla="*/ 0 w 39"/>
                  <a:gd name="T41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1">
                    <a:moveTo>
                      <a:pt x="0" y="9"/>
                    </a:moveTo>
                    <a:lnTo>
                      <a:pt x="21" y="1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5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3" name="Freeform 141"/>
              <p:cNvSpPr>
                <a:spLocks/>
              </p:cNvSpPr>
              <p:nvPr/>
            </p:nvSpPr>
            <p:spPr bwMode="auto">
              <a:xfrm>
                <a:off x="2237" y="2130"/>
                <a:ext cx="37" cy="18"/>
              </a:xfrm>
              <a:custGeom>
                <a:avLst/>
                <a:gdLst>
                  <a:gd name="T0" fmla="*/ 0 w 37"/>
                  <a:gd name="T1" fmla="*/ 11 h 18"/>
                  <a:gd name="T2" fmla="*/ 21 w 37"/>
                  <a:gd name="T3" fmla="*/ 4 h 18"/>
                  <a:gd name="T4" fmla="*/ 25 w 37"/>
                  <a:gd name="T5" fmla="*/ 2 h 18"/>
                  <a:gd name="T6" fmla="*/ 26 w 37"/>
                  <a:gd name="T7" fmla="*/ 2 h 18"/>
                  <a:gd name="T8" fmla="*/ 30 w 37"/>
                  <a:gd name="T9" fmla="*/ 0 h 18"/>
                  <a:gd name="T10" fmla="*/ 32 w 37"/>
                  <a:gd name="T11" fmla="*/ 0 h 18"/>
                  <a:gd name="T12" fmla="*/ 34 w 37"/>
                  <a:gd name="T13" fmla="*/ 0 h 18"/>
                  <a:gd name="T14" fmla="*/ 35 w 37"/>
                  <a:gd name="T15" fmla="*/ 0 h 18"/>
                  <a:gd name="T16" fmla="*/ 35 w 37"/>
                  <a:gd name="T17" fmla="*/ 0 h 18"/>
                  <a:gd name="T18" fmla="*/ 35 w 37"/>
                  <a:gd name="T19" fmla="*/ 0 h 18"/>
                  <a:gd name="T20" fmla="*/ 35 w 37"/>
                  <a:gd name="T21" fmla="*/ 2 h 18"/>
                  <a:gd name="T22" fmla="*/ 37 w 37"/>
                  <a:gd name="T23" fmla="*/ 4 h 18"/>
                  <a:gd name="T24" fmla="*/ 35 w 37"/>
                  <a:gd name="T25" fmla="*/ 6 h 18"/>
                  <a:gd name="T26" fmla="*/ 35 w 37"/>
                  <a:gd name="T27" fmla="*/ 6 h 18"/>
                  <a:gd name="T28" fmla="*/ 34 w 37"/>
                  <a:gd name="T29" fmla="*/ 7 h 18"/>
                  <a:gd name="T30" fmla="*/ 32 w 37"/>
                  <a:gd name="T31" fmla="*/ 9 h 18"/>
                  <a:gd name="T32" fmla="*/ 30 w 37"/>
                  <a:gd name="T33" fmla="*/ 9 h 18"/>
                  <a:gd name="T34" fmla="*/ 26 w 37"/>
                  <a:gd name="T35" fmla="*/ 11 h 18"/>
                  <a:gd name="T36" fmla="*/ 23 w 37"/>
                  <a:gd name="T37" fmla="*/ 13 h 18"/>
                  <a:gd name="T38" fmla="*/ 3 w 37"/>
                  <a:gd name="T39" fmla="*/ 18 h 18"/>
                  <a:gd name="T40" fmla="*/ 0 w 37"/>
                  <a:gd name="T4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8">
                    <a:moveTo>
                      <a:pt x="0" y="11"/>
                    </a:moveTo>
                    <a:lnTo>
                      <a:pt x="21" y="4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3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4" name="Freeform 142"/>
              <p:cNvSpPr>
                <a:spLocks/>
              </p:cNvSpPr>
              <p:nvPr/>
            </p:nvSpPr>
            <p:spPr bwMode="auto">
              <a:xfrm>
                <a:off x="2069" y="2150"/>
                <a:ext cx="160" cy="48"/>
              </a:xfrm>
              <a:custGeom>
                <a:avLst/>
                <a:gdLst>
                  <a:gd name="T0" fmla="*/ 0 w 160"/>
                  <a:gd name="T1" fmla="*/ 48 h 48"/>
                  <a:gd name="T2" fmla="*/ 160 w 160"/>
                  <a:gd name="T3" fmla="*/ 0 h 48"/>
                  <a:gd name="T4" fmla="*/ 130 w 160"/>
                  <a:gd name="T5" fmla="*/ 38 h 48"/>
                  <a:gd name="T6" fmla="*/ 128 w 160"/>
                  <a:gd name="T7" fmla="*/ 40 h 48"/>
                  <a:gd name="T8" fmla="*/ 124 w 160"/>
                  <a:gd name="T9" fmla="*/ 41 h 48"/>
                  <a:gd name="T10" fmla="*/ 123 w 160"/>
                  <a:gd name="T11" fmla="*/ 43 h 48"/>
                  <a:gd name="T12" fmla="*/ 121 w 160"/>
                  <a:gd name="T13" fmla="*/ 43 h 48"/>
                  <a:gd name="T14" fmla="*/ 117 w 160"/>
                  <a:gd name="T15" fmla="*/ 43 h 48"/>
                  <a:gd name="T16" fmla="*/ 115 w 160"/>
                  <a:gd name="T17" fmla="*/ 43 h 48"/>
                  <a:gd name="T18" fmla="*/ 114 w 160"/>
                  <a:gd name="T19" fmla="*/ 45 h 48"/>
                  <a:gd name="T20" fmla="*/ 110 w 160"/>
                  <a:gd name="T21" fmla="*/ 45 h 48"/>
                  <a:gd name="T22" fmla="*/ 0 w 160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48">
                    <a:moveTo>
                      <a:pt x="0" y="48"/>
                    </a:moveTo>
                    <a:lnTo>
                      <a:pt x="160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4" y="41"/>
                    </a:lnTo>
                    <a:lnTo>
                      <a:pt x="123" y="43"/>
                    </a:lnTo>
                    <a:lnTo>
                      <a:pt x="121" y="43"/>
                    </a:lnTo>
                    <a:lnTo>
                      <a:pt x="117" y="43"/>
                    </a:lnTo>
                    <a:lnTo>
                      <a:pt x="115" y="43"/>
                    </a:lnTo>
                    <a:lnTo>
                      <a:pt x="114" y="45"/>
                    </a:lnTo>
                    <a:lnTo>
                      <a:pt x="110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3295" name="Group 143"/>
            <p:cNvGrpSpPr>
              <a:grpSpLocks/>
            </p:cNvGrpSpPr>
            <p:nvPr/>
          </p:nvGrpSpPr>
          <p:grpSpPr bwMode="auto">
            <a:xfrm rot="21370030" flipH="1">
              <a:off x="3899" y="3022"/>
              <a:ext cx="915" cy="347"/>
              <a:chOff x="1415" y="2062"/>
              <a:chExt cx="915" cy="347"/>
            </a:xfrm>
          </p:grpSpPr>
          <p:sp>
            <p:nvSpPr>
              <p:cNvPr id="1713296" name="Freeform 144"/>
              <p:cNvSpPr>
                <a:spLocks/>
              </p:cNvSpPr>
              <p:nvPr/>
            </p:nvSpPr>
            <p:spPr bwMode="auto">
              <a:xfrm>
                <a:off x="2121" y="2190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7" name="Freeform 145"/>
              <p:cNvSpPr>
                <a:spLocks/>
              </p:cNvSpPr>
              <p:nvPr/>
            </p:nvSpPr>
            <p:spPr bwMode="auto">
              <a:xfrm>
                <a:off x="1453" y="2198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8" name="Freeform 146"/>
              <p:cNvSpPr>
                <a:spLocks/>
              </p:cNvSpPr>
              <p:nvPr/>
            </p:nvSpPr>
            <p:spPr bwMode="auto">
              <a:xfrm>
                <a:off x="1455" y="2207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299" name="Freeform 147"/>
              <p:cNvSpPr>
                <a:spLocks/>
              </p:cNvSpPr>
              <p:nvPr/>
            </p:nvSpPr>
            <p:spPr bwMode="auto">
              <a:xfrm>
                <a:off x="2292" y="2191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0" name="Freeform 148"/>
              <p:cNvSpPr>
                <a:spLocks/>
              </p:cNvSpPr>
              <p:nvPr/>
            </p:nvSpPr>
            <p:spPr bwMode="auto">
              <a:xfrm>
                <a:off x="2292" y="2197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1" name="Freeform 149"/>
              <p:cNvSpPr>
                <a:spLocks/>
              </p:cNvSpPr>
              <p:nvPr/>
            </p:nvSpPr>
            <p:spPr bwMode="auto">
              <a:xfrm>
                <a:off x="2121" y="2211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2" name="Freeform 150"/>
              <p:cNvSpPr>
                <a:spLocks/>
              </p:cNvSpPr>
              <p:nvPr/>
            </p:nvSpPr>
            <p:spPr bwMode="auto">
              <a:xfrm>
                <a:off x="2068" y="2069"/>
                <a:ext cx="158" cy="68"/>
              </a:xfrm>
              <a:custGeom>
                <a:avLst/>
                <a:gdLst>
                  <a:gd name="T0" fmla="*/ 0 w 158"/>
                  <a:gd name="T1" fmla="*/ 68 h 68"/>
                  <a:gd name="T2" fmla="*/ 158 w 158"/>
                  <a:gd name="T3" fmla="*/ 13 h 68"/>
                  <a:gd name="T4" fmla="*/ 109 w 158"/>
                  <a:gd name="T5" fmla="*/ 2 h 68"/>
                  <a:gd name="T6" fmla="*/ 107 w 158"/>
                  <a:gd name="T7" fmla="*/ 0 h 68"/>
                  <a:gd name="T8" fmla="*/ 104 w 158"/>
                  <a:gd name="T9" fmla="*/ 2 h 68"/>
                  <a:gd name="T10" fmla="*/ 102 w 158"/>
                  <a:gd name="T11" fmla="*/ 2 h 68"/>
                  <a:gd name="T12" fmla="*/ 100 w 158"/>
                  <a:gd name="T13" fmla="*/ 2 h 68"/>
                  <a:gd name="T14" fmla="*/ 97 w 158"/>
                  <a:gd name="T15" fmla="*/ 4 h 68"/>
                  <a:gd name="T16" fmla="*/ 95 w 158"/>
                  <a:gd name="T17" fmla="*/ 5 h 68"/>
                  <a:gd name="T18" fmla="*/ 93 w 158"/>
                  <a:gd name="T19" fmla="*/ 5 h 68"/>
                  <a:gd name="T20" fmla="*/ 89 w 158"/>
                  <a:gd name="T21" fmla="*/ 7 h 68"/>
                  <a:gd name="T22" fmla="*/ 0 w 158"/>
                  <a:gd name="T2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68">
                    <a:moveTo>
                      <a:pt x="0" y="68"/>
                    </a:moveTo>
                    <a:lnTo>
                      <a:pt x="158" y="13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2"/>
                    </a:lnTo>
                    <a:lnTo>
                      <a:pt x="100" y="2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89" y="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3" name="Freeform 151"/>
              <p:cNvSpPr>
                <a:spLocks/>
              </p:cNvSpPr>
              <p:nvPr/>
            </p:nvSpPr>
            <p:spPr bwMode="auto">
              <a:xfrm>
                <a:off x="1420" y="2071"/>
                <a:ext cx="818" cy="302"/>
              </a:xfrm>
              <a:custGeom>
                <a:avLst/>
                <a:gdLst>
                  <a:gd name="T0" fmla="*/ 818 w 818"/>
                  <a:gd name="T1" fmla="*/ 14 h 302"/>
                  <a:gd name="T2" fmla="*/ 6 w 818"/>
                  <a:gd name="T3" fmla="*/ 302 h 302"/>
                  <a:gd name="T4" fmla="*/ 0 w 818"/>
                  <a:gd name="T5" fmla="*/ 287 h 302"/>
                  <a:gd name="T6" fmla="*/ 813 w 818"/>
                  <a:gd name="T7" fmla="*/ 0 h 302"/>
                  <a:gd name="T8" fmla="*/ 818 w 818"/>
                  <a:gd name="T9" fmla="*/ 1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302">
                    <a:moveTo>
                      <a:pt x="818" y="14"/>
                    </a:moveTo>
                    <a:lnTo>
                      <a:pt x="6" y="302"/>
                    </a:lnTo>
                    <a:lnTo>
                      <a:pt x="0" y="287"/>
                    </a:lnTo>
                    <a:lnTo>
                      <a:pt x="813" y="0"/>
                    </a:lnTo>
                    <a:lnTo>
                      <a:pt x="818" y="1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4" name="Freeform 152"/>
              <p:cNvSpPr>
                <a:spLocks/>
              </p:cNvSpPr>
              <p:nvPr/>
            </p:nvSpPr>
            <p:spPr bwMode="auto">
              <a:xfrm>
                <a:off x="1424" y="2080"/>
                <a:ext cx="813" cy="293"/>
              </a:xfrm>
              <a:custGeom>
                <a:avLst/>
                <a:gdLst>
                  <a:gd name="T0" fmla="*/ 813 w 813"/>
                  <a:gd name="T1" fmla="*/ 5 h 293"/>
                  <a:gd name="T2" fmla="*/ 2 w 813"/>
                  <a:gd name="T3" fmla="*/ 293 h 293"/>
                  <a:gd name="T4" fmla="*/ 0 w 813"/>
                  <a:gd name="T5" fmla="*/ 287 h 293"/>
                  <a:gd name="T6" fmla="*/ 811 w 813"/>
                  <a:gd name="T7" fmla="*/ 0 h 293"/>
                  <a:gd name="T8" fmla="*/ 813 w 813"/>
                  <a:gd name="T9" fmla="*/ 5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93">
                    <a:moveTo>
                      <a:pt x="813" y="5"/>
                    </a:moveTo>
                    <a:lnTo>
                      <a:pt x="2" y="293"/>
                    </a:lnTo>
                    <a:lnTo>
                      <a:pt x="0" y="287"/>
                    </a:lnTo>
                    <a:lnTo>
                      <a:pt x="811" y="0"/>
                    </a:lnTo>
                    <a:lnTo>
                      <a:pt x="81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5" name="Freeform 153"/>
              <p:cNvSpPr>
                <a:spLocks/>
              </p:cNvSpPr>
              <p:nvPr/>
            </p:nvSpPr>
            <p:spPr bwMode="auto">
              <a:xfrm>
                <a:off x="2231" y="2062"/>
                <a:ext cx="40" cy="23"/>
              </a:xfrm>
              <a:custGeom>
                <a:avLst/>
                <a:gdLst>
                  <a:gd name="T0" fmla="*/ 0 w 40"/>
                  <a:gd name="T1" fmla="*/ 11 h 23"/>
                  <a:gd name="T2" fmla="*/ 22 w 40"/>
                  <a:gd name="T3" fmla="*/ 3 h 23"/>
                  <a:gd name="T4" fmla="*/ 25 w 40"/>
                  <a:gd name="T5" fmla="*/ 2 h 23"/>
                  <a:gd name="T6" fmla="*/ 29 w 40"/>
                  <a:gd name="T7" fmla="*/ 0 h 23"/>
                  <a:gd name="T8" fmla="*/ 31 w 40"/>
                  <a:gd name="T9" fmla="*/ 0 h 23"/>
                  <a:gd name="T10" fmla="*/ 32 w 40"/>
                  <a:gd name="T11" fmla="*/ 0 h 23"/>
                  <a:gd name="T12" fmla="*/ 34 w 40"/>
                  <a:gd name="T13" fmla="*/ 0 h 23"/>
                  <a:gd name="T14" fmla="*/ 36 w 40"/>
                  <a:gd name="T15" fmla="*/ 2 h 23"/>
                  <a:gd name="T16" fmla="*/ 38 w 40"/>
                  <a:gd name="T17" fmla="*/ 2 h 23"/>
                  <a:gd name="T18" fmla="*/ 38 w 40"/>
                  <a:gd name="T19" fmla="*/ 3 h 23"/>
                  <a:gd name="T20" fmla="*/ 40 w 40"/>
                  <a:gd name="T21" fmla="*/ 5 h 23"/>
                  <a:gd name="T22" fmla="*/ 40 w 40"/>
                  <a:gd name="T23" fmla="*/ 7 h 23"/>
                  <a:gd name="T24" fmla="*/ 40 w 40"/>
                  <a:gd name="T25" fmla="*/ 9 h 23"/>
                  <a:gd name="T26" fmla="*/ 38 w 40"/>
                  <a:gd name="T27" fmla="*/ 9 h 23"/>
                  <a:gd name="T28" fmla="*/ 36 w 40"/>
                  <a:gd name="T29" fmla="*/ 11 h 23"/>
                  <a:gd name="T30" fmla="*/ 34 w 40"/>
                  <a:gd name="T31" fmla="*/ 12 h 23"/>
                  <a:gd name="T32" fmla="*/ 32 w 40"/>
                  <a:gd name="T33" fmla="*/ 14 h 23"/>
                  <a:gd name="T34" fmla="*/ 29 w 40"/>
                  <a:gd name="T35" fmla="*/ 14 h 23"/>
                  <a:gd name="T36" fmla="*/ 25 w 40"/>
                  <a:gd name="T37" fmla="*/ 16 h 23"/>
                  <a:gd name="T38" fmla="*/ 6 w 40"/>
                  <a:gd name="T39" fmla="*/ 23 h 23"/>
                  <a:gd name="T40" fmla="*/ 0 w 40"/>
                  <a:gd name="T41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23">
                    <a:moveTo>
                      <a:pt x="0" y="11"/>
                    </a:moveTo>
                    <a:lnTo>
                      <a:pt x="22" y="3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2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5" y="16"/>
                    </a:lnTo>
                    <a:lnTo>
                      <a:pt x="6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6" name="Freeform 154"/>
              <p:cNvSpPr>
                <a:spLocks/>
              </p:cNvSpPr>
              <p:nvPr/>
            </p:nvSpPr>
            <p:spPr bwMode="auto">
              <a:xfrm>
                <a:off x="2235" y="2065"/>
                <a:ext cx="36" cy="20"/>
              </a:xfrm>
              <a:custGeom>
                <a:avLst/>
                <a:gdLst>
                  <a:gd name="T0" fmla="*/ 0 w 36"/>
                  <a:gd name="T1" fmla="*/ 13 h 20"/>
                  <a:gd name="T2" fmla="*/ 20 w 36"/>
                  <a:gd name="T3" fmla="*/ 4 h 20"/>
                  <a:gd name="T4" fmla="*/ 23 w 36"/>
                  <a:gd name="T5" fmla="*/ 4 h 20"/>
                  <a:gd name="T6" fmla="*/ 27 w 36"/>
                  <a:gd name="T7" fmla="*/ 2 h 20"/>
                  <a:gd name="T8" fmla="*/ 28 w 36"/>
                  <a:gd name="T9" fmla="*/ 0 h 20"/>
                  <a:gd name="T10" fmla="*/ 30 w 36"/>
                  <a:gd name="T11" fmla="*/ 0 h 20"/>
                  <a:gd name="T12" fmla="*/ 32 w 36"/>
                  <a:gd name="T13" fmla="*/ 0 h 20"/>
                  <a:gd name="T14" fmla="*/ 34 w 36"/>
                  <a:gd name="T15" fmla="*/ 0 h 20"/>
                  <a:gd name="T16" fmla="*/ 34 w 36"/>
                  <a:gd name="T17" fmla="*/ 0 h 20"/>
                  <a:gd name="T18" fmla="*/ 34 w 36"/>
                  <a:gd name="T19" fmla="*/ 2 h 20"/>
                  <a:gd name="T20" fmla="*/ 36 w 36"/>
                  <a:gd name="T21" fmla="*/ 2 h 20"/>
                  <a:gd name="T22" fmla="*/ 36 w 36"/>
                  <a:gd name="T23" fmla="*/ 4 h 20"/>
                  <a:gd name="T24" fmla="*/ 36 w 36"/>
                  <a:gd name="T25" fmla="*/ 6 h 20"/>
                  <a:gd name="T26" fmla="*/ 34 w 36"/>
                  <a:gd name="T27" fmla="*/ 8 h 20"/>
                  <a:gd name="T28" fmla="*/ 32 w 36"/>
                  <a:gd name="T29" fmla="*/ 8 h 20"/>
                  <a:gd name="T30" fmla="*/ 30 w 36"/>
                  <a:gd name="T31" fmla="*/ 9 h 20"/>
                  <a:gd name="T32" fmla="*/ 28 w 36"/>
                  <a:gd name="T33" fmla="*/ 11 h 20"/>
                  <a:gd name="T34" fmla="*/ 25 w 36"/>
                  <a:gd name="T35" fmla="*/ 11 h 20"/>
                  <a:gd name="T36" fmla="*/ 21 w 36"/>
                  <a:gd name="T37" fmla="*/ 13 h 20"/>
                  <a:gd name="T38" fmla="*/ 2 w 36"/>
                  <a:gd name="T39" fmla="*/ 20 h 20"/>
                  <a:gd name="T40" fmla="*/ 0 w 36"/>
                  <a:gd name="T4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0">
                    <a:moveTo>
                      <a:pt x="0" y="13"/>
                    </a:moveTo>
                    <a:lnTo>
                      <a:pt x="20" y="4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1" y="13"/>
                    </a:lnTo>
                    <a:lnTo>
                      <a:pt x="2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7" name="Freeform 155"/>
              <p:cNvSpPr>
                <a:spLocks/>
              </p:cNvSpPr>
              <p:nvPr/>
            </p:nvSpPr>
            <p:spPr bwMode="auto">
              <a:xfrm>
                <a:off x="2069" y="2087"/>
                <a:ext cx="159" cy="54"/>
              </a:xfrm>
              <a:custGeom>
                <a:avLst/>
                <a:gdLst>
                  <a:gd name="T0" fmla="*/ 0 w 159"/>
                  <a:gd name="T1" fmla="*/ 54 h 54"/>
                  <a:gd name="T2" fmla="*/ 159 w 159"/>
                  <a:gd name="T3" fmla="*/ 0 h 54"/>
                  <a:gd name="T4" fmla="*/ 128 w 159"/>
                  <a:gd name="T5" fmla="*/ 40 h 54"/>
                  <a:gd name="T6" fmla="*/ 126 w 159"/>
                  <a:gd name="T7" fmla="*/ 41 h 54"/>
                  <a:gd name="T8" fmla="*/ 124 w 159"/>
                  <a:gd name="T9" fmla="*/ 43 h 54"/>
                  <a:gd name="T10" fmla="*/ 123 w 159"/>
                  <a:gd name="T11" fmla="*/ 43 h 54"/>
                  <a:gd name="T12" fmla="*/ 119 w 159"/>
                  <a:gd name="T13" fmla="*/ 45 h 54"/>
                  <a:gd name="T14" fmla="*/ 117 w 159"/>
                  <a:gd name="T15" fmla="*/ 45 h 54"/>
                  <a:gd name="T16" fmla="*/ 114 w 159"/>
                  <a:gd name="T17" fmla="*/ 45 h 54"/>
                  <a:gd name="T18" fmla="*/ 112 w 159"/>
                  <a:gd name="T19" fmla="*/ 45 h 54"/>
                  <a:gd name="T20" fmla="*/ 110 w 159"/>
                  <a:gd name="T21" fmla="*/ 47 h 54"/>
                  <a:gd name="T22" fmla="*/ 0 w 15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54">
                    <a:moveTo>
                      <a:pt x="0" y="54"/>
                    </a:moveTo>
                    <a:lnTo>
                      <a:pt x="159" y="0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4" y="43"/>
                    </a:lnTo>
                    <a:lnTo>
                      <a:pt x="123" y="43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8" name="Freeform 156"/>
              <p:cNvSpPr>
                <a:spLocks/>
              </p:cNvSpPr>
              <p:nvPr/>
            </p:nvSpPr>
            <p:spPr bwMode="auto">
              <a:xfrm>
                <a:off x="2069" y="2130"/>
                <a:ext cx="159" cy="67"/>
              </a:xfrm>
              <a:custGeom>
                <a:avLst/>
                <a:gdLst>
                  <a:gd name="T0" fmla="*/ 0 w 159"/>
                  <a:gd name="T1" fmla="*/ 67 h 67"/>
                  <a:gd name="T2" fmla="*/ 159 w 159"/>
                  <a:gd name="T3" fmla="*/ 15 h 67"/>
                  <a:gd name="T4" fmla="*/ 112 w 159"/>
                  <a:gd name="T5" fmla="*/ 2 h 67"/>
                  <a:gd name="T6" fmla="*/ 108 w 159"/>
                  <a:gd name="T7" fmla="*/ 0 h 67"/>
                  <a:gd name="T8" fmla="*/ 106 w 159"/>
                  <a:gd name="T9" fmla="*/ 0 h 67"/>
                  <a:gd name="T10" fmla="*/ 105 w 159"/>
                  <a:gd name="T11" fmla="*/ 2 h 67"/>
                  <a:gd name="T12" fmla="*/ 101 w 159"/>
                  <a:gd name="T13" fmla="*/ 2 h 67"/>
                  <a:gd name="T14" fmla="*/ 99 w 159"/>
                  <a:gd name="T15" fmla="*/ 4 h 67"/>
                  <a:gd name="T16" fmla="*/ 97 w 159"/>
                  <a:gd name="T17" fmla="*/ 4 h 67"/>
                  <a:gd name="T18" fmla="*/ 94 w 159"/>
                  <a:gd name="T19" fmla="*/ 6 h 67"/>
                  <a:gd name="T20" fmla="*/ 92 w 159"/>
                  <a:gd name="T21" fmla="*/ 7 h 67"/>
                  <a:gd name="T22" fmla="*/ 0 w 159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67">
                    <a:moveTo>
                      <a:pt x="0" y="67"/>
                    </a:moveTo>
                    <a:lnTo>
                      <a:pt x="159" y="15"/>
                    </a:lnTo>
                    <a:lnTo>
                      <a:pt x="112" y="2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5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09" name="Freeform 157"/>
              <p:cNvSpPr>
                <a:spLocks/>
              </p:cNvSpPr>
              <p:nvPr/>
            </p:nvSpPr>
            <p:spPr bwMode="auto">
              <a:xfrm>
                <a:off x="1415" y="2134"/>
                <a:ext cx="825" cy="275"/>
              </a:xfrm>
              <a:custGeom>
                <a:avLst/>
                <a:gdLst>
                  <a:gd name="T0" fmla="*/ 825 w 825"/>
                  <a:gd name="T1" fmla="*/ 16 h 275"/>
                  <a:gd name="T2" fmla="*/ 4 w 825"/>
                  <a:gd name="T3" fmla="*/ 275 h 275"/>
                  <a:gd name="T4" fmla="*/ 0 w 825"/>
                  <a:gd name="T5" fmla="*/ 259 h 275"/>
                  <a:gd name="T6" fmla="*/ 822 w 825"/>
                  <a:gd name="T7" fmla="*/ 0 h 275"/>
                  <a:gd name="T8" fmla="*/ 825 w 825"/>
                  <a:gd name="T9" fmla="*/ 1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275">
                    <a:moveTo>
                      <a:pt x="825" y="16"/>
                    </a:moveTo>
                    <a:lnTo>
                      <a:pt x="4" y="275"/>
                    </a:lnTo>
                    <a:lnTo>
                      <a:pt x="0" y="259"/>
                    </a:lnTo>
                    <a:lnTo>
                      <a:pt x="822" y="0"/>
                    </a:lnTo>
                    <a:lnTo>
                      <a:pt x="825" y="16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0" name="Freeform 158"/>
              <p:cNvSpPr>
                <a:spLocks/>
              </p:cNvSpPr>
              <p:nvPr/>
            </p:nvSpPr>
            <p:spPr bwMode="auto">
              <a:xfrm>
                <a:off x="1417" y="2143"/>
                <a:ext cx="823" cy="266"/>
              </a:xfrm>
              <a:custGeom>
                <a:avLst/>
                <a:gdLst>
                  <a:gd name="T0" fmla="*/ 823 w 823"/>
                  <a:gd name="T1" fmla="*/ 7 h 266"/>
                  <a:gd name="T2" fmla="*/ 2 w 823"/>
                  <a:gd name="T3" fmla="*/ 266 h 266"/>
                  <a:gd name="T4" fmla="*/ 0 w 823"/>
                  <a:gd name="T5" fmla="*/ 259 h 266"/>
                  <a:gd name="T6" fmla="*/ 821 w 823"/>
                  <a:gd name="T7" fmla="*/ 0 h 266"/>
                  <a:gd name="T8" fmla="*/ 823 w 823"/>
                  <a:gd name="T9" fmla="*/ 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3" h="266">
                    <a:moveTo>
                      <a:pt x="823" y="7"/>
                    </a:moveTo>
                    <a:lnTo>
                      <a:pt x="2" y="266"/>
                    </a:lnTo>
                    <a:lnTo>
                      <a:pt x="0" y="259"/>
                    </a:lnTo>
                    <a:lnTo>
                      <a:pt x="821" y="0"/>
                    </a:lnTo>
                    <a:lnTo>
                      <a:pt x="82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1" name="Freeform 159"/>
              <p:cNvSpPr>
                <a:spLocks/>
              </p:cNvSpPr>
              <p:nvPr/>
            </p:nvSpPr>
            <p:spPr bwMode="auto">
              <a:xfrm>
                <a:off x="2235" y="2127"/>
                <a:ext cx="39" cy="21"/>
              </a:xfrm>
              <a:custGeom>
                <a:avLst/>
                <a:gdLst>
                  <a:gd name="T0" fmla="*/ 0 w 39"/>
                  <a:gd name="T1" fmla="*/ 9 h 21"/>
                  <a:gd name="T2" fmla="*/ 21 w 39"/>
                  <a:gd name="T3" fmla="*/ 1 h 21"/>
                  <a:gd name="T4" fmla="*/ 25 w 39"/>
                  <a:gd name="T5" fmla="*/ 1 h 21"/>
                  <a:gd name="T6" fmla="*/ 28 w 39"/>
                  <a:gd name="T7" fmla="*/ 0 h 21"/>
                  <a:gd name="T8" fmla="*/ 30 w 39"/>
                  <a:gd name="T9" fmla="*/ 0 h 21"/>
                  <a:gd name="T10" fmla="*/ 32 w 39"/>
                  <a:gd name="T11" fmla="*/ 0 h 21"/>
                  <a:gd name="T12" fmla="*/ 34 w 39"/>
                  <a:gd name="T13" fmla="*/ 0 h 21"/>
                  <a:gd name="T14" fmla="*/ 36 w 39"/>
                  <a:gd name="T15" fmla="*/ 0 h 21"/>
                  <a:gd name="T16" fmla="*/ 37 w 39"/>
                  <a:gd name="T17" fmla="*/ 1 h 21"/>
                  <a:gd name="T18" fmla="*/ 37 w 39"/>
                  <a:gd name="T19" fmla="*/ 3 h 21"/>
                  <a:gd name="T20" fmla="*/ 37 w 39"/>
                  <a:gd name="T21" fmla="*/ 5 h 21"/>
                  <a:gd name="T22" fmla="*/ 39 w 39"/>
                  <a:gd name="T23" fmla="*/ 7 h 21"/>
                  <a:gd name="T24" fmla="*/ 37 w 39"/>
                  <a:gd name="T25" fmla="*/ 9 h 21"/>
                  <a:gd name="T26" fmla="*/ 37 w 39"/>
                  <a:gd name="T27" fmla="*/ 9 h 21"/>
                  <a:gd name="T28" fmla="*/ 36 w 39"/>
                  <a:gd name="T29" fmla="*/ 10 h 21"/>
                  <a:gd name="T30" fmla="*/ 34 w 39"/>
                  <a:gd name="T31" fmla="*/ 12 h 21"/>
                  <a:gd name="T32" fmla="*/ 32 w 39"/>
                  <a:gd name="T33" fmla="*/ 12 h 21"/>
                  <a:gd name="T34" fmla="*/ 28 w 39"/>
                  <a:gd name="T35" fmla="*/ 14 h 21"/>
                  <a:gd name="T36" fmla="*/ 25 w 39"/>
                  <a:gd name="T37" fmla="*/ 16 h 21"/>
                  <a:gd name="T38" fmla="*/ 5 w 39"/>
                  <a:gd name="T39" fmla="*/ 21 h 21"/>
                  <a:gd name="T40" fmla="*/ 0 w 39"/>
                  <a:gd name="T41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1">
                    <a:moveTo>
                      <a:pt x="0" y="9"/>
                    </a:moveTo>
                    <a:lnTo>
                      <a:pt x="21" y="1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5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2" name="Freeform 160"/>
              <p:cNvSpPr>
                <a:spLocks/>
              </p:cNvSpPr>
              <p:nvPr/>
            </p:nvSpPr>
            <p:spPr bwMode="auto">
              <a:xfrm>
                <a:off x="2237" y="2130"/>
                <a:ext cx="37" cy="18"/>
              </a:xfrm>
              <a:custGeom>
                <a:avLst/>
                <a:gdLst>
                  <a:gd name="T0" fmla="*/ 0 w 37"/>
                  <a:gd name="T1" fmla="*/ 11 h 18"/>
                  <a:gd name="T2" fmla="*/ 21 w 37"/>
                  <a:gd name="T3" fmla="*/ 4 h 18"/>
                  <a:gd name="T4" fmla="*/ 25 w 37"/>
                  <a:gd name="T5" fmla="*/ 2 h 18"/>
                  <a:gd name="T6" fmla="*/ 26 w 37"/>
                  <a:gd name="T7" fmla="*/ 2 h 18"/>
                  <a:gd name="T8" fmla="*/ 30 w 37"/>
                  <a:gd name="T9" fmla="*/ 0 h 18"/>
                  <a:gd name="T10" fmla="*/ 32 w 37"/>
                  <a:gd name="T11" fmla="*/ 0 h 18"/>
                  <a:gd name="T12" fmla="*/ 34 w 37"/>
                  <a:gd name="T13" fmla="*/ 0 h 18"/>
                  <a:gd name="T14" fmla="*/ 35 w 37"/>
                  <a:gd name="T15" fmla="*/ 0 h 18"/>
                  <a:gd name="T16" fmla="*/ 35 w 37"/>
                  <a:gd name="T17" fmla="*/ 0 h 18"/>
                  <a:gd name="T18" fmla="*/ 35 w 37"/>
                  <a:gd name="T19" fmla="*/ 0 h 18"/>
                  <a:gd name="T20" fmla="*/ 35 w 37"/>
                  <a:gd name="T21" fmla="*/ 2 h 18"/>
                  <a:gd name="T22" fmla="*/ 37 w 37"/>
                  <a:gd name="T23" fmla="*/ 4 h 18"/>
                  <a:gd name="T24" fmla="*/ 35 w 37"/>
                  <a:gd name="T25" fmla="*/ 6 h 18"/>
                  <a:gd name="T26" fmla="*/ 35 w 37"/>
                  <a:gd name="T27" fmla="*/ 6 h 18"/>
                  <a:gd name="T28" fmla="*/ 34 w 37"/>
                  <a:gd name="T29" fmla="*/ 7 h 18"/>
                  <a:gd name="T30" fmla="*/ 32 w 37"/>
                  <a:gd name="T31" fmla="*/ 9 h 18"/>
                  <a:gd name="T32" fmla="*/ 30 w 37"/>
                  <a:gd name="T33" fmla="*/ 9 h 18"/>
                  <a:gd name="T34" fmla="*/ 26 w 37"/>
                  <a:gd name="T35" fmla="*/ 11 h 18"/>
                  <a:gd name="T36" fmla="*/ 23 w 37"/>
                  <a:gd name="T37" fmla="*/ 13 h 18"/>
                  <a:gd name="T38" fmla="*/ 3 w 37"/>
                  <a:gd name="T39" fmla="*/ 18 h 18"/>
                  <a:gd name="T40" fmla="*/ 0 w 37"/>
                  <a:gd name="T4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8">
                    <a:moveTo>
                      <a:pt x="0" y="11"/>
                    </a:moveTo>
                    <a:lnTo>
                      <a:pt x="21" y="4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3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3" name="Freeform 161"/>
              <p:cNvSpPr>
                <a:spLocks/>
              </p:cNvSpPr>
              <p:nvPr/>
            </p:nvSpPr>
            <p:spPr bwMode="auto">
              <a:xfrm>
                <a:off x="2069" y="2150"/>
                <a:ext cx="160" cy="48"/>
              </a:xfrm>
              <a:custGeom>
                <a:avLst/>
                <a:gdLst>
                  <a:gd name="T0" fmla="*/ 0 w 160"/>
                  <a:gd name="T1" fmla="*/ 48 h 48"/>
                  <a:gd name="T2" fmla="*/ 160 w 160"/>
                  <a:gd name="T3" fmla="*/ 0 h 48"/>
                  <a:gd name="T4" fmla="*/ 130 w 160"/>
                  <a:gd name="T5" fmla="*/ 38 h 48"/>
                  <a:gd name="T6" fmla="*/ 128 w 160"/>
                  <a:gd name="T7" fmla="*/ 40 h 48"/>
                  <a:gd name="T8" fmla="*/ 124 w 160"/>
                  <a:gd name="T9" fmla="*/ 41 h 48"/>
                  <a:gd name="T10" fmla="*/ 123 w 160"/>
                  <a:gd name="T11" fmla="*/ 43 h 48"/>
                  <a:gd name="T12" fmla="*/ 121 w 160"/>
                  <a:gd name="T13" fmla="*/ 43 h 48"/>
                  <a:gd name="T14" fmla="*/ 117 w 160"/>
                  <a:gd name="T15" fmla="*/ 43 h 48"/>
                  <a:gd name="T16" fmla="*/ 115 w 160"/>
                  <a:gd name="T17" fmla="*/ 43 h 48"/>
                  <a:gd name="T18" fmla="*/ 114 w 160"/>
                  <a:gd name="T19" fmla="*/ 45 h 48"/>
                  <a:gd name="T20" fmla="*/ 110 w 160"/>
                  <a:gd name="T21" fmla="*/ 45 h 48"/>
                  <a:gd name="T22" fmla="*/ 0 w 160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48">
                    <a:moveTo>
                      <a:pt x="0" y="48"/>
                    </a:moveTo>
                    <a:lnTo>
                      <a:pt x="160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4" y="41"/>
                    </a:lnTo>
                    <a:lnTo>
                      <a:pt x="123" y="43"/>
                    </a:lnTo>
                    <a:lnTo>
                      <a:pt x="121" y="43"/>
                    </a:lnTo>
                    <a:lnTo>
                      <a:pt x="117" y="43"/>
                    </a:lnTo>
                    <a:lnTo>
                      <a:pt x="115" y="43"/>
                    </a:lnTo>
                    <a:lnTo>
                      <a:pt x="114" y="45"/>
                    </a:lnTo>
                    <a:lnTo>
                      <a:pt x="110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3314" name="Group 162"/>
            <p:cNvGrpSpPr>
              <a:grpSpLocks/>
            </p:cNvGrpSpPr>
            <p:nvPr/>
          </p:nvGrpSpPr>
          <p:grpSpPr bwMode="auto">
            <a:xfrm rot="20485356" flipH="1">
              <a:off x="3851" y="3166"/>
              <a:ext cx="915" cy="347"/>
              <a:chOff x="1415" y="2062"/>
              <a:chExt cx="915" cy="347"/>
            </a:xfrm>
          </p:grpSpPr>
          <p:sp>
            <p:nvSpPr>
              <p:cNvPr id="1713315" name="Freeform 163"/>
              <p:cNvSpPr>
                <a:spLocks/>
              </p:cNvSpPr>
              <p:nvPr/>
            </p:nvSpPr>
            <p:spPr bwMode="auto">
              <a:xfrm>
                <a:off x="2121" y="2190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6" name="Freeform 164"/>
              <p:cNvSpPr>
                <a:spLocks/>
              </p:cNvSpPr>
              <p:nvPr/>
            </p:nvSpPr>
            <p:spPr bwMode="auto">
              <a:xfrm>
                <a:off x="1453" y="2198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7" name="Freeform 165"/>
              <p:cNvSpPr>
                <a:spLocks/>
              </p:cNvSpPr>
              <p:nvPr/>
            </p:nvSpPr>
            <p:spPr bwMode="auto">
              <a:xfrm>
                <a:off x="1455" y="2207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8" name="Freeform 166"/>
              <p:cNvSpPr>
                <a:spLocks/>
              </p:cNvSpPr>
              <p:nvPr/>
            </p:nvSpPr>
            <p:spPr bwMode="auto">
              <a:xfrm>
                <a:off x="2292" y="2191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19" name="Freeform 167"/>
              <p:cNvSpPr>
                <a:spLocks/>
              </p:cNvSpPr>
              <p:nvPr/>
            </p:nvSpPr>
            <p:spPr bwMode="auto">
              <a:xfrm>
                <a:off x="2292" y="2197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0" name="Freeform 168"/>
              <p:cNvSpPr>
                <a:spLocks/>
              </p:cNvSpPr>
              <p:nvPr/>
            </p:nvSpPr>
            <p:spPr bwMode="auto">
              <a:xfrm>
                <a:off x="2121" y="2211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1" name="Freeform 169"/>
              <p:cNvSpPr>
                <a:spLocks/>
              </p:cNvSpPr>
              <p:nvPr/>
            </p:nvSpPr>
            <p:spPr bwMode="auto">
              <a:xfrm>
                <a:off x="2068" y="2069"/>
                <a:ext cx="158" cy="68"/>
              </a:xfrm>
              <a:custGeom>
                <a:avLst/>
                <a:gdLst>
                  <a:gd name="T0" fmla="*/ 0 w 158"/>
                  <a:gd name="T1" fmla="*/ 68 h 68"/>
                  <a:gd name="T2" fmla="*/ 158 w 158"/>
                  <a:gd name="T3" fmla="*/ 13 h 68"/>
                  <a:gd name="T4" fmla="*/ 109 w 158"/>
                  <a:gd name="T5" fmla="*/ 2 h 68"/>
                  <a:gd name="T6" fmla="*/ 107 w 158"/>
                  <a:gd name="T7" fmla="*/ 0 h 68"/>
                  <a:gd name="T8" fmla="*/ 104 w 158"/>
                  <a:gd name="T9" fmla="*/ 2 h 68"/>
                  <a:gd name="T10" fmla="*/ 102 w 158"/>
                  <a:gd name="T11" fmla="*/ 2 h 68"/>
                  <a:gd name="T12" fmla="*/ 100 w 158"/>
                  <a:gd name="T13" fmla="*/ 2 h 68"/>
                  <a:gd name="T14" fmla="*/ 97 w 158"/>
                  <a:gd name="T15" fmla="*/ 4 h 68"/>
                  <a:gd name="T16" fmla="*/ 95 w 158"/>
                  <a:gd name="T17" fmla="*/ 5 h 68"/>
                  <a:gd name="T18" fmla="*/ 93 w 158"/>
                  <a:gd name="T19" fmla="*/ 5 h 68"/>
                  <a:gd name="T20" fmla="*/ 89 w 158"/>
                  <a:gd name="T21" fmla="*/ 7 h 68"/>
                  <a:gd name="T22" fmla="*/ 0 w 158"/>
                  <a:gd name="T2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68">
                    <a:moveTo>
                      <a:pt x="0" y="68"/>
                    </a:moveTo>
                    <a:lnTo>
                      <a:pt x="158" y="13"/>
                    </a:lnTo>
                    <a:lnTo>
                      <a:pt x="109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2"/>
                    </a:lnTo>
                    <a:lnTo>
                      <a:pt x="100" y="2"/>
                    </a:lnTo>
                    <a:lnTo>
                      <a:pt x="97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89" y="7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2" name="Freeform 170"/>
              <p:cNvSpPr>
                <a:spLocks/>
              </p:cNvSpPr>
              <p:nvPr/>
            </p:nvSpPr>
            <p:spPr bwMode="auto">
              <a:xfrm>
                <a:off x="1420" y="2071"/>
                <a:ext cx="818" cy="302"/>
              </a:xfrm>
              <a:custGeom>
                <a:avLst/>
                <a:gdLst>
                  <a:gd name="T0" fmla="*/ 818 w 818"/>
                  <a:gd name="T1" fmla="*/ 14 h 302"/>
                  <a:gd name="T2" fmla="*/ 6 w 818"/>
                  <a:gd name="T3" fmla="*/ 302 h 302"/>
                  <a:gd name="T4" fmla="*/ 0 w 818"/>
                  <a:gd name="T5" fmla="*/ 287 h 302"/>
                  <a:gd name="T6" fmla="*/ 813 w 818"/>
                  <a:gd name="T7" fmla="*/ 0 h 302"/>
                  <a:gd name="T8" fmla="*/ 818 w 818"/>
                  <a:gd name="T9" fmla="*/ 1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302">
                    <a:moveTo>
                      <a:pt x="818" y="14"/>
                    </a:moveTo>
                    <a:lnTo>
                      <a:pt x="6" y="302"/>
                    </a:lnTo>
                    <a:lnTo>
                      <a:pt x="0" y="287"/>
                    </a:lnTo>
                    <a:lnTo>
                      <a:pt x="813" y="0"/>
                    </a:lnTo>
                    <a:lnTo>
                      <a:pt x="818" y="1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3" name="Freeform 171"/>
              <p:cNvSpPr>
                <a:spLocks/>
              </p:cNvSpPr>
              <p:nvPr/>
            </p:nvSpPr>
            <p:spPr bwMode="auto">
              <a:xfrm>
                <a:off x="1424" y="2080"/>
                <a:ext cx="813" cy="293"/>
              </a:xfrm>
              <a:custGeom>
                <a:avLst/>
                <a:gdLst>
                  <a:gd name="T0" fmla="*/ 813 w 813"/>
                  <a:gd name="T1" fmla="*/ 5 h 293"/>
                  <a:gd name="T2" fmla="*/ 2 w 813"/>
                  <a:gd name="T3" fmla="*/ 293 h 293"/>
                  <a:gd name="T4" fmla="*/ 0 w 813"/>
                  <a:gd name="T5" fmla="*/ 287 h 293"/>
                  <a:gd name="T6" fmla="*/ 811 w 813"/>
                  <a:gd name="T7" fmla="*/ 0 h 293"/>
                  <a:gd name="T8" fmla="*/ 813 w 813"/>
                  <a:gd name="T9" fmla="*/ 5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93">
                    <a:moveTo>
                      <a:pt x="813" y="5"/>
                    </a:moveTo>
                    <a:lnTo>
                      <a:pt x="2" y="293"/>
                    </a:lnTo>
                    <a:lnTo>
                      <a:pt x="0" y="287"/>
                    </a:lnTo>
                    <a:lnTo>
                      <a:pt x="811" y="0"/>
                    </a:lnTo>
                    <a:lnTo>
                      <a:pt x="81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4" name="Freeform 172"/>
              <p:cNvSpPr>
                <a:spLocks/>
              </p:cNvSpPr>
              <p:nvPr/>
            </p:nvSpPr>
            <p:spPr bwMode="auto">
              <a:xfrm>
                <a:off x="2231" y="2062"/>
                <a:ext cx="40" cy="23"/>
              </a:xfrm>
              <a:custGeom>
                <a:avLst/>
                <a:gdLst>
                  <a:gd name="T0" fmla="*/ 0 w 40"/>
                  <a:gd name="T1" fmla="*/ 11 h 23"/>
                  <a:gd name="T2" fmla="*/ 22 w 40"/>
                  <a:gd name="T3" fmla="*/ 3 h 23"/>
                  <a:gd name="T4" fmla="*/ 25 w 40"/>
                  <a:gd name="T5" fmla="*/ 2 h 23"/>
                  <a:gd name="T6" fmla="*/ 29 w 40"/>
                  <a:gd name="T7" fmla="*/ 0 h 23"/>
                  <a:gd name="T8" fmla="*/ 31 w 40"/>
                  <a:gd name="T9" fmla="*/ 0 h 23"/>
                  <a:gd name="T10" fmla="*/ 32 w 40"/>
                  <a:gd name="T11" fmla="*/ 0 h 23"/>
                  <a:gd name="T12" fmla="*/ 34 w 40"/>
                  <a:gd name="T13" fmla="*/ 0 h 23"/>
                  <a:gd name="T14" fmla="*/ 36 w 40"/>
                  <a:gd name="T15" fmla="*/ 2 h 23"/>
                  <a:gd name="T16" fmla="*/ 38 w 40"/>
                  <a:gd name="T17" fmla="*/ 2 h 23"/>
                  <a:gd name="T18" fmla="*/ 38 w 40"/>
                  <a:gd name="T19" fmla="*/ 3 h 23"/>
                  <a:gd name="T20" fmla="*/ 40 w 40"/>
                  <a:gd name="T21" fmla="*/ 5 h 23"/>
                  <a:gd name="T22" fmla="*/ 40 w 40"/>
                  <a:gd name="T23" fmla="*/ 7 h 23"/>
                  <a:gd name="T24" fmla="*/ 40 w 40"/>
                  <a:gd name="T25" fmla="*/ 9 h 23"/>
                  <a:gd name="T26" fmla="*/ 38 w 40"/>
                  <a:gd name="T27" fmla="*/ 9 h 23"/>
                  <a:gd name="T28" fmla="*/ 36 w 40"/>
                  <a:gd name="T29" fmla="*/ 11 h 23"/>
                  <a:gd name="T30" fmla="*/ 34 w 40"/>
                  <a:gd name="T31" fmla="*/ 12 h 23"/>
                  <a:gd name="T32" fmla="*/ 32 w 40"/>
                  <a:gd name="T33" fmla="*/ 14 h 23"/>
                  <a:gd name="T34" fmla="*/ 29 w 40"/>
                  <a:gd name="T35" fmla="*/ 14 h 23"/>
                  <a:gd name="T36" fmla="*/ 25 w 40"/>
                  <a:gd name="T37" fmla="*/ 16 h 23"/>
                  <a:gd name="T38" fmla="*/ 6 w 40"/>
                  <a:gd name="T39" fmla="*/ 23 h 23"/>
                  <a:gd name="T40" fmla="*/ 0 w 40"/>
                  <a:gd name="T41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23">
                    <a:moveTo>
                      <a:pt x="0" y="11"/>
                    </a:moveTo>
                    <a:lnTo>
                      <a:pt x="22" y="3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2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5" y="16"/>
                    </a:lnTo>
                    <a:lnTo>
                      <a:pt x="6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5" name="Freeform 173"/>
              <p:cNvSpPr>
                <a:spLocks/>
              </p:cNvSpPr>
              <p:nvPr/>
            </p:nvSpPr>
            <p:spPr bwMode="auto">
              <a:xfrm>
                <a:off x="2235" y="2065"/>
                <a:ext cx="36" cy="20"/>
              </a:xfrm>
              <a:custGeom>
                <a:avLst/>
                <a:gdLst>
                  <a:gd name="T0" fmla="*/ 0 w 36"/>
                  <a:gd name="T1" fmla="*/ 13 h 20"/>
                  <a:gd name="T2" fmla="*/ 20 w 36"/>
                  <a:gd name="T3" fmla="*/ 4 h 20"/>
                  <a:gd name="T4" fmla="*/ 23 w 36"/>
                  <a:gd name="T5" fmla="*/ 4 h 20"/>
                  <a:gd name="T6" fmla="*/ 27 w 36"/>
                  <a:gd name="T7" fmla="*/ 2 h 20"/>
                  <a:gd name="T8" fmla="*/ 28 w 36"/>
                  <a:gd name="T9" fmla="*/ 0 h 20"/>
                  <a:gd name="T10" fmla="*/ 30 w 36"/>
                  <a:gd name="T11" fmla="*/ 0 h 20"/>
                  <a:gd name="T12" fmla="*/ 32 w 36"/>
                  <a:gd name="T13" fmla="*/ 0 h 20"/>
                  <a:gd name="T14" fmla="*/ 34 w 36"/>
                  <a:gd name="T15" fmla="*/ 0 h 20"/>
                  <a:gd name="T16" fmla="*/ 34 w 36"/>
                  <a:gd name="T17" fmla="*/ 0 h 20"/>
                  <a:gd name="T18" fmla="*/ 34 w 36"/>
                  <a:gd name="T19" fmla="*/ 2 h 20"/>
                  <a:gd name="T20" fmla="*/ 36 w 36"/>
                  <a:gd name="T21" fmla="*/ 2 h 20"/>
                  <a:gd name="T22" fmla="*/ 36 w 36"/>
                  <a:gd name="T23" fmla="*/ 4 h 20"/>
                  <a:gd name="T24" fmla="*/ 36 w 36"/>
                  <a:gd name="T25" fmla="*/ 6 h 20"/>
                  <a:gd name="T26" fmla="*/ 34 w 36"/>
                  <a:gd name="T27" fmla="*/ 8 h 20"/>
                  <a:gd name="T28" fmla="*/ 32 w 36"/>
                  <a:gd name="T29" fmla="*/ 8 h 20"/>
                  <a:gd name="T30" fmla="*/ 30 w 36"/>
                  <a:gd name="T31" fmla="*/ 9 h 20"/>
                  <a:gd name="T32" fmla="*/ 28 w 36"/>
                  <a:gd name="T33" fmla="*/ 11 h 20"/>
                  <a:gd name="T34" fmla="*/ 25 w 36"/>
                  <a:gd name="T35" fmla="*/ 11 h 20"/>
                  <a:gd name="T36" fmla="*/ 21 w 36"/>
                  <a:gd name="T37" fmla="*/ 13 h 20"/>
                  <a:gd name="T38" fmla="*/ 2 w 36"/>
                  <a:gd name="T39" fmla="*/ 20 h 20"/>
                  <a:gd name="T40" fmla="*/ 0 w 36"/>
                  <a:gd name="T4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0">
                    <a:moveTo>
                      <a:pt x="0" y="13"/>
                    </a:moveTo>
                    <a:lnTo>
                      <a:pt x="20" y="4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9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1" y="13"/>
                    </a:lnTo>
                    <a:lnTo>
                      <a:pt x="2" y="2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6" name="Freeform 174"/>
              <p:cNvSpPr>
                <a:spLocks/>
              </p:cNvSpPr>
              <p:nvPr/>
            </p:nvSpPr>
            <p:spPr bwMode="auto">
              <a:xfrm>
                <a:off x="2069" y="2087"/>
                <a:ext cx="159" cy="54"/>
              </a:xfrm>
              <a:custGeom>
                <a:avLst/>
                <a:gdLst>
                  <a:gd name="T0" fmla="*/ 0 w 159"/>
                  <a:gd name="T1" fmla="*/ 54 h 54"/>
                  <a:gd name="T2" fmla="*/ 159 w 159"/>
                  <a:gd name="T3" fmla="*/ 0 h 54"/>
                  <a:gd name="T4" fmla="*/ 128 w 159"/>
                  <a:gd name="T5" fmla="*/ 40 h 54"/>
                  <a:gd name="T6" fmla="*/ 126 w 159"/>
                  <a:gd name="T7" fmla="*/ 41 h 54"/>
                  <a:gd name="T8" fmla="*/ 124 w 159"/>
                  <a:gd name="T9" fmla="*/ 43 h 54"/>
                  <a:gd name="T10" fmla="*/ 123 w 159"/>
                  <a:gd name="T11" fmla="*/ 43 h 54"/>
                  <a:gd name="T12" fmla="*/ 119 w 159"/>
                  <a:gd name="T13" fmla="*/ 45 h 54"/>
                  <a:gd name="T14" fmla="*/ 117 w 159"/>
                  <a:gd name="T15" fmla="*/ 45 h 54"/>
                  <a:gd name="T16" fmla="*/ 114 w 159"/>
                  <a:gd name="T17" fmla="*/ 45 h 54"/>
                  <a:gd name="T18" fmla="*/ 112 w 159"/>
                  <a:gd name="T19" fmla="*/ 45 h 54"/>
                  <a:gd name="T20" fmla="*/ 110 w 159"/>
                  <a:gd name="T21" fmla="*/ 47 h 54"/>
                  <a:gd name="T22" fmla="*/ 0 w 15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54">
                    <a:moveTo>
                      <a:pt x="0" y="54"/>
                    </a:moveTo>
                    <a:lnTo>
                      <a:pt x="159" y="0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4" y="43"/>
                    </a:lnTo>
                    <a:lnTo>
                      <a:pt x="123" y="43"/>
                    </a:lnTo>
                    <a:lnTo>
                      <a:pt x="119" y="45"/>
                    </a:lnTo>
                    <a:lnTo>
                      <a:pt x="117" y="45"/>
                    </a:lnTo>
                    <a:lnTo>
                      <a:pt x="114" y="45"/>
                    </a:lnTo>
                    <a:lnTo>
                      <a:pt x="112" y="45"/>
                    </a:lnTo>
                    <a:lnTo>
                      <a:pt x="110" y="47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7" name="Freeform 175"/>
              <p:cNvSpPr>
                <a:spLocks/>
              </p:cNvSpPr>
              <p:nvPr/>
            </p:nvSpPr>
            <p:spPr bwMode="auto">
              <a:xfrm>
                <a:off x="2069" y="2130"/>
                <a:ext cx="159" cy="67"/>
              </a:xfrm>
              <a:custGeom>
                <a:avLst/>
                <a:gdLst>
                  <a:gd name="T0" fmla="*/ 0 w 159"/>
                  <a:gd name="T1" fmla="*/ 67 h 67"/>
                  <a:gd name="T2" fmla="*/ 159 w 159"/>
                  <a:gd name="T3" fmla="*/ 15 h 67"/>
                  <a:gd name="T4" fmla="*/ 112 w 159"/>
                  <a:gd name="T5" fmla="*/ 2 h 67"/>
                  <a:gd name="T6" fmla="*/ 108 w 159"/>
                  <a:gd name="T7" fmla="*/ 0 h 67"/>
                  <a:gd name="T8" fmla="*/ 106 w 159"/>
                  <a:gd name="T9" fmla="*/ 0 h 67"/>
                  <a:gd name="T10" fmla="*/ 105 w 159"/>
                  <a:gd name="T11" fmla="*/ 2 h 67"/>
                  <a:gd name="T12" fmla="*/ 101 w 159"/>
                  <a:gd name="T13" fmla="*/ 2 h 67"/>
                  <a:gd name="T14" fmla="*/ 99 w 159"/>
                  <a:gd name="T15" fmla="*/ 4 h 67"/>
                  <a:gd name="T16" fmla="*/ 97 w 159"/>
                  <a:gd name="T17" fmla="*/ 4 h 67"/>
                  <a:gd name="T18" fmla="*/ 94 w 159"/>
                  <a:gd name="T19" fmla="*/ 6 h 67"/>
                  <a:gd name="T20" fmla="*/ 92 w 159"/>
                  <a:gd name="T21" fmla="*/ 7 h 67"/>
                  <a:gd name="T22" fmla="*/ 0 w 159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67">
                    <a:moveTo>
                      <a:pt x="0" y="67"/>
                    </a:moveTo>
                    <a:lnTo>
                      <a:pt x="159" y="15"/>
                    </a:lnTo>
                    <a:lnTo>
                      <a:pt x="112" y="2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5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8" name="Freeform 176"/>
              <p:cNvSpPr>
                <a:spLocks/>
              </p:cNvSpPr>
              <p:nvPr/>
            </p:nvSpPr>
            <p:spPr bwMode="auto">
              <a:xfrm>
                <a:off x="1415" y="2134"/>
                <a:ext cx="825" cy="275"/>
              </a:xfrm>
              <a:custGeom>
                <a:avLst/>
                <a:gdLst>
                  <a:gd name="T0" fmla="*/ 825 w 825"/>
                  <a:gd name="T1" fmla="*/ 16 h 275"/>
                  <a:gd name="T2" fmla="*/ 4 w 825"/>
                  <a:gd name="T3" fmla="*/ 275 h 275"/>
                  <a:gd name="T4" fmla="*/ 0 w 825"/>
                  <a:gd name="T5" fmla="*/ 259 h 275"/>
                  <a:gd name="T6" fmla="*/ 822 w 825"/>
                  <a:gd name="T7" fmla="*/ 0 h 275"/>
                  <a:gd name="T8" fmla="*/ 825 w 825"/>
                  <a:gd name="T9" fmla="*/ 1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275">
                    <a:moveTo>
                      <a:pt x="825" y="16"/>
                    </a:moveTo>
                    <a:lnTo>
                      <a:pt x="4" y="275"/>
                    </a:lnTo>
                    <a:lnTo>
                      <a:pt x="0" y="259"/>
                    </a:lnTo>
                    <a:lnTo>
                      <a:pt x="822" y="0"/>
                    </a:lnTo>
                    <a:lnTo>
                      <a:pt x="825" y="16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29" name="Freeform 177"/>
              <p:cNvSpPr>
                <a:spLocks/>
              </p:cNvSpPr>
              <p:nvPr/>
            </p:nvSpPr>
            <p:spPr bwMode="auto">
              <a:xfrm>
                <a:off x="1417" y="2143"/>
                <a:ext cx="823" cy="266"/>
              </a:xfrm>
              <a:custGeom>
                <a:avLst/>
                <a:gdLst>
                  <a:gd name="T0" fmla="*/ 823 w 823"/>
                  <a:gd name="T1" fmla="*/ 7 h 266"/>
                  <a:gd name="T2" fmla="*/ 2 w 823"/>
                  <a:gd name="T3" fmla="*/ 266 h 266"/>
                  <a:gd name="T4" fmla="*/ 0 w 823"/>
                  <a:gd name="T5" fmla="*/ 259 h 266"/>
                  <a:gd name="T6" fmla="*/ 821 w 823"/>
                  <a:gd name="T7" fmla="*/ 0 h 266"/>
                  <a:gd name="T8" fmla="*/ 823 w 823"/>
                  <a:gd name="T9" fmla="*/ 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3" h="266">
                    <a:moveTo>
                      <a:pt x="823" y="7"/>
                    </a:moveTo>
                    <a:lnTo>
                      <a:pt x="2" y="266"/>
                    </a:lnTo>
                    <a:lnTo>
                      <a:pt x="0" y="259"/>
                    </a:lnTo>
                    <a:lnTo>
                      <a:pt x="821" y="0"/>
                    </a:lnTo>
                    <a:lnTo>
                      <a:pt x="82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0" name="Freeform 178"/>
              <p:cNvSpPr>
                <a:spLocks/>
              </p:cNvSpPr>
              <p:nvPr/>
            </p:nvSpPr>
            <p:spPr bwMode="auto">
              <a:xfrm>
                <a:off x="2235" y="2127"/>
                <a:ext cx="39" cy="21"/>
              </a:xfrm>
              <a:custGeom>
                <a:avLst/>
                <a:gdLst>
                  <a:gd name="T0" fmla="*/ 0 w 39"/>
                  <a:gd name="T1" fmla="*/ 9 h 21"/>
                  <a:gd name="T2" fmla="*/ 21 w 39"/>
                  <a:gd name="T3" fmla="*/ 1 h 21"/>
                  <a:gd name="T4" fmla="*/ 25 w 39"/>
                  <a:gd name="T5" fmla="*/ 1 h 21"/>
                  <a:gd name="T6" fmla="*/ 28 w 39"/>
                  <a:gd name="T7" fmla="*/ 0 h 21"/>
                  <a:gd name="T8" fmla="*/ 30 w 39"/>
                  <a:gd name="T9" fmla="*/ 0 h 21"/>
                  <a:gd name="T10" fmla="*/ 32 w 39"/>
                  <a:gd name="T11" fmla="*/ 0 h 21"/>
                  <a:gd name="T12" fmla="*/ 34 w 39"/>
                  <a:gd name="T13" fmla="*/ 0 h 21"/>
                  <a:gd name="T14" fmla="*/ 36 w 39"/>
                  <a:gd name="T15" fmla="*/ 0 h 21"/>
                  <a:gd name="T16" fmla="*/ 37 w 39"/>
                  <a:gd name="T17" fmla="*/ 1 h 21"/>
                  <a:gd name="T18" fmla="*/ 37 w 39"/>
                  <a:gd name="T19" fmla="*/ 3 h 21"/>
                  <a:gd name="T20" fmla="*/ 37 w 39"/>
                  <a:gd name="T21" fmla="*/ 5 h 21"/>
                  <a:gd name="T22" fmla="*/ 39 w 39"/>
                  <a:gd name="T23" fmla="*/ 7 h 21"/>
                  <a:gd name="T24" fmla="*/ 37 w 39"/>
                  <a:gd name="T25" fmla="*/ 9 h 21"/>
                  <a:gd name="T26" fmla="*/ 37 w 39"/>
                  <a:gd name="T27" fmla="*/ 9 h 21"/>
                  <a:gd name="T28" fmla="*/ 36 w 39"/>
                  <a:gd name="T29" fmla="*/ 10 h 21"/>
                  <a:gd name="T30" fmla="*/ 34 w 39"/>
                  <a:gd name="T31" fmla="*/ 12 h 21"/>
                  <a:gd name="T32" fmla="*/ 32 w 39"/>
                  <a:gd name="T33" fmla="*/ 12 h 21"/>
                  <a:gd name="T34" fmla="*/ 28 w 39"/>
                  <a:gd name="T35" fmla="*/ 14 h 21"/>
                  <a:gd name="T36" fmla="*/ 25 w 39"/>
                  <a:gd name="T37" fmla="*/ 16 h 21"/>
                  <a:gd name="T38" fmla="*/ 5 w 39"/>
                  <a:gd name="T39" fmla="*/ 21 h 21"/>
                  <a:gd name="T40" fmla="*/ 0 w 39"/>
                  <a:gd name="T41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1">
                    <a:moveTo>
                      <a:pt x="0" y="9"/>
                    </a:moveTo>
                    <a:lnTo>
                      <a:pt x="21" y="1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5" y="2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1" name="Freeform 179"/>
              <p:cNvSpPr>
                <a:spLocks/>
              </p:cNvSpPr>
              <p:nvPr/>
            </p:nvSpPr>
            <p:spPr bwMode="auto">
              <a:xfrm>
                <a:off x="2237" y="2130"/>
                <a:ext cx="37" cy="18"/>
              </a:xfrm>
              <a:custGeom>
                <a:avLst/>
                <a:gdLst>
                  <a:gd name="T0" fmla="*/ 0 w 37"/>
                  <a:gd name="T1" fmla="*/ 11 h 18"/>
                  <a:gd name="T2" fmla="*/ 21 w 37"/>
                  <a:gd name="T3" fmla="*/ 4 h 18"/>
                  <a:gd name="T4" fmla="*/ 25 w 37"/>
                  <a:gd name="T5" fmla="*/ 2 h 18"/>
                  <a:gd name="T6" fmla="*/ 26 w 37"/>
                  <a:gd name="T7" fmla="*/ 2 h 18"/>
                  <a:gd name="T8" fmla="*/ 30 w 37"/>
                  <a:gd name="T9" fmla="*/ 0 h 18"/>
                  <a:gd name="T10" fmla="*/ 32 w 37"/>
                  <a:gd name="T11" fmla="*/ 0 h 18"/>
                  <a:gd name="T12" fmla="*/ 34 w 37"/>
                  <a:gd name="T13" fmla="*/ 0 h 18"/>
                  <a:gd name="T14" fmla="*/ 35 w 37"/>
                  <a:gd name="T15" fmla="*/ 0 h 18"/>
                  <a:gd name="T16" fmla="*/ 35 w 37"/>
                  <a:gd name="T17" fmla="*/ 0 h 18"/>
                  <a:gd name="T18" fmla="*/ 35 w 37"/>
                  <a:gd name="T19" fmla="*/ 0 h 18"/>
                  <a:gd name="T20" fmla="*/ 35 w 37"/>
                  <a:gd name="T21" fmla="*/ 2 h 18"/>
                  <a:gd name="T22" fmla="*/ 37 w 37"/>
                  <a:gd name="T23" fmla="*/ 4 h 18"/>
                  <a:gd name="T24" fmla="*/ 35 w 37"/>
                  <a:gd name="T25" fmla="*/ 6 h 18"/>
                  <a:gd name="T26" fmla="*/ 35 w 37"/>
                  <a:gd name="T27" fmla="*/ 6 h 18"/>
                  <a:gd name="T28" fmla="*/ 34 w 37"/>
                  <a:gd name="T29" fmla="*/ 7 h 18"/>
                  <a:gd name="T30" fmla="*/ 32 w 37"/>
                  <a:gd name="T31" fmla="*/ 9 h 18"/>
                  <a:gd name="T32" fmla="*/ 30 w 37"/>
                  <a:gd name="T33" fmla="*/ 9 h 18"/>
                  <a:gd name="T34" fmla="*/ 26 w 37"/>
                  <a:gd name="T35" fmla="*/ 11 h 18"/>
                  <a:gd name="T36" fmla="*/ 23 w 37"/>
                  <a:gd name="T37" fmla="*/ 13 h 18"/>
                  <a:gd name="T38" fmla="*/ 3 w 37"/>
                  <a:gd name="T39" fmla="*/ 18 h 18"/>
                  <a:gd name="T40" fmla="*/ 0 w 37"/>
                  <a:gd name="T4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8">
                    <a:moveTo>
                      <a:pt x="0" y="11"/>
                    </a:moveTo>
                    <a:lnTo>
                      <a:pt x="21" y="4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3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2" name="Freeform 180"/>
              <p:cNvSpPr>
                <a:spLocks/>
              </p:cNvSpPr>
              <p:nvPr/>
            </p:nvSpPr>
            <p:spPr bwMode="auto">
              <a:xfrm>
                <a:off x="2069" y="2150"/>
                <a:ext cx="160" cy="48"/>
              </a:xfrm>
              <a:custGeom>
                <a:avLst/>
                <a:gdLst>
                  <a:gd name="T0" fmla="*/ 0 w 160"/>
                  <a:gd name="T1" fmla="*/ 48 h 48"/>
                  <a:gd name="T2" fmla="*/ 160 w 160"/>
                  <a:gd name="T3" fmla="*/ 0 h 48"/>
                  <a:gd name="T4" fmla="*/ 130 w 160"/>
                  <a:gd name="T5" fmla="*/ 38 h 48"/>
                  <a:gd name="T6" fmla="*/ 128 w 160"/>
                  <a:gd name="T7" fmla="*/ 40 h 48"/>
                  <a:gd name="T8" fmla="*/ 124 w 160"/>
                  <a:gd name="T9" fmla="*/ 41 h 48"/>
                  <a:gd name="T10" fmla="*/ 123 w 160"/>
                  <a:gd name="T11" fmla="*/ 43 h 48"/>
                  <a:gd name="T12" fmla="*/ 121 w 160"/>
                  <a:gd name="T13" fmla="*/ 43 h 48"/>
                  <a:gd name="T14" fmla="*/ 117 w 160"/>
                  <a:gd name="T15" fmla="*/ 43 h 48"/>
                  <a:gd name="T16" fmla="*/ 115 w 160"/>
                  <a:gd name="T17" fmla="*/ 43 h 48"/>
                  <a:gd name="T18" fmla="*/ 114 w 160"/>
                  <a:gd name="T19" fmla="*/ 45 h 48"/>
                  <a:gd name="T20" fmla="*/ 110 w 160"/>
                  <a:gd name="T21" fmla="*/ 45 h 48"/>
                  <a:gd name="T22" fmla="*/ 0 w 160"/>
                  <a:gd name="T2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48">
                    <a:moveTo>
                      <a:pt x="0" y="48"/>
                    </a:moveTo>
                    <a:lnTo>
                      <a:pt x="160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4" y="41"/>
                    </a:lnTo>
                    <a:lnTo>
                      <a:pt x="123" y="43"/>
                    </a:lnTo>
                    <a:lnTo>
                      <a:pt x="121" y="43"/>
                    </a:lnTo>
                    <a:lnTo>
                      <a:pt x="117" y="43"/>
                    </a:lnTo>
                    <a:lnTo>
                      <a:pt x="115" y="43"/>
                    </a:lnTo>
                    <a:lnTo>
                      <a:pt x="114" y="45"/>
                    </a:lnTo>
                    <a:lnTo>
                      <a:pt x="110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713333" name="Group 181"/>
            <p:cNvGrpSpPr>
              <a:grpSpLocks/>
            </p:cNvGrpSpPr>
            <p:nvPr/>
          </p:nvGrpSpPr>
          <p:grpSpPr bwMode="auto">
            <a:xfrm>
              <a:off x="4080" y="2818"/>
              <a:ext cx="851" cy="296"/>
              <a:chOff x="1896" y="3154"/>
              <a:chExt cx="851" cy="296"/>
            </a:xfrm>
          </p:grpSpPr>
          <p:sp>
            <p:nvSpPr>
              <p:cNvPr id="1713334" name="Freeform 182"/>
              <p:cNvSpPr>
                <a:spLocks/>
              </p:cNvSpPr>
              <p:nvPr/>
            </p:nvSpPr>
            <p:spPr bwMode="auto">
              <a:xfrm rot="642419" flipH="1">
                <a:off x="1939" y="3173"/>
                <a:ext cx="162" cy="55"/>
              </a:xfrm>
              <a:custGeom>
                <a:avLst/>
                <a:gdLst>
                  <a:gd name="T0" fmla="*/ 0 w 162"/>
                  <a:gd name="T1" fmla="*/ 55 h 55"/>
                  <a:gd name="T2" fmla="*/ 162 w 162"/>
                  <a:gd name="T3" fmla="*/ 17 h 55"/>
                  <a:gd name="T4" fmla="*/ 116 w 162"/>
                  <a:gd name="T5" fmla="*/ 0 h 55"/>
                  <a:gd name="T6" fmla="*/ 114 w 162"/>
                  <a:gd name="T7" fmla="*/ 0 h 55"/>
                  <a:gd name="T8" fmla="*/ 112 w 162"/>
                  <a:gd name="T9" fmla="*/ 0 h 55"/>
                  <a:gd name="T10" fmla="*/ 108 w 162"/>
                  <a:gd name="T11" fmla="*/ 0 h 55"/>
                  <a:gd name="T12" fmla="*/ 107 w 162"/>
                  <a:gd name="T13" fmla="*/ 0 h 55"/>
                  <a:gd name="T14" fmla="*/ 103 w 162"/>
                  <a:gd name="T15" fmla="*/ 1 h 55"/>
                  <a:gd name="T16" fmla="*/ 101 w 162"/>
                  <a:gd name="T17" fmla="*/ 3 h 55"/>
                  <a:gd name="T18" fmla="*/ 99 w 162"/>
                  <a:gd name="T19" fmla="*/ 3 h 55"/>
                  <a:gd name="T20" fmla="*/ 98 w 162"/>
                  <a:gd name="T21" fmla="*/ 5 h 55"/>
                  <a:gd name="T22" fmla="*/ 0 w 162"/>
                  <a:gd name="T2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55">
                    <a:moveTo>
                      <a:pt x="0" y="55"/>
                    </a:moveTo>
                    <a:lnTo>
                      <a:pt x="162" y="17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99" y="3"/>
                    </a:lnTo>
                    <a:lnTo>
                      <a:pt x="98" y="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5" name="Freeform 183"/>
              <p:cNvSpPr>
                <a:spLocks/>
              </p:cNvSpPr>
              <p:nvPr/>
            </p:nvSpPr>
            <p:spPr bwMode="auto">
              <a:xfrm rot="642419" flipH="1">
                <a:off x="1904" y="3240"/>
                <a:ext cx="843" cy="207"/>
              </a:xfrm>
              <a:custGeom>
                <a:avLst/>
                <a:gdLst>
                  <a:gd name="T0" fmla="*/ 843 w 843"/>
                  <a:gd name="T1" fmla="*/ 15 h 207"/>
                  <a:gd name="T2" fmla="*/ 3 w 843"/>
                  <a:gd name="T3" fmla="*/ 207 h 207"/>
                  <a:gd name="T4" fmla="*/ 0 w 843"/>
                  <a:gd name="T5" fmla="*/ 191 h 207"/>
                  <a:gd name="T6" fmla="*/ 839 w 843"/>
                  <a:gd name="T7" fmla="*/ 0 h 207"/>
                  <a:gd name="T8" fmla="*/ 843 w 843"/>
                  <a:gd name="T9" fmla="*/ 15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3" h="207">
                    <a:moveTo>
                      <a:pt x="843" y="15"/>
                    </a:moveTo>
                    <a:lnTo>
                      <a:pt x="3" y="207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3" y="15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6" name="Freeform 184"/>
              <p:cNvSpPr>
                <a:spLocks/>
              </p:cNvSpPr>
              <p:nvPr/>
            </p:nvSpPr>
            <p:spPr bwMode="auto">
              <a:xfrm rot="642419" flipH="1">
                <a:off x="1904" y="3252"/>
                <a:ext cx="841" cy="198"/>
              </a:xfrm>
              <a:custGeom>
                <a:avLst/>
                <a:gdLst>
                  <a:gd name="T0" fmla="*/ 841 w 841"/>
                  <a:gd name="T1" fmla="*/ 6 h 198"/>
                  <a:gd name="T2" fmla="*/ 1 w 841"/>
                  <a:gd name="T3" fmla="*/ 198 h 198"/>
                  <a:gd name="T4" fmla="*/ 0 w 841"/>
                  <a:gd name="T5" fmla="*/ 191 h 198"/>
                  <a:gd name="T6" fmla="*/ 839 w 841"/>
                  <a:gd name="T7" fmla="*/ 0 h 198"/>
                  <a:gd name="T8" fmla="*/ 841 w 841"/>
                  <a:gd name="T9" fmla="*/ 6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1" h="198">
                    <a:moveTo>
                      <a:pt x="841" y="6"/>
                    </a:moveTo>
                    <a:lnTo>
                      <a:pt x="1" y="198"/>
                    </a:lnTo>
                    <a:lnTo>
                      <a:pt x="0" y="191"/>
                    </a:lnTo>
                    <a:lnTo>
                      <a:pt x="839" y="0"/>
                    </a:lnTo>
                    <a:lnTo>
                      <a:pt x="8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7" name="Freeform 185"/>
              <p:cNvSpPr>
                <a:spLocks/>
              </p:cNvSpPr>
              <p:nvPr/>
            </p:nvSpPr>
            <p:spPr bwMode="auto">
              <a:xfrm rot="642419" flipH="1">
                <a:off x="1896" y="3154"/>
                <a:ext cx="38" cy="22"/>
              </a:xfrm>
              <a:custGeom>
                <a:avLst/>
                <a:gdLst>
                  <a:gd name="T0" fmla="*/ 0 w 38"/>
                  <a:gd name="T1" fmla="*/ 7 h 22"/>
                  <a:gd name="T2" fmla="*/ 22 w 38"/>
                  <a:gd name="T3" fmla="*/ 2 h 22"/>
                  <a:gd name="T4" fmla="*/ 25 w 38"/>
                  <a:gd name="T5" fmla="*/ 2 h 22"/>
                  <a:gd name="T6" fmla="*/ 27 w 38"/>
                  <a:gd name="T7" fmla="*/ 2 h 22"/>
                  <a:gd name="T8" fmla="*/ 31 w 38"/>
                  <a:gd name="T9" fmla="*/ 0 h 22"/>
                  <a:gd name="T10" fmla="*/ 33 w 38"/>
                  <a:gd name="T11" fmla="*/ 2 h 22"/>
                  <a:gd name="T12" fmla="*/ 34 w 38"/>
                  <a:gd name="T13" fmla="*/ 2 h 22"/>
                  <a:gd name="T14" fmla="*/ 36 w 38"/>
                  <a:gd name="T15" fmla="*/ 2 h 22"/>
                  <a:gd name="T16" fmla="*/ 36 w 38"/>
                  <a:gd name="T17" fmla="*/ 4 h 22"/>
                  <a:gd name="T18" fmla="*/ 38 w 38"/>
                  <a:gd name="T19" fmla="*/ 4 h 22"/>
                  <a:gd name="T20" fmla="*/ 38 w 38"/>
                  <a:gd name="T21" fmla="*/ 7 h 22"/>
                  <a:gd name="T22" fmla="*/ 38 w 38"/>
                  <a:gd name="T23" fmla="*/ 9 h 22"/>
                  <a:gd name="T24" fmla="*/ 38 w 38"/>
                  <a:gd name="T25" fmla="*/ 9 h 22"/>
                  <a:gd name="T26" fmla="*/ 36 w 38"/>
                  <a:gd name="T27" fmla="*/ 11 h 22"/>
                  <a:gd name="T28" fmla="*/ 34 w 38"/>
                  <a:gd name="T29" fmla="*/ 13 h 22"/>
                  <a:gd name="T30" fmla="*/ 33 w 38"/>
                  <a:gd name="T31" fmla="*/ 13 h 22"/>
                  <a:gd name="T32" fmla="*/ 31 w 38"/>
                  <a:gd name="T33" fmla="*/ 15 h 22"/>
                  <a:gd name="T34" fmla="*/ 27 w 38"/>
                  <a:gd name="T35" fmla="*/ 15 h 22"/>
                  <a:gd name="T36" fmla="*/ 24 w 38"/>
                  <a:gd name="T37" fmla="*/ 16 h 22"/>
                  <a:gd name="T38" fmla="*/ 2 w 38"/>
                  <a:gd name="T39" fmla="*/ 22 h 22"/>
                  <a:gd name="T40" fmla="*/ 0 w 38"/>
                  <a:gd name="T41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2">
                    <a:moveTo>
                      <a:pt x="0" y="7"/>
                    </a:moveTo>
                    <a:lnTo>
                      <a:pt x="22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11"/>
                    </a:lnTo>
                    <a:lnTo>
                      <a:pt x="34" y="13"/>
                    </a:lnTo>
                    <a:lnTo>
                      <a:pt x="33" y="13"/>
                    </a:lnTo>
                    <a:lnTo>
                      <a:pt x="31" y="15"/>
                    </a:lnTo>
                    <a:lnTo>
                      <a:pt x="27" y="15"/>
                    </a:lnTo>
                    <a:lnTo>
                      <a:pt x="24" y="16"/>
                    </a:lnTo>
                    <a:lnTo>
                      <a:pt x="2" y="2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8" name="Freeform 186"/>
              <p:cNvSpPr>
                <a:spLocks/>
              </p:cNvSpPr>
              <p:nvPr/>
            </p:nvSpPr>
            <p:spPr bwMode="auto">
              <a:xfrm rot="642419" flipH="1">
                <a:off x="1896" y="3159"/>
                <a:ext cx="38" cy="16"/>
              </a:xfrm>
              <a:custGeom>
                <a:avLst/>
                <a:gdLst>
                  <a:gd name="T0" fmla="*/ 0 w 38"/>
                  <a:gd name="T1" fmla="*/ 7 h 16"/>
                  <a:gd name="T2" fmla="*/ 22 w 38"/>
                  <a:gd name="T3" fmla="*/ 1 h 16"/>
                  <a:gd name="T4" fmla="*/ 25 w 38"/>
                  <a:gd name="T5" fmla="*/ 1 h 16"/>
                  <a:gd name="T6" fmla="*/ 29 w 38"/>
                  <a:gd name="T7" fmla="*/ 0 h 16"/>
                  <a:gd name="T8" fmla="*/ 31 w 38"/>
                  <a:gd name="T9" fmla="*/ 0 h 16"/>
                  <a:gd name="T10" fmla="*/ 34 w 38"/>
                  <a:gd name="T11" fmla="*/ 0 h 16"/>
                  <a:gd name="T12" fmla="*/ 34 w 38"/>
                  <a:gd name="T13" fmla="*/ 0 h 16"/>
                  <a:gd name="T14" fmla="*/ 36 w 38"/>
                  <a:gd name="T15" fmla="*/ 0 h 16"/>
                  <a:gd name="T16" fmla="*/ 38 w 38"/>
                  <a:gd name="T17" fmla="*/ 0 h 16"/>
                  <a:gd name="T18" fmla="*/ 38 w 38"/>
                  <a:gd name="T19" fmla="*/ 0 h 16"/>
                  <a:gd name="T20" fmla="*/ 38 w 38"/>
                  <a:gd name="T21" fmla="*/ 1 h 16"/>
                  <a:gd name="T22" fmla="*/ 38 w 38"/>
                  <a:gd name="T23" fmla="*/ 3 h 16"/>
                  <a:gd name="T24" fmla="*/ 38 w 38"/>
                  <a:gd name="T25" fmla="*/ 5 h 16"/>
                  <a:gd name="T26" fmla="*/ 36 w 38"/>
                  <a:gd name="T27" fmla="*/ 5 h 16"/>
                  <a:gd name="T28" fmla="*/ 34 w 38"/>
                  <a:gd name="T29" fmla="*/ 7 h 16"/>
                  <a:gd name="T30" fmla="*/ 33 w 38"/>
                  <a:gd name="T31" fmla="*/ 7 h 16"/>
                  <a:gd name="T32" fmla="*/ 31 w 38"/>
                  <a:gd name="T33" fmla="*/ 9 h 16"/>
                  <a:gd name="T34" fmla="*/ 27 w 38"/>
                  <a:gd name="T35" fmla="*/ 9 h 16"/>
                  <a:gd name="T36" fmla="*/ 24 w 38"/>
                  <a:gd name="T37" fmla="*/ 10 h 16"/>
                  <a:gd name="T38" fmla="*/ 2 w 38"/>
                  <a:gd name="T39" fmla="*/ 16 h 16"/>
                  <a:gd name="T40" fmla="*/ 0 w 38"/>
                  <a:gd name="T41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16">
                    <a:moveTo>
                      <a:pt x="0" y="7"/>
                    </a:moveTo>
                    <a:lnTo>
                      <a:pt x="22" y="1"/>
                    </a:lnTo>
                    <a:lnTo>
                      <a:pt x="25" y="1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8" y="3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2" y="1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3339" name="Freeform 187"/>
              <p:cNvSpPr>
                <a:spLocks/>
              </p:cNvSpPr>
              <p:nvPr/>
            </p:nvSpPr>
            <p:spPr bwMode="auto">
              <a:xfrm rot="642419" flipH="1">
                <a:off x="1934" y="3193"/>
                <a:ext cx="164" cy="41"/>
              </a:xfrm>
              <a:custGeom>
                <a:avLst/>
                <a:gdLst>
                  <a:gd name="T0" fmla="*/ 0 w 164"/>
                  <a:gd name="T1" fmla="*/ 38 h 41"/>
                  <a:gd name="T2" fmla="*/ 164 w 164"/>
                  <a:gd name="T3" fmla="*/ 0 h 41"/>
                  <a:gd name="T4" fmla="*/ 130 w 164"/>
                  <a:gd name="T5" fmla="*/ 38 h 41"/>
                  <a:gd name="T6" fmla="*/ 128 w 164"/>
                  <a:gd name="T7" fmla="*/ 40 h 41"/>
                  <a:gd name="T8" fmla="*/ 125 w 164"/>
                  <a:gd name="T9" fmla="*/ 40 h 41"/>
                  <a:gd name="T10" fmla="*/ 123 w 164"/>
                  <a:gd name="T11" fmla="*/ 41 h 41"/>
                  <a:gd name="T12" fmla="*/ 121 w 164"/>
                  <a:gd name="T13" fmla="*/ 41 h 41"/>
                  <a:gd name="T14" fmla="*/ 117 w 164"/>
                  <a:gd name="T15" fmla="*/ 41 h 41"/>
                  <a:gd name="T16" fmla="*/ 116 w 164"/>
                  <a:gd name="T17" fmla="*/ 41 h 41"/>
                  <a:gd name="T18" fmla="*/ 112 w 164"/>
                  <a:gd name="T19" fmla="*/ 41 h 41"/>
                  <a:gd name="T20" fmla="*/ 110 w 164"/>
                  <a:gd name="T21" fmla="*/ 41 h 41"/>
                  <a:gd name="T22" fmla="*/ 0 w 164"/>
                  <a:gd name="T23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41">
                    <a:moveTo>
                      <a:pt x="0" y="38"/>
                    </a:moveTo>
                    <a:lnTo>
                      <a:pt x="164" y="0"/>
                    </a:lnTo>
                    <a:lnTo>
                      <a:pt x="130" y="38"/>
                    </a:lnTo>
                    <a:lnTo>
                      <a:pt x="128" y="40"/>
                    </a:lnTo>
                    <a:lnTo>
                      <a:pt x="125" y="40"/>
                    </a:lnTo>
                    <a:lnTo>
                      <a:pt x="123" y="41"/>
                    </a:lnTo>
                    <a:lnTo>
                      <a:pt x="121" y="41"/>
                    </a:lnTo>
                    <a:lnTo>
                      <a:pt x="117" y="41"/>
                    </a:lnTo>
                    <a:lnTo>
                      <a:pt x="116" y="41"/>
                    </a:lnTo>
                    <a:lnTo>
                      <a:pt x="112" y="41"/>
                    </a:lnTo>
                    <a:lnTo>
                      <a:pt x="110" y="4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713340" name="Group 188"/>
          <p:cNvGrpSpPr>
            <a:grpSpLocks/>
          </p:cNvGrpSpPr>
          <p:nvPr/>
        </p:nvGrpSpPr>
        <p:grpSpPr bwMode="auto">
          <a:xfrm rot="19946565">
            <a:off x="7916863" y="2181225"/>
            <a:ext cx="1171575" cy="407988"/>
            <a:chOff x="1896" y="3154"/>
            <a:chExt cx="851" cy="296"/>
          </a:xfrm>
        </p:grpSpPr>
        <p:sp>
          <p:nvSpPr>
            <p:cNvPr id="1713341" name="Freeform 189"/>
            <p:cNvSpPr>
              <a:spLocks/>
            </p:cNvSpPr>
            <p:nvPr/>
          </p:nvSpPr>
          <p:spPr bwMode="auto">
            <a:xfrm rot="642419" flipH="1">
              <a:off x="1939" y="3173"/>
              <a:ext cx="162" cy="55"/>
            </a:xfrm>
            <a:custGeom>
              <a:avLst/>
              <a:gdLst>
                <a:gd name="T0" fmla="*/ 0 w 162"/>
                <a:gd name="T1" fmla="*/ 55 h 55"/>
                <a:gd name="T2" fmla="*/ 162 w 162"/>
                <a:gd name="T3" fmla="*/ 17 h 55"/>
                <a:gd name="T4" fmla="*/ 116 w 162"/>
                <a:gd name="T5" fmla="*/ 0 h 55"/>
                <a:gd name="T6" fmla="*/ 114 w 162"/>
                <a:gd name="T7" fmla="*/ 0 h 55"/>
                <a:gd name="T8" fmla="*/ 112 w 162"/>
                <a:gd name="T9" fmla="*/ 0 h 55"/>
                <a:gd name="T10" fmla="*/ 108 w 162"/>
                <a:gd name="T11" fmla="*/ 0 h 55"/>
                <a:gd name="T12" fmla="*/ 107 w 162"/>
                <a:gd name="T13" fmla="*/ 0 h 55"/>
                <a:gd name="T14" fmla="*/ 103 w 162"/>
                <a:gd name="T15" fmla="*/ 1 h 55"/>
                <a:gd name="T16" fmla="*/ 101 w 162"/>
                <a:gd name="T17" fmla="*/ 3 h 55"/>
                <a:gd name="T18" fmla="*/ 99 w 162"/>
                <a:gd name="T19" fmla="*/ 3 h 55"/>
                <a:gd name="T20" fmla="*/ 98 w 162"/>
                <a:gd name="T21" fmla="*/ 5 h 55"/>
                <a:gd name="T22" fmla="*/ 0 w 162"/>
                <a:gd name="T2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55">
                  <a:moveTo>
                    <a:pt x="0" y="55"/>
                  </a:moveTo>
                  <a:lnTo>
                    <a:pt x="162" y="17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3" y="1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8" y="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2" name="Freeform 190"/>
            <p:cNvSpPr>
              <a:spLocks/>
            </p:cNvSpPr>
            <p:nvPr/>
          </p:nvSpPr>
          <p:spPr bwMode="auto">
            <a:xfrm rot="642419" flipH="1">
              <a:off x="1904" y="3240"/>
              <a:ext cx="843" cy="207"/>
            </a:xfrm>
            <a:custGeom>
              <a:avLst/>
              <a:gdLst>
                <a:gd name="T0" fmla="*/ 843 w 843"/>
                <a:gd name="T1" fmla="*/ 15 h 207"/>
                <a:gd name="T2" fmla="*/ 3 w 843"/>
                <a:gd name="T3" fmla="*/ 207 h 207"/>
                <a:gd name="T4" fmla="*/ 0 w 843"/>
                <a:gd name="T5" fmla="*/ 191 h 207"/>
                <a:gd name="T6" fmla="*/ 839 w 843"/>
                <a:gd name="T7" fmla="*/ 0 h 207"/>
                <a:gd name="T8" fmla="*/ 843 w 843"/>
                <a:gd name="T9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07">
                  <a:moveTo>
                    <a:pt x="843" y="15"/>
                  </a:moveTo>
                  <a:lnTo>
                    <a:pt x="3" y="207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3" y="15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3" name="Freeform 191"/>
            <p:cNvSpPr>
              <a:spLocks/>
            </p:cNvSpPr>
            <p:nvPr/>
          </p:nvSpPr>
          <p:spPr bwMode="auto">
            <a:xfrm rot="642419" flipH="1">
              <a:off x="1904" y="3252"/>
              <a:ext cx="841" cy="198"/>
            </a:xfrm>
            <a:custGeom>
              <a:avLst/>
              <a:gdLst>
                <a:gd name="T0" fmla="*/ 841 w 841"/>
                <a:gd name="T1" fmla="*/ 6 h 198"/>
                <a:gd name="T2" fmla="*/ 1 w 841"/>
                <a:gd name="T3" fmla="*/ 198 h 198"/>
                <a:gd name="T4" fmla="*/ 0 w 841"/>
                <a:gd name="T5" fmla="*/ 191 h 198"/>
                <a:gd name="T6" fmla="*/ 839 w 841"/>
                <a:gd name="T7" fmla="*/ 0 h 198"/>
                <a:gd name="T8" fmla="*/ 841 w 841"/>
                <a:gd name="T9" fmla="*/ 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1" h="198">
                  <a:moveTo>
                    <a:pt x="841" y="6"/>
                  </a:moveTo>
                  <a:lnTo>
                    <a:pt x="1" y="198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4" name="Freeform 192"/>
            <p:cNvSpPr>
              <a:spLocks/>
            </p:cNvSpPr>
            <p:nvPr/>
          </p:nvSpPr>
          <p:spPr bwMode="auto">
            <a:xfrm rot="642419" flipH="1">
              <a:off x="1896" y="3154"/>
              <a:ext cx="38" cy="22"/>
            </a:xfrm>
            <a:custGeom>
              <a:avLst/>
              <a:gdLst>
                <a:gd name="T0" fmla="*/ 0 w 38"/>
                <a:gd name="T1" fmla="*/ 7 h 22"/>
                <a:gd name="T2" fmla="*/ 22 w 38"/>
                <a:gd name="T3" fmla="*/ 2 h 22"/>
                <a:gd name="T4" fmla="*/ 25 w 38"/>
                <a:gd name="T5" fmla="*/ 2 h 22"/>
                <a:gd name="T6" fmla="*/ 27 w 38"/>
                <a:gd name="T7" fmla="*/ 2 h 22"/>
                <a:gd name="T8" fmla="*/ 31 w 38"/>
                <a:gd name="T9" fmla="*/ 0 h 22"/>
                <a:gd name="T10" fmla="*/ 33 w 38"/>
                <a:gd name="T11" fmla="*/ 2 h 22"/>
                <a:gd name="T12" fmla="*/ 34 w 38"/>
                <a:gd name="T13" fmla="*/ 2 h 22"/>
                <a:gd name="T14" fmla="*/ 36 w 38"/>
                <a:gd name="T15" fmla="*/ 2 h 22"/>
                <a:gd name="T16" fmla="*/ 36 w 38"/>
                <a:gd name="T17" fmla="*/ 4 h 22"/>
                <a:gd name="T18" fmla="*/ 38 w 38"/>
                <a:gd name="T19" fmla="*/ 4 h 22"/>
                <a:gd name="T20" fmla="*/ 38 w 38"/>
                <a:gd name="T21" fmla="*/ 7 h 22"/>
                <a:gd name="T22" fmla="*/ 38 w 38"/>
                <a:gd name="T23" fmla="*/ 9 h 22"/>
                <a:gd name="T24" fmla="*/ 38 w 38"/>
                <a:gd name="T25" fmla="*/ 9 h 22"/>
                <a:gd name="T26" fmla="*/ 36 w 38"/>
                <a:gd name="T27" fmla="*/ 11 h 22"/>
                <a:gd name="T28" fmla="*/ 34 w 38"/>
                <a:gd name="T29" fmla="*/ 13 h 22"/>
                <a:gd name="T30" fmla="*/ 33 w 38"/>
                <a:gd name="T31" fmla="*/ 13 h 22"/>
                <a:gd name="T32" fmla="*/ 31 w 38"/>
                <a:gd name="T33" fmla="*/ 15 h 22"/>
                <a:gd name="T34" fmla="*/ 27 w 38"/>
                <a:gd name="T35" fmla="*/ 15 h 22"/>
                <a:gd name="T36" fmla="*/ 24 w 38"/>
                <a:gd name="T37" fmla="*/ 16 h 22"/>
                <a:gd name="T38" fmla="*/ 2 w 38"/>
                <a:gd name="T39" fmla="*/ 22 h 22"/>
                <a:gd name="T40" fmla="*/ 0 w 38"/>
                <a:gd name="T41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2">
                  <a:moveTo>
                    <a:pt x="0" y="7"/>
                  </a:moveTo>
                  <a:lnTo>
                    <a:pt x="22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4" y="16"/>
                  </a:lnTo>
                  <a:lnTo>
                    <a:pt x="2" y="2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5" name="Freeform 193"/>
            <p:cNvSpPr>
              <a:spLocks/>
            </p:cNvSpPr>
            <p:nvPr/>
          </p:nvSpPr>
          <p:spPr bwMode="auto">
            <a:xfrm rot="642419" flipH="1">
              <a:off x="1896" y="3159"/>
              <a:ext cx="38" cy="16"/>
            </a:xfrm>
            <a:custGeom>
              <a:avLst/>
              <a:gdLst>
                <a:gd name="T0" fmla="*/ 0 w 38"/>
                <a:gd name="T1" fmla="*/ 7 h 16"/>
                <a:gd name="T2" fmla="*/ 22 w 38"/>
                <a:gd name="T3" fmla="*/ 1 h 16"/>
                <a:gd name="T4" fmla="*/ 25 w 38"/>
                <a:gd name="T5" fmla="*/ 1 h 16"/>
                <a:gd name="T6" fmla="*/ 29 w 38"/>
                <a:gd name="T7" fmla="*/ 0 h 16"/>
                <a:gd name="T8" fmla="*/ 31 w 38"/>
                <a:gd name="T9" fmla="*/ 0 h 16"/>
                <a:gd name="T10" fmla="*/ 34 w 38"/>
                <a:gd name="T11" fmla="*/ 0 h 16"/>
                <a:gd name="T12" fmla="*/ 34 w 38"/>
                <a:gd name="T13" fmla="*/ 0 h 16"/>
                <a:gd name="T14" fmla="*/ 36 w 38"/>
                <a:gd name="T15" fmla="*/ 0 h 16"/>
                <a:gd name="T16" fmla="*/ 38 w 38"/>
                <a:gd name="T17" fmla="*/ 0 h 16"/>
                <a:gd name="T18" fmla="*/ 38 w 38"/>
                <a:gd name="T19" fmla="*/ 0 h 16"/>
                <a:gd name="T20" fmla="*/ 38 w 38"/>
                <a:gd name="T21" fmla="*/ 1 h 16"/>
                <a:gd name="T22" fmla="*/ 38 w 38"/>
                <a:gd name="T23" fmla="*/ 3 h 16"/>
                <a:gd name="T24" fmla="*/ 38 w 38"/>
                <a:gd name="T25" fmla="*/ 5 h 16"/>
                <a:gd name="T26" fmla="*/ 36 w 38"/>
                <a:gd name="T27" fmla="*/ 5 h 16"/>
                <a:gd name="T28" fmla="*/ 34 w 38"/>
                <a:gd name="T29" fmla="*/ 7 h 16"/>
                <a:gd name="T30" fmla="*/ 33 w 38"/>
                <a:gd name="T31" fmla="*/ 7 h 16"/>
                <a:gd name="T32" fmla="*/ 31 w 38"/>
                <a:gd name="T33" fmla="*/ 9 h 16"/>
                <a:gd name="T34" fmla="*/ 27 w 38"/>
                <a:gd name="T35" fmla="*/ 9 h 16"/>
                <a:gd name="T36" fmla="*/ 24 w 38"/>
                <a:gd name="T37" fmla="*/ 10 h 16"/>
                <a:gd name="T38" fmla="*/ 2 w 38"/>
                <a:gd name="T39" fmla="*/ 16 h 16"/>
                <a:gd name="T40" fmla="*/ 0 w 38"/>
                <a:gd name="T4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16">
                  <a:moveTo>
                    <a:pt x="0" y="7"/>
                  </a:moveTo>
                  <a:lnTo>
                    <a:pt x="22" y="1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10"/>
                  </a:lnTo>
                  <a:lnTo>
                    <a:pt x="2" y="1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6" name="Freeform 194"/>
            <p:cNvSpPr>
              <a:spLocks/>
            </p:cNvSpPr>
            <p:nvPr/>
          </p:nvSpPr>
          <p:spPr bwMode="auto">
            <a:xfrm rot="642419" flipH="1">
              <a:off x="1934" y="3193"/>
              <a:ext cx="164" cy="41"/>
            </a:xfrm>
            <a:custGeom>
              <a:avLst/>
              <a:gdLst>
                <a:gd name="T0" fmla="*/ 0 w 164"/>
                <a:gd name="T1" fmla="*/ 38 h 41"/>
                <a:gd name="T2" fmla="*/ 164 w 164"/>
                <a:gd name="T3" fmla="*/ 0 h 41"/>
                <a:gd name="T4" fmla="*/ 130 w 164"/>
                <a:gd name="T5" fmla="*/ 38 h 41"/>
                <a:gd name="T6" fmla="*/ 128 w 164"/>
                <a:gd name="T7" fmla="*/ 40 h 41"/>
                <a:gd name="T8" fmla="*/ 125 w 164"/>
                <a:gd name="T9" fmla="*/ 40 h 41"/>
                <a:gd name="T10" fmla="*/ 123 w 164"/>
                <a:gd name="T11" fmla="*/ 41 h 41"/>
                <a:gd name="T12" fmla="*/ 121 w 164"/>
                <a:gd name="T13" fmla="*/ 41 h 41"/>
                <a:gd name="T14" fmla="*/ 117 w 164"/>
                <a:gd name="T15" fmla="*/ 41 h 41"/>
                <a:gd name="T16" fmla="*/ 116 w 164"/>
                <a:gd name="T17" fmla="*/ 41 h 41"/>
                <a:gd name="T18" fmla="*/ 112 w 164"/>
                <a:gd name="T19" fmla="*/ 41 h 41"/>
                <a:gd name="T20" fmla="*/ 110 w 164"/>
                <a:gd name="T21" fmla="*/ 41 h 41"/>
                <a:gd name="T22" fmla="*/ 0 w 164"/>
                <a:gd name="T23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1">
                  <a:moveTo>
                    <a:pt x="0" y="38"/>
                  </a:moveTo>
                  <a:lnTo>
                    <a:pt x="164" y="0"/>
                  </a:lnTo>
                  <a:lnTo>
                    <a:pt x="130" y="38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2" y="41"/>
                  </a:lnTo>
                  <a:lnTo>
                    <a:pt x="110" y="4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13347" name="Group 195"/>
          <p:cNvGrpSpPr>
            <a:grpSpLocks/>
          </p:cNvGrpSpPr>
          <p:nvPr/>
        </p:nvGrpSpPr>
        <p:grpSpPr bwMode="auto">
          <a:xfrm>
            <a:off x="4211638" y="1652588"/>
            <a:ext cx="1171575" cy="407987"/>
            <a:chOff x="1896" y="3154"/>
            <a:chExt cx="851" cy="296"/>
          </a:xfrm>
        </p:grpSpPr>
        <p:sp>
          <p:nvSpPr>
            <p:cNvPr id="1713348" name="Freeform 196"/>
            <p:cNvSpPr>
              <a:spLocks/>
            </p:cNvSpPr>
            <p:nvPr/>
          </p:nvSpPr>
          <p:spPr bwMode="auto">
            <a:xfrm rot="642419" flipH="1">
              <a:off x="1939" y="3173"/>
              <a:ext cx="162" cy="55"/>
            </a:xfrm>
            <a:custGeom>
              <a:avLst/>
              <a:gdLst>
                <a:gd name="T0" fmla="*/ 0 w 162"/>
                <a:gd name="T1" fmla="*/ 55 h 55"/>
                <a:gd name="T2" fmla="*/ 162 w 162"/>
                <a:gd name="T3" fmla="*/ 17 h 55"/>
                <a:gd name="T4" fmla="*/ 116 w 162"/>
                <a:gd name="T5" fmla="*/ 0 h 55"/>
                <a:gd name="T6" fmla="*/ 114 w 162"/>
                <a:gd name="T7" fmla="*/ 0 h 55"/>
                <a:gd name="T8" fmla="*/ 112 w 162"/>
                <a:gd name="T9" fmla="*/ 0 h 55"/>
                <a:gd name="T10" fmla="*/ 108 w 162"/>
                <a:gd name="T11" fmla="*/ 0 h 55"/>
                <a:gd name="T12" fmla="*/ 107 w 162"/>
                <a:gd name="T13" fmla="*/ 0 h 55"/>
                <a:gd name="T14" fmla="*/ 103 w 162"/>
                <a:gd name="T15" fmla="*/ 1 h 55"/>
                <a:gd name="T16" fmla="*/ 101 w 162"/>
                <a:gd name="T17" fmla="*/ 3 h 55"/>
                <a:gd name="T18" fmla="*/ 99 w 162"/>
                <a:gd name="T19" fmla="*/ 3 h 55"/>
                <a:gd name="T20" fmla="*/ 98 w 162"/>
                <a:gd name="T21" fmla="*/ 5 h 55"/>
                <a:gd name="T22" fmla="*/ 0 w 162"/>
                <a:gd name="T2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55">
                  <a:moveTo>
                    <a:pt x="0" y="55"/>
                  </a:moveTo>
                  <a:lnTo>
                    <a:pt x="162" y="17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3" y="1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8" y="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49" name="Freeform 197"/>
            <p:cNvSpPr>
              <a:spLocks/>
            </p:cNvSpPr>
            <p:nvPr/>
          </p:nvSpPr>
          <p:spPr bwMode="auto">
            <a:xfrm rot="642419" flipH="1">
              <a:off x="1904" y="3240"/>
              <a:ext cx="843" cy="207"/>
            </a:xfrm>
            <a:custGeom>
              <a:avLst/>
              <a:gdLst>
                <a:gd name="T0" fmla="*/ 843 w 843"/>
                <a:gd name="T1" fmla="*/ 15 h 207"/>
                <a:gd name="T2" fmla="*/ 3 w 843"/>
                <a:gd name="T3" fmla="*/ 207 h 207"/>
                <a:gd name="T4" fmla="*/ 0 w 843"/>
                <a:gd name="T5" fmla="*/ 191 h 207"/>
                <a:gd name="T6" fmla="*/ 839 w 843"/>
                <a:gd name="T7" fmla="*/ 0 h 207"/>
                <a:gd name="T8" fmla="*/ 843 w 843"/>
                <a:gd name="T9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07">
                  <a:moveTo>
                    <a:pt x="843" y="15"/>
                  </a:moveTo>
                  <a:lnTo>
                    <a:pt x="3" y="207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3" y="15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0" name="Freeform 198"/>
            <p:cNvSpPr>
              <a:spLocks/>
            </p:cNvSpPr>
            <p:nvPr/>
          </p:nvSpPr>
          <p:spPr bwMode="auto">
            <a:xfrm rot="642419" flipH="1">
              <a:off x="1904" y="3252"/>
              <a:ext cx="841" cy="198"/>
            </a:xfrm>
            <a:custGeom>
              <a:avLst/>
              <a:gdLst>
                <a:gd name="T0" fmla="*/ 841 w 841"/>
                <a:gd name="T1" fmla="*/ 6 h 198"/>
                <a:gd name="T2" fmla="*/ 1 w 841"/>
                <a:gd name="T3" fmla="*/ 198 h 198"/>
                <a:gd name="T4" fmla="*/ 0 w 841"/>
                <a:gd name="T5" fmla="*/ 191 h 198"/>
                <a:gd name="T6" fmla="*/ 839 w 841"/>
                <a:gd name="T7" fmla="*/ 0 h 198"/>
                <a:gd name="T8" fmla="*/ 841 w 841"/>
                <a:gd name="T9" fmla="*/ 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1" h="198">
                  <a:moveTo>
                    <a:pt x="841" y="6"/>
                  </a:moveTo>
                  <a:lnTo>
                    <a:pt x="1" y="198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1" name="Freeform 199"/>
            <p:cNvSpPr>
              <a:spLocks/>
            </p:cNvSpPr>
            <p:nvPr/>
          </p:nvSpPr>
          <p:spPr bwMode="auto">
            <a:xfrm rot="642419" flipH="1">
              <a:off x="1896" y="3154"/>
              <a:ext cx="38" cy="22"/>
            </a:xfrm>
            <a:custGeom>
              <a:avLst/>
              <a:gdLst>
                <a:gd name="T0" fmla="*/ 0 w 38"/>
                <a:gd name="T1" fmla="*/ 7 h 22"/>
                <a:gd name="T2" fmla="*/ 22 w 38"/>
                <a:gd name="T3" fmla="*/ 2 h 22"/>
                <a:gd name="T4" fmla="*/ 25 w 38"/>
                <a:gd name="T5" fmla="*/ 2 h 22"/>
                <a:gd name="T6" fmla="*/ 27 w 38"/>
                <a:gd name="T7" fmla="*/ 2 h 22"/>
                <a:gd name="T8" fmla="*/ 31 w 38"/>
                <a:gd name="T9" fmla="*/ 0 h 22"/>
                <a:gd name="T10" fmla="*/ 33 w 38"/>
                <a:gd name="T11" fmla="*/ 2 h 22"/>
                <a:gd name="T12" fmla="*/ 34 w 38"/>
                <a:gd name="T13" fmla="*/ 2 h 22"/>
                <a:gd name="T14" fmla="*/ 36 w 38"/>
                <a:gd name="T15" fmla="*/ 2 h 22"/>
                <a:gd name="T16" fmla="*/ 36 w 38"/>
                <a:gd name="T17" fmla="*/ 4 h 22"/>
                <a:gd name="T18" fmla="*/ 38 w 38"/>
                <a:gd name="T19" fmla="*/ 4 h 22"/>
                <a:gd name="T20" fmla="*/ 38 w 38"/>
                <a:gd name="T21" fmla="*/ 7 h 22"/>
                <a:gd name="T22" fmla="*/ 38 w 38"/>
                <a:gd name="T23" fmla="*/ 9 h 22"/>
                <a:gd name="T24" fmla="*/ 38 w 38"/>
                <a:gd name="T25" fmla="*/ 9 h 22"/>
                <a:gd name="T26" fmla="*/ 36 w 38"/>
                <a:gd name="T27" fmla="*/ 11 h 22"/>
                <a:gd name="T28" fmla="*/ 34 w 38"/>
                <a:gd name="T29" fmla="*/ 13 h 22"/>
                <a:gd name="T30" fmla="*/ 33 w 38"/>
                <a:gd name="T31" fmla="*/ 13 h 22"/>
                <a:gd name="T32" fmla="*/ 31 w 38"/>
                <a:gd name="T33" fmla="*/ 15 h 22"/>
                <a:gd name="T34" fmla="*/ 27 w 38"/>
                <a:gd name="T35" fmla="*/ 15 h 22"/>
                <a:gd name="T36" fmla="*/ 24 w 38"/>
                <a:gd name="T37" fmla="*/ 16 h 22"/>
                <a:gd name="T38" fmla="*/ 2 w 38"/>
                <a:gd name="T39" fmla="*/ 22 h 22"/>
                <a:gd name="T40" fmla="*/ 0 w 38"/>
                <a:gd name="T41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2">
                  <a:moveTo>
                    <a:pt x="0" y="7"/>
                  </a:moveTo>
                  <a:lnTo>
                    <a:pt x="22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4" y="16"/>
                  </a:lnTo>
                  <a:lnTo>
                    <a:pt x="2" y="2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2" name="Freeform 200"/>
            <p:cNvSpPr>
              <a:spLocks/>
            </p:cNvSpPr>
            <p:nvPr/>
          </p:nvSpPr>
          <p:spPr bwMode="auto">
            <a:xfrm rot="642419" flipH="1">
              <a:off x="1896" y="3159"/>
              <a:ext cx="38" cy="16"/>
            </a:xfrm>
            <a:custGeom>
              <a:avLst/>
              <a:gdLst>
                <a:gd name="T0" fmla="*/ 0 w 38"/>
                <a:gd name="T1" fmla="*/ 7 h 16"/>
                <a:gd name="T2" fmla="*/ 22 w 38"/>
                <a:gd name="T3" fmla="*/ 1 h 16"/>
                <a:gd name="T4" fmla="*/ 25 w 38"/>
                <a:gd name="T5" fmla="*/ 1 h 16"/>
                <a:gd name="T6" fmla="*/ 29 w 38"/>
                <a:gd name="T7" fmla="*/ 0 h 16"/>
                <a:gd name="T8" fmla="*/ 31 w 38"/>
                <a:gd name="T9" fmla="*/ 0 h 16"/>
                <a:gd name="T10" fmla="*/ 34 w 38"/>
                <a:gd name="T11" fmla="*/ 0 h 16"/>
                <a:gd name="T12" fmla="*/ 34 w 38"/>
                <a:gd name="T13" fmla="*/ 0 h 16"/>
                <a:gd name="T14" fmla="*/ 36 w 38"/>
                <a:gd name="T15" fmla="*/ 0 h 16"/>
                <a:gd name="T16" fmla="*/ 38 w 38"/>
                <a:gd name="T17" fmla="*/ 0 h 16"/>
                <a:gd name="T18" fmla="*/ 38 w 38"/>
                <a:gd name="T19" fmla="*/ 0 h 16"/>
                <a:gd name="T20" fmla="*/ 38 w 38"/>
                <a:gd name="T21" fmla="*/ 1 h 16"/>
                <a:gd name="T22" fmla="*/ 38 w 38"/>
                <a:gd name="T23" fmla="*/ 3 h 16"/>
                <a:gd name="T24" fmla="*/ 38 w 38"/>
                <a:gd name="T25" fmla="*/ 5 h 16"/>
                <a:gd name="T26" fmla="*/ 36 w 38"/>
                <a:gd name="T27" fmla="*/ 5 h 16"/>
                <a:gd name="T28" fmla="*/ 34 w 38"/>
                <a:gd name="T29" fmla="*/ 7 h 16"/>
                <a:gd name="T30" fmla="*/ 33 w 38"/>
                <a:gd name="T31" fmla="*/ 7 h 16"/>
                <a:gd name="T32" fmla="*/ 31 w 38"/>
                <a:gd name="T33" fmla="*/ 9 h 16"/>
                <a:gd name="T34" fmla="*/ 27 w 38"/>
                <a:gd name="T35" fmla="*/ 9 h 16"/>
                <a:gd name="T36" fmla="*/ 24 w 38"/>
                <a:gd name="T37" fmla="*/ 10 h 16"/>
                <a:gd name="T38" fmla="*/ 2 w 38"/>
                <a:gd name="T39" fmla="*/ 16 h 16"/>
                <a:gd name="T40" fmla="*/ 0 w 38"/>
                <a:gd name="T4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16">
                  <a:moveTo>
                    <a:pt x="0" y="7"/>
                  </a:moveTo>
                  <a:lnTo>
                    <a:pt x="22" y="1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10"/>
                  </a:lnTo>
                  <a:lnTo>
                    <a:pt x="2" y="1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3" name="Freeform 201"/>
            <p:cNvSpPr>
              <a:spLocks/>
            </p:cNvSpPr>
            <p:nvPr/>
          </p:nvSpPr>
          <p:spPr bwMode="auto">
            <a:xfrm rot="642419" flipH="1">
              <a:off x="1934" y="3193"/>
              <a:ext cx="164" cy="41"/>
            </a:xfrm>
            <a:custGeom>
              <a:avLst/>
              <a:gdLst>
                <a:gd name="T0" fmla="*/ 0 w 164"/>
                <a:gd name="T1" fmla="*/ 38 h 41"/>
                <a:gd name="T2" fmla="*/ 164 w 164"/>
                <a:gd name="T3" fmla="*/ 0 h 41"/>
                <a:gd name="T4" fmla="*/ 130 w 164"/>
                <a:gd name="T5" fmla="*/ 38 h 41"/>
                <a:gd name="T6" fmla="*/ 128 w 164"/>
                <a:gd name="T7" fmla="*/ 40 h 41"/>
                <a:gd name="T8" fmla="*/ 125 w 164"/>
                <a:gd name="T9" fmla="*/ 40 h 41"/>
                <a:gd name="T10" fmla="*/ 123 w 164"/>
                <a:gd name="T11" fmla="*/ 41 h 41"/>
                <a:gd name="T12" fmla="*/ 121 w 164"/>
                <a:gd name="T13" fmla="*/ 41 h 41"/>
                <a:gd name="T14" fmla="*/ 117 w 164"/>
                <a:gd name="T15" fmla="*/ 41 h 41"/>
                <a:gd name="T16" fmla="*/ 116 w 164"/>
                <a:gd name="T17" fmla="*/ 41 h 41"/>
                <a:gd name="T18" fmla="*/ 112 w 164"/>
                <a:gd name="T19" fmla="*/ 41 h 41"/>
                <a:gd name="T20" fmla="*/ 110 w 164"/>
                <a:gd name="T21" fmla="*/ 41 h 41"/>
                <a:gd name="T22" fmla="*/ 0 w 164"/>
                <a:gd name="T23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1">
                  <a:moveTo>
                    <a:pt x="0" y="38"/>
                  </a:moveTo>
                  <a:lnTo>
                    <a:pt x="164" y="0"/>
                  </a:lnTo>
                  <a:lnTo>
                    <a:pt x="130" y="38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2" y="41"/>
                  </a:lnTo>
                  <a:lnTo>
                    <a:pt x="110" y="4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13354" name="Group 202"/>
          <p:cNvGrpSpPr>
            <a:grpSpLocks/>
          </p:cNvGrpSpPr>
          <p:nvPr/>
        </p:nvGrpSpPr>
        <p:grpSpPr bwMode="auto">
          <a:xfrm rot="-2568007">
            <a:off x="4360863" y="2544763"/>
            <a:ext cx="1171575" cy="407987"/>
            <a:chOff x="1896" y="3154"/>
            <a:chExt cx="851" cy="296"/>
          </a:xfrm>
        </p:grpSpPr>
        <p:sp>
          <p:nvSpPr>
            <p:cNvPr id="1713355" name="Freeform 203"/>
            <p:cNvSpPr>
              <a:spLocks/>
            </p:cNvSpPr>
            <p:nvPr/>
          </p:nvSpPr>
          <p:spPr bwMode="auto">
            <a:xfrm rot="642419" flipH="1">
              <a:off x="1939" y="3173"/>
              <a:ext cx="162" cy="55"/>
            </a:xfrm>
            <a:custGeom>
              <a:avLst/>
              <a:gdLst>
                <a:gd name="T0" fmla="*/ 0 w 162"/>
                <a:gd name="T1" fmla="*/ 55 h 55"/>
                <a:gd name="T2" fmla="*/ 162 w 162"/>
                <a:gd name="T3" fmla="*/ 17 h 55"/>
                <a:gd name="T4" fmla="*/ 116 w 162"/>
                <a:gd name="T5" fmla="*/ 0 h 55"/>
                <a:gd name="T6" fmla="*/ 114 w 162"/>
                <a:gd name="T7" fmla="*/ 0 h 55"/>
                <a:gd name="T8" fmla="*/ 112 w 162"/>
                <a:gd name="T9" fmla="*/ 0 h 55"/>
                <a:gd name="T10" fmla="*/ 108 w 162"/>
                <a:gd name="T11" fmla="*/ 0 h 55"/>
                <a:gd name="T12" fmla="*/ 107 w 162"/>
                <a:gd name="T13" fmla="*/ 0 h 55"/>
                <a:gd name="T14" fmla="*/ 103 w 162"/>
                <a:gd name="T15" fmla="*/ 1 h 55"/>
                <a:gd name="T16" fmla="*/ 101 w 162"/>
                <a:gd name="T17" fmla="*/ 3 h 55"/>
                <a:gd name="T18" fmla="*/ 99 w 162"/>
                <a:gd name="T19" fmla="*/ 3 h 55"/>
                <a:gd name="T20" fmla="*/ 98 w 162"/>
                <a:gd name="T21" fmla="*/ 5 h 55"/>
                <a:gd name="T22" fmla="*/ 0 w 162"/>
                <a:gd name="T2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55">
                  <a:moveTo>
                    <a:pt x="0" y="55"/>
                  </a:moveTo>
                  <a:lnTo>
                    <a:pt x="162" y="17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3" y="1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8" y="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6" name="Freeform 204"/>
            <p:cNvSpPr>
              <a:spLocks/>
            </p:cNvSpPr>
            <p:nvPr/>
          </p:nvSpPr>
          <p:spPr bwMode="auto">
            <a:xfrm rot="642419" flipH="1">
              <a:off x="1904" y="3240"/>
              <a:ext cx="843" cy="207"/>
            </a:xfrm>
            <a:custGeom>
              <a:avLst/>
              <a:gdLst>
                <a:gd name="T0" fmla="*/ 843 w 843"/>
                <a:gd name="T1" fmla="*/ 15 h 207"/>
                <a:gd name="T2" fmla="*/ 3 w 843"/>
                <a:gd name="T3" fmla="*/ 207 h 207"/>
                <a:gd name="T4" fmla="*/ 0 w 843"/>
                <a:gd name="T5" fmla="*/ 191 h 207"/>
                <a:gd name="T6" fmla="*/ 839 w 843"/>
                <a:gd name="T7" fmla="*/ 0 h 207"/>
                <a:gd name="T8" fmla="*/ 843 w 843"/>
                <a:gd name="T9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07">
                  <a:moveTo>
                    <a:pt x="843" y="15"/>
                  </a:moveTo>
                  <a:lnTo>
                    <a:pt x="3" y="207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3" y="15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7" name="Freeform 205"/>
            <p:cNvSpPr>
              <a:spLocks/>
            </p:cNvSpPr>
            <p:nvPr/>
          </p:nvSpPr>
          <p:spPr bwMode="auto">
            <a:xfrm rot="642419" flipH="1">
              <a:off x="1904" y="3252"/>
              <a:ext cx="841" cy="198"/>
            </a:xfrm>
            <a:custGeom>
              <a:avLst/>
              <a:gdLst>
                <a:gd name="T0" fmla="*/ 841 w 841"/>
                <a:gd name="T1" fmla="*/ 6 h 198"/>
                <a:gd name="T2" fmla="*/ 1 w 841"/>
                <a:gd name="T3" fmla="*/ 198 h 198"/>
                <a:gd name="T4" fmla="*/ 0 w 841"/>
                <a:gd name="T5" fmla="*/ 191 h 198"/>
                <a:gd name="T6" fmla="*/ 839 w 841"/>
                <a:gd name="T7" fmla="*/ 0 h 198"/>
                <a:gd name="T8" fmla="*/ 841 w 841"/>
                <a:gd name="T9" fmla="*/ 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1" h="198">
                  <a:moveTo>
                    <a:pt x="841" y="6"/>
                  </a:moveTo>
                  <a:lnTo>
                    <a:pt x="1" y="198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8" name="Freeform 206"/>
            <p:cNvSpPr>
              <a:spLocks/>
            </p:cNvSpPr>
            <p:nvPr/>
          </p:nvSpPr>
          <p:spPr bwMode="auto">
            <a:xfrm rot="642419" flipH="1">
              <a:off x="1896" y="3154"/>
              <a:ext cx="38" cy="22"/>
            </a:xfrm>
            <a:custGeom>
              <a:avLst/>
              <a:gdLst>
                <a:gd name="T0" fmla="*/ 0 w 38"/>
                <a:gd name="T1" fmla="*/ 7 h 22"/>
                <a:gd name="T2" fmla="*/ 22 w 38"/>
                <a:gd name="T3" fmla="*/ 2 h 22"/>
                <a:gd name="T4" fmla="*/ 25 w 38"/>
                <a:gd name="T5" fmla="*/ 2 h 22"/>
                <a:gd name="T6" fmla="*/ 27 w 38"/>
                <a:gd name="T7" fmla="*/ 2 h 22"/>
                <a:gd name="T8" fmla="*/ 31 w 38"/>
                <a:gd name="T9" fmla="*/ 0 h 22"/>
                <a:gd name="T10" fmla="*/ 33 w 38"/>
                <a:gd name="T11" fmla="*/ 2 h 22"/>
                <a:gd name="T12" fmla="*/ 34 w 38"/>
                <a:gd name="T13" fmla="*/ 2 h 22"/>
                <a:gd name="T14" fmla="*/ 36 w 38"/>
                <a:gd name="T15" fmla="*/ 2 h 22"/>
                <a:gd name="T16" fmla="*/ 36 w 38"/>
                <a:gd name="T17" fmla="*/ 4 h 22"/>
                <a:gd name="T18" fmla="*/ 38 w 38"/>
                <a:gd name="T19" fmla="*/ 4 h 22"/>
                <a:gd name="T20" fmla="*/ 38 w 38"/>
                <a:gd name="T21" fmla="*/ 7 h 22"/>
                <a:gd name="T22" fmla="*/ 38 w 38"/>
                <a:gd name="T23" fmla="*/ 9 h 22"/>
                <a:gd name="T24" fmla="*/ 38 w 38"/>
                <a:gd name="T25" fmla="*/ 9 h 22"/>
                <a:gd name="T26" fmla="*/ 36 w 38"/>
                <a:gd name="T27" fmla="*/ 11 h 22"/>
                <a:gd name="T28" fmla="*/ 34 w 38"/>
                <a:gd name="T29" fmla="*/ 13 h 22"/>
                <a:gd name="T30" fmla="*/ 33 w 38"/>
                <a:gd name="T31" fmla="*/ 13 h 22"/>
                <a:gd name="T32" fmla="*/ 31 w 38"/>
                <a:gd name="T33" fmla="*/ 15 h 22"/>
                <a:gd name="T34" fmla="*/ 27 w 38"/>
                <a:gd name="T35" fmla="*/ 15 h 22"/>
                <a:gd name="T36" fmla="*/ 24 w 38"/>
                <a:gd name="T37" fmla="*/ 16 h 22"/>
                <a:gd name="T38" fmla="*/ 2 w 38"/>
                <a:gd name="T39" fmla="*/ 22 h 22"/>
                <a:gd name="T40" fmla="*/ 0 w 38"/>
                <a:gd name="T41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2">
                  <a:moveTo>
                    <a:pt x="0" y="7"/>
                  </a:moveTo>
                  <a:lnTo>
                    <a:pt x="22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4" y="16"/>
                  </a:lnTo>
                  <a:lnTo>
                    <a:pt x="2" y="2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59" name="Freeform 207"/>
            <p:cNvSpPr>
              <a:spLocks/>
            </p:cNvSpPr>
            <p:nvPr/>
          </p:nvSpPr>
          <p:spPr bwMode="auto">
            <a:xfrm rot="642419" flipH="1">
              <a:off x="1896" y="3159"/>
              <a:ext cx="38" cy="16"/>
            </a:xfrm>
            <a:custGeom>
              <a:avLst/>
              <a:gdLst>
                <a:gd name="T0" fmla="*/ 0 w 38"/>
                <a:gd name="T1" fmla="*/ 7 h 16"/>
                <a:gd name="T2" fmla="*/ 22 w 38"/>
                <a:gd name="T3" fmla="*/ 1 h 16"/>
                <a:gd name="T4" fmla="*/ 25 w 38"/>
                <a:gd name="T5" fmla="*/ 1 h 16"/>
                <a:gd name="T6" fmla="*/ 29 w 38"/>
                <a:gd name="T7" fmla="*/ 0 h 16"/>
                <a:gd name="T8" fmla="*/ 31 w 38"/>
                <a:gd name="T9" fmla="*/ 0 h 16"/>
                <a:gd name="T10" fmla="*/ 34 w 38"/>
                <a:gd name="T11" fmla="*/ 0 h 16"/>
                <a:gd name="T12" fmla="*/ 34 w 38"/>
                <a:gd name="T13" fmla="*/ 0 h 16"/>
                <a:gd name="T14" fmla="*/ 36 w 38"/>
                <a:gd name="T15" fmla="*/ 0 h 16"/>
                <a:gd name="T16" fmla="*/ 38 w 38"/>
                <a:gd name="T17" fmla="*/ 0 h 16"/>
                <a:gd name="T18" fmla="*/ 38 w 38"/>
                <a:gd name="T19" fmla="*/ 0 h 16"/>
                <a:gd name="T20" fmla="*/ 38 w 38"/>
                <a:gd name="T21" fmla="*/ 1 h 16"/>
                <a:gd name="T22" fmla="*/ 38 w 38"/>
                <a:gd name="T23" fmla="*/ 3 h 16"/>
                <a:gd name="T24" fmla="*/ 38 w 38"/>
                <a:gd name="T25" fmla="*/ 5 h 16"/>
                <a:gd name="T26" fmla="*/ 36 w 38"/>
                <a:gd name="T27" fmla="*/ 5 h 16"/>
                <a:gd name="T28" fmla="*/ 34 w 38"/>
                <a:gd name="T29" fmla="*/ 7 h 16"/>
                <a:gd name="T30" fmla="*/ 33 w 38"/>
                <a:gd name="T31" fmla="*/ 7 h 16"/>
                <a:gd name="T32" fmla="*/ 31 w 38"/>
                <a:gd name="T33" fmla="*/ 9 h 16"/>
                <a:gd name="T34" fmla="*/ 27 w 38"/>
                <a:gd name="T35" fmla="*/ 9 h 16"/>
                <a:gd name="T36" fmla="*/ 24 w 38"/>
                <a:gd name="T37" fmla="*/ 10 h 16"/>
                <a:gd name="T38" fmla="*/ 2 w 38"/>
                <a:gd name="T39" fmla="*/ 16 h 16"/>
                <a:gd name="T40" fmla="*/ 0 w 38"/>
                <a:gd name="T4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16">
                  <a:moveTo>
                    <a:pt x="0" y="7"/>
                  </a:moveTo>
                  <a:lnTo>
                    <a:pt x="22" y="1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10"/>
                  </a:lnTo>
                  <a:lnTo>
                    <a:pt x="2" y="1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60" name="Freeform 208"/>
            <p:cNvSpPr>
              <a:spLocks/>
            </p:cNvSpPr>
            <p:nvPr/>
          </p:nvSpPr>
          <p:spPr bwMode="auto">
            <a:xfrm rot="642419" flipH="1">
              <a:off x="1934" y="3193"/>
              <a:ext cx="164" cy="41"/>
            </a:xfrm>
            <a:custGeom>
              <a:avLst/>
              <a:gdLst>
                <a:gd name="T0" fmla="*/ 0 w 164"/>
                <a:gd name="T1" fmla="*/ 38 h 41"/>
                <a:gd name="T2" fmla="*/ 164 w 164"/>
                <a:gd name="T3" fmla="*/ 0 h 41"/>
                <a:gd name="T4" fmla="*/ 130 w 164"/>
                <a:gd name="T5" fmla="*/ 38 h 41"/>
                <a:gd name="T6" fmla="*/ 128 w 164"/>
                <a:gd name="T7" fmla="*/ 40 h 41"/>
                <a:gd name="T8" fmla="*/ 125 w 164"/>
                <a:gd name="T9" fmla="*/ 40 h 41"/>
                <a:gd name="T10" fmla="*/ 123 w 164"/>
                <a:gd name="T11" fmla="*/ 41 h 41"/>
                <a:gd name="T12" fmla="*/ 121 w 164"/>
                <a:gd name="T13" fmla="*/ 41 h 41"/>
                <a:gd name="T14" fmla="*/ 117 w 164"/>
                <a:gd name="T15" fmla="*/ 41 h 41"/>
                <a:gd name="T16" fmla="*/ 116 w 164"/>
                <a:gd name="T17" fmla="*/ 41 h 41"/>
                <a:gd name="T18" fmla="*/ 112 w 164"/>
                <a:gd name="T19" fmla="*/ 41 h 41"/>
                <a:gd name="T20" fmla="*/ 110 w 164"/>
                <a:gd name="T21" fmla="*/ 41 h 41"/>
                <a:gd name="T22" fmla="*/ 0 w 164"/>
                <a:gd name="T23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1">
                  <a:moveTo>
                    <a:pt x="0" y="38"/>
                  </a:moveTo>
                  <a:lnTo>
                    <a:pt x="164" y="0"/>
                  </a:lnTo>
                  <a:lnTo>
                    <a:pt x="130" y="38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2" y="41"/>
                  </a:lnTo>
                  <a:lnTo>
                    <a:pt x="110" y="4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13361" name="Text Box 209"/>
          <p:cNvSpPr txBox="1">
            <a:spLocks noChangeArrowheads="1"/>
          </p:cNvSpPr>
          <p:nvPr/>
        </p:nvSpPr>
        <p:spPr bwMode="auto">
          <a:xfrm>
            <a:off x="1009650" y="1330325"/>
            <a:ext cx="2628900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300" b="1" baseline="0" dirty="0">
                <a:solidFill>
                  <a:srgbClr val="000099"/>
                </a:solidFill>
                <a:latin typeface="Arial" charset="0"/>
              </a:rPr>
              <a:t>Discovery-based</a:t>
            </a:r>
            <a:br>
              <a:rPr lang="en-US" altLang="en-US" sz="2300" b="1" baseline="0" dirty="0">
                <a:solidFill>
                  <a:srgbClr val="000099"/>
                </a:solidFill>
                <a:latin typeface="Arial" charset="0"/>
              </a:rPr>
            </a:br>
            <a:endParaRPr lang="en-US" altLang="en-US" sz="2300" baseline="0" dirty="0">
              <a:latin typeface="Arial" charset="0"/>
            </a:endParaRPr>
          </a:p>
        </p:txBody>
      </p:sp>
      <p:sp>
        <p:nvSpPr>
          <p:cNvPr id="1713362" name="Rectangle 210"/>
          <p:cNvSpPr>
            <a:spLocks noGrp="1" noChangeArrowheads="1"/>
          </p:cNvSpPr>
          <p:nvPr>
            <p:ph type="title"/>
          </p:nvPr>
        </p:nvSpPr>
        <p:spPr>
          <a:xfrm>
            <a:off x="1028700" y="122238"/>
            <a:ext cx="6877050" cy="685800"/>
          </a:xfrm>
          <a:noFill/>
          <a:ln/>
        </p:spPr>
        <p:txBody>
          <a:bodyPr/>
          <a:lstStyle/>
          <a:p>
            <a:pPr algn="l"/>
            <a:r>
              <a:rPr lang="en-US" altLang="en-US" sz="3600" b="1" dirty="0">
                <a:solidFill>
                  <a:srgbClr val="000099"/>
                </a:solidFill>
                <a:latin typeface="Book Antiqua" pitchFamily="18" charset="0"/>
              </a:rPr>
              <a:t>Broad Vision</a:t>
            </a:r>
          </a:p>
        </p:txBody>
      </p:sp>
      <p:grpSp>
        <p:nvGrpSpPr>
          <p:cNvPr id="1713363" name="Group 211"/>
          <p:cNvGrpSpPr>
            <a:grpSpLocks/>
          </p:cNvGrpSpPr>
          <p:nvPr/>
        </p:nvGrpSpPr>
        <p:grpSpPr bwMode="auto">
          <a:xfrm>
            <a:off x="1003300" y="2894013"/>
            <a:ext cx="4225925" cy="427037"/>
            <a:chOff x="632" y="2215"/>
            <a:chExt cx="2518" cy="269"/>
          </a:xfrm>
        </p:grpSpPr>
        <p:sp>
          <p:nvSpPr>
            <p:cNvPr id="1713364" name="Line 212"/>
            <p:cNvSpPr>
              <a:spLocks noChangeShapeType="1"/>
            </p:cNvSpPr>
            <p:nvPr/>
          </p:nvSpPr>
          <p:spPr bwMode="auto">
            <a:xfrm>
              <a:off x="636" y="2484"/>
              <a:ext cx="2514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65" name="Text Box 213"/>
            <p:cNvSpPr txBox="1">
              <a:spLocks noChangeArrowheads="1"/>
            </p:cNvSpPr>
            <p:nvPr/>
          </p:nvSpPr>
          <p:spPr bwMode="auto">
            <a:xfrm>
              <a:off x="632" y="2215"/>
              <a:ext cx="4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="1" baseline="0" dirty="0">
                  <a:solidFill>
                    <a:srgbClr val="000099"/>
                  </a:solidFill>
                  <a:latin typeface="Arial" charset="0"/>
                </a:rPr>
                <a:t>Time</a:t>
              </a:r>
            </a:p>
          </p:txBody>
        </p:sp>
      </p:grpSp>
      <p:grpSp>
        <p:nvGrpSpPr>
          <p:cNvPr id="1713366" name="Group 214"/>
          <p:cNvGrpSpPr>
            <a:grpSpLocks/>
          </p:cNvGrpSpPr>
          <p:nvPr/>
        </p:nvGrpSpPr>
        <p:grpSpPr bwMode="auto">
          <a:xfrm>
            <a:off x="1028700" y="3816350"/>
            <a:ext cx="3771900" cy="2324100"/>
            <a:chOff x="648" y="2404"/>
            <a:chExt cx="2376" cy="1464"/>
          </a:xfrm>
        </p:grpSpPr>
        <p:sp>
          <p:nvSpPr>
            <p:cNvPr id="1713367" name="AutoShape 215"/>
            <p:cNvSpPr>
              <a:spLocks noChangeArrowheads="1"/>
            </p:cNvSpPr>
            <p:nvPr/>
          </p:nvSpPr>
          <p:spPr bwMode="auto">
            <a:xfrm>
              <a:off x="648" y="2404"/>
              <a:ext cx="2376" cy="1464"/>
            </a:xfrm>
            <a:prstGeom prst="rightArrow">
              <a:avLst>
                <a:gd name="adj1" fmla="val 50000"/>
                <a:gd name="adj2" fmla="val 40574"/>
              </a:avLst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13368" name="Text Box 216"/>
            <p:cNvSpPr txBox="1">
              <a:spLocks noChangeArrowheads="1"/>
            </p:cNvSpPr>
            <p:nvPr/>
          </p:nvSpPr>
          <p:spPr bwMode="auto">
            <a:xfrm>
              <a:off x="724" y="2876"/>
              <a:ext cx="196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300" b="1" baseline="0" dirty="0">
                  <a:solidFill>
                    <a:srgbClr val="F8F8F8"/>
                  </a:solidFill>
                  <a:latin typeface="Arial" charset="0"/>
                </a:rPr>
                <a:t>Oxide Nanocatalysts By Design</a:t>
              </a:r>
            </a:p>
          </p:txBody>
        </p:sp>
      </p:grpSp>
      <p:grpSp>
        <p:nvGrpSpPr>
          <p:cNvPr id="1713369" name="Group 217"/>
          <p:cNvGrpSpPr>
            <a:grpSpLocks/>
          </p:cNvGrpSpPr>
          <p:nvPr/>
        </p:nvGrpSpPr>
        <p:grpSpPr bwMode="auto">
          <a:xfrm rot="20859240">
            <a:off x="8069263" y="1514475"/>
            <a:ext cx="1171575" cy="407988"/>
            <a:chOff x="1896" y="3154"/>
            <a:chExt cx="851" cy="296"/>
          </a:xfrm>
        </p:grpSpPr>
        <p:sp>
          <p:nvSpPr>
            <p:cNvPr id="1713370" name="Freeform 218"/>
            <p:cNvSpPr>
              <a:spLocks/>
            </p:cNvSpPr>
            <p:nvPr/>
          </p:nvSpPr>
          <p:spPr bwMode="auto">
            <a:xfrm rot="642419" flipH="1">
              <a:off x="1939" y="3173"/>
              <a:ext cx="162" cy="55"/>
            </a:xfrm>
            <a:custGeom>
              <a:avLst/>
              <a:gdLst>
                <a:gd name="T0" fmla="*/ 0 w 162"/>
                <a:gd name="T1" fmla="*/ 55 h 55"/>
                <a:gd name="T2" fmla="*/ 162 w 162"/>
                <a:gd name="T3" fmla="*/ 17 h 55"/>
                <a:gd name="T4" fmla="*/ 116 w 162"/>
                <a:gd name="T5" fmla="*/ 0 h 55"/>
                <a:gd name="T6" fmla="*/ 114 w 162"/>
                <a:gd name="T7" fmla="*/ 0 h 55"/>
                <a:gd name="T8" fmla="*/ 112 w 162"/>
                <a:gd name="T9" fmla="*/ 0 h 55"/>
                <a:gd name="T10" fmla="*/ 108 w 162"/>
                <a:gd name="T11" fmla="*/ 0 h 55"/>
                <a:gd name="T12" fmla="*/ 107 w 162"/>
                <a:gd name="T13" fmla="*/ 0 h 55"/>
                <a:gd name="T14" fmla="*/ 103 w 162"/>
                <a:gd name="T15" fmla="*/ 1 h 55"/>
                <a:gd name="T16" fmla="*/ 101 w 162"/>
                <a:gd name="T17" fmla="*/ 3 h 55"/>
                <a:gd name="T18" fmla="*/ 99 w 162"/>
                <a:gd name="T19" fmla="*/ 3 h 55"/>
                <a:gd name="T20" fmla="*/ 98 w 162"/>
                <a:gd name="T21" fmla="*/ 5 h 55"/>
                <a:gd name="T22" fmla="*/ 0 w 162"/>
                <a:gd name="T2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55">
                  <a:moveTo>
                    <a:pt x="0" y="55"/>
                  </a:moveTo>
                  <a:lnTo>
                    <a:pt x="162" y="17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3" y="1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8" y="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71" name="Freeform 219"/>
            <p:cNvSpPr>
              <a:spLocks/>
            </p:cNvSpPr>
            <p:nvPr/>
          </p:nvSpPr>
          <p:spPr bwMode="auto">
            <a:xfrm rot="642419" flipH="1">
              <a:off x="1904" y="3240"/>
              <a:ext cx="843" cy="207"/>
            </a:xfrm>
            <a:custGeom>
              <a:avLst/>
              <a:gdLst>
                <a:gd name="T0" fmla="*/ 843 w 843"/>
                <a:gd name="T1" fmla="*/ 15 h 207"/>
                <a:gd name="T2" fmla="*/ 3 w 843"/>
                <a:gd name="T3" fmla="*/ 207 h 207"/>
                <a:gd name="T4" fmla="*/ 0 w 843"/>
                <a:gd name="T5" fmla="*/ 191 h 207"/>
                <a:gd name="T6" fmla="*/ 839 w 843"/>
                <a:gd name="T7" fmla="*/ 0 h 207"/>
                <a:gd name="T8" fmla="*/ 843 w 843"/>
                <a:gd name="T9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07">
                  <a:moveTo>
                    <a:pt x="843" y="15"/>
                  </a:moveTo>
                  <a:lnTo>
                    <a:pt x="3" y="207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3" y="15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72" name="Freeform 220"/>
            <p:cNvSpPr>
              <a:spLocks/>
            </p:cNvSpPr>
            <p:nvPr/>
          </p:nvSpPr>
          <p:spPr bwMode="auto">
            <a:xfrm rot="642419" flipH="1">
              <a:off x="1904" y="3252"/>
              <a:ext cx="841" cy="198"/>
            </a:xfrm>
            <a:custGeom>
              <a:avLst/>
              <a:gdLst>
                <a:gd name="T0" fmla="*/ 841 w 841"/>
                <a:gd name="T1" fmla="*/ 6 h 198"/>
                <a:gd name="T2" fmla="*/ 1 w 841"/>
                <a:gd name="T3" fmla="*/ 198 h 198"/>
                <a:gd name="T4" fmla="*/ 0 w 841"/>
                <a:gd name="T5" fmla="*/ 191 h 198"/>
                <a:gd name="T6" fmla="*/ 839 w 841"/>
                <a:gd name="T7" fmla="*/ 0 h 198"/>
                <a:gd name="T8" fmla="*/ 841 w 841"/>
                <a:gd name="T9" fmla="*/ 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1" h="198">
                  <a:moveTo>
                    <a:pt x="841" y="6"/>
                  </a:moveTo>
                  <a:lnTo>
                    <a:pt x="1" y="198"/>
                  </a:lnTo>
                  <a:lnTo>
                    <a:pt x="0" y="191"/>
                  </a:lnTo>
                  <a:lnTo>
                    <a:pt x="839" y="0"/>
                  </a:lnTo>
                  <a:lnTo>
                    <a:pt x="84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73" name="Freeform 221"/>
            <p:cNvSpPr>
              <a:spLocks/>
            </p:cNvSpPr>
            <p:nvPr/>
          </p:nvSpPr>
          <p:spPr bwMode="auto">
            <a:xfrm rot="642419" flipH="1">
              <a:off x="1896" y="3154"/>
              <a:ext cx="38" cy="22"/>
            </a:xfrm>
            <a:custGeom>
              <a:avLst/>
              <a:gdLst>
                <a:gd name="T0" fmla="*/ 0 w 38"/>
                <a:gd name="T1" fmla="*/ 7 h 22"/>
                <a:gd name="T2" fmla="*/ 22 w 38"/>
                <a:gd name="T3" fmla="*/ 2 h 22"/>
                <a:gd name="T4" fmla="*/ 25 w 38"/>
                <a:gd name="T5" fmla="*/ 2 h 22"/>
                <a:gd name="T6" fmla="*/ 27 w 38"/>
                <a:gd name="T7" fmla="*/ 2 h 22"/>
                <a:gd name="T8" fmla="*/ 31 w 38"/>
                <a:gd name="T9" fmla="*/ 0 h 22"/>
                <a:gd name="T10" fmla="*/ 33 w 38"/>
                <a:gd name="T11" fmla="*/ 2 h 22"/>
                <a:gd name="T12" fmla="*/ 34 w 38"/>
                <a:gd name="T13" fmla="*/ 2 h 22"/>
                <a:gd name="T14" fmla="*/ 36 w 38"/>
                <a:gd name="T15" fmla="*/ 2 h 22"/>
                <a:gd name="T16" fmla="*/ 36 w 38"/>
                <a:gd name="T17" fmla="*/ 4 h 22"/>
                <a:gd name="T18" fmla="*/ 38 w 38"/>
                <a:gd name="T19" fmla="*/ 4 h 22"/>
                <a:gd name="T20" fmla="*/ 38 w 38"/>
                <a:gd name="T21" fmla="*/ 7 h 22"/>
                <a:gd name="T22" fmla="*/ 38 w 38"/>
                <a:gd name="T23" fmla="*/ 9 h 22"/>
                <a:gd name="T24" fmla="*/ 38 w 38"/>
                <a:gd name="T25" fmla="*/ 9 h 22"/>
                <a:gd name="T26" fmla="*/ 36 w 38"/>
                <a:gd name="T27" fmla="*/ 11 h 22"/>
                <a:gd name="T28" fmla="*/ 34 w 38"/>
                <a:gd name="T29" fmla="*/ 13 h 22"/>
                <a:gd name="T30" fmla="*/ 33 w 38"/>
                <a:gd name="T31" fmla="*/ 13 h 22"/>
                <a:gd name="T32" fmla="*/ 31 w 38"/>
                <a:gd name="T33" fmla="*/ 15 h 22"/>
                <a:gd name="T34" fmla="*/ 27 w 38"/>
                <a:gd name="T35" fmla="*/ 15 h 22"/>
                <a:gd name="T36" fmla="*/ 24 w 38"/>
                <a:gd name="T37" fmla="*/ 16 h 22"/>
                <a:gd name="T38" fmla="*/ 2 w 38"/>
                <a:gd name="T39" fmla="*/ 22 h 22"/>
                <a:gd name="T40" fmla="*/ 0 w 38"/>
                <a:gd name="T41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2">
                  <a:moveTo>
                    <a:pt x="0" y="7"/>
                  </a:moveTo>
                  <a:lnTo>
                    <a:pt x="22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1" y="15"/>
                  </a:lnTo>
                  <a:lnTo>
                    <a:pt x="27" y="15"/>
                  </a:lnTo>
                  <a:lnTo>
                    <a:pt x="24" y="16"/>
                  </a:lnTo>
                  <a:lnTo>
                    <a:pt x="2" y="2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74" name="Freeform 222"/>
            <p:cNvSpPr>
              <a:spLocks/>
            </p:cNvSpPr>
            <p:nvPr/>
          </p:nvSpPr>
          <p:spPr bwMode="auto">
            <a:xfrm rot="642419" flipH="1">
              <a:off x="1896" y="3159"/>
              <a:ext cx="38" cy="16"/>
            </a:xfrm>
            <a:custGeom>
              <a:avLst/>
              <a:gdLst>
                <a:gd name="T0" fmla="*/ 0 w 38"/>
                <a:gd name="T1" fmla="*/ 7 h 16"/>
                <a:gd name="T2" fmla="*/ 22 w 38"/>
                <a:gd name="T3" fmla="*/ 1 h 16"/>
                <a:gd name="T4" fmla="*/ 25 w 38"/>
                <a:gd name="T5" fmla="*/ 1 h 16"/>
                <a:gd name="T6" fmla="*/ 29 w 38"/>
                <a:gd name="T7" fmla="*/ 0 h 16"/>
                <a:gd name="T8" fmla="*/ 31 w 38"/>
                <a:gd name="T9" fmla="*/ 0 h 16"/>
                <a:gd name="T10" fmla="*/ 34 w 38"/>
                <a:gd name="T11" fmla="*/ 0 h 16"/>
                <a:gd name="T12" fmla="*/ 34 w 38"/>
                <a:gd name="T13" fmla="*/ 0 h 16"/>
                <a:gd name="T14" fmla="*/ 36 w 38"/>
                <a:gd name="T15" fmla="*/ 0 h 16"/>
                <a:gd name="T16" fmla="*/ 38 w 38"/>
                <a:gd name="T17" fmla="*/ 0 h 16"/>
                <a:gd name="T18" fmla="*/ 38 w 38"/>
                <a:gd name="T19" fmla="*/ 0 h 16"/>
                <a:gd name="T20" fmla="*/ 38 w 38"/>
                <a:gd name="T21" fmla="*/ 1 h 16"/>
                <a:gd name="T22" fmla="*/ 38 w 38"/>
                <a:gd name="T23" fmla="*/ 3 h 16"/>
                <a:gd name="T24" fmla="*/ 38 w 38"/>
                <a:gd name="T25" fmla="*/ 5 h 16"/>
                <a:gd name="T26" fmla="*/ 36 w 38"/>
                <a:gd name="T27" fmla="*/ 5 h 16"/>
                <a:gd name="T28" fmla="*/ 34 w 38"/>
                <a:gd name="T29" fmla="*/ 7 h 16"/>
                <a:gd name="T30" fmla="*/ 33 w 38"/>
                <a:gd name="T31" fmla="*/ 7 h 16"/>
                <a:gd name="T32" fmla="*/ 31 w 38"/>
                <a:gd name="T33" fmla="*/ 9 h 16"/>
                <a:gd name="T34" fmla="*/ 27 w 38"/>
                <a:gd name="T35" fmla="*/ 9 h 16"/>
                <a:gd name="T36" fmla="*/ 24 w 38"/>
                <a:gd name="T37" fmla="*/ 10 h 16"/>
                <a:gd name="T38" fmla="*/ 2 w 38"/>
                <a:gd name="T39" fmla="*/ 16 h 16"/>
                <a:gd name="T40" fmla="*/ 0 w 38"/>
                <a:gd name="T4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16">
                  <a:moveTo>
                    <a:pt x="0" y="7"/>
                  </a:moveTo>
                  <a:lnTo>
                    <a:pt x="22" y="1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1" y="9"/>
                  </a:lnTo>
                  <a:lnTo>
                    <a:pt x="27" y="9"/>
                  </a:lnTo>
                  <a:lnTo>
                    <a:pt x="24" y="10"/>
                  </a:lnTo>
                  <a:lnTo>
                    <a:pt x="2" y="1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3375" name="Freeform 223"/>
            <p:cNvSpPr>
              <a:spLocks/>
            </p:cNvSpPr>
            <p:nvPr/>
          </p:nvSpPr>
          <p:spPr bwMode="auto">
            <a:xfrm rot="642419" flipH="1">
              <a:off x="1934" y="3193"/>
              <a:ext cx="164" cy="41"/>
            </a:xfrm>
            <a:custGeom>
              <a:avLst/>
              <a:gdLst>
                <a:gd name="T0" fmla="*/ 0 w 164"/>
                <a:gd name="T1" fmla="*/ 38 h 41"/>
                <a:gd name="T2" fmla="*/ 164 w 164"/>
                <a:gd name="T3" fmla="*/ 0 h 41"/>
                <a:gd name="T4" fmla="*/ 130 w 164"/>
                <a:gd name="T5" fmla="*/ 38 h 41"/>
                <a:gd name="T6" fmla="*/ 128 w 164"/>
                <a:gd name="T7" fmla="*/ 40 h 41"/>
                <a:gd name="T8" fmla="*/ 125 w 164"/>
                <a:gd name="T9" fmla="*/ 40 h 41"/>
                <a:gd name="T10" fmla="*/ 123 w 164"/>
                <a:gd name="T11" fmla="*/ 41 h 41"/>
                <a:gd name="T12" fmla="*/ 121 w 164"/>
                <a:gd name="T13" fmla="*/ 41 h 41"/>
                <a:gd name="T14" fmla="*/ 117 w 164"/>
                <a:gd name="T15" fmla="*/ 41 h 41"/>
                <a:gd name="T16" fmla="*/ 116 w 164"/>
                <a:gd name="T17" fmla="*/ 41 h 41"/>
                <a:gd name="T18" fmla="*/ 112 w 164"/>
                <a:gd name="T19" fmla="*/ 41 h 41"/>
                <a:gd name="T20" fmla="*/ 110 w 164"/>
                <a:gd name="T21" fmla="*/ 41 h 41"/>
                <a:gd name="T22" fmla="*/ 0 w 164"/>
                <a:gd name="T23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1">
                  <a:moveTo>
                    <a:pt x="0" y="38"/>
                  </a:moveTo>
                  <a:lnTo>
                    <a:pt x="164" y="0"/>
                  </a:lnTo>
                  <a:lnTo>
                    <a:pt x="130" y="38"/>
                  </a:lnTo>
                  <a:lnTo>
                    <a:pt x="128" y="40"/>
                  </a:lnTo>
                  <a:lnTo>
                    <a:pt x="125" y="40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2" y="41"/>
                  </a:lnTo>
                  <a:lnTo>
                    <a:pt x="110" y="4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13376" name="Text Box 224"/>
          <p:cNvSpPr txBox="1">
            <a:spLocks noChangeArrowheads="1"/>
          </p:cNvSpPr>
          <p:nvPr/>
        </p:nvSpPr>
        <p:spPr bwMode="auto">
          <a:xfrm>
            <a:off x="242888" y="6092825"/>
            <a:ext cx="8685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aseline="0" dirty="0">
                <a:latin typeface="Arial" charset="0"/>
              </a:rPr>
              <a:t>Adapted From: Paget Donnelly, Nanomaterials By Design, Chemical Industry R&amp;D Roadmap, www.chemicalvision2020.org/downloads/nanochemroadmap_presentation_1-5-04.ppt </a:t>
            </a:r>
          </a:p>
        </p:txBody>
      </p:sp>
    </p:spTree>
    <p:extLst>
      <p:ext uri="{BB962C8B-B14F-4D97-AF65-F5344CB8AC3E}">
        <p14:creationId xmlns:p14="http://schemas.microsoft.com/office/powerpoint/2010/main" val="2936234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1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2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2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57200" y="5109375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200" baseline="0" dirty="0" err="1" smtClean="0">
                <a:solidFill>
                  <a:srgbClr val="000000"/>
                </a:solidFill>
                <a:latin typeface="Calibri" pitchFamily="34" charset="0"/>
              </a:rPr>
              <a:t>RT2</a:t>
            </a:r>
            <a:r>
              <a:rPr lang="en-US" sz="2200" baseline="0" dirty="0" smtClean="0">
                <a:solidFill>
                  <a:srgbClr val="000000"/>
                </a:solidFill>
                <a:latin typeface="Calibri" pitchFamily="34" charset="0"/>
              </a:rPr>
              <a:t> not lowest energy structure when surfaces are “wet”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000" baseline="0" dirty="0" smtClean="0">
                <a:solidFill>
                  <a:srgbClr val="000000"/>
                </a:solidFill>
                <a:latin typeface="Calibri" pitchFamily="34" charset="0"/>
              </a:rPr>
              <a:t>Suggests</a:t>
            </a:r>
            <a:r>
              <a:rPr lang="en-US" sz="2000" baseline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2000" baseline="0" dirty="0" smtClean="0">
                <a:solidFill>
                  <a:srgbClr val="000000"/>
                </a:solidFill>
                <a:latin typeface="Calibri" pitchFamily="34" charset="0"/>
              </a:rPr>
              <a:t>H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baseline="0" dirty="0" smtClean="0">
                <a:solidFill>
                  <a:srgbClr val="000000"/>
                </a:solidFill>
                <a:latin typeface="Calibri" pitchFamily="34" charset="0"/>
              </a:rPr>
              <a:t>O opens kinetically favorable pathways to other structures</a:t>
            </a:r>
          </a:p>
          <a:p>
            <a:pPr marL="342900" indent="-342900" algn="ctr" eaLnBrk="1" hangingPunct="1">
              <a:spcBef>
                <a:spcPct val="20000"/>
              </a:spcBef>
            </a:pPr>
            <a:endParaRPr lang="en-US" sz="2000" baseline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ConvexHull_thesis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950" y="1303325"/>
            <a:ext cx="4667250" cy="3829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195" y="6026222"/>
            <a:ext cx="901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Becerra-Toledo, </a:t>
            </a:r>
            <a:r>
              <a:rPr lang="en-US" dirty="0" err="1" smtClean="0"/>
              <a:t>A.E</a:t>
            </a:r>
            <a:r>
              <a:rPr lang="en-US" dirty="0" smtClean="0"/>
              <a:t>., </a:t>
            </a:r>
            <a:r>
              <a:rPr lang="en-US" dirty="0" err="1" smtClean="0"/>
              <a:t>M.R</a:t>
            </a:r>
            <a:r>
              <a:rPr lang="en-US" dirty="0" smtClean="0"/>
              <a:t>. Castell, and </a:t>
            </a:r>
            <a:r>
              <a:rPr lang="en-US" dirty="0" err="1" smtClean="0"/>
              <a:t>L.D</a:t>
            </a:r>
            <a:r>
              <a:rPr lang="en-US" dirty="0" smtClean="0"/>
              <a:t>. Marks, Surface Science, 2012. </a:t>
            </a:r>
            <a:r>
              <a:rPr lang="en-US" b="1" dirty="0" smtClean="0"/>
              <a:t>606</a:t>
            </a:r>
            <a:r>
              <a:rPr lang="en-US" dirty="0" smtClean="0"/>
              <a:t>(7-8), 762;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1273" y="6400800"/>
            <a:ext cx="8158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Becerra-Toledo, </a:t>
            </a:r>
            <a:r>
              <a:rPr lang="en-US" dirty="0" err="1"/>
              <a:t>A.E</a:t>
            </a:r>
            <a:r>
              <a:rPr lang="en-US" dirty="0"/>
              <a:t>., </a:t>
            </a:r>
            <a:r>
              <a:rPr lang="en-US" dirty="0" err="1"/>
              <a:t>J.A</a:t>
            </a:r>
            <a:r>
              <a:rPr lang="en-US" dirty="0"/>
              <a:t>. </a:t>
            </a:r>
            <a:r>
              <a:rPr lang="en-US" dirty="0" err="1"/>
              <a:t>Enterkin</a:t>
            </a:r>
            <a:r>
              <a:rPr lang="en-US" dirty="0"/>
              <a:t>, </a:t>
            </a:r>
            <a:r>
              <a:rPr lang="en-US" dirty="0" err="1"/>
              <a:t>D.M</a:t>
            </a:r>
            <a:r>
              <a:rPr lang="en-US" dirty="0"/>
              <a:t>. </a:t>
            </a:r>
            <a:r>
              <a:rPr lang="en-US" dirty="0" err="1"/>
              <a:t>Kienzle</a:t>
            </a:r>
            <a:r>
              <a:rPr lang="en-US" dirty="0"/>
              <a:t>, and </a:t>
            </a:r>
            <a:r>
              <a:rPr lang="en-US" dirty="0" err="1"/>
              <a:t>L.D</a:t>
            </a:r>
            <a:r>
              <a:rPr lang="en-US" dirty="0"/>
              <a:t>. Marks, Surface Science, 2012. </a:t>
            </a:r>
            <a:r>
              <a:rPr lang="en-US" b="1" dirty="0"/>
              <a:t>606</a:t>
            </a:r>
            <a:r>
              <a:rPr lang="en-US" dirty="0"/>
              <a:t>(9-10), 791</a:t>
            </a:r>
          </a:p>
        </p:txBody>
      </p:sp>
    </p:spTree>
    <p:extLst>
      <p:ext uri="{BB962C8B-B14F-4D97-AF65-F5344CB8AC3E}">
        <p14:creationId xmlns:p14="http://schemas.microsoft.com/office/powerpoint/2010/main" val="20219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Reality </a:t>
            </a:r>
            <a:r>
              <a:rPr lang="en-US" sz="4200" dirty="0" smtClean="0"/>
              <a:t>Checkpoint</a:t>
            </a:r>
            <a:r>
              <a:rPr lang="en-US" sz="4200" dirty="0"/>
              <a:t> </a:t>
            </a:r>
            <a:r>
              <a:rPr lang="en-US" sz="4200" dirty="0" smtClean="0"/>
              <a:t>II</a:t>
            </a:r>
            <a:endParaRPr lang="en-US" sz="4200" dirty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600" y="1892300"/>
            <a:ext cx="7772400" cy="46482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results shown are just the tip of the </a:t>
            </a:r>
            <a:r>
              <a:rPr lang="en-US" dirty="0" err="1" smtClean="0"/>
              <a:t>iceburg</a:t>
            </a: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There are many more kinetic/thermodynamic reconstructions</a:t>
            </a:r>
            <a:endParaRPr lang="en-US" i="1" dirty="0"/>
          </a:p>
        </p:txBody>
      </p:sp>
      <p:pic>
        <p:nvPicPr>
          <p:cNvPr id="258052" name="Picture 4" descr="Reality Check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6338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More Ti-enriched surface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1497938"/>
            <a:ext cx="7756525" cy="5205815"/>
            <a:chOff x="616034" y="1497938"/>
            <a:chExt cx="7756525" cy="5205815"/>
          </a:xfrm>
        </p:grpSpPr>
        <p:grpSp>
          <p:nvGrpSpPr>
            <p:cNvPr id="13" name="Group 12"/>
            <p:cNvGrpSpPr/>
            <p:nvPr/>
          </p:nvGrpSpPr>
          <p:grpSpPr>
            <a:xfrm>
              <a:off x="616034" y="2033996"/>
              <a:ext cx="7756525" cy="4669757"/>
              <a:chOff x="692234" y="1739900"/>
              <a:chExt cx="7756525" cy="466975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92234" y="2123407"/>
                <a:ext cx="7756525" cy="4286250"/>
                <a:chOff x="692234" y="1971007"/>
                <a:chExt cx="7756525" cy="4286250"/>
              </a:xfrm>
            </p:grpSpPr>
            <p:pic>
              <p:nvPicPr>
                <p:cNvPr id="3" name="Picture 2" descr="C:\Documents and Settings\Administrator\桌面\无标题-1.ps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234" y="1971007"/>
                  <a:ext cx="7756525" cy="4286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3763211" y="5884083"/>
                  <a:ext cx="17283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aseline="0" dirty="0" smtClean="0">
                      <a:solidFill>
                        <a:prstClr val="black"/>
                      </a:solidFill>
                      <a:latin typeface="Calibri"/>
                    </a:rPr>
                    <a:t>Ti dosage (ML)</a:t>
                  </a:r>
                  <a:endParaRPr lang="en-US" sz="1800" baseline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3718761" y="5268133"/>
                  <a:ext cx="1775471" cy="324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baseline="0" dirty="0" err="1" smtClean="0">
                      <a:solidFill>
                        <a:prstClr val="black"/>
                      </a:solidFill>
                      <a:latin typeface="Calibri"/>
                    </a:rPr>
                    <a:t>Sr</a:t>
                  </a:r>
                  <a:r>
                    <a:rPr lang="en-US" sz="1800" baseline="0" dirty="0" smtClean="0">
                      <a:solidFill>
                        <a:prstClr val="black"/>
                      </a:solidFill>
                      <a:latin typeface="Calibri"/>
                    </a:rPr>
                    <a:t> dosage (ML)</a:t>
                  </a:r>
                  <a:endParaRPr lang="en-US" sz="1800" baseline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1282700" y="1739900"/>
                <a:ext cx="729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aseline="0" dirty="0" smtClean="0">
                    <a:solidFill>
                      <a:prstClr val="black"/>
                    </a:solidFill>
                    <a:latin typeface="Calibri"/>
                  </a:rPr>
                  <a:t>(6×1)</a:t>
                </a:r>
                <a:endParaRPr lang="en-US" sz="1800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730500" y="1739900"/>
                <a:ext cx="729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aseline="0" dirty="0" smtClean="0">
                    <a:solidFill>
                      <a:prstClr val="black"/>
                    </a:solidFill>
                    <a:latin typeface="Calibri"/>
                  </a:rPr>
                  <a:t>(5×1)</a:t>
                </a:r>
                <a:endParaRPr lang="en-US" sz="1800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91000" y="1753407"/>
                <a:ext cx="729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aseline="0" dirty="0" smtClean="0">
                    <a:solidFill>
                      <a:prstClr val="black"/>
                    </a:solidFill>
                    <a:latin typeface="Calibri"/>
                  </a:rPr>
                  <a:t>(4×1)</a:t>
                </a:r>
                <a:endParaRPr lang="en-US" sz="1800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38800" y="1753407"/>
                <a:ext cx="6736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aseline="0" dirty="0" smtClean="0">
                    <a:solidFill>
                      <a:prstClr val="black"/>
                    </a:solidFill>
                    <a:latin typeface="Calibri"/>
                  </a:rPr>
                  <a:t>(2×4)</a:t>
                </a:r>
                <a:endParaRPr lang="en-US" sz="1800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112000" y="1780282"/>
                <a:ext cx="6736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aseline="0" dirty="0" smtClean="0">
                    <a:solidFill>
                      <a:prstClr val="black"/>
                    </a:solidFill>
                    <a:latin typeface="Calibri"/>
                  </a:rPr>
                  <a:t>(6×4)</a:t>
                </a:r>
                <a:endParaRPr lang="en-US" sz="1800" baseline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Right Brace 3"/>
            <p:cNvSpPr/>
            <p:nvPr/>
          </p:nvSpPr>
          <p:spPr>
            <a:xfrm rot="16200000">
              <a:off x="2921002" y="588204"/>
              <a:ext cx="254001" cy="278063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aseline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77028" y="1504628"/>
              <a:ext cx="7299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aseline="0" dirty="0" smtClean="0">
                  <a:solidFill>
                    <a:prstClr val="black"/>
                  </a:solidFill>
                  <a:latin typeface="Calibri"/>
                </a:rPr>
                <a:t>(n×1)</a:t>
              </a:r>
              <a:endParaRPr lang="en-US" sz="1800" baseline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ight Brace 14"/>
            <p:cNvSpPr/>
            <p:nvPr/>
          </p:nvSpPr>
          <p:spPr>
            <a:xfrm rot="16200000">
              <a:off x="6574854" y="1202880"/>
              <a:ext cx="322985" cy="149993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aseline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23950" y="1497938"/>
              <a:ext cx="7410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aseline="0" dirty="0" smtClean="0">
                  <a:solidFill>
                    <a:prstClr val="black"/>
                  </a:solidFill>
                  <a:latin typeface="Calibri"/>
                </a:rPr>
                <a:t>(m×</a:t>
              </a:r>
              <a:r>
                <a:rPr lang="en-US" sz="1800" baseline="0" dirty="0">
                  <a:solidFill>
                    <a:prstClr val="black"/>
                  </a:solidFill>
                  <a:latin typeface="Calibri"/>
                </a:rPr>
                <a:t>4</a:t>
              </a:r>
              <a:r>
                <a:rPr lang="en-US" sz="1800" baseline="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1800" baseline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670550" y="6500813"/>
            <a:ext cx="347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aseline="0" dirty="0">
                <a:solidFill>
                  <a:prstClr val="black"/>
                </a:solidFill>
              </a:rPr>
              <a:t>Z. Wang et al., Phys. Rev. B (2011)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1011" y="2074378"/>
            <a:ext cx="6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(1</a:t>
            </a:r>
            <a:r>
              <a:rPr lang="en-US" sz="1800" baseline="0" dirty="0">
                <a:solidFill>
                  <a:prstClr val="black"/>
                </a:solidFill>
                <a:latin typeface="Calibri"/>
              </a:rPr>
              <a:t>×</a:t>
            </a: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4)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33818" y="2058999"/>
            <a:ext cx="6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(1×5)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96300" y="2048978"/>
            <a:ext cx="725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aseline="0" dirty="0">
                <a:solidFill>
                  <a:prstClr val="black"/>
                </a:solidFill>
                <a:latin typeface="Calibri"/>
              </a:rPr>
              <a:t>(1×1)</a:t>
            </a:r>
          </a:p>
        </p:txBody>
      </p:sp>
    </p:spTree>
    <p:extLst>
      <p:ext uri="{BB962C8B-B14F-4D97-AF65-F5344CB8AC3E}">
        <p14:creationId xmlns:p14="http://schemas.microsoft.com/office/powerpoint/2010/main" val="30053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SrTiO</a:t>
            </a:r>
            <a:r>
              <a:rPr lang="en-US" baseline="-25000" dirty="0" smtClean="0"/>
              <a:t>3</a:t>
            </a:r>
            <a:r>
              <a:rPr lang="en-US" dirty="0" smtClean="0"/>
              <a:t> surfaces make semiconductors (and metals) look simple</a:t>
            </a:r>
          </a:p>
          <a:p>
            <a:pPr lvl="1"/>
            <a:r>
              <a:rPr lang="en-US" dirty="0" smtClean="0"/>
              <a:t>Simple </a:t>
            </a:r>
            <a:r>
              <a:rPr lang="en-US" dirty="0" err="1" smtClean="0"/>
              <a:t>1x1</a:t>
            </a:r>
            <a:r>
              <a:rPr lang="en-US" dirty="0" smtClean="0"/>
              <a:t> assumptions for SrTiO</a:t>
            </a:r>
            <a:r>
              <a:rPr lang="en-US" baseline="-25000" dirty="0" smtClean="0"/>
              <a:t>3</a:t>
            </a:r>
            <a:r>
              <a:rPr lang="en-US" dirty="0" smtClean="0"/>
              <a:t> are inappropriate and bad science</a:t>
            </a:r>
          </a:p>
          <a:p>
            <a:pPr lvl="1"/>
            <a:r>
              <a:rPr lang="en-US" dirty="0" smtClean="0"/>
              <a:t>Why should other perovskites be simpler?</a:t>
            </a:r>
          </a:p>
          <a:p>
            <a:pPr lvl="1"/>
            <a:r>
              <a:rPr lang="en-US" dirty="0" smtClean="0"/>
              <a:t>Disordered (glass) structures possible</a:t>
            </a:r>
          </a:p>
          <a:p>
            <a:pPr lvl="1"/>
            <a:r>
              <a:rPr lang="en-US" dirty="0" smtClean="0"/>
              <a:t>Chemisorbed water can be present</a:t>
            </a:r>
          </a:p>
          <a:p>
            <a:pPr lvl="1"/>
            <a:r>
              <a:rPr lang="en-US" dirty="0" smtClean="0"/>
              <a:t>Extensive data already exists that growth depends upon initial reconstructions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5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095500"/>
            <a:ext cx="7772400" cy="4114800"/>
          </a:xfrm>
        </p:spPr>
        <p:txBody>
          <a:bodyPr lIns="91440" tIns="45720" rIns="91440" bIns="45720"/>
          <a:lstStyle/>
          <a:p>
            <a:pPr algn="ctr" eaLnBrk="1" hangingPunct="1">
              <a:buFont typeface="Wingdings" pitchFamily="2" charset="2"/>
              <a:buNone/>
            </a:pPr>
            <a:r>
              <a:rPr lang="en-US" b="1" i="1" dirty="0"/>
              <a:t>   God made the bulk; the surface was invented by the devil</a:t>
            </a:r>
            <a:br>
              <a:rPr lang="en-US" b="1" i="1" dirty="0"/>
            </a:br>
            <a:endParaRPr lang="en-US" b="1" i="1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b="1" i="1" dirty="0"/>
              <a:t>Wolfgang Pauli</a:t>
            </a:r>
            <a:endParaRPr lang="en-US" b="1" dirty="0"/>
          </a:p>
          <a:p>
            <a:pPr algn="ctr" eaLnBrk="1" hangingPunct="1">
              <a:buFont typeface="Wingdings" pitchFamily="2" charset="2"/>
              <a:buNone/>
            </a:pPr>
            <a:endParaRPr lang="en-US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dirty="0"/>
              <a:t>   </a:t>
            </a:r>
            <a:r>
              <a:rPr lang="en-US" i="1" dirty="0" smtClean="0"/>
              <a:t>Questions?</a:t>
            </a:r>
            <a:endParaRPr lang="en-US" dirty="0"/>
          </a:p>
        </p:txBody>
      </p:sp>
      <p:pic>
        <p:nvPicPr>
          <p:cNvPr id="1800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2041" cy="177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5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106" name="Picture 27" descr="BiPhase Thermodynamic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90950"/>
            <a:ext cx="14890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1107" name="Picture 13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22238"/>
            <a:ext cx="20637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1108" name="Group 91"/>
          <p:cNvGrpSpPr>
            <a:grpSpLocks noChangeAspect="1"/>
          </p:cNvGrpSpPr>
          <p:nvPr/>
        </p:nvGrpSpPr>
        <p:grpSpPr bwMode="auto">
          <a:xfrm>
            <a:off x="1143000" y="3805238"/>
            <a:ext cx="1120775" cy="2220912"/>
            <a:chOff x="2590800" y="1981200"/>
            <a:chExt cx="1504950" cy="2982913"/>
          </a:xfrm>
        </p:grpSpPr>
        <p:pic>
          <p:nvPicPr>
            <p:cNvPr id="1711109" name="Picture 12" descr="Ient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150" y="1990725"/>
              <a:ext cx="1487488" cy="297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1110" name="Rectangle 13"/>
            <p:cNvSpPr>
              <a:spLocks noChangeAspect="1" noChangeArrowheads="1"/>
            </p:cNvSpPr>
            <p:nvPr/>
          </p:nvSpPr>
          <p:spPr bwMode="auto">
            <a:xfrm>
              <a:off x="2597150" y="1981200"/>
              <a:ext cx="1487488" cy="29733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baseline="0">
                <a:latin typeface="Arial" charset="0"/>
                <a:cs typeface="Arial" charset="0"/>
              </a:endParaRPr>
            </a:p>
          </p:txBody>
        </p:sp>
        <p:sp>
          <p:nvSpPr>
            <p:cNvPr id="1711111" name="Line 15"/>
            <p:cNvSpPr>
              <a:spLocks noChangeAspect="1" noChangeShapeType="1"/>
            </p:cNvSpPr>
            <p:nvPr/>
          </p:nvSpPr>
          <p:spPr bwMode="auto">
            <a:xfrm>
              <a:off x="2597150" y="2847975"/>
              <a:ext cx="1457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2" name="Line 16"/>
            <p:cNvSpPr>
              <a:spLocks noChangeAspect="1" noChangeShapeType="1"/>
            </p:cNvSpPr>
            <p:nvPr/>
          </p:nvSpPr>
          <p:spPr bwMode="auto">
            <a:xfrm>
              <a:off x="2597150" y="4721225"/>
              <a:ext cx="1457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3" name="Line 17"/>
            <p:cNvSpPr>
              <a:spLocks noChangeAspect="1" noChangeShapeType="1"/>
            </p:cNvSpPr>
            <p:nvPr/>
          </p:nvSpPr>
          <p:spPr bwMode="auto">
            <a:xfrm>
              <a:off x="2613025" y="4333875"/>
              <a:ext cx="1457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4" name="Line 18"/>
            <p:cNvSpPr>
              <a:spLocks noChangeAspect="1" noChangeShapeType="1"/>
            </p:cNvSpPr>
            <p:nvPr/>
          </p:nvSpPr>
          <p:spPr bwMode="auto">
            <a:xfrm>
              <a:off x="2597150" y="3227388"/>
              <a:ext cx="1487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5" name="Line 19"/>
            <p:cNvSpPr>
              <a:spLocks noChangeAspect="1" noChangeShapeType="1"/>
            </p:cNvSpPr>
            <p:nvPr/>
          </p:nvSpPr>
          <p:spPr bwMode="auto">
            <a:xfrm>
              <a:off x="3346450" y="3978275"/>
              <a:ext cx="725488" cy="725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6" name="Line 20"/>
            <p:cNvSpPr>
              <a:spLocks noChangeAspect="1" noChangeShapeType="1"/>
            </p:cNvSpPr>
            <p:nvPr/>
          </p:nvSpPr>
          <p:spPr bwMode="auto">
            <a:xfrm>
              <a:off x="2605088" y="2476500"/>
              <a:ext cx="1106488" cy="1104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7" name="Line 21"/>
            <p:cNvSpPr>
              <a:spLocks noChangeAspect="1" noChangeShapeType="1"/>
            </p:cNvSpPr>
            <p:nvPr/>
          </p:nvSpPr>
          <p:spPr bwMode="auto">
            <a:xfrm flipH="1">
              <a:off x="2965450" y="2484438"/>
              <a:ext cx="1130300" cy="1117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8" name="Line 22"/>
            <p:cNvSpPr>
              <a:spLocks noChangeAspect="1" noChangeShapeType="1"/>
            </p:cNvSpPr>
            <p:nvPr/>
          </p:nvSpPr>
          <p:spPr bwMode="auto">
            <a:xfrm flipH="1">
              <a:off x="2600325" y="3968750"/>
              <a:ext cx="738188" cy="738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19" name="Line 23"/>
            <p:cNvSpPr>
              <a:spLocks noChangeAspect="1" noChangeShapeType="1"/>
            </p:cNvSpPr>
            <p:nvPr/>
          </p:nvSpPr>
          <p:spPr bwMode="auto">
            <a:xfrm>
              <a:off x="2595563" y="3983038"/>
              <a:ext cx="985838" cy="981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0" name="Line 24"/>
            <p:cNvSpPr>
              <a:spLocks noChangeAspect="1" noChangeShapeType="1"/>
            </p:cNvSpPr>
            <p:nvPr/>
          </p:nvSpPr>
          <p:spPr bwMode="auto">
            <a:xfrm>
              <a:off x="2590800" y="4729163"/>
              <a:ext cx="211138" cy="214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1" name="Line 25"/>
            <p:cNvSpPr>
              <a:spLocks noChangeAspect="1" noChangeShapeType="1"/>
            </p:cNvSpPr>
            <p:nvPr/>
          </p:nvSpPr>
          <p:spPr bwMode="auto">
            <a:xfrm>
              <a:off x="3355975" y="2476500"/>
              <a:ext cx="736600" cy="738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2" name="Line 26"/>
            <p:cNvSpPr>
              <a:spLocks noChangeAspect="1" noChangeShapeType="1"/>
            </p:cNvSpPr>
            <p:nvPr/>
          </p:nvSpPr>
          <p:spPr bwMode="auto">
            <a:xfrm flipH="1">
              <a:off x="2590800" y="2476500"/>
              <a:ext cx="758825" cy="760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3" name="Line 27"/>
            <p:cNvSpPr>
              <a:spLocks noChangeAspect="1" noChangeShapeType="1"/>
            </p:cNvSpPr>
            <p:nvPr/>
          </p:nvSpPr>
          <p:spPr bwMode="auto">
            <a:xfrm flipH="1">
              <a:off x="3081338" y="3960813"/>
              <a:ext cx="1001713" cy="1000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4" name="Line 28"/>
            <p:cNvSpPr>
              <a:spLocks noChangeAspect="1" noChangeShapeType="1"/>
            </p:cNvSpPr>
            <p:nvPr/>
          </p:nvSpPr>
          <p:spPr bwMode="auto">
            <a:xfrm>
              <a:off x="3355975" y="2476500"/>
              <a:ext cx="0" cy="73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5" name="Line 29"/>
            <p:cNvSpPr>
              <a:spLocks noChangeAspect="1" noChangeShapeType="1"/>
            </p:cNvSpPr>
            <p:nvPr/>
          </p:nvSpPr>
          <p:spPr bwMode="auto">
            <a:xfrm>
              <a:off x="3721100" y="2855913"/>
              <a:ext cx="0" cy="73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6" name="Line 30"/>
            <p:cNvSpPr>
              <a:spLocks noChangeAspect="1" noChangeShapeType="1"/>
            </p:cNvSpPr>
            <p:nvPr/>
          </p:nvSpPr>
          <p:spPr bwMode="auto">
            <a:xfrm>
              <a:off x="2970213" y="2863850"/>
              <a:ext cx="0" cy="73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7" name="Line 31"/>
            <p:cNvSpPr>
              <a:spLocks noChangeAspect="1" noChangeShapeType="1"/>
            </p:cNvSpPr>
            <p:nvPr/>
          </p:nvSpPr>
          <p:spPr bwMode="auto">
            <a:xfrm>
              <a:off x="3333750" y="3978275"/>
              <a:ext cx="0" cy="73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8" name="Line 32"/>
            <p:cNvSpPr>
              <a:spLocks noChangeAspect="1" noChangeShapeType="1"/>
            </p:cNvSpPr>
            <p:nvPr/>
          </p:nvSpPr>
          <p:spPr bwMode="auto">
            <a:xfrm>
              <a:off x="3705225" y="4357688"/>
              <a:ext cx="0" cy="590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29" name="Line 33"/>
            <p:cNvSpPr>
              <a:spLocks noChangeAspect="1" noChangeShapeType="1"/>
            </p:cNvSpPr>
            <p:nvPr/>
          </p:nvSpPr>
          <p:spPr bwMode="auto">
            <a:xfrm>
              <a:off x="2962275" y="4357688"/>
              <a:ext cx="0" cy="590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1130" name="Line 34"/>
            <p:cNvSpPr>
              <a:spLocks noChangeShapeType="1"/>
            </p:cNvSpPr>
            <p:nvPr/>
          </p:nvSpPr>
          <p:spPr bwMode="auto">
            <a:xfrm>
              <a:off x="2593975" y="3238500"/>
              <a:ext cx="368300" cy="355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131" name="Line 35"/>
            <p:cNvSpPr>
              <a:spLocks noChangeShapeType="1"/>
            </p:cNvSpPr>
            <p:nvPr/>
          </p:nvSpPr>
          <p:spPr bwMode="auto">
            <a:xfrm flipH="1">
              <a:off x="3724275" y="3225800"/>
              <a:ext cx="368300" cy="355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132" name="Text Box 49"/>
            <p:cNvSpPr txBox="1">
              <a:spLocks noChangeArrowheads="1"/>
            </p:cNvSpPr>
            <p:nvPr/>
          </p:nvSpPr>
          <p:spPr bwMode="auto">
            <a:xfrm>
              <a:off x="3272930" y="1981200"/>
              <a:ext cx="609654" cy="61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baseline="0">
                  <a:latin typeface="Times New Roman" pitchFamily="18" charset="0"/>
                  <a:cs typeface="Arial" charset="0"/>
                </a:rPr>
                <a:t>Ti</a:t>
              </a:r>
            </a:p>
          </p:txBody>
        </p:sp>
      </p:grpSp>
      <p:pic>
        <p:nvPicPr>
          <p:cNvPr id="1711133" name="Picture 31" descr="surf_mont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95838"/>
            <a:ext cx="12414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1134" name="Group 130"/>
          <p:cNvGrpSpPr>
            <a:grpSpLocks/>
          </p:cNvGrpSpPr>
          <p:nvPr/>
        </p:nvGrpSpPr>
        <p:grpSpPr bwMode="auto">
          <a:xfrm>
            <a:off x="1679575" y="1854200"/>
            <a:ext cx="1711325" cy="1749425"/>
            <a:chOff x="990600" y="2514600"/>
            <a:chExt cx="1711360" cy="1749425"/>
          </a:xfrm>
        </p:grpSpPr>
        <p:pic>
          <p:nvPicPr>
            <p:cNvPr id="1711135" name="Picture 5" descr="dif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514600"/>
              <a:ext cx="1711360" cy="17494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1136" name="Rectangle 6"/>
            <p:cNvSpPr>
              <a:spLocks noChangeArrowheads="1"/>
            </p:cNvSpPr>
            <p:nvPr/>
          </p:nvSpPr>
          <p:spPr bwMode="auto">
            <a:xfrm>
              <a:off x="1692508" y="2997459"/>
              <a:ext cx="180995" cy="37455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 baseline="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11137" name="Rectangle 16"/>
            <p:cNvSpPr>
              <a:spLocks noChangeArrowheads="1"/>
            </p:cNvSpPr>
            <p:nvPr/>
          </p:nvSpPr>
          <p:spPr bwMode="auto">
            <a:xfrm>
              <a:off x="1870864" y="3385347"/>
              <a:ext cx="352106" cy="19032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baseline="0">
                <a:latin typeface="Arial" charset="0"/>
                <a:cs typeface="Arial" charset="0"/>
              </a:endParaRPr>
            </a:p>
          </p:txBody>
        </p:sp>
        <p:sp>
          <p:nvSpPr>
            <p:cNvPr id="1711138" name="Text Box 17"/>
            <p:cNvSpPr txBox="1">
              <a:spLocks noChangeArrowheads="1"/>
            </p:cNvSpPr>
            <p:nvPr/>
          </p:nvSpPr>
          <p:spPr bwMode="auto">
            <a:xfrm>
              <a:off x="2006958" y="2786640"/>
              <a:ext cx="50764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aseline="0">
                  <a:solidFill>
                    <a:schemeClr val="bg1"/>
                  </a:solidFill>
                  <a:cs typeface="Arial" charset="0"/>
                </a:rPr>
                <a:t>(110)</a:t>
              </a:r>
            </a:p>
          </p:txBody>
        </p:sp>
      </p:grpSp>
      <p:sp>
        <p:nvSpPr>
          <p:cNvPr id="132" name="Rectangle 3"/>
          <p:cNvSpPr txBox="1">
            <a:spLocks noChangeArrowheads="1"/>
          </p:cNvSpPr>
          <p:nvPr/>
        </p:nvSpPr>
        <p:spPr bwMode="auto">
          <a:xfrm>
            <a:off x="260350" y="719138"/>
            <a:ext cx="1676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Single Crystal</a:t>
            </a:r>
          </a:p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 Growth</a:t>
            </a:r>
          </a:p>
        </p:txBody>
      </p:sp>
      <p:sp>
        <p:nvSpPr>
          <p:cNvPr id="133" name="Rectangle 3"/>
          <p:cNvSpPr txBox="1">
            <a:spLocks noChangeArrowheads="1"/>
          </p:cNvSpPr>
          <p:nvPr/>
        </p:nvSpPr>
        <p:spPr bwMode="auto">
          <a:xfrm>
            <a:off x="-79375" y="239395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TEM &amp; Electron Diffraction</a:t>
            </a:r>
          </a:p>
        </p:txBody>
      </p:sp>
      <p:sp>
        <p:nvSpPr>
          <p:cNvPr id="134" name="Rectangle 3"/>
          <p:cNvSpPr txBox="1">
            <a:spLocks noChangeArrowheads="1"/>
          </p:cNvSpPr>
          <p:nvPr/>
        </p:nvSpPr>
        <p:spPr bwMode="auto">
          <a:xfrm>
            <a:off x="1023938" y="6019800"/>
            <a:ext cx="2576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Direct Methods &amp; DFT</a:t>
            </a:r>
          </a:p>
        </p:txBody>
      </p:sp>
      <p:grpSp>
        <p:nvGrpSpPr>
          <p:cNvPr id="1711142" name="Group 155"/>
          <p:cNvGrpSpPr>
            <a:grpSpLocks noChangeAspect="1"/>
          </p:cNvGrpSpPr>
          <p:nvPr/>
        </p:nvGrpSpPr>
        <p:grpSpPr bwMode="auto">
          <a:xfrm>
            <a:off x="3810000" y="4171950"/>
            <a:ext cx="1676400" cy="1871663"/>
            <a:chOff x="3733800" y="3886200"/>
            <a:chExt cx="2085195" cy="2329110"/>
          </a:xfrm>
        </p:grpSpPr>
        <p:pic>
          <p:nvPicPr>
            <p:cNvPr id="1711143" name="Picture 13" descr="asta_ne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3919211"/>
              <a:ext cx="1936645" cy="2296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14"/>
            <p:cNvSpPr txBox="1">
              <a:spLocks noChangeArrowheads="1"/>
            </p:cNvSpPr>
            <p:nvPr/>
          </p:nvSpPr>
          <p:spPr bwMode="auto">
            <a:xfrm>
              <a:off x="5088387" y="3967196"/>
              <a:ext cx="341609" cy="2666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800" b="1" baseline="0" dirty="0">
                  <a:latin typeface="+mn-lt"/>
                  <a:cs typeface="Arial" charset="0"/>
                </a:rPr>
                <a:t>Ti</a:t>
              </a:r>
            </a:p>
          </p:txBody>
        </p:sp>
        <p:sp>
          <p:nvSpPr>
            <p:cNvPr id="82" name="Text Box 15"/>
            <p:cNvSpPr txBox="1">
              <a:spLocks noChangeArrowheads="1"/>
            </p:cNvSpPr>
            <p:nvPr/>
          </p:nvSpPr>
          <p:spPr bwMode="auto">
            <a:xfrm>
              <a:off x="5358910" y="3886200"/>
              <a:ext cx="327786" cy="26669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800" b="1" baseline="0" dirty="0">
                  <a:latin typeface="+mn-lt"/>
                  <a:cs typeface="Arial" charset="0"/>
                </a:rPr>
                <a:t>O</a:t>
              </a:r>
            </a:p>
          </p:txBody>
        </p:sp>
        <p:sp>
          <p:nvSpPr>
            <p:cNvPr id="83" name="Text Box 16"/>
            <p:cNvSpPr txBox="1">
              <a:spLocks noChangeArrowheads="1"/>
            </p:cNvSpPr>
            <p:nvPr/>
          </p:nvSpPr>
          <p:spPr bwMode="auto">
            <a:xfrm>
              <a:off x="5455666" y="4583551"/>
              <a:ext cx="363329" cy="2666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800" b="1" baseline="0" dirty="0" err="1">
                  <a:latin typeface="+mn-lt"/>
                  <a:cs typeface="Arial" charset="0"/>
                </a:rPr>
                <a:t>Sr</a:t>
              </a:r>
              <a:endParaRPr lang="en-US" sz="800" b="1" baseline="0" dirty="0">
                <a:latin typeface="+mn-lt"/>
                <a:cs typeface="Arial" charset="0"/>
              </a:endParaRPr>
            </a:p>
          </p:txBody>
        </p:sp>
      </p:grpSp>
      <p:grpSp>
        <p:nvGrpSpPr>
          <p:cNvPr id="1711147" name="Group 154"/>
          <p:cNvGrpSpPr>
            <a:grpSpLocks/>
          </p:cNvGrpSpPr>
          <p:nvPr/>
        </p:nvGrpSpPr>
        <p:grpSpPr bwMode="auto">
          <a:xfrm>
            <a:off x="5157788" y="146050"/>
            <a:ext cx="1676400" cy="1674813"/>
            <a:chOff x="6400800" y="1219332"/>
            <a:chExt cx="1676400" cy="1676267"/>
          </a:xfrm>
        </p:grpSpPr>
        <p:pic>
          <p:nvPicPr>
            <p:cNvPr id="1711148" name="Picture 5" descr="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219332"/>
              <a:ext cx="1675293" cy="167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1149" name="Text Box 6"/>
            <p:cNvSpPr txBox="1">
              <a:spLocks noChangeAspect="1" noChangeArrowheads="1"/>
            </p:cNvSpPr>
            <p:nvPr/>
          </p:nvSpPr>
          <p:spPr bwMode="auto">
            <a:xfrm>
              <a:off x="7315200" y="2514268"/>
              <a:ext cx="762000" cy="27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b="1" baseline="0">
                  <a:solidFill>
                    <a:schemeClr val="bg1"/>
                  </a:solidFill>
                  <a:cs typeface="Arial" charset="0"/>
                </a:rPr>
                <a:t>10 nm</a:t>
              </a:r>
            </a:p>
          </p:txBody>
        </p:sp>
        <p:sp>
          <p:nvSpPr>
            <p:cNvPr id="1711150" name="Rectangle 7"/>
            <p:cNvSpPr>
              <a:spLocks noChangeAspect="1" noChangeArrowheads="1"/>
            </p:cNvSpPr>
            <p:nvPr/>
          </p:nvSpPr>
          <p:spPr bwMode="auto">
            <a:xfrm>
              <a:off x="7620000" y="2743200"/>
              <a:ext cx="174246" cy="4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baseline="0">
                <a:latin typeface="Arial" charset="0"/>
                <a:cs typeface="Arial" charset="0"/>
              </a:endParaRPr>
            </a:p>
          </p:txBody>
        </p:sp>
      </p:grp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858000" y="438150"/>
            <a:ext cx="1479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aseline="0">
                <a:cs typeface="Arial" charset="0"/>
              </a:rPr>
              <a:t>Nanoparticle</a:t>
            </a:r>
          </a:p>
          <a:p>
            <a:pPr algn="ctr" eaLnBrk="1" hangingPunct="1"/>
            <a:r>
              <a:rPr lang="en-US" sz="1600" baseline="0">
                <a:cs typeface="Arial" charset="0"/>
              </a:rPr>
              <a:t>Synthesis</a:t>
            </a:r>
          </a:p>
        </p:txBody>
      </p:sp>
      <p:pic>
        <p:nvPicPr>
          <p:cNvPr id="171115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1068" r="10434" b="3743"/>
          <a:stretch>
            <a:fillRect/>
          </a:stretch>
        </p:blipFill>
        <p:spPr bwMode="auto">
          <a:xfrm>
            <a:off x="5764213" y="1830388"/>
            <a:ext cx="22256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Rectangle 3"/>
          <p:cNvSpPr txBox="1">
            <a:spLocks noChangeArrowheads="1"/>
          </p:cNvSpPr>
          <p:nvPr/>
        </p:nvSpPr>
        <p:spPr bwMode="auto">
          <a:xfrm>
            <a:off x="5181600" y="5162550"/>
            <a:ext cx="1295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Surface </a:t>
            </a:r>
          </a:p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Structure</a:t>
            </a:r>
          </a:p>
        </p:txBody>
      </p:sp>
      <p:grpSp>
        <p:nvGrpSpPr>
          <p:cNvPr id="1711154" name="Group 61"/>
          <p:cNvGrpSpPr>
            <a:grpSpLocks/>
          </p:cNvGrpSpPr>
          <p:nvPr/>
        </p:nvGrpSpPr>
        <p:grpSpPr bwMode="auto">
          <a:xfrm>
            <a:off x="3597275" y="1716088"/>
            <a:ext cx="2157413" cy="2363787"/>
            <a:chOff x="3596640" y="2049379"/>
            <a:chExt cx="2157984" cy="2364127"/>
          </a:xfrm>
        </p:grpSpPr>
        <p:sp>
          <p:nvSpPr>
            <p:cNvPr id="169" name="TextBox 168"/>
            <p:cNvSpPr txBox="1"/>
            <p:nvPr/>
          </p:nvSpPr>
          <p:spPr>
            <a:xfrm>
              <a:off x="3710970" y="2924217"/>
              <a:ext cx="1927735" cy="8224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b="1" baseline="0" dirty="0">
                  <a:solidFill>
                    <a:schemeClr val="accent2"/>
                  </a:solidFill>
                  <a:latin typeface="+mj-lt"/>
                  <a:cs typeface="Arial" charset="0"/>
                </a:rPr>
                <a:t>Catalytic Oxides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3641725" y="2273300"/>
              <a:ext cx="2065338" cy="2090738"/>
            </a:xfrm>
            <a:prstGeom prst="ellipse">
              <a:avLst/>
            </a:prstGeom>
            <a:noFill/>
            <a:ln w="76200">
              <a:gradFill flip="none" rotWithShape="1">
                <a:gsLst>
                  <a:gs pos="0">
                    <a:schemeClr val="accent2"/>
                  </a:gs>
                  <a:gs pos="100000">
                    <a:schemeClr val="accent5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 baseline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90522" y="2209739"/>
              <a:ext cx="228661" cy="30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 baseline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71623" y="2049379"/>
              <a:ext cx="228661" cy="30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 baseline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68603" y="2181160"/>
              <a:ext cx="228661" cy="30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 baseline="0"/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16200000" flipH="1">
              <a:off x="5071834" y="2541574"/>
              <a:ext cx="284204" cy="794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21600000" flipH="1">
              <a:off x="5190912" y="2405030"/>
              <a:ext cx="284238" cy="6351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Rectangle 3"/>
          <p:cNvSpPr txBox="1">
            <a:spLocks noChangeArrowheads="1"/>
          </p:cNvSpPr>
          <p:nvPr/>
        </p:nvSpPr>
        <p:spPr bwMode="auto">
          <a:xfrm>
            <a:off x="6972300" y="1835150"/>
            <a:ext cx="1295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Catalytic</a:t>
            </a:r>
          </a:p>
          <a:p>
            <a:pPr algn="ctr" eaLnBrk="1" hangingPunct="1">
              <a:spcBef>
                <a:spcPct val="10000"/>
              </a:spcBef>
              <a:spcAft>
                <a:spcPct val="10000"/>
              </a:spcAft>
              <a:buClr>
                <a:srgbClr val="2461AA"/>
              </a:buClr>
            </a:pPr>
            <a:r>
              <a:rPr lang="en-US" sz="1600" baseline="0">
                <a:cs typeface="Arial" charset="0"/>
              </a:rPr>
              <a:t>Activity</a:t>
            </a:r>
          </a:p>
        </p:txBody>
      </p:sp>
      <p:sp>
        <p:nvSpPr>
          <p:cNvPr id="1711165" name="Text Box 61"/>
          <p:cNvSpPr txBox="1">
            <a:spLocks noChangeArrowheads="1"/>
          </p:cNvSpPr>
          <p:nvPr/>
        </p:nvSpPr>
        <p:spPr bwMode="auto">
          <a:xfrm>
            <a:off x="6400800" y="5791200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aseline="0">
                <a:latin typeface="Arial" charset="0"/>
                <a:cs typeface="Arial" charset="0"/>
              </a:rPr>
              <a:t>Thermodynamics</a:t>
            </a:r>
          </a:p>
        </p:txBody>
      </p:sp>
      <p:sp>
        <p:nvSpPr>
          <p:cNvPr id="1711166" name="Text Box 62"/>
          <p:cNvSpPr txBox="1">
            <a:spLocks noChangeArrowheads="1"/>
          </p:cNvSpPr>
          <p:nvPr/>
        </p:nvSpPr>
        <p:spPr bwMode="auto">
          <a:xfrm>
            <a:off x="3924300" y="2517775"/>
            <a:ext cx="14859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i="1" baseline="0">
                <a:solidFill>
                  <a:schemeClr val="accent2"/>
                </a:solidFill>
                <a:latin typeface="Arial" charset="0"/>
                <a:cs typeface="Arial" charset="0"/>
              </a:rPr>
              <a:t>Bridge the Materials Gap</a:t>
            </a:r>
          </a:p>
        </p:txBody>
      </p:sp>
      <p:pic>
        <p:nvPicPr>
          <p:cNvPr id="1711167" name="Picture 63" descr="wien2k_logo_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3802063"/>
            <a:ext cx="754062" cy="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1450"/>
            <a:ext cx="3048000" cy="1181100"/>
          </a:xfrm>
          <a:noFill/>
          <a:ln/>
        </p:spPr>
        <p:txBody>
          <a:bodyPr/>
          <a:lstStyle/>
          <a:p>
            <a:pPr algn="l"/>
            <a:r>
              <a:rPr lang="en-US" altLang="en-US"/>
              <a:t>Basics </a:t>
            </a:r>
          </a:p>
        </p:txBody>
      </p:sp>
      <p:pic>
        <p:nvPicPr>
          <p:cNvPr id="16199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5575"/>
            <a:ext cx="5362575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997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43100"/>
            <a:ext cx="2932113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9973" name="Text Box 5"/>
          <p:cNvSpPr txBox="1">
            <a:spLocks noChangeArrowheads="1"/>
          </p:cNvSpPr>
          <p:nvPr/>
        </p:nvSpPr>
        <p:spPr bwMode="auto">
          <a:xfrm>
            <a:off x="860425" y="5978525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0"/>
              <a:t>100-300 keV</a:t>
            </a:r>
          </a:p>
        </p:txBody>
      </p:sp>
      <p:sp>
        <p:nvSpPr>
          <p:cNvPr id="1619974" name="Text Box 6"/>
          <p:cNvSpPr txBox="1">
            <a:spLocks noChangeArrowheads="1"/>
          </p:cNvSpPr>
          <p:nvPr/>
        </p:nvSpPr>
        <p:spPr bwMode="auto">
          <a:xfrm>
            <a:off x="1908175" y="6307138"/>
            <a:ext cx="554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baseline="0">
                <a:solidFill>
                  <a:schemeClr val="accent2"/>
                </a:solidFill>
              </a:rPr>
              <a:t>Both give kinematical data for surfaces</a:t>
            </a:r>
          </a:p>
        </p:txBody>
      </p:sp>
    </p:spTree>
    <p:extLst>
      <p:ext uri="{BB962C8B-B14F-4D97-AF65-F5344CB8AC3E}">
        <p14:creationId xmlns:p14="http://schemas.microsoft.com/office/powerpoint/2010/main" val="1817455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dm_1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Ldm_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dm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dm_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dm_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dm_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dm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dm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dm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 Stuff</Template>
  <TotalTime>0</TotalTime>
  <Words>2727</Words>
  <Application>Microsoft Office PowerPoint</Application>
  <PresentationFormat>On-screen Show (4:3)</PresentationFormat>
  <Paragraphs>707</Paragraphs>
  <Slides>74</Slides>
  <Notes>59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96" baseType="lpstr">
      <vt:lpstr>굴림</vt:lpstr>
      <vt:lpstr>ＭＳ Ｐゴシック</vt:lpstr>
      <vt:lpstr>宋体</vt:lpstr>
      <vt:lpstr>Arial</vt:lpstr>
      <vt:lpstr>Book Antiqua</vt:lpstr>
      <vt:lpstr>Calibri</vt:lpstr>
      <vt:lpstr>Courier</vt:lpstr>
      <vt:lpstr>Helvetica</vt:lpstr>
      <vt:lpstr>Impact</vt:lpstr>
      <vt:lpstr>Monotype Sorts</vt:lpstr>
      <vt:lpstr>Symbol</vt:lpstr>
      <vt:lpstr>Times New Roman</vt:lpstr>
      <vt:lpstr>Verdana</vt:lpstr>
      <vt:lpstr>Wingdings</vt:lpstr>
      <vt:lpstr>alaska</vt:lpstr>
      <vt:lpstr>1_alaska</vt:lpstr>
      <vt:lpstr>2_alaska</vt:lpstr>
      <vt:lpstr>Ldm_1</vt:lpstr>
      <vt:lpstr>4_alaska</vt:lpstr>
      <vt:lpstr>CorelDRAW</vt:lpstr>
      <vt:lpstr>Microsoft ClipArt Gallery</vt:lpstr>
      <vt:lpstr>Image</vt:lpstr>
      <vt:lpstr>PowerPoint Presentation</vt:lpstr>
      <vt:lpstr>Oxide Surfaces  Opening the Pandora’s Box for SrTiO3 </vt:lpstr>
      <vt:lpstr>Acknowledgements</vt:lpstr>
      <vt:lpstr>Motivation</vt:lpstr>
      <vt:lpstr>Looking to the future</vt:lpstr>
      <vt:lpstr>Catalytic Schematics </vt:lpstr>
      <vt:lpstr>Broad Vision</vt:lpstr>
      <vt:lpstr>PowerPoint Presentation</vt:lpstr>
      <vt:lpstr>Basics </vt:lpstr>
      <vt:lpstr>Core experimental technique</vt:lpstr>
      <vt:lpstr>UHV-TEM &amp; Vacuum Chamber</vt:lpstr>
      <vt:lpstr>Configuration &amp; Operation</vt:lpstr>
      <vt:lpstr>Sample preparation (an art)</vt:lpstr>
      <vt:lpstr>SrTiO3 (111): Pre-annealing</vt:lpstr>
      <vt:lpstr>Annealing</vt:lpstr>
      <vt:lpstr>SrTiO3 (111): Annealed</vt:lpstr>
      <vt:lpstr>Measured Intensities</vt:lpstr>
      <vt:lpstr>How to solve a structure?</vt:lpstr>
      <vt:lpstr>Diffraction Phase Problem</vt:lpstr>
      <vt:lpstr>Phase: Apples &amp; Oranges</vt:lpstr>
      <vt:lpstr>Phase of Apple = Apple</vt:lpstr>
      <vt:lpstr>Direct Methods vs.  Indirect Methods</vt:lpstr>
      <vt:lpstr>Second Core: Direct Methods</vt:lpstr>
      <vt:lpstr>Ag on  Ge (111) 4x4</vt:lpstr>
      <vt:lpstr>InSb c8x2</vt:lpstr>
      <vt:lpstr>Aim</vt:lpstr>
      <vt:lpstr>Third Key Tool: DFT</vt:lpstr>
      <vt:lpstr>Four examples</vt:lpstr>
      <vt:lpstr>Four examples</vt:lpstr>
      <vt:lpstr>SrTiO3 (110): 900C in O2</vt:lpstr>
      <vt:lpstr> 1000 °C in flowing O2</vt:lpstr>
      <vt:lpstr>Direct Methods Solution</vt:lpstr>
      <vt:lpstr>Atomic Positions Refined</vt:lpstr>
      <vt:lpstr>SrTiO3 (110) 3x1 </vt:lpstr>
      <vt:lpstr>SrTiO3 (110) nx1 </vt:lpstr>
      <vt:lpstr>Intergrowths</vt:lpstr>
      <vt:lpstr>SrTiO3 (110) 3x1 </vt:lpstr>
      <vt:lpstr>STO (110) Bond Valence Sums</vt:lpstr>
      <vt:lpstr>Four examples</vt:lpstr>
      <vt:lpstr>STiO3 (001) Energies</vt:lpstr>
      <vt:lpstr>Common features: 1x1 Base</vt:lpstr>
      <vt:lpstr>2x2 Structure</vt:lpstr>
      <vt:lpstr>Ö2xÖ2 R45</vt:lpstr>
      <vt:lpstr>c(4x2)</vt:lpstr>
      <vt:lpstr>STiO3 (001) Energies</vt:lpstr>
      <vt:lpstr>Ö13xÖ13 R33.7 SrTiO3 (100)</vt:lpstr>
      <vt:lpstr>(001) Ö13xÖ13 Initial Map</vt:lpstr>
      <vt:lpstr>(001) Ö13xÖ13 Refined</vt:lpstr>
      <vt:lpstr>Other tilings</vt:lpstr>
      <vt:lpstr>c4x2 (left) and Ö5xÖ5 (right)  </vt:lpstr>
      <vt:lpstr>STiO3 (001) Energies</vt:lpstr>
      <vt:lpstr>Stable according to DFT</vt:lpstr>
      <vt:lpstr>Four examples</vt:lpstr>
      <vt:lpstr>Nanoparticle surfaces?</vt:lpstr>
      <vt:lpstr>Profile Imaging</vt:lpstr>
      <vt:lpstr>Numbers, numbers, numbers</vt:lpstr>
      <vt:lpstr>Surfaces, surfaces, surfaces</vt:lpstr>
      <vt:lpstr>Nanoparticle surfaces?</vt:lpstr>
      <vt:lpstr>Nanoparticle surfaces?</vt:lpstr>
      <vt:lpstr>Nanoparticle surfaces?</vt:lpstr>
      <vt:lpstr>Nanoparticle surfaces?</vt:lpstr>
      <vt:lpstr>Nanoparticle surfaces?</vt:lpstr>
      <vt:lpstr>Stable according to DFT</vt:lpstr>
      <vt:lpstr>Four examples</vt:lpstr>
      <vt:lpstr>Reality Checkpoint I</vt:lpstr>
      <vt:lpstr>Conundrum</vt:lpstr>
      <vt:lpstr>OH on SrTiO3 (100) (2x1)</vt:lpstr>
      <vt:lpstr>2×1:  ½ML H2O Coverage</vt:lpstr>
      <vt:lpstr>PowerPoint Presentation</vt:lpstr>
      <vt:lpstr>Energy</vt:lpstr>
      <vt:lpstr>Reality Checkpoint II</vt:lpstr>
      <vt:lpstr>More Ti-enriched surface</vt:lpstr>
      <vt:lpstr>What do we know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2014-08-13T20:04:32Z</dcterms:created>
  <dcterms:modified xsi:type="dcterms:W3CDTF">2014-09-02T14:45:09Z</dcterms:modified>
</cp:coreProperties>
</file>