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doc" ContentType="application/msword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  <p:sldMasterId id="2147483650" r:id="rId2"/>
  </p:sldMasterIdLst>
  <p:notesMasterIdLst>
    <p:notesMasterId r:id="rId33"/>
  </p:notesMasterIdLst>
  <p:sldIdLst>
    <p:sldId id="268" r:id="rId3"/>
    <p:sldId id="376" r:id="rId4"/>
    <p:sldId id="377" r:id="rId5"/>
    <p:sldId id="378" r:id="rId6"/>
    <p:sldId id="379" r:id="rId7"/>
    <p:sldId id="381" r:id="rId8"/>
    <p:sldId id="374" r:id="rId9"/>
    <p:sldId id="375" r:id="rId10"/>
    <p:sldId id="399" r:id="rId11"/>
    <p:sldId id="400" r:id="rId12"/>
    <p:sldId id="290" r:id="rId13"/>
    <p:sldId id="386" r:id="rId14"/>
    <p:sldId id="388" r:id="rId15"/>
    <p:sldId id="339" r:id="rId16"/>
    <p:sldId id="426" r:id="rId17"/>
    <p:sldId id="427" r:id="rId18"/>
    <p:sldId id="428" r:id="rId19"/>
    <p:sldId id="434" r:id="rId20"/>
    <p:sldId id="430" r:id="rId21"/>
    <p:sldId id="435" r:id="rId22"/>
    <p:sldId id="436" r:id="rId23"/>
    <p:sldId id="437" r:id="rId24"/>
    <p:sldId id="438" r:id="rId25"/>
    <p:sldId id="439" r:id="rId26"/>
    <p:sldId id="440" r:id="rId27"/>
    <p:sldId id="442" r:id="rId28"/>
    <p:sldId id="443" r:id="rId29"/>
    <p:sldId id="444" r:id="rId30"/>
    <p:sldId id="271" r:id="rId31"/>
    <p:sldId id="354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0"/>
  </p:normalViewPr>
  <p:slideViewPr>
    <p:cSldViewPr>
      <p:cViewPr>
        <p:scale>
          <a:sx n="75" d="100"/>
          <a:sy n="75" d="100"/>
        </p:scale>
        <p:origin x="858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9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Cause of Disability (U.S. 2005)</a:t>
            </a:r>
          </a:p>
        </c:rich>
      </c:tx>
      <c:layout>
        <c:manualLayout>
          <c:xMode val="edge"/>
          <c:yMode val="edge"/>
          <c:x val="0.28518518518518521"/>
          <c:y val="6.8493150684931503E-2"/>
        </c:manualLayout>
      </c:layout>
      <c:overlay val="0"/>
      <c:spPr>
        <a:noFill/>
        <a:ln w="37890">
          <a:noFill/>
        </a:ln>
      </c:spPr>
    </c:title>
    <c:autoTitleDeleted val="0"/>
    <c:view3D>
      <c:rotX val="13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"/>
          <c:y val="0.17534246575342466"/>
          <c:w val="0.70185185185185184"/>
          <c:h val="0.37808219178082192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8945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explosion val="32"/>
            <c:spPr>
              <a:solidFill>
                <a:srgbClr val="FF0000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0080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00FF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18945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Sheet1!$A$3:$A$14</c:f>
              <c:strCache>
                <c:ptCount val="12"/>
                <c:pt idx="0">
                  <c:v>Arthristis or rheumatism</c:v>
                </c:pt>
                <c:pt idx="1">
                  <c:v>Back or spine problems</c:v>
                </c:pt>
                <c:pt idx="2">
                  <c:v>Heart trouble</c:v>
                </c:pt>
                <c:pt idx="3">
                  <c:v>Lung or respiratory</c:v>
                </c:pt>
                <c:pt idx="4">
                  <c:v>Mental or emotional problem</c:v>
                </c:pt>
                <c:pt idx="5">
                  <c:v>Diabetes</c:v>
                </c:pt>
                <c:pt idx="6">
                  <c:v>Deafness or hearing problem</c:v>
                </c:pt>
                <c:pt idx="7">
                  <c:v>Stiffness</c:v>
                </c:pt>
                <c:pt idx="8">
                  <c:v>Blindness or vision problem</c:v>
                </c:pt>
                <c:pt idx="9">
                  <c:v>Stroke</c:v>
                </c:pt>
                <c:pt idx="10">
                  <c:v>Cancer</c:v>
                </c:pt>
                <c:pt idx="11">
                  <c:v>others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19</c:v>
                </c:pt>
                <c:pt idx="1">
                  <c:v>16.8</c:v>
                </c:pt>
                <c:pt idx="2">
                  <c:v>6.6</c:v>
                </c:pt>
                <c:pt idx="3">
                  <c:v>4.9000000000000004</c:v>
                </c:pt>
                <c:pt idx="4">
                  <c:v>4.9000000000000004</c:v>
                </c:pt>
                <c:pt idx="5">
                  <c:v>4.5</c:v>
                </c:pt>
                <c:pt idx="6">
                  <c:v>4.2</c:v>
                </c:pt>
                <c:pt idx="7">
                  <c:v>3.6</c:v>
                </c:pt>
                <c:pt idx="8">
                  <c:v>3.2</c:v>
                </c:pt>
                <c:pt idx="9">
                  <c:v>2.4</c:v>
                </c:pt>
                <c:pt idx="10">
                  <c:v>2.2000000000000002</c:v>
                </c:pt>
                <c:pt idx="11">
                  <c:v>27.7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7890">
          <a:noFill/>
        </a:ln>
      </c:spPr>
    </c:plotArea>
    <c:legend>
      <c:legendPos val="b"/>
      <c:layout>
        <c:manualLayout>
          <c:xMode val="edge"/>
          <c:yMode val="edge"/>
          <c:x val="0.10925925925925926"/>
          <c:y val="0.57260273972602738"/>
          <c:w val="0.77777777777777779"/>
          <c:h val="0.38630136986301372"/>
        </c:manualLayout>
      </c:layout>
      <c:overlay val="0"/>
      <c:spPr>
        <a:solidFill>
          <a:srgbClr val="FFFFFF"/>
        </a:solidFill>
        <a:ln w="4736">
          <a:solidFill>
            <a:srgbClr val="000000"/>
          </a:solidFill>
          <a:prstDash val="solid"/>
        </a:ln>
      </c:spPr>
      <c:txPr>
        <a:bodyPr/>
        <a:lstStyle/>
        <a:p>
          <a:pPr>
            <a:defRPr sz="1544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4736">
      <a:solidFill>
        <a:schemeClr val="bg1"/>
      </a:solidFill>
      <a:prstDash val="solid"/>
    </a:ln>
  </c:spPr>
  <c:txPr>
    <a:bodyPr/>
    <a:lstStyle/>
    <a:p>
      <a:pPr>
        <a:defRPr sz="167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8108108108108111"/>
          <c:y val="1.871657754010695E-2"/>
        </c:manualLayout>
      </c:layout>
      <c:overlay val="0"/>
      <c:spPr>
        <a:noFill/>
        <a:ln w="13802">
          <a:noFill/>
        </a:ln>
      </c:spPr>
      <c:txPr>
        <a:bodyPr/>
        <a:lstStyle/>
        <a:p>
          <a:pPr>
            <a:defRPr sz="503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33333333333333"/>
          <c:y val="0.15775401069518716"/>
          <c:w val="0.7189189189189189"/>
          <c:h val="0.67647058823529416"/>
        </c:manualLayout>
      </c:layout>
      <c:scatterChart>
        <c:scatterStyle val="smoothMarker"/>
        <c:varyColors val="0"/>
        <c:ser>
          <c:idx val="0"/>
          <c:order val="0"/>
          <c:tx>
            <c:v>8N</c:v>
          </c:tx>
          <c:spPr>
            <a:ln w="6901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'8n'!$C$2:$C$1025</c:f>
              <c:numCache>
                <c:formatCode>General</c:formatCode>
                <c:ptCount val="1024"/>
                <c:pt idx="0">
                  <c:v>1116.4949999999999</c:v>
                </c:pt>
                <c:pt idx="1">
                  <c:v>1117.2670000000001</c:v>
                </c:pt>
                <c:pt idx="2">
                  <c:v>1118.038</c:v>
                </c:pt>
                <c:pt idx="3">
                  <c:v>1118.81</c:v>
                </c:pt>
                <c:pt idx="4">
                  <c:v>1119.5809999999999</c:v>
                </c:pt>
                <c:pt idx="5">
                  <c:v>1120.3530000000001</c:v>
                </c:pt>
                <c:pt idx="6">
                  <c:v>1121.124</c:v>
                </c:pt>
                <c:pt idx="7">
                  <c:v>1121.895</c:v>
                </c:pt>
                <c:pt idx="8">
                  <c:v>1122.6659999999999</c:v>
                </c:pt>
                <c:pt idx="9">
                  <c:v>1123.4380000000001</c:v>
                </c:pt>
                <c:pt idx="10">
                  <c:v>1124.2090000000001</c:v>
                </c:pt>
                <c:pt idx="11">
                  <c:v>1124.98</c:v>
                </c:pt>
                <c:pt idx="12">
                  <c:v>1125.751</c:v>
                </c:pt>
                <c:pt idx="13">
                  <c:v>1126.5219999999999</c:v>
                </c:pt>
                <c:pt idx="14">
                  <c:v>1127.2919999999999</c:v>
                </c:pt>
                <c:pt idx="15">
                  <c:v>1128.0630000000001</c:v>
                </c:pt>
                <c:pt idx="16">
                  <c:v>1128.8340000000001</c:v>
                </c:pt>
                <c:pt idx="17">
                  <c:v>1129.605</c:v>
                </c:pt>
                <c:pt idx="18">
                  <c:v>1130.375</c:v>
                </c:pt>
                <c:pt idx="19">
                  <c:v>1131.146</c:v>
                </c:pt>
                <c:pt idx="20">
                  <c:v>1131.9169999999999</c:v>
                </c:pt>
                <c:pt idx="21">
                  <c:v>1132.6869999999999</c:v>
                </c:pt>
                <c:pt idx="22">
                  <c:v>1133.4580000000001</c:v>
                </c:pt>
                <c:pt idx="23">
                  <c:v>1134.2280000000001</c:v>
                </c:pt>
                <c:pt idx="24">
                  <c:v>1134.998</c:v>
                </c:pt>
                <c:pt idx="25">
                  <c:v>1135.769</c:v>
                </c:pt>
                <c:pt idx="26">
                  <c:v>1136.539</c:v>
                </c:pt>
                <c:pt idx="27">
                  <c:v>1137.309</c:v>
                </c:pt>
                <c:pt idx="28">
                  <c:v>1138.079</c:v>
                </c:pt>
                <c:pt idx="29">
                  <c:v>1138.8489999999999</c:v>
                </c:pt>
                <c:pt idx="30">
                  <c:v>1139.6189999999999</c:v>
                </c:pt>
                <c:pt idx="31">
                  <c:v>1140.3889999999999</c:v>
                </c:pt>
                <c:pt idx="32">
                  <c:v>1141.1590000000001</c:v>
                </c:pt>
                <c:pt idx="33">
                  <c:v>1141.9290000000001</c:v>
                </c:pt>
                <c:pt idx="34">
                  <c:v>1142.6990000000001</c:v>
                </c:pt>
                <c:pt idx="35">
                  <c:v>1143.4680000000001</c:v>
                </c:pt>
                <c:pt idx="36">
                  <c:v>1144.2380000000001</c:v>
                </c:pt>
                <c:pt idx="37">
                  <c:v>1145.008</c:v>
                </c:pt>
                <c:pt idx="38">
                  <c:v>1145.777</c:v>
                </c:pt>
                <c:pt idx="39">
                  <c:v>1146.547</c:v>
                </c:pt>
                <c:pt idx="40">
                  <c:v>1147.316</c:v>
                </c:pt>
                <c:pt idx="41">
                  <c:v>1148.085</c:v>
                </c:pt>
                <c:pt idx="42">
                  <c:v>1148.855</c:v>
                </c:pt>
                <c:pt idx="43">
                  <c:v>1149.624</c:v>
                </c:pt>
                <c:pt idx="44">
                  <c:v>1150.393</c:v>
                </c:pt>
                <c:pt idx="45">
                  <c:v>1151.162</c:v>
                </c:pt>
                <c:pt idx="46">
                  <c:v>1151.931</c:v>
                </c:pt>
                <c:pt idx="47">
                  <c:v>1152.7</c:v>
                </c:pt>
                <c:pt idx="48">
                  <c:v>1153.4690000000001</c:v>
                </c:pt>
                <c:pt idx="49">
                  <c:v>1154.2380000000001</c:v>
                </c:pt>
                <c:pt idx="50">
                  <c:v>1155.0070000000001</c:v>
                </c:pt>
                <c:pt idx="51">
                  <c:v>1155.7760000000001</c:v>
                </c:pt>
                <c:pt idx="52">
                  <c:v>1156.5440000000001</c:v>
                </c:pt>
                <c:pt idx="53">
                  <c:v>1157.3130000000001</c:v>
                </c:pt>
                <c:pt idx="54">
                  <c:v>1158.0820000000001</c:v>
                </c:pt>
                <c:pt idx="55">
                  <c:v>1158.8499999999999</c:v>
                </c:pt>
                <c:pt idx="56">
                  <c:v>1159.6189999999999</c:v>
                </c:pt>
                <c:pt idx="57">
                  <c:v>1160.3869999999999</c:v>
                </c:pt>
                <c:pt idx="58">
                  <c:v>1161.155</c:v>
                </c:pt>
                <c:pt idx="59">
                  <c:v>1161.923</c:v>
                </c:pt>
                <c:pt idx="60">
                  <c:v>1162.692</c:v>
                </c:pt>
                <c:pt idx="61">
                  <c:v>1163.46</c:v>
                </c:pt>
                <c:pt idx="62">
                  <c:v>1164.2280000000001</c:v>
                </c:pt>
                <c:pt idx="63">
                  <c:v>1164.9960000000001</c:v>
                </c:pt>
                <c:pt idx="64">
                  <c:v>1165.7639999999999</c:v>
                </c:pt>
                <c:pt idx="65">
                  <c:v>1166.5319999999999</c:v>
                </c:pt>
                <c:pt idx="66">
                  <c:v>1167.299</c:v>
                </c:pt>
                <c:pt idx="67">
                  <c:v>1168.067</c:v>
                </c:pt>
                <c:pt idx="68">
                  <c:v>1168.835</c:v>
                </c:pt>
                <c:pt idx="69">
                  <c:v>1169.6020000000001</c:v>
                </c:pt>
                <c:pt idx="70">
                  <c:v>1170.3699999999999</c:v>
                </c:pt>
                <c:pt idx="71">
                  <c:v>1171.1369999999999</c:v>
                </c:pt>
                <c:pt idx="72">
                  <c:v>1171.905</c:v>
                </c:pt>
                <c:pt idx="73">
                  <c:v>1172.672</c:v>
                </c:pt>
                <c:pt idx="74">
                  <c:v>1173.4390000000001</c:v>
                </c:pt>
                <c:pt idx="75">
                  <c:v>1174.2070000000001</c:v>
                </c:pt>
                <c:pt idx="76">
                  <c:v>1174.9739999999999</c:v>
                </c:pt>
                <c:pt idx="77">
                  <c:v>1175.741</c:v>
                </c:pt>
                <c:pt idx="78">
                  <c:v>1176.508</c:v>
                </c:pt>
                <c:pt idx="79">
                  <c:v>1177.2750000000001</c:v>
                </c:pt>
                <c:pt idx="80">
                  <c:v>1178.0419999999999</c:v>
                </c:pt>
                <c:pt idx="81">
                  <c:v>1178.809</c:v>
                </c:pt>
                <c:pt idx="82">
                  <c:v>1179.575</c:v>
                </c:pt>
                <c:pt idx="83">
                  <c:v>1180.3420000000001</c:v>
                </c:pt>
                <c:pt idx="84">
                  <c:v>1181.1079999999999</c:v>
                </c:pt>
                <c:pt idx="85">
                  <c:v>1181.875</c:v>
                </c:pt>
                <c:pt idx="86">
                  <c:v>1182.6410000000001</c:v>
                </c:pt>
                <c:pt idx="87">
                  <c:v>1183.4079999999999</c:v>
                </c:pt>
                <c:pt idx="88">
                  <c:v>1184.174</c:v>
                </c:pt>
                <c:pt idx="89">
                  <c:v>1184.94</c:v>
                </c:pt>
                <c:pt idx="90">
                  <c:v>1185.7070000000001</c:v>
                </c:pt>
                <c:pt idx="91">
                  <c:v>1186.473</c:v>
                </c:pt>
                <c:pt idx="92">
                  <c:v>1187.239</c:v>
                </c:pt>
                <c:pt idx="93">
                  <c:v>1188.0050000000001</c:v>
                </c:pt>
                <c:pt idx="94">
                  <c:v>1188.771</c:v>
                </c:pt>
                <c:pt idx="95">
                  <c:v>1189.5360000000001</c:v>
                </c:pt>
                <c:pt idx="96">
                  <c:v>1190.3019999999999</c:v>
                </c:pt>
                <c:pt idx="97">
                  <c:v>1191.068</c:v>
                </c:pt>
                <c:pt idx="98">
                  <c:v>1191.8340000000001</c:v>
                </c:pt>
                <c:pt idx="99">
                  <c:v>1192.5989999999999</c:v>
                </c:pt>
                <c:pt idx="100">
                  <c:v>1193.365</c:v>
                </c:pt>
                <c:pt idx="101">
                  <c:v>1194.1300000000001</c:v>
                </c:pt>
                <c:pt idx="102">
                  <c:v>1194.895</c:v>
                </c:pt>
                <c:pt idx="103">
                  <c:v>1195.6600000000001</c:v>
                </c:pt>
                <c:pt idx="104">
                  <c:v>1196.4259999999999</c:v>
                </c:pt>
                <c:pt idx="105">
                  <c:v>1197.191</c:v>
                </c:pt>
                <c:pt idx="106">
                  <c:v>1197.9559999999999</c:v>
                </c:pt>
                <c:pt idx="107">
                  <c:v>1198.721</c:v>
                </c:pt>
                <c:pt idx="108">
                  <c:v>1199.4860000000001</c:v>
                </c:pt>
                <c:pt idx="109">
                  <c:v>1200.25</c:v>
                </c:pt>
                <c:pt idx="110">
                  <c:v>1201.0150000000001</c:v>
                </c:pt>
                <c:pt idx="111">
                  <c:v>1201.78</c:v>
                </c:pt>
                <c:pt idx="112">
                  <c:v>1202.5440000000001</c:v>
                </c:pt>
                <c:pt idx="113">
                  <c:v>1203.309</c:v>
                </c:pt>
                <c:pt idx="114">
                  <c:v>1204.0730000000001</c:v>
                </c:pt>
                <c:pt idx="115">
                  <c:v>1204.838</c:v>
                </c:pt>
                <c:pt idx="116">
                  <c:v>1205.6020000000001</c:v>
                </c:pt>
                <c:pt idx="117">
                  <c:v>1206.366</c:v>
                </c:pt>
                <c:pt idx="118">
                  <c:v>1207.1300000000001</c:v>
                </c:pt>
                <c:pt idx="119">
                  <c:v>1207.895</c:v>
                </c:pt>
                <c:pt idx="120">
                  <c:v>1208.6590000000001</c:v>
                </c:pt>
                <c:pt idx="121">
                  <c:v>1209.422</c:v>
                </c:pt>
                <c:pt idx="122">
                  <c:v>1210.1859999999999</c:v>
                </c:pt>
                <c:pt idx="123">
                  <c:v>1210.95</c:v>
                </c:pt>
                <c:pt idx="124">
                  <c:v>1211.7139999999999</c:v>
                </c:pt>
                <c:pt idx="125">
                  <c:v>1212.4770000000001</c:v>
                </c:pt>
                <c:pt idx="126">
                  <c:v>1213.241</c:v>
                </c:pt>
                <c:pt idx="127">
                  <c:v>1214.0039999999999</c:v>
                </c:pt>
                <c:pt idx="128">
                  <c:v>1214.768</c:v>
                </c:pt>
                <c:pt idx="129">
                  <c:v>1215.5309999999999</c:v>
                </c:pt>
                <c:pt idx="130">
                  <c:v>1216.2940000000001</c:v>
                </c:pt>
                <c:pt idx="131">
                  <c:v>1217.057</c:v>
                </c:pt>
                <c:pt idx="132">
                  <c:v>1217.8209999999999</c:v>
                </c:pt>
                <c:pt idx="133">
                  <c:v>1218.5840000000001</c:v>
                </c:pt>
                <c:pt idx="134">
                  <c:v>1219.346</c:v>
                </c:pt>
                <c:pt idx="135">
                  <c:v>1220.1089999999999</c:v>
                </c:pt>
                <c:pt idx="136">
                  <c:v>1220.8720000000001</c:v>
                </c:pt>
                <c:pt idx="137">
                  <c:v>1221.635</c:v>
                </c:pt>
                <c:pt idx="138">
                  <c:v>1222.3969999999999</c:v>
                </c:pt>
                <c:pt idx="139">
                  <c:v>1223.1600000000001</c:v>
                </c:pt>
                <c:pt idx="140">
                  <c:v>1223.922</c:v>
                </c:pt>
                <c:pt idx="141">
                  <c:v>1224.6849999999999</c:v>
                </c:pt>
                <c:pt idx="142">
                  <c:v>1225.4469999999999</c:v>
                </c:pt>
                <c:pt idx="143">
                  <c:v>1226.2090000000001</c:v>
                </c:pt>
                <c:pt idx="144">
                  <c:v>1226.971</c:v>
                </c:pt>
                <c:pt idx="145">
                  <c:v>1227.7329999999999</c:v>
                </c:pt>
                <c:pt idx="146">
                  <c:v>1228.4949999999999</c:v>
                </c:pt>
                <c:pt idx="147">
                  <c:v>1229.2570000000001</c:v>
                </c:pt>
                <c:pt idx="148">
                  <c:v>1230.019</c:v>
                </c:pt>
                <c:pt idx="149">
                  <c:v>1230.7809999999999</c:v>
                </c:pt>
                <c:pt idx="150">
                  <c:v>1231.5419999999999</c:v>
                </c:pt>
                <c:pt idx="151">
                  <c:v>1232.3040000000001</c:v>
                </c:pt>
                <c:pt idx="152">
                  <c:v>1233.0650000000001</c:v>
                </c:pt>
                <c:pt idx="153">
                  <c:v>1233.827</c:v>
                </c:pt>
                <c:pt idx="154">
                  <c:v>1234.588</c:v>
                </c:pt>
                <c:pt idx="155">
                  <c:v>1235.3489999999999</c:v>
                </c:pt>
                <c:pt idx="156">
                  <c:v>1236.1110000000001</c:v>
                </c:pt>
                <c:pt idx="157">
                  <c:v>1236.8720000000001</c:v>
                </c:pt>
                <c:pt idx="158">
                  <c:v>1237.633</c:v>
                </c:pt>
                <c:pt idx="159">
                  <c:v>1238.394</c:v>
                </c:pt>
                <c:pt idx="160">
                  <c:v>1239.154</c:v>
                </c:pt>
                <c:pt idx="161">
                  <c:v>1239.915</c:v>
                </c:pt>
                <c:pt idx="162">
                  <c:v>1240.6759999999999</c:v>
                </c:pt>
                <c:pt idx="163">
                  <c:v>1241.4359999999999</c:v>
                </c:pt>
                <c:pt idx="164">
                  <c:v>1242.1969999999999</c:v>
                </c:pt>
                <c:pt idx="165">
                  <c:v>1242.9570000000001</c:v>
                </c:pt>
                <c:pt idx="166">
                  <c:v>1243.7180000000001</c:v>
                </c:pt>
                <c:pt idx="167">
                  <c:v>1244.4780000000001</c:v>
                </c:pt>
                <c:pt idx="168">
                  <c:v>1245.2380000000001</c:v>
                </c:pt>
                <c:pt idx="169">
                  <c:v>1245.998</c:v>
                </c:pt>
                <c:pt idx="170">
                  <c:v>1246.758</c:v>
                </c:pt>
                <c:pt idx="171">
                  <c:v>1247.518</c:v>
                </c:pt>
                <c:pt idx="172">
                  <c:v>1248.278</c:v>
                </c:pt>
                <c:pt idx="173">
                  <c:v>1249.038</c:v>
                </c:pt>
                <c:pt idx="174">
                  <c:v>1249.797</c:v>
                </c:pt>
                <c:pt idx="175">
                  <c:v>1250.557</c:v>
                </c:pt>
                <c:pt idx="176">
                  <c:v>1251.317</c:v>
                </c:pt>
                <c:pt idx="177">
                  <c:v>1252.076</c:v>
                </c:pt>
                <c:pt idx="178">
                  <c:v>1252.835</c:v>
                </c:pt>
                <c:pt idx="179">
                  <c:v>1253.595</c:v>
                </c:pt>
                <c:pt idx="180">
                  <c:v>1254.354</c:v>
                </c:pt>
                <c:pt idx="181">
                  <c:v>1255.1130000000001</c:v>
                </c:pt>
                <c:pt idx="182">
                  <c:v>1255.8720000000001</c:v>
                </c:pt>
                <c:pt idx="183">
                  <c:v>1256.6310000000001</c:v>
                </c:pt>
                <c:pt idx="184">
                  <c:v>1257.3900000000001</c:v>
                </c:pt>
                <c:pt idx="185">
                  <c:v>1258.1479999999999</c:v>
                </c:pt>
                <c:pt idx="186">
                  <c:v>1258.9069999999999</c:v>
                </c:pt>
                <c:pt idx="187">
                  <c:v>1259.665</c:v>
                </c:pt>
                <c:pt idx="188">
                  <c:v>1260.424</c:v>
                </c:pt>
                <c:pt idx="189">
                  <c:v>1261.182</c:v>
                </c:pt>
                <c:pt idx="190">
                  <c:v>1261.941</c:v>
                </c:pt>
                <c:pt idx="191">
                  <c:v>1262.6990000000001</c:v>
                </c:pt>
                <c:pt idx="192">
                  <c:v>1263.4570000000001</c:v>
                </c:pt>
                <c:pt idx="193">
                  <c:v>1264.2149999999999</c:v>
                </c:pt>
                <c:pt idx="194">
                  <c:v>1264.973</c:v>
                </c:pt>
                <c:pt idx="195">
                  <c:v>1265.731</c:v>
                </c:pt>
                <c:pt idx="196">
                  <c:v>1266.489</c:v>
                </c:pt>
                <c:pt idx="197">
                  <c:v>1267.2460000000001</c:v>
                </c:pt>
                <c:pt idx="198">
                  <c:v>1268.0039999999999</c:v>
                </c:pt>
                <c:pt idx="199">
                  <c:v>1268.761</c:v>
                </c:pt>
                <c:pt idx="200">
                  <c:v>1269.519</c:v>
                </c:pt>
                <c:pt idx="201">
                  <c:v>1270.2760000000001</c:v>
                </c:pt>
                <c:pt idx="202">
                  <c:v>1271.0329999999999</c:v>
                </c:pt>
                <c:pt idx="203">
                  <c:v>1271.7909999999999</c:v>
                </c:pt>
                <c:pt idx="204">
                  <c:v>1272.548</c:v>
                </c:pt>
                <c:pt idx="205">
                  <c:v>1273.3050000000001</c:v>
                </c:pt>
                <c:pt idx="206">
                  <c:v>1274.0619999999999</c:v>
                </c:pt>
                <c:pt idx="207">
                  <c:v>1274.818</c:v>
                </c:pt>
                <c:pt idx="208">
                  <c:v>1275.575</c:v>
                </c:pt>
                <c:pt idx="209">
                  <c:v>1276.3320000000001</c:v>
                </c:pt>
                <c:pt idx="210">
                  <c:v>1277.088</c:v>
                </c:pt>
                <c:pt idx="211">
                  <c:v>1277.845</c:v>
                </c:pt>
                <c:pt idx="212">
                  <c:v>1278.6010000000001</c:v>
                </c:pt>
                <c:pt idx="213">
                  <c:v>1279.357</c:v>
                </c:pt>
                <c:pt idx="214">
                  <c:v>1280.114</c:v>
                </c:pt>
                <c:pt idx="215">
                  <c:v>1280.8699999999999</c:v>
                </c:pt>
                <c:pt idx="216">
                  <c:v>1281.626</c:v>
                </c:pt>
                <c:pt idx="217">
                  <c:v>1282.3820000000001</c:v>
                </c:pt>
                <c:pt idx="218">
                  <c:v>1283.1369999999999</c:v>
                </c:pt>
                <c:pt idx="219">
                  <c:v>1283.893</c:v>
                </c:pt>
                <c:pt idx="220">
                  <c:v>1284.6489999999999</c:v>
                </c:pt>
                <c:pt idx="221">
                  <c:v>1285.404</c:v>
                </c:pt>
                <c:pt idx="222">
                  <c:v>1286.1600000000001</c:v>
                </c:pt>
                <c:pt idx="223">
                  <c:v>1286.915</c:v>
                </c:pt>
                <c:pt idx="224">
                  <c:v>1287.67</c:v>
                </c:pt>
                <c:pt idx="225">
                  <c:v>1288.4259999999999</c:v>
                </c:pt>
                <c:pt idx="226">
                  <c:v>1289.181</c:v>
                </c:pt>
                <c:pt idx="227">
                  <c:v>1289.9359999999999</c:v>
                </c:pt>
                <c:pt idx="228">
                  <c:v>1290.691</c:v>
                </c:pt>
                <c:pt idx="229">
                  <c:v>1291.4459999999999</c:v>
                </c:pt>
                <c:pt idx="230">
                  <c:v>1292.2</c:v>
                </c:pt>
                <c:pt idx="231">
                  <c:v>1292.9549999999999</c:v>
                </c:pt>
                <c:pt idx="232">
                  <c:v>1293.7090000000001</c:v>
                </c:pt>
                <c:pt idx="233">
                  <c:v>1294.4639999999999</c:v>
                </c:pt>
                <c:pt idx="234">
                  <c:v>1295.2180000000001</c:v>
                </c:pt>
                <c:pt idx="235">
                  <c:v>1295.973</c:v>
                </c:pt>
                <c:pt idx="236">
                  <c:v>1296.7270000000001</c:v>
                </c:pt>
                <c:pt idx="237">
                  <c:v>1297.481</c:v>
                </c:pt>
                <c:pt idx="238">
                  <c:v>1298.2349999999999</c:v>
                </c:pt>
                <c:pt idx="239">
                  <c:v>1298.989</c:v>
                </c:pt>
                <c:pt idx="240">
                  <c:v>1299.7429999999999</c:v>
                </c:pt>
                <c:pt idx="241">
                  <c:v>1300.4960000000001</c:v>
                </c:pt>
                <c:pt idx="242">
                  <c:v>1301.25</c:v>
                </c:pt>
                <c:pt idx="243">
                  <c:v>1302.0029999999999</c:v>
                </c:pt>
                <c:pt idx="244">
                  <c:v>1302.7570000000001</c:v>
                </c:pt>
                <c:pt idx="245">
                  <c:v>1303.51</c:v>
                </c:pt>
                <c:pt idx="246">
                  <c:v>1304.2629999999999</c:v>
                </c:pt>
                <c:pt idx="247">
                  <c:v>1305.0170000000001</c:v>
                </c:pt>
                <c:pt idx="248">
                  <c:v>1305.77</c:v>
                </c:pt>
                <c:pt idx="249">
                  <c:v>1306.5229999999999</c:v>
                </c:pt>
                <c:pt idx="250">
                  <c:v>1307.2760000000001</c:v>
                </c:pt>
                <c:pt idx="251">
                  <c:v>1308.028</c:v>
                </c:pt>
                <c:pt idx="252">
                  <c:v>1308.7809999999999</c:v>
                </c:pt>
                <c:pt idx="253">
                  <c:v>1309.5340000000001</c:v>
                </c:pt>
                <c:pt idx="254">
                  <c:v>1310.2860000000001</c:v>
                </c:pt>
                <c:pt idx="255">
                  <c:v>1311.039</c:v>
                </c:pt>
                <c:pt idx="256">
                  <c:v>1311.7909999999999</c:v>
                </c:pt>
                <c:pt idx="257">
                  <c:v>1312.5429999999999</c:v>
                </c:pt>
                <c:pt idx="258">
                  <c:v>1313.2950000000001</c:v>
                </c:pt>
                <c:pt idx="259">
                  <c:v>1314.047</c:v>
                </c:pt>
                <c:pt idx="260">
                  <c:v>1314.799</c:v>
                </c:pt>
                <c:pt idx="261">
                  <c:v>1315.5509999999999</c:v>
                </c:pt>
                <c:pt idx="262">
                  <c:v>1316.3030000000001</c:v>
                </c:pt>
                <c:pt idx="263">
                  <c:v>1317.0540000000001</c:v>
                </c:pt>
                <c:pt idx="264">
                  <c:v>1317.806</c:v>
                </c:pt>
                <c:pt idx="265">
                  <c:v>1318.557</c:v>
                </c:pt>
                <c:pt idx="266">
                  <c:v>1319.309</c:v>
                </c:pt>
                <c:pt idx="267">
                  <c:v>1320.06</c:v>
                </c:pt>
                <c:pt idx="268">
                  <c:v>1320.8109999999999</c:v>
                </c:pt>
                <c:pt idx="269">
                  <c:v>1321.5619999999999</c:v>
                </c:pt>
                <c:pt idx="270">
                  <c:v>1322.3130000000001</c:v>
                </c:pt>
                <c:pt idx="271">
                  <c:v>1323.0640000000001</c:v>
                </c:pt>
                <c:pt idx="272">
                  <c:v>1323.8150000000001</c:v>
                </c:pt>
                <c:pt idx="273">
                  <c:v>1324.566</c:v>
                </c:pt>
                <c:pt idx="274">
                  <c:v>1325.316</c:v>
                </c:pt>
                <c:pt idx="275">
                  <c:v>1326.067</c:v>
                </c:pt>
                <c:pt idx="276">
                  <c:v>1326.817</c:v>
                </c:pt>
                <c:pt idx="277">
                  <c:v>1327.567</c:v>
                </c:pt>
                <c:pt idx="278">
                  <c:v>1328.318</c:v>
                </c:pt>
                <c:pt idx="279">
                  <c:v>1329.068</c:v>
                </c:pt>
                <c:pt idx="280">
                  <c:v>1329.818</c:v>
                </c:pt>
                <c:pt idx="281">
                  <c:v>1330.568</c:v>
                </c:pt>
                <c:pt idx="282">
                  <c:v>1331.318</c:v>
                </c:pt>
                <c:pt idx="283">
                  <c:v>1332.067</c:v>
                </c:pt>
                <c:pt idx="284">
                  <c:v>1332.817</c:v>
                </c:pt>
                <c:pt idx="285">
                  <c:v>1333.566</c:v>
                </c:pt>
                <c:pt idx="286">
                  <c:v>1334.316</c:v>
                </c:pt>
                <c:pt idx="287">
                  <c:v>1335.0650000000001</c:v>
                </c:pt>
                <c:pt idx="288">
                  <c:v>1335.8140000000001</c:v>
                </c:pt>
                <c:pt idx="289">
                  <c:v>1336.5640000000001</c:v>
                </c:pt>
                <c:pt idx="290">
                  <c:v>1337.3130000000001</c:v>
                </c:pt>
                <c:pt idx="291">
                  <c:v>1338.0619999999999</c:v>
                </c:pt>
                <c:pt idx="292">
                  <c:v>1338.81</c:v>
                </c:pt>
                <c:pt idx="293">
                  <c:v>1339.559</c:v>
                </c:pt>
                <c:pt idx="294">
                  <c:v>1340.308</c:v>
                </c:pt>
                <c:pt idx="295">
                  <c:v>1341.056</c:v>
                </c:pt>
                <c:pt idx="296">
                  <c:v>1341.8050000000001</c:v>
                </c:pt>
                <c:pt idx="297">
                  <c:v>1342.5530000000001</c:v>
                </c:pt>
                <c:pt idx="298">
                  <c:v>1343.3019999999999</c:v>
                </c:pt>
                <c:pt idx="299">
                  <c:v>1344.05</c:v>
                </c:pt>
                <c:pt idx="300">
                  <c:v>1344.798</c:v>
                </c:pt>
                <c:pt idx="301">
                  <c:v>1345.546</c:v>
                </c:pt>
                <c:pt idx="302">
                  <c:v>1346.2940000000001</c:v>
                </c:pt>
                <c:pt idx="303">
                  <c:v>1347.0409999999999</c:v>
                </c:pt>
                <c:pt idx="304">
                  <c:v>1347.789</c:v>
                </c:pt>
                <c:pt idx="305">
                  <c:v>1348.537</c:v>
                </c:pt>
                <c:pt idx="306">
                  <c:v>1349.2840000000001</c:v>
                </c:pt>
                <c:pt idx="307">
                  <c:v>1350.0309999999999</c:v>
                </c:pt>
                <c:pt idx="308">
                  <c:v>1350.779</c:v>
                </c:pt>
                <c:pt idx="309">
                  <c:v>1351.5260000000001</c:v>
                </c:pt>
                <c:pt idx="310">
                  <c:v>1352.2729999999999</c:v>
                </c:pt>
                <c:pt idx="311">
                  <c:v>1353.02</c:v>
                </c:pt>
                <c:pt idx="312">
                  <c:v>1353.7670000000001</c:v>
                </c:pt>
                <c:pt idx="313">
                  <c:v>1354.5139999999999</c:v>
                </c:pt>
                <c:pt idx="314">
                  <c:v>1355.26</c:v>
                </c:pt>
                <c:pt idx="315">
                  <c:v>1356.0070000000001</c:v>
                </c:pt>
                <c:pt idx="316">
                  <c:v>1356.7529999999999</c:v>
                </c:pt>
                <c:pt idx="317">
                  <c:v>1357.5</c:v>
                </c:pt>
                <c:pt idx="318">
                  <c:v>1358.2460000000001</c:v>
                </c:pt>
                <c:pt idx="319">
                  <c:v>1358.992</c:v>
                </c:pt>
                <c:pt idx="320">
                  <c:v>1359.7380000000001</c:v>
                </c:pt>
                <c:pt idx="321">
                  <c:v>1360.4839999999999</c:v>
                </c:pt>
                <c:pt idx="322">
                  <c:v>1361.23</c:v>
                </c:pt>
                <c:pt idx="323">
                  <c:v>1361.9760000000001</c:v>
                </c:pt>
                <c:pt idx="324">
                  <c:v>1362.722</c:v>
                </c:pt>
                <c:pt idx="325">
                  <c:v>1363.4670000000001</c:v>
                </c:pt>
                <c:pt idx="326">
                  <c:v>1364.213</c:v>
                </c:pt>
                <c:pt idx="327">
                  <c:v>1364.9580000000001</c:v>
                </c:pt>
                <c:pt idx="328">
                  <c:v>1365.703</c:v>
                </c:pt>
                <c:pt idx="329">
                  <c:v>1366.4490000000001</c:v>
                </c:pt>
                <c:pt idx="330">
                  <c:v>1367.194</c:v>
                </c:pt>
                <c:pt idx="331">
                  <c:v>1367.9390000000001</c:v>
                </c:pt>
                <c:pt idx="332">
                  <c:v>1368.684</c:v>
                </c:pt>
                <c:pt idx="333">
                  <c:v>1369.4280000000001</c:v>
                </c:pt>
                <c:pt idx="334">
                  <c:v>1370.173</c:v>
                </c:pt>
                <c:pt idx="335">
                  <c:v>1370.9179999999999</c:v>
                </c:pt>
                <c:pt idx="336">
                  <c:v>1371.662</c:v>
                </c:pt>
                <c:pt idx="337">
                  <c:v>1372.4069999999999</c:v>
                </c:pt>
                <c:pt idx="338">
                  <c:v>1373.1510000000001</c:v>
                </c:pt>
                <c:pt idx="339">
                  <c:v>1373.895</c:v>
                </c:pt>
                <c:pt idx="340">
                  <c:v>1374.6389999999999</c:v>
                </c:pt>
                <c:pt idx="341">
                  <c:v>1375.383</c:v>
                </c:pt>
                <c:pt idx="342">
                  <c:v>1376.127</c:v>
                </c:pt>
                <c:pt idx="343">
                  <c:v>1376.8710000000001</c:v>
                </c:pt>
                <c:pt idx="344">
                  <c:v>1377.614</c:v>
                </c:pt>
                <c:pt idx="345">
                  <c:v>1378.3579999999999</c:v>
                </c:pt>
                <c:pt idx="346">
                  <c:v>1379.1010000000001</c:v>
                </c:pt>
                <c:pt idx="347">
                  <c:v>1379.845</c:v>
                </c:pt>
                <c:pt idx="348">
                  <c:v>1380.588</c:v>
                </c:pt>
                <c:pt idx="349">
                  <c:v>1381.3309999999999</c:v>
                </c:pt>
                <c:pt idx="350">
                  <c:v>1382.0740000000001</c:v>
                </c:pt>
                <c:pt idx="351">
                  <c:v>1382.817</c:v>
                </c:pt>
                <c:pt idx="352">
                  <c:v>1383.56</c:v>
                </c:pt>
                <c:pt idx="353">
                  <c:v>1384.3030000000001</c:v>
                </c:pt>
                <c:pt idx="354">
                  <c:v>1385.046</c:v>
                </c:pt>
                <c:pt idx="355">
                  <c:v>1385.788</c:v>
                </c:pt>
                <c:pt idx="356">
                  <c:v>1386.5309999999999</c:v>
                </c:pt>
                <c:pt idx="357">
                  <c:v>1387.2729999999999</c:v>
                </c:pt>
                <c:pt idx="358">
                  <c:v>1388.0150000000001</c:v>
                </c:pt>
                <c:pt idx="359">
                  <c:v>1388.7570000000001</c:v>
                </c:pt>
                <c:pt idx="360">
                  <c:v>1389.499</c:v>
                </c:pt>
                <c:pt idx="361">
                  <c:v>1390.241</c:v>
                </c:pt>
                <c:pt idx="362">
                  <c:v>1390.9829999999999</c:v>
                </c:pt>
                <c:pt idx="363">
                  <c:v>1391.7249999999999</c:v>
                </c:pt>
                <c:pt idx="364">
                  <c:v>1392.4670000000001</c:v>
                </c:pt>
                <c:pt idx="365">
                  <c:v>1393.2080000000001</c:v>
                </c:pt>
                <c:pt idx="366">
                  <c:v>1393.95</c:v>
                </c:pt>
                <c:pt idx="367">
                  <c:v>1394.691</c:v>
                </c:pt>
                <c:pt idx="368">
                  <c:v>1395.432</c:v>
                </c:pt>
                <c:pt idx="369">
                  <c:v>1396.173</c:v>
                </c:pt>
                <c:pt idx="370">
                  <c:v>1396.914</c:v>
                </c:pt>
                <c:pt idx="371">
                  <c:v>1397.655</c:v>
                </c:pt>
                <c:pt idx="372">
                  <c:v>1398.396</c:v>
                </c:pt>
                <c:pt idx="373">
                  <c:v>1399.1369999999999</c:v>
                </c:pt>
                <c:pt idx="374">
                  <c:v>1399.877</c:v>
                </c:pt>
                <c:pt idx="375">
                  <c:v>1400.6179999999999</c:v>
                </c:pt>
                <c:pt idx="376">
                  <c:v>1401.3579999999999</c:v>
                </c:pt>
                <c:pt idx="377">
                  <c:v>1402.0989999999999</c:v>
                </c:pt>
                <c:pt idx="378">
                  <c:v>1402.8389999999999</c:v>
                </c:pt>
                <c:pt idx="379">
                  <c:v>1403.579</c:v>
                </c:pt>
                <c:pt idx="380">
                  <c:v>1404.319</c:v>
                </c:pt>
                <c:pt idx="381">
                  <c:v>1405.059</c:v>
                </c:pt>
                <c:pt idx="382">
                  <c:v>1405.799</c:v>
                </c:pt>
                <c:pt idx="383">
                  <c:v>1406.538</c:v>
                </c:pt>
                <c:pt idx="384">
                  <c:v>1407.278</c:v>
                </c:pt>
                <c:pt idx="385">
                  <c:v>1408.0170000000001</c:v>
                </c:pt>
                <c:pt idx="386">
                  <c:v>1408.7570000000001</c:v>
                </c:pt>
                <c:pt idx="387">
                  <c:v>1409.4960000000001</c:v>
                </c:pt>
                <c:pt idx="388">
                  <c:v>1410.2349999999999</c:v>
                </c:pt>
                <c:pt idx="389">
                  <c:v>1410.9739999999999</c:v>
                </c:pt>
                <c:pt idx="390">
                  <c:v>1411.713</c:v>
                </c:pt>
                <c:pt idx="391">
                  <c:v>1412.452</c:v>
                </c:pt>
                <c:pt idx="392">
                  <c:v>1413.191</c:v>
                </c:pt>
                <c:pt idx="393">
                  <c:v>1413.93</c:v>
                </c:pt>
                <c:pt idx="394">
                  <c:v>1414.6679999999999</c:v>
                </c:pt>
                <c:pt idx="395">
                  <c:v>1415.4069999999999</c:v>
                </c:pt>
                <c:pt idx="396">
                  <c:v>1416.145</c:v>
                </c:pt>
                <c:pt idx="397">
                  <c:v>1416.883</c:v>
                </c:pt>
                <c:pt idx="398">
                  <c:v>1417.6210000000001</c:v>
                </c:pt>
                <c:pt idx="399">
                  <c:v>1418.3589999999999</c:v>
                </c:pt>
                <c:pt idx="400">
                  <c:v>1419.097</c:v>
                </c:pt>
                <c:pt idx="401">
                  <c:v>1419.835</c:v>
                </c:pt>
                <c:pt idx="402">
                  <c:v>1420.5730000000001</c:v>
                </c:pt>
                <c:pt idx="403">
                  <c:v>1421.31</c:v>
                </c:pt>
                <c:pt idx="404">
                  <c:v>1422.048</c:v>
                </c:pt>
                <c:pt idx="405">
                  <c:v>1422.7850000000001</c:v>
                </c:pt>
                <c:pt idx="406">
                  <c:v>1423.5229999999999</c:v>
                </c:pt>
                <c:pt idx="407">
                  <c:v>1424.26</c:v>
                </c:pt>
                <c:pt idx="408">
                  <c:v>1424.9970000000001</c:v>
                </c:pt>
                <c:pt idx="409">
                  <c:v>1425.7339999999999</c:v>
                </c:pt>
                <c:pt idx="410">
                  <c:v>1426.471</c:v>
                </c:pt>
                <c:pt idx="411">
                  <c:v>1427.2080000000001</c:v>
                </c:pt>
                <c:pt idx="412">
                  <c:v>1427.944</c:v>
                </c:pt>
                <c:pt idx="413">
                  <c:v>1428.681</c:v>
                </c:pt>
                <c:pt idx="414">
                  <c:v>1429.4179999999999</c:v>
                </c:pt>
                <c:pt idx="415">
                  <c:v>1430.154</c:v>
                </c:pt>
                <c:pt idx="416">
                  <c:v>1430.89</c:v>
                </c:pt>
                <c:pt idx="417">
                  <c:v>1431.626</c:v>
                </c:pt>
                <c:pt idx="418">
                  <c:v>1432.3620000000001</c:v>
                </c:pt>
                <c:pt idx="419">
                  <c:v>1433.098</c:v>
                </c:pt>
                <c:pt idx="420">
                  <c:v>1433.8340000000001</c:v>
                </c:pt>
                <c:pt idx="421">
                  <c:v>1434.57</c:v>
                </c:pt>
                <c:pt idx="422">
                  <c:v>1435.306</c:v>
                </c:pt>
                <c:pt idx="423">
                  <c:v>1436.0409999999999</c:v>
                </c:pt>
                <c:pt idx="424">
                  <c:v>1436.777</c:v>
                </c:pt>
                <c:pt idx="425">
                  <c:v>1437.5119999999999</c:v>
                </c:pt>
                <c:pt idx="426">
                  <c:v>1438.2470000000001</c:v>
                </c:pt>
                <c:pt idx="427">
                  <c:v>1438.982</c:v>
                </c:pt>
                <c:pt idx="428">
                  <c:v>1439.7180000000001</c:v>
                </c:pt>
                <c:pt idx="429">
                  <c:v>1440.452</c:v>
                </c:pt>
                <c:pt idx="430">
                  <c:v>1441.1869999999999</c:v>
                </c:pt>
                <c:pt idx="431">
                  <c:v>1441.922</c:v>
                </c:pt>
                <c:pt idx="432">
                  <c:v>1442.6569999999999</c:v>
                </c:pt>
                <c:pt idx="433">
                  <c:v>1443.3910000000001</c:v>
                </c:pt>
                <c:pt idx="434">
                  <c:v>1444.126</c:v>
                </c:pt>
                <c:pt idx="435">
                  <c:v>1444.86</c:v>
                </c:pt>
                <c:pt idx="436">
                  <c:v>1445.5940000000001</c:v>
                </c:pt>
                <c:pt idx="437">
                  <c:v>1446.328</c:v>
                </c:pt>
                <c:pt idx="438">
                  <c:v>1447.0619999999999</c:v>
                </c:pt>
                <c:pt idx="439">
                  <c:v>1447.796</c:v>
                </c:pt>
                <c:pt idx="440">
                  <c:v>1448.53</c:v>
                </c:pt>
                <c:pt idx="441">
                  <c:v>1449.2639999999999</c:v>
                </c:pt>
                <c:pt idx="442">
                  <c:v>1449.9970000000001</c:v>
                </c:pt>
                <c:pt idx="443">
                  <c:v>1450.731</c:v>
                </c:pt>
                <c:pt idx="444">
                  <c:v>1451.4639999999999</c:v>
                </c:pt>
                <c:pt idx="445">
                  <c:v>1452.1969999999999</c:v>
                </c:pt>
                <c:pt idx="446">
                  <c:v>1452.93</c:v>
                </c:pt>
                <c:pt idx="447">
                  <c:v>1453.664</c:v>
                </c:pt>
                <c:pt idx="448">
                  <c:v>1454.3969999999999</c:v>
                </c:pt>
                <c:pt idx="449">
                  <c:v>1455.1289999999999</c:v>
                </c:pt>
                <c:pt idx="450">
                  <c:v>1455.8620000000001</c:v>
                </c:pt>
                <c:pt idx="451">
                  <c:v>1456.595</c:v>
                </c:pt>
                <c:pt idx="452">
                  <c:v>1457.327</c:v>
                </c:pt>
                <c:pt idx="453">
                  <c:v>1458.06</c:v>
                </c:pt>
                <c:pt idx="454">
                  <c:v>1458.7919999999999</c:v>
                </c:pt>
                <c:pt idx="455">
                  <c:v>1459.5239999999999</c:v>
                </c:pt>
                <c:pt idx="456">
                  <c:v>1460.2560000000001</c:v>
                </c:pt>
                <c:pt idx="457">
                  <c:v>1460.9880000000001</c:v>
                </c:pt>
                <c:pt idx="458">
                  <c:v>1461.72</c:v>
                </c:pt>
                <c:pt idx="459">
                  <c:v>1462.452</c:v>
                </c:pt>
                <c:pt idx="460">
                  <c:v>1463.184</c:v>
                </c:pt>
                <c:pt idx="461">
                  <c:v>1463.9159999999999</c:v>
                </c:pt>
                <c:pt idx="462">
                  <c:v>1464.6469999999999</c:v>
                </c:pt>
                <c:pt idx="463">
                  <c:v>1465.3779999999999</c:v>
                </c:pt>
                <c:pt idx="464">
                  <c:v>1466.11</c:v>
                </c:pt>
                <c:pt idx="465">
                  <c:v>1466.8409999999999</c:v>
                </c:pt>
                <c:pt idx="466">
                  <c:v>1467.5719999999999</c:v>
                </c:pt>
                <c:pt idx="467">
                  <c:v>1468.3030000000001</c:v>
                </c:pt>
                <c:pt idx="468">
                  <c:v>1469.0340000000001</c:v>
                </c:pt>
                <c:pt idx="469">
                  <c:v>1469.7650000000001</c:v>
                </c:pt>
                <c:pt idx="470">
                  <c:v>1470.4949999999999</c:v>
                </c:pt>
                <c:pt idx="471">
                  <c:v>1471.2260000000001</c:v>
                </c:pt>
                <c:pt idx="472">
                  <c:v>1471.9559999999999</c:v>
                </c:pt>
                <c:pt idx="473">
                  <c:v>1472.6869999999999</c:v>
                </c:pt>
                <c:pt idx="474">
                  <c:v>1473.4169999999999</c:v>
                </c:pt>
                <c:pt idx="475">
                  <c:v>1474.1469999999999</c:v>
                </c:pt>
                <c:pt idx="476">
                  <c:v>1474.877</c:v>
                </c:pt>
                <c:pt idx="477">
                  <c:v>1475.607</c:v>
                </c:pt>
                <c:pt idx="478">
                  <c:v>1476.337</c:v>
                </c:pt>
                <c:pt idx="479">
                  <c:v>1477.067</c:v>
                </c:pt>
                <c:pt idx="480">
                  <c:v>1477.796</c:v>
                </c:pt>
                <c:pt idx="481">
                  <c:v>1478.5260000000001</c:v>
                </c:pt>
                <c:pt idx="482">
                  <c:v>1479.2550000000001</c:v>
                </c:pt>
                <c:pt idx="483">
                  <c:v>1479.9849999999999</c:v>
                </c:pt>
                <c:pt idx="484">
                  <c:v>1480.7139999999999</c:v>
                </c:pt>
                <c:pt idx="485">
                  <c:v>1481.443</c:v>
                </c:pt>
                <c:pt idx="486">
                  <c:v>1482.172</c:v>
                </c:pt>
                <c:pt idx="487">
                  <c:v>1482.9010000000001</c:v>
                </c:pt>
                <c:pt idx="488">
                  <c:v>1483.63</c:v>
                </c:pt>
                <c:pt idx="489">
                  <c:v>1484.3589999999999</c:v>
                </c:pt>
                <c:pt idx="490">
                  <c:v>1485.087</c:v>
                </c:pt>
                <c:pt idx="491">
                  <c:v>1485.816</c:v>
                </c:pt>
                <c:pt idx="492">
                  <c:v>1486.5440000000001</c:v>
                </c:pt>
                <c:pt idx="493">
                  <c:v>1487.2719999999999</c:v>
                </c:pt>
                <c:pt idx="494">
                  <c:v>1488.001</c:v>
                </c:pt>
                <c:pt idx="495">
                  <c:v>1488.729</c:v>
                </c:pt>
                <c:pt idx="496">
                  <c:v>1489.4570000000001</c:v>
                </c:pt>
                <c:pt idx="497">
                  <c:v>1490.1849999999999</c:v>
                </c:pt>
                <c:pt idx="498">
                  <c:v>1490.912</c:v>
                </c:pt>
                <c:pt idx="499">
                  <c:v>1491.64</c:v>
                </c:pt>
                <c:pt idx="500">
                  <c:v>1492.3679999999999</c:v>
                </c:pt>
                <c:pt idx="501">
                  <c:v>1493.095</c:v>
                </c:pt>
                <c:pt idx="502">
                  <c:v>1493.8219999999999</c:v>
                </c:pt>
                <c:pt idx="503">
                  <c:v>1494.55</c:v>
                </c:pt>
                <c:pt idx="504">
                  <c:v>1495.277</c:v>
                </c:pt>
                <c:pt idx="505">
                  <c:v>1496.0039999999999</c:v>
                </c:pt>
                <c:pt idx="506">
                  <c:v>1496.731</c:v>
                </c:pt>
                <c:pt idx="507">
                  <c:v>1497.4580000000001</c:v>
                </c:pt>
                <c:pt idx="508">
                  <c:v>1498.184</c:v>
                </c:pt>
                <c:pt idx="509">
                  <c:v>1498.9110000000001</c:v>
                </c:pt>
                <c:pt idx="510">
                  <c:v>1499.6379999999999</c:v>
                </c:pt>
                <c:pt idx="511">
                  <c:v>1500.364</c:v>
                </c:pt>
                <c:pt idx="512">
                  <c:v>1501.09</c:v>
                </c:pt>
                <c:pt idx="513">
                  <c:v>1501.817</c:v>
                </c:pt>
                <c:pt idx="514">
                  <c:v>1502.5429999999999</c:v>
                </c:pt>
                <c:pt idx="515">
                  <c:v>1503.269</c:v>
                </c:pt>
                <c:pt idx="516">
                  <c:v>1503.9949999999999</c:v>
                </c:pt>
                <c:pt idx="517">
                  <c:v>1504.721</c:v>
                </c:pt>
                <c:pt idx="518">
                  <c:v>1505.4459999999999</c:v>
                </c:pt>
                <c:pt idx="519">
                  <c:v>1506.172</c:v>
                </c:pt>
                <c:pt idx="520">
                  <c:v>1506.8969999999999</c:v>
                </c:pt>
                <c:pt idx="521">
                  <c:v>1507.623</c:v>
                </c:pt>
                <c:pt idx="522">
                  <c:v>1508.348</c:v>
                </c:pt>
                <c:pt idx="523">
                  <c:v>1509.0730000000001</c:v>
                </c:pt>
                <c:pt idx="524">
                  <c:v>1509.799</c:v>
                </c:pt>
                <c:pt idx="525">
                  <c:v>1510.5239999999999</c:v>
                </c:pt>
                <c:pt idx="526">
                  <c:v>1511.248</c:v>
                </c:pt>
                <c:pt idx="527">
                  <c:v>1511.973</c:v>
                </c:pt>
                <c:pt idx="528">
                  <c:v>1512.6980000000001</c:v>
                </c:pt>
                <c:pt idx="529">
                  <c:v>1513.423</c:v>
                </c:pt>
                <c:pt idx="530">
                  <c:v>1514.1469999999999</c:v>
                </c:pt>
                <c:pt idx="531">
                  <c:v>1514.8710000000001</c:v>
                </c:pt>
                <c:pt idx="532">
                  <c:v>1515.596</c:v>
                </c:pt>
                <c:pt idx="533">
                  <c:v>1516.32</c:v>
                </c:pt>
                <c:pt idx="534">
                  <c:v>1517.0440000000001</c:v>
                </c:pt>
                <c:pt idx="535">
                  <c:v>1517.768</c:v>
                </c:pt>
                <c:pt idx="536">
                  <c:v>1518.492</c:v>
                </c:pt>
                <c:pt idx="537">
                  <c:v>1519.2159999999999</c:v>
                </c:pt>
                <c:pt idx="538">
                  <c:v>1519.9390000000001</c:v>
                </c:pt>
                <c:pt idx="539">
                  <c:v>1520.663</c:v>
                </c:pt>
                <c:pt idx="540">
                  <c:v>1521.386</c:v>
                </c:pt>
                <c:pt idx="541">
                  <c:v>1522.11</c:v>
                </c:pt>
                <c:pt idx="542">
                  <c:v>1522.8330000000001</c:v>
                </c:pt>
                <c:pt idx="543">
                  <c:v>1523.556</c:v>
                </c:pt>
                <c:pt idx="544">
                  <c:v>1524.279</c:v>
                </c:pt>
                <c:pt idx="545">
                  <c:v>1525.002</c:v>
                </c:pt>
                <c:pt idx="546">
                  <c:v>1525.7249999999999</c:v>
                </c:pt>
                <c:pt idx="547">
                  <c:v>1526.4480000000001</c:v>
                </c:pt>
                <c:pt idx="548">
                  <c:v>1527.171</c:v>
                </c:pt>
                <c:pt idx="549">
                  <c:v>1527.893</c:v>
                </c:pt>
                <c:pt idx="550">
                  <c:v>1528.616</c:v>
                </c:pt>
                <c:pt idx="551">
                  <c:v>1529.338</c:v>
                </c:pt>
                <c:pt idx="552">
                  <c:v>1530.06</c:v>
                </c:pt>
                <c:pt idx="553">
                  <c:v>1530.7819999999999</c:v>
                </c:pt>
                <c:pt idx="554">
                  <c:v>1531.5039999999999</c:v>
                </c:pt>
                <c:pt idx="555">
                  <c:v>1532.2260000000001</c:v>
                </c:pt>
                <c:pt idx="556">
                  <c:v>1532.9480000000001</c:v>
                </c:pt>
                <c:pt idx="557">
                  <c:v>1533.67</c:v>
                </c:pt>
                <c:pt idx="558">
                  <c:v>1534.3920000000001</c:v>
                </c:pt>
                <c:pt idx="559">
                  <c:v>1535.1130000000001</c:v>
                </c:pt>
                <c:pt idx="560">
                  <c:v>1535.835</c:v>
                </c:pt>
                <c:pt idx="561">
                  <c:v>1536.556</c:v>
                </c:pt>
                <c:pt idx="562">
                  <c:v>1537.277</c:v>
                </c:pt>
                <c:pt idx="563">
                  <c:v>1537.999</c:v>
                </c:pt>
                <c:pt idx="564">
                  <c:v>1538.72</c:v>
                </c:pt>
                <c:pt idx="565">
                  <c:v>1539.441</c:v>
                </c:pt>
                <c:pt idx="566">
                  <c:v>1540.1610000000001</c:v>
                </c:pt>
                <c:pt idx="567">
                  <c:v>1540.8820000000001</c:v>
                </c:pt>
                <c:pt idx="568">
                  <c:v>1541.6030000000001</c:v>
                </c:pt>
                <c:pt idx="569">
                  <c:v>1542.3230000000001</c:v>
                </c:pt>
                <c:pt idx="570">
                  <c:v>1543.0440000000001</c:v>
                </c:pt>
                <c:pt idx="571">
                  <c:v>1543.7639999999999</c:v>
                </c:pt>
                <c:pt idx="572">
                  <c:v>1544.4839999999999</c:v>
                </c:pt>
                <c:pt idx="573">
                  <c:v>1545.2049999999999</c:v>
                </c:pt>
                <c:pt idx="574">
                  <c:v>1545.925</c:v>
                </c:pt>
                <c:pt idx="575">
                  <c:v>1546.645</c:v>
                </c:pt>
                <c:pt idx="576">
                  <c:v>1547.364</c:v>
                </c:pt>
                <c:pt idx="577">
                  <c:v>1548.0840000000001</c:v>
                </c:pt>
                <c:pt idx="578">
                  <c:v>1548.8040000000001</c:v>
                </c:pt>
                <c:pt idx="579">
                  <c:v>1549.5229999999999</c:v>
                </c:pt>
                <c:pt idx="580">
                  <c:v>1550.2429999999999</c:v>
                </c:pt>
                <c:pt idx="581">
                  <c:v>1550.962</c:v>
                </c:pt>
                <c:pt idx="582">
                  <c:v>1551.681</c:v>
                </c:pt>
                <c:pt idx="583">
                  <c:v>1552.4010000000001</c:v>
                </c:pt>
                <c:pt idx="584">
                  <c:v>1553.12</c:v>
                </c:pt>
                <c:pt idx="585">
                  <c:v>1553.8389999999999</c:v>
                </c:pt>
                <c:pt idx="586">
                  <c:v>1554.558</c:v>
                </c:pt>
                <c:pt idx="587">
                  <c:v>1555.2760000000001</c:v>
                </c:pt>
                <c:pt idx="588">
                  <c:v>1555.9949999999999</c:v>
                </c:pt>
                <c:pt idx="589">
                  <c:v>1556.713</c:v>
                </c:pt>
                <c:pt idx="590">
                  <c:v>1557.432</c:v>
                </c:pt>
                <c:pt idx="591">
                  <c:v>1558.15</c:v>
                </c:pt>
                <c:pt idx="592">
                  <c:v>1558.8689999999999</c:v>
                </c:pt>
                <c:pt idx="593">
                  <c:v>1559.587</c:v>
                </c:pt>
                <c:pt idx="594">
                  <c:v>1560.3050000000001</c:v>
                </c:pt>
                <c:pt idx="595">
                  <c:v>1561.0229999999999</c:v>
                </c:pt>
                <c:pt idx="596">
                  <c:v>1561.741</c:v>
                </c:pt>
                <c:pt idx="597">
                  <c:v>1562.4580000000001</c:v>
                </c:pt>
                <c:pt idx="598">
                  <c:v>1563.1759999999999</c:v>
                </c:pt>
                <c:pt idx="599">
                  <c:v>1563.894</c:v>
                </c:pt>
                <c:pt idx="600">
                  <c:v>1564.6110000000001</c:v>
                </c:pt>
                <c:pt idx="601">
                  <c:v>1565.329</c:v>
                </c:pt>
                <c:pt idx="602">
                  <c:v>1566.046</c:v>
                </c:pt>
                <c:pt idx="603">
                  <c:v>1566.7629999999999</c:v>
                </c:pt>
                <c:pt idx="604">
                  <c:v>1567.48</c:v>
                </c:pt>
                <c:pt idx="605">
                  <c:v>1568.1969999999999</c:v>
                </c:pt>
                <c:pt idx="606">
                  <c:v>1568.914</c:v>
                </c:pt>
                <c:pt idx="607">
                  <c:v>1569.6310000000001</c:v>
                </c:pt>
                <c:pt idx="608">
                  <c:v>1570.348</c:v>
                </c:pt>
                <c:pt idx="609">
                  <c:v>1571.0640000000001</c:v>
                </c:pt>
                <c:pt idx="610">
                  <c:v>1571.7809999999999</c:v>
                </c:pt>
                <c:pt idx="611">
                  <c:v>1572.4970000000001</c:v>
                </c:pt>
                <c:pt idx="612">
                  <c:v>1573.213</c:v>
                </c:pt>
                <c:pt idx="613">
                  <c:v>1573.93</c:v>
                </c:pt>
                <c:pt idx="614">
                  <c:v>1574.646</c:v>
                </c:pt>
                <c:pt idx="615">
                  <c:v>1575.3620000000001</c:v>
                </c:pt>
                <c:pt idx="616">
                  <c:v>1576.078</c:v>
                </c:pt>
                <c:pt idx="617">
                  <c:v>1576.7940000000001</c:v>
                </c:pt>
                <c:pt idx="618">
                  <c:v>1577.509</c:v>
                </c:pt>
                <c:pt idx="619">
                  <c:v>1578.2249999999999</c:v>
                </c:pt>
                <c:pt idx="620">
                  <c:v>1578.941</c:v>
                </c:pt>
                <c:pt idx="621">
                  <c:v>1579.6559999999999</c:v>
                </c:pt>
                <c:pt idx="622">
                  <c:v>1580.3710000000001</c:v>
                </c:pt>
                <c:pt idx="623">
                  <c:v>1581.087</c:v>
                </c:pt>
                <c:pt idx="624">
                  <c:v>1581.8019999999999</c:v>
                </c:pt>
                <c:pt idx="625">
                  <c:v>1582.5170000000001</c:v>
                </c:pt>
                <c:pt idx="626">
                  <c:v>1583.232</c:v>
                </c:pt>
                <c:pt idx="627">
                  <c:v>1583.9469999999999</c:v>
                </c:pt>
                <c:pt idx="628">
                  <c:v>1584.6610000000001</c:v>
                </c:pt>
                <c:pt idx="629">
                  <c:v>1585.376</c:v>
                </c:pt>
                <c:pt idx="630">
                  <c:v>1586.0909999999999</c:v>
                </c:pt>
                <c:pt idx="631">
                  <c:v>1586.8050000000001</c:v>
                </c:pt>
                <c:pt idx="632">
                  <c:v>1587.52</c:v>
                </c:pt>
                <c:pt idx="633">
                  <c:v>1588.2339999999999</c:v>
                </c:pt>
                <c:pt idx="634">
                  <c:v>1588.9480000000001</c:v>
                </c:pt>
                <c:pt idx="635">
                  <c:v>1589.662</c:v>
                </c:pt>
                <c:pt idx="636">
                  <c:v>1590.376</c:v>
                </c:pt>
                <c:pt idx="637">
                  <c:v>1591.09</c:v>
                </c:pt>
                <c:pt idx="638">
                  <c:v>1591.8040000000001</c:v>
                </c:pt>
                <c:pt idx="639">
                  <c:v>1592.518</c:v>
                </c:pt>
                <c:pt idx="640">
                  <c:v>1593.231</c:v>
                </c:pt>
                <c:pt idx="641">
                  <c:v>1593.9449999999999</c:v>
                </c:pt>
                <c:pt idx="642">
                  <c:v>1594.6579999999999</c:v>
                </c:pt>
                <c:pt idx="643">
                  <c:v>1595.3720000000001</c:v>
                </c:pt>
                <c:pt idx="644">
                  <c:v>1596.085</c:v>
                </c:pt>
                <c:pt idx="645">
                  <c:v>1596.798</c:v>
                </c:pt>
                <c:pt idx="646">
                  <c:v>1597.511</c:v>
                </c:pt>
                <c:pt idx="647">
                  <c:v>1598.2239999999999</c:v>
                </c:pt>
                <c:pt idx="648">
                  <c:v>1598.9369999999999</c:v>
                </c:pt>
                <c:pt idx="649">
                  <c:v>1599.65</c:v>
                </c:pt>
                <c:pt idx="650">
                  <c:v>1600.3630000000001</c:v>
                </c:pt>
                <c:pt idx="651">
                  <c:v>1601.075</c:v>
                </c:pt>
                <c:pt idx="652">
                  <c:v>1601.788</c:v>
                </c:pt>
                <c:pt idx="653">
                  <c:v>1602.5</c:v>
                </c:pt>
                <c:pt idx="654">
                  <c:v>1603.212</c:v>
                </c:pt>
                <c:pt idx="655">
                  <c:v>1603.925</c:v>
                </c:pt>
                <c:pt idx="656">
                  <c:v>1604.6369999999999</c:v>
                </c:pt>
                <c:pt idx="657">
                  <c:v>1605.3489999999999</c:v>
                </c:pt>
                <c:pt idx="658">
                  <c:v>1606.0609999999999</c:v>
                </c:pt>
                <c:pt idx="659">
                  <c:v>1606.7729999999999</c:v>
                </c:pt>
                <c:pt idx="660">
                  <c:v>1607.4839999999999</c:v>
                </c:pt>
                <c:pt idx="661">
                  <c:v>1608.1959999999999</c:v>
                </c:pt>
                <c:pt idx="662">
                  <c:v>1608.9079999999999</c:v>
                </c:pt>
                <c:pt idx="663">
                  <c:v>1609.6189999999999</c:v>
                </c:pt>
                <c:pt idx="664">
                  <c:v>1610.3309999999999</c:v>
                </c:pt>
                <c:pt idx="665">
                  <c:v>1611.0419999999999</c:v>
                </c:pt>
                <c:pt idx="666">
                  <c:v>1611.7529999999999</c:v>
                </c:pt>
                <c:pt idx="667">
                  <c:v>1612.4639999999999</c:v>
                </c:pt>
                <c:pt idx="668">
                  <c:v>1613.175</c:v>
                </c:pt>
                <c:pt idx="669">
                  <c:v>1613.886</c:v>
                </c:pt>
                <c:pt idx="670">
                  <c:v>1614.597</c:v>
                </c:pt>
                <c:pt idx="671">
                  <c:v>1615.308</c:v>
                </c:pt>
                <c:pt idx="672">
                  <c:v>1616.018</c:v>
                </c:pt>
                <c:pt idx="673">
                  <c:v>1616.729</c:v>
                </c:pt>
                <c:pt idx="674">
                  <c:v>1617.4390000000001</c:v>
                </c:pt>
                <c:pt idx="675">
                  <c:v>1618.15</c:v>
                </c:pt>
                <c:pt idx="676">
                  <c:v>1618.86</c:v>
                </c:pt>
                <c:pt idx="677">
                  <c:v>1619.57</c:v>
                </c:pt>
                <c:pt idx="678">
                  <c:v>1620.2809999999999</c:v>
                </c:pt>
                <c:pt idx="679">
                  <c:v>1620.991</c:v>
                </c:pt>
                <c:pt idx="680">
                  <c:v>1621.7</c:v>
                </c:pt>
                <c:pt idx="681">
                  <c:v>1622.41</c:v>
                </c:pt>
                <c:pt idx="682">
                  <c:v>1623.12</c:v>
                </c:pt>
                <c:pt idx="683">
                  <c:v>1623.83</c:v>
                </c:pt>
                <c:pt idx="684">
                  <c:v>1624.539</c:v>
                </c:pt>
                <c:pt idx="685">
                  <c:v>1625.249</c:v>
                </c:pt>
                <c:pt idx="686">
                  <c:v>1625.9580000000001</c:v>
                </c:pt>
                <c:pt idx="687">
                  <c:v>1626.6679999999999</c:v>
                </c:pt>
                <c:pt idx="688">
                  <c:v>1627.377</c:v>
                </c:pt>
                <c:pt idx="689">
                  <c:v>1628.086</c:v>
                </c:pt>
                <c:pt idx="690">
                  <c:v>1628.7950000000001</c:v>
                </c:pt>
                <c:pt idx="691">
                  <c:v>1629.5039999999999</c:v>
                </c:pt>
                <c:pt idx="692">
                  <c:v>1630.213</c:v>
                </c:pt>
                <c:pt idx="693">
                  <c:v>1630.922</c:v>
                </c:pt>
                <c:pt idx="694">
                  <c:v>1631.63</c:v>
                </c:pt>
                <c:pt idx="695">
                  <c:v>1632.3389999999999</c:v>
                </c:pt>
                <c:pt idx="696">
                  <c:v>1633.047</c:v>
                </c:pt>
                <c:pt idx="697">
                  <c:v>1633.7560000000001</c:v>
                </c:pt>
                <c:pt idx="698">
                  <c:v>1634.4639999999999</c:v>
                </c:pt>
                <c:pt idx="699">
                  <c:v>1635.172</c:v>
                </c:pt>
                <c:pt idx="700">
                  <c:v>1635.8810000000001</c:v>
                </c:pt>
                <c:pt idx="701">
                  <c:v>1636.5889999999999</c:v>
                </c:pt>
                <c:pt idx="702">
                  <c:v>1637.297</c:v>
                </c:pt>
                <c:pt idx="703">
                  <c:v>1638.0050000000001</c:v>
                </c:pt>
                <c:pt idx="704">
                  <c:v>1638.712</c:v>
                </c:pt>
                <c:pt idx="705">
                  <c:v>1639.42</c:v>
                </c:pt>
                <c:pt idx="706">
                  <c:v>1640.1279999999999</c:v>
                </c:pt>
                <c:pt idx="707">
                  <c:v>1640.835</c:v>
                </c:pt>
                <c:pt idx="708">
                  <c:v>1641.5429999999999</c:v>
                </c:pt>
                <c:pt idx="709">
                  <c:v>1642.25</c:v>
                </c:pt>
                <c:pt idx="710">
                  <c:v>1642.9570000000001</c:v>
                </c:pt>
                <c:pt idx="711">
                  <c:v>1643.665</c:v>
                </c:pt>
                <c:pt idx="712">
                  <c:v>1644.3720000000001</c:v>
                </c:pt>
                <c:pt idx="713">
                  <c:v>1645.079</c:v>
                </c:pt>
                <c:pt idx="714">
                  <c:v>1645.7860000000001</c:v>
                </c:pt>
                <c:pt idx="715">
                  <c:v>1646.4929999999999</c:v>
                </c:pt>
                <c:pt idx="716">
                  <c:v>1647.1990000000001</c:v>
                </c:pt>
                <c:pt idx="717">
                  <c:v>1647.9059999999999</c:v>
                </c:pt>
                <c:pt idx="718">
                  <c:v>1648.6130000000001</c:v>
                </c:pt>
                <c:pt idx="719">
                  <c:v>1649.319</c:v>
                </c:pt>
                <c:pt idx="720">
                  <c:v>1650.0260000000001</c:v>
                </c:pt>
                <c:pt idx="721">
                  <c:v>1650.732</c:v>
                </c:pt>
                <c:pt idx="722">
                  <c:v>1651.4380000000001</c:v>
                </c:pt>
                <c:pt idx="723">
                  <c:v>1652.144</c:v>
                </c:pt>
                <c:pt idx="724">
                  <c:v>1652.85</c:v>
                </c:pt>
                <c:pt idx="725">
                  <c:v>1653.556</c:v>
                </c:pt>
                <c:pt idx="726">
                  <c:v>1654.2619999999999</c:v>
                </c:pt>
                <c:pt idx="727">
                  <c:v>1654.9680000000001</c:v>
                </c:pt>
                <c:pt idx="728">
                  <c:v>1655.674</c:v>
                </c:pt>
                <c:pt idx="729">
                  <c:v>1656.38</c:v>
                </c:pt>
                <c:pt idx="730">
                  <c:v>1657.085</c:v>
                </c:pt>
                <c:pt idx="731">
                  <c:v>1657.7909999999999</c:v>
                </c:pt>
                <c:pt idx="732">
                  <c:v>1658.4960000000001</c:v>
                </c:pt>
                <c:pt idx="733">
                  <c:v>1659.201</c:v>
                </c:pt>
                <c:pt idx="734">
                  <c:v>1659.9069999999999</c:v>
                </c:pt>
                <c:pt idx="735">
                  <c:v>1660.6120000000001</c:v>
                </c:pt>
                <c:pt idx="736">
                  <c:v>1661.317</c:v>
                </c:pt>
                <c:pt idx="737">
                  <c:v>1662.0219999999999</c:v>
                </c:pt>
                <c:pt idx="738">
                  <c:v>1662.7270000000001</c:v>
                </c:pt>
                <c:pt idx="739">
                  <c:v>1663.432</c:v>
                </c:pt>
                <c:pt idx="740">
                  <c:v>1664.136</c:v>
                </c:pt>
                <c:pt idx="741">
                  <c:v>1664.8409999999999</c:v>
                </c:pt>
                <c:pt idx="742">
                  <c:v>1665.546</c:v>
                </c:pt>
                <c:pt idx="743">
                  <c:v>1666.25</c:v>
                </c:pt>
                <c:pt idx="744">
                  <c:v>1666.9549999999999</c:v>
                </c:pt>
                <c:pt idx="745">
                  <c:v>1667.6590000000001</c:v>
                </c:pt>
                <c:pt idx="746">
                  <c:v>1668.3630000000001</c:v>
                </c:pt>
                <c:pt idx="747">
                  <c:v>1669.067</c:v>
                </c:pt>
                <c:pt idx="748">
                  <c:v>1669.771</c:v>
                </c:pt>
                <c:pt idx="749">
                  <c:v>1670.4749999999999</c:v>
                </c:pt>
                <c:pt idx="750">
                  <c:v>1671.1790000000001</c:v>
                </c:pt>
                <c:pt idx="751">
                  <c:v>1671.883</c:v>
                </c:pt>
                <c:pt idx="752">
                  <c:v>1672.587</c:v>
                </c:pt>
                <c:pt idx="753">
                  <c:v>1673.2909999999999</c:v>
                </c:pt>
                <c:pt idx="754">
                  <c:v>1673.9939999999999</c:v>
                </c:pt>
                <c:pt idx="755">
                  <c:v>1674.6980000000001</c:v>
                </c:pt>
                <c:pt idx="756">
                  <c:v>1675.4010000000001</c:v>
                </c:pt>
                <c:pt idx="757">
                  <c:v>1676.105</c:v>
                </c:pt>
                <c:pt idx="758">
                  <c:v>1676.808</c:v>
                </c:pt>
                <c:pt idx="759">
                  <c:v>1677.511</c:v>
                </c:pt>
                <c:pt idx="760">
                  <c:v>1678.2139999999999</c:v>
                </c:pt>
                <c:pt idx="761">
                  <c:v>1678.9169999999999</c:v>
                </c:pt>
                <c:pt idx="762">
                  <c:v>1679.62</c:v>
                </c:pt>
                <c:pt idx="763">
                  <c:v>1680.3230000000001</c:v>
                </c:pt>
                <c:pt idx="764">
                  <c:v>1681.0260000000001</c:v>
                </c:pt>
                <c:pt idx="765">
                  <c:v>1681.729</c:v>
                </c:pt>
                <c:pt idx="766">
                  <c:v>1682.431</c:v>
                </c:pt>
                <c:pt idx="767">
                  <c:v>1683.134</c:v>
                </c:pt>
                <c:pt idx="768">
                  <c:v>1683.837</c:v>
                </c:pt>
                <c:pt idx="769">
                  <c:v>1684.539</c:v>
                </c:pt>
                <c:pt idx="770">
                  <c:v>1685.241</c:v>
                </c:pt>
                <c:pt idx="771">
                  <c:v>1685.944</c:v>
                </c:pt>
                <c:pt idx="772">
                  <c:v>1686.646</c:v>
                </c:pt>
                <c:pt idx="773">
                  <c:v>1687.348</c:v>
                </c:pt>
                <c:pt idx="774">
                  <c:v>1688.05</c:v>
                </c:pt>
                <c:pt idx="775">
                  <c:v>1688.752</c:v>
                </c:pt>
                <c:pt idx="776">
                  <c:v>1689.454</c:v>
                </c:pt>
                <c:pt idx="777">
                  <c:v>1690.1559999999999</c:v>
                </c:pt>
                <c:pt idx="778">
                  <c:v>1690.857</c:v>
                </c:pt>
                <c:pt idx="779">
                  <c:v>1691.559</c:v>
                </c:pt>
                <c:pt idx="780">
                  <c:v>1692.26</c:v>
                </c:pt>
                <c:pt idx="781">
                  <c:v>1692.962</c:v>
                </c:pt>
                <c:pt idx="782">
                  <c:v>1693.663</c:v>
                </c:pt>
                <c:pt idx="783">
                  <c:v>1694.365</c:v>
                </c:pt>
                <c:pt idx="784">
                  <c:v>1695.066</c:v>
                </c:pt>
                <c:pt idx="785">
                  <c:v>1695.7670000000001</c:v>
                </c:pt>
                <c:pt idx="786">
                  <c:v>1696.4680000000001</c:v>
                </c:pt>
                <c:pt idx="787">
                  <c:v>1697.1690000000001</c:v>
                </c:pt>
                <c:pt idx="788">
                  <c:v>1697.87</c:v>
                </c:pt>
                <c:pt idx="789">
                  <c:v>1698.5709999999999</c:v>
                </c:pt>
                <c:pt idx="790">
                  <c:v>1699.2719999999999</c:v>
                </c:pt>
                <c:pt idx="791">
                  <c:v>1699.973</c:v>
                </c:pt>
                <c:pt idx="792">
                  <c:v>1700.673</c:v>
                </c:pt>
                <c:pt idx="793">
                  <c:v>1701.374</c:v>
                </c:pt>
                <c:pt idx="794">
                  <c:v>1702.0740000000001</c:v>
                </c:pt>
                <c:pt idx="795">
                  <c:v>1702.7750000000001</c:v>
                </c:pt>
                <c:pt idx="796">
                  <c:v>1703.4749999999999</c:v>
                </c:pt>
                <c:pt idx="797">
                  <c:v>1704.1759999999999</c:v>
                </c:pt>
                <c:pt idx="798">
                  <c:v>1704.876</c:v>
                </c:pt>
                <c:pt idx="799">
                  <c:v>1705.576</c:v>
                </c:pt>
                <c:pt idx="800">
                  <c:v>1706.2760000000001</c:v>
                </c:pt>
                <c:pt idx="801">
                  <c:v>1706.9760000000001</c:v>
                </c:pt>
                <c:pt idx="802">
                  <c:v>1707.6759999999999</c:v>
                </c:pt>
                <c:pt idx="803">
                  <c:v>1708.376</c:v>
                </c:pt>
                <c:pt idx="804">
                  <c:v>1709.076</c:v>
                </c:pt>
                <c:pt idx="805">
                  <c:v>1709.7750000000001</c:v>
                </c:pt>
                <c:pt idx="806">
                  <c:v>1710.4749999999999</c:v>
                </c:pt>
                <c:pt idx="807">
                  <c:v>1711.175</c:v>
                </c:pt>
                <c:pt idx="808">
                  <c:v>1711.874</c:v>
                </c:pt>
                <c:pt idx="809">
                  <c:v>1712.5730000000001</c:v>
                </c:pt>
                <c:pt idx="810">
                  <c:v>1713.2729999999999</c:v>
                </c:pt>
                <c:pt idx="811">
                  <c:v>1713.972</c:v>
                </c:pt>
                <c:pt idx="812">
                  <c:v>1714.671</c:v>
                </c:pt>
                <c:pt idx="813">
                  <c:v>1715.37</c:v>
                </c:pt>
                <c:pt idx="814">
                  <c:v>1716.069</c:v>
                </c:pt>
                <c:pt idx="815">
                  <c:v>1716.768</c:v>
                </c:pt>
                <c:pt idx="816">
                  <c:v>1717.4670000000001</c:v>
                </c:pt>
                <c:pt idx="817">
                  <c:v>1718.1659999999999</c:v>
                </c:pt>
                <c:pt idx="818">
                  <c:v>1718.865</c:v>
                </c:pt>
                <c:pt idx="819">
                  <c:v>1719.5640000000001</c:v>
                </c:pt>
                <c:pt idx="820">
                  <c:v>1720.2619999999999</c:v>
                </c:pt>
                <c:pt idx="821">
                  <c:v>1720.961</c:v>
                </c:pt>
                <c:pt idx="822">
                  <c:v>1721.6590000000001</c:v>
                </c:pt>
                <c:pt idx="823">
                  <c:v>1722.3579999999999</c:v>
                </c:pt>
                <c:pt idx="824">
                  <c:v>1723.056</c:v>
                </c:pt>
                <c:pt idx="825">
                  <c:v>1723.7550000000001</c:v>
                </c:pt>
                <c:pt idx="826">
                  <c:v>1724.453</c:v>
                </c:pt>
                <c:pt idx="827">
                  <c:v>1725.1510000000001</c:v>
                </c:pt>
                <c:pt idx="828">
                  <c:v>1725.8489999999999</c:v>
                </c:pt>
                <c:pt idx="829">
                  <c:v>1726.547</c:v>
                </c:pt>
                <c:pt idx="830">
                  <c:v>1727.2449999999999</c:v>
                </c:pt>
                <c:pt idx="831">
                  <c:v>1727.943</c:v>
                </c:pt>
                <c:pt idx="832">
                  <c:v>1728.6410000000001</c:v>
                </c:pt>
                <c:pt idx="833">
                  <c:v>1729.338</c:v>
                </c:pt>
                <c:pt idx="834">
                  <c:v>1730.0360000000001</c:v>
                </c:pt>
                <c:pt idx="835">
                  <c:v>1730.7339999999999</c:v>
                </c:pt>
                <c:pt idx="836">
                  <c:v>1731.431</c:v>
                </c:pt>
                <c:pt idx="837">
                  <c:v>1732.1289999999999</c:v>
                </c:pt>
                <c:pt idx="838">
                  <c:v>1732.826</c:v>
                </c:pt>
                <c:pt idx="839">
                  <c:v>1733.5239999999999</c:v>
                </c:pt>
                <c:pt idx="840">
                  <c:v>1734.221</c:v>
                </c:pt>
                <c:pt idx="841">
                  <c:v>1734.9179999999999</c:v>
                </c:pt>
                <c:pt idx="842">
                  <c:v>1735.615</c:v>
                </c:pt>
                <c:pt idx="843">
                  <c:v>1736.3119999999999</c:v>
                </c:pt>
                <c:pt idx="844">
                  <c:v>1737.009</c:v>
                </c:pt>
                <c:pt idx="845">
                  <c:v>1737.7059999999999</c:v>
                </c:pt>
                <c:pt idx="846">
                  <c:v>1738.403</c:v>
                </c:pt>
                <c:pt idx="847">
                  <c:v>1739.1</c:v>
                </c:pt>
                <c:pt idx="848">
                  <c:v>1739.797</c:v>
                </c:pt>
                <c:pt idx="849">
                  <c:v>1740.4929999999999</c:v>
                </c:pt>
                <c:pt idx="850">
                  <c:v>1741.19</c:v>
                </c:pt>
                <c:pt idx="851">
                  <c:v>1741.8869999999999</c:v>
                </c:pt>
                <c:pt idx="852">
                  <c:v>1742.5830000000001</c:v>
                </c:pt>
                <c:pt idx="853">
                  <c:v>1743.28</c:v>
                </c:pt>
                <c:pt idx="854">
                  <c:v>1743.9760000000001</c:v>
                </c:pt>
                <c:pt idx="855">
                  <c:v>1744.672</c:v>
                </c:pt>
                <c:pt idx="856">
                  <c:v>1745.3689999999999</c:v>
                </c:pt>
                <c:pt idx="857">
                  <c:v>1746.0650000000001</c:v>
                </c:pt>
                <c:pt idx="858">
                  <c:v>1746.761</c:v>
                </c:pt>
                <c:pt idx="859">
                  <c:v>1747.4570000000001</c:v>
                </c:pt>
                <c:pt idx="860">
                  <c:v>1748.153</c:v>
                </c:pt>
                <c:pt idx="861">
                  <c:v>1748.8489999999999</c:v>
                </c:pt>
                <c:pt idx="862">
                  <c:v>1749.5450000000001</c:v>
                </c:pt>
                <c:pt idx="863">
                  <c:v>1750.241</c:v>
                </c:pt>
                <c:pt idx="864">
                  <c:v>1750.9359999999999</c:v>
                </c:pt>
                <c:pt idx="865">
                  <c:v>1751.6320000000001</c:v>
                </c:pt>
                <c:pt idx="866">
                  <c:v>1752.328</c:v>
                </c:pt>
                <c:pt idx="867">
                  <c:v>1753.0229999999999</c:v>
                </c:pt>
                <c:pt idx="868">
                  <c:v>1753.7190000000001</c:v>
                </c:pt>
                <c:pt idx="869">
                  <c:v>1754.414</c:v>
                </c:pt>
                <c:pt idx="870">
                  <c:v>1755.11</c:v>
                </c:pt>
                <c:pt idx="871">
                  <c:v>1755.8050000000001</c:v>
                </c:pt>
                <c:pt idx="872">
                  <c:v>1756.5</c:v>
                </c:pt>
                <c:pt idx="873">
                  <c:v>1757.1949999999999</c:v>
                </c:pt>
                <c:pt idx="874">
                  <c:v>1757.8910000000001</c:v>
                </c:pt>
                <c:pt idx="875">
                  <c:v>1758.586</c:v>
                </c:pt>
                <c:pt idx="876">
                  <c:v>1759.2809999999999</c:v>
                </c:pt>
                <c:pt idx="877">
                  <c:v>1759.9760000000001</c:v>
                </c:pt>
                <c:pt idx="878">
                  <c:v>1760.671</c:v>
                </c:pt>
                <c:pt idx="879">
                  <c:v>1761.365</c:v>
                </c:pt>
                <c:pt idx="880">
                  <c:v>1762.06</c:v>
                </c:pt>
                <c:pt idx="881">
                  <c:v>1762.7550000000001</c:v>
                </c:pt>
                <c:pt idx="882">
                  <c:v>1763.45</c:v>
                </c:pt>
                <c:pt idx="883">
                  <c:v>1764.144</c:v>
                </c:pt>
                <c:pt idx="884">
                  <c:v>1764.8389999999999</c:v>
                </c:pt>
                <c:pt idx="885">
                  <c:v>1765.5329999999999</c:v>
                </c:pt>
                <c:pt idx="886">
                  <c:v>1766.2280000000001</c:v>
                </c:pt>
                <c:pt idx="887">
                  <c:v>1766.922</c:v>
                </c:pt>
                <c:pt idx="888">
                  <c:v>1767.617</c:v>
                </c:pt>
                <c:pt idx="889">
                  <c:v>1768.3109999999999</c:v>
                </c:pt>
                <c:pt idx="890">
                  <c:v>1769.0050000000001</c:v>
                </c:pt>
                <c:pt idx="891">
                  <c:v>1769.6990000000001</c:v>
                </c:pt>
                <c:pt idx="892">
                  <c:v>1770.393</c:v>
                </c:pt>
                <c:pt idx="893">
                  <c:v>1771.087</c:v>
                </c:pt>
                <c:pt idx="894">
                  <c:v>1771.7809999999999</c:v>
                </c:pt>
                <c:pt idx="895">
                  <c:v>1772.4749999999999</c:v>
                </c:pt>
                <c:pt idx="896">
                  <c:v>1773.1690000000001</c:v>
                </c:pt>
                <c:pt idx="897">
                  <c:v>1773.8630000000001</c:v>
                </c:pt>
                <c:pt idx="898">
                  <c:v>1774.557</c:v>
                </c:pt>
                <c:pt idx="899">
                  <c:v>1775.251</c:v>
                </c:pt>
                <c:pt idx="900">
                  <c:v>1775.944</c:v>
                </c:pt>
                <c:pt idx="901">
                  <c:v>1776.6379999999999</c:v>
                </c:pt>
                <c:pt idx="902">
                  <c:v>1777.3309999999999</c:v>
                </c:pt>
                <c:pt idx="903">
                  <c:v>1778.0250000000001</c:v>
                </c:pt>
                <c:pt idx="904">
                  <c:v>1778.7180000000001</c:v>
                </c:pt>
                <c:pt idx="905">
                  <c:v>1779.412</c:v>
                </c:pt>
                <c:pt idx="906">
                  <c:v>1780.105</c:v>
                </c:pt>
                <c:pt idx="907">
                  <c:v>1780.798</c:v>
                </c:pt>
                <c:pt idx="908">
                  <c:v>1781.492</c:v>
                </c:pt>
                <c:pt idx="909">
                  <c:v>1782.1849999999999</c:v>
                </c:pt>
                <c:pt idx="910">
                  <c:v>1782.8779999999999</c:v>
                </c:pt>
                <c:pt idx="911">
                  <c:v>1783.5709999999999</c:v>
                </c:pt>
                <c:pt idx="912">
                  <c:v>1784.2639999999999</c:v>
                </c:pt>
                <c:pt idx="913">
                  <c:v>1784.9570000000001</c:v>
                </c:pt>
                <c:pt idx="914">
                  <c:v>1785.65</c:v>
                </c:pt>
                <c:pt idx="915">
                  <c:v>1786.3430000000001</c:v>
                </c:pt>
                <c:pt idx="916">
                  <c:v>1787.0360000000001</c:v>
                </c:pt>
                <c:pt idx="917">
                  <c:v>1787.729</c:v>
                </c:pt>
                <c:pt idx="918">
                  <c:v>1788.421</c:v>
                </c:pt>
                <c:pt idx="919">
                  <c:v>1789.114</c:v>
                </c:pt>
                <c:pt idx="920">
                  <c:v>1789.807</c:v>
                </c:pt>
                <c:pt idx="921">
                  <c:v>1790.499</c:v>
                </c:pt>
                <c:pt idx="922">
                  <c:v>1791.192</c:v>
                </c:pt>
                <c:pt idx="923">
                  <c:v>1791.884</c:v>
                </c:pt>
                <c:pt idx="924">
                  <c:v>1792.577</c:v>
                </c:pt>
                <c:pt idx="925">
                  <c:v>1793.269</c:v>
                </c:pt>
                <c:pt idx="926">
                  <c:v>1793.961</c:v>
                </c:pt>
                <c:pt idx="927">
                  <c:v>1794.654</c:v>
                </c:pt>
                <c:pt idx="928">
                  <c:v>1795.346</c:v>
                </c:pt>
                <c:pt idx="929">
                  <c:v>1796.038</c:v>
                </c:pt>
                <c:pt idx="930">
                  <c:v>1796.73</c:v>
                </c:pt>
                <c:pt idx="931">
                  <c:v>1797.422</c:v>
                </c:pt>
                <c:pt idx="932">
                  <c:v>1798.114</c:v>
                </c:pt>
                <c:pt idx="933">
                  <c:v>1798.806</c:v>
                </c:pt>
                <c:pt idx="934">
                  <c:v>1799.498</c:v>
                </c:pt>
                <c:pt idx="935">
                  <c:v>1800.19</c:v>
                </c:pt>
                <c:pt idx="936">
                  <c:v>1800.8820000000001</c:v>
                </c:pt>
                <c:pt idx="937">
                  <c:v>1801.5740000000001</c:v>
                </c:pt>
                <c:pt idx="938">
                  <c:v>1802.2660000000001</c:v>
                </c:pt>
                <c:pt idx="939">
                  <c:v>1802.9580000000001</c:v>
                </c:pt>
                <c:pt idx="940">
                  <c:v>1803.6489999999999</c:v>
                </c:pt>
                <c:pt idx="941">
                  <c:v>1804.3409999999999</c:v>
                </c:pt>
                <c:pt idx="942">
                  <c:v>1805.0319999999999</c:v>
                </c:pt>
                <c:pt idx="943">
                  <c:v>1805.7239999999999</c:v>
                </c:pt>
                <c:pt idx="944">
                  <c:v>1806.4159999999999</c:v>
                </c:pt>
                <c:pt idx="945">
                  <c:v>1807.107</c:v>
                </c:pt>
                <c:pt idx="946">
                  <c:v>1807.798</c:v>
                </c:pt>
                <c:pt idx="947">
                  <c:v>1808.49</c:v>
                </c:pt>
                <c:pt idx="948">
                  <c:v>1809.181</c:v>
                </c:pt>
                <c:pt idx="949">
                  <c:v>1809.8720000000001</c:v>
                </c:pt>
                <c:pt idx="950">
                  <c:v>1810.5640000000001</c:v>
                </c:pt>
                <c:pt idx="951">
                  <c:v>1811.2550000000001</c:v>
                </c:pt>
                <c:pt idx="952">
                  <c:v>1811.9459999999999</c:v>
                </c:pt>
                <c:pt idx="953">
                  <c:v>1812.6369999999999</c:v>
                </c:pt>
                <c:pt idx="954">
                  <c:v>1813.328</c:v>
                </c:pt>
                <c:pt idx="955">
                  <c:v>1814.019</c:v>
                </c:pt>
                <c:pt idx="956">
                  <c:v>1814.71</c:v>
                </c:pt>
                <c:pt idx="957">
                  <c:v>1815.4010000000001</c:v>
                </c:pt>
                <c:pt idx="958">
                  <c:v>1816.0920000000001</c:v>
                </c:pt>
                <c:pt idx="959">
                  <c:v>1816.7829999999999</c:v>
                </c:pt>
                <c:pt idx="960">
                  <c:v>1817.4739999999999</c:v>
                </c:pt>
                <c:pt idx="961">
                  <c:v>1818.165</c:v>
                </c:pt>
                <c:pt idx="962">
                  <c:v>1818.855</c:v>
                </c:pt>
                <c:pt idx="963">
                  <c:v>1819.546</c:v>
                </c:pt>
                <c:pt idx="964">
                  <c:v>1820.2370000000001</c:v>
                </c:pt>
                <c:pt idx="965">
                  <c:v>1820.9269999999999</c:v>
                </c:pt>
                <c:pt idx="966">
                  <c:v>1821.6179999999999</c:v>
                </c:pt>
                <c:pt idx="967">
                  <c:v>1822.308</c:v>
                </c:pt>
                <c:pt idx="968">
                  <c:v>1822.999</c:v>
                </c:pt>
                <c:pt idx="969">
                  <c:v>1823.6890000000001</c:v>
                </c:pt>
                <c:pt idx="970">
                  <c:v>1824.38</c:v>
                </c:pt>
                <c:pt idx="971">
                  <c:v>1825.07</c:v>
                </c:pt>
                <c:pt idx="972">
                  <c:v>1825.761</c:v>
                </c:pt>
                <c:pt idx="973">
                  <c:v>1826.451</c:v>
                </c:pt>
                <c:pt idx="974">
                  <c:v>1827.1410000000001</c:v>
                </c:pt>
                <c:pt idx="975">
                  <c:v>1827.8309999999999</c:v>
                </c:pt>
                <c:pt idx="976">
                  <c:v>1828.5219999999999</c:v>
                </c:pt>
                <c:pt idx="977">
                  <c:v>1829.212</c:v>
                </c:pt>
                <c:pt idx="978">
                  <c:v>1829.902</c:v>
                </c:pt>
                <c:pt idx="979">
                  <c:v>1830.5920000000001</c:v>
                </c:pt>
                <c:pt idx="980">
                  <c:v>1831.2819999999999</c:v>
                </c:pt>
                <c:pt idx="981">
                  <c:v>1831.972</c:v>
                </c:pt>
                <c:pt idx="982">
                  <c:v>1832.662</c:v>
                </c:pt>
                <c:pt idx="983">
                  <c:v>1833.3520000000001</c:v>
                </c:pt>
                <c:pt idx="984">
                  <c:v>1834.0419999999999</c:v>
                </c:pt>
                <c:pt idx="985">
                  <c:v>1834.732</c:v>
                </c:pt>
                <c:pt idx="986">
                  <c:v>1835.422</c:v>
                </c:pt>
                <c:pt idx="987">
                  <c:v>1836.1120000000001</c:v>
                </c:pt>
                <c:pt idx="988">
                  <c:v>1836.8009999999999</c:v>
                </c:pt>
                <c:pt idx="989">
                  <c:v>1837.491</c:v>
                </c:pt>
                <c:pt idx="990">
                  <c:v>1838.181</c:v>
                </c:pt>
                <c:pt idx="991">
                  <c:v>1838.87</c:v>
                </c:pt>
                <c:pt idx="992">
                  <c:v>1839.56</c:v>
                </c:pt>
                <c:pt idx="993">
                  <c:v>1840.25</c:v>
                </c:pt>
                <c:pt idx="994">
                  <c:v>1840.9390000000001</c:v>
                </c:pt>
                <c:pt idx="995">
                  <c:v>1841.6289999999999</c:v>
                </c:pt>
                <c:pt idx="996">
                  <c:v>1842.318</c:v>
                </c:pt>
                <c:pt idx="997">
                  <c:v>1843.008</c:v>
                </c:pt>
                <c:pt idx="998">
                  <c:v>1843.6969999999999</c:v>
                </c:pt>
                <c:pt idx="999">
                  <c:v>1844.3869999999999</c:v>
                </c:pt>
                <c:pt idx="1000">
                  <c:v>1845.076</c:v>
                </c:pt>
                <c:pt idx="1001">
                  <c:v>1845.7660000000001</c:v>
                </c:pt>
                <c:pt idx="1002">
                  <c:v>1846.4549999999999</c:v>
                </c:pt>
                <c:pt idx="1003">
                  <c:v>1847.144</c:v>
                </c:pt>
                <c:pt idx="1004">
                  <c:v>1847.8330000000001</c:v>
                </c:pt>
                <c:pt idx="1005">
                  <c:v>1848.5229999999999</c:v>
                </c:pt>
                <c:pt idx="1006">
                  <c:v>1849.212</c:v>
                </c:pt>
                <c:pt idx="1007">
                  <c:v>1849.9010000000001</c:v>
                </c:pt>
                <c:pt idx="1008">
                  <c:v>1850.59</c:v>
                </c:pt>
                <c:pt idx="1009">
                  <c:v>1851.279</c:v>
                </c:pt>
                <c:pt idx="1010">
                  <c:v>1851.9680000000001</c:v>
                </c:pt>
                <c:pt idx="1011">
                  <c:v>1852.6579999999999</c:v>
                </c:pt>
                <c:pt idx="1012">
                  <c:v>1853.347</c:v>
                </c:pt>
                <c:pt idx="1013">
                  <c:v>1854.0360000000001</c:v>
                </c:pt>
                <c:pt idx="1014">
                  <c:v>1854.7249999999999</c:v>
                </c:pt>
                <c:pt idx="1015">
                  <c:v>1855.414</c:v>
                </c:pt>
                <c:pt idx="1016">
                  <c:v>1856.1030000000001</c:v>
                </c:pt>
                <c:pt idx="1017">
                  <c:v>1856.7909999999999</c:v>
                </c:pt>
                <c:pt idx="1018">
                  <c:v>1857.48</c:v>
                </c:pt>
                <c:pt idx="1019">
                  <c:v>1858.1690000000001</c:v>
                </c:pt>
                <c:pt idx="1020">
                  <c:v>1858.8579999999999</c:v>
                </c:pt>
                <c:pt idx="1021">
                  <c:v>1859.547</c:v>
                </c:pt>
                <c:pt idx="1022">
                  <c:v>1860.2360000000001</c:v>
                </c:pt>
                <c:pt idx="1023">
                  <c:v>1860.924</c:v>
                </c:pt>
              </c:numCache>
            </c:numRef>
          </c:xVal>
          <c:yVal>
            <c:numRef>
              <c:f>'8n'!$D$2:$D$1025</c:f>
              <c:numCache>
                <c:formatCode>General</c:formatCode>
                <c:ptCount val="1024"/>
                <c:pt idx="0">
                  <c:v>667</c:v>
                </c:pt>
                <c:pt idx="1">
                  <c:v>679</c:v>
                </c:pt>
                <c:pt idx="2">
                  <c:v>731</c:v>
                </c:pt>
                <c:pt idx="3">
                  <c:v>1227</c:v>
                </c:pt>
                <c:pt idx="4">
                  <c:v>1508</c:v>
                </c:pt>
                <c:pt idx="5">
                  <c:v>1508</c:v>
                </c:pt>
                <c:pt idx="6">
                  <c:v>1460</c:v>
                </c:pt>
                <c:pt idx="7">
                  <c:v>1475</c:v>
                </c:pt>
                <c:pt idx="8">
                  <c:v>1385</c:v>
                </c:pt>
                <c:pt idx="9">
                  <c:v>751</c:v>
                </c:pt>
                <c:pt idx="10">
                  <c:v>669</c:v>
                </c:pt>
                <c:pt idx="11">
                  <c:v>655</c:v>
                </c:pt>
                <c:pt idx="12">
                  <c:v>684</c:v>
                </c:pt>
                <c:pt idx="13">
                  <c:v>647</c:v>
                </c:pt>
                <c:pt idx="14">
                  <c:v>691</c:v>
                </c:pt>
                <c:pt idx="15">
                  <c:v>662</c:v>
                </c:pt>
                <c:pt idx="16">
                  <c:v>634</c:v>
                </c:pt>
                <c:pt idx="17">
                  <c:v>668</c:v>
                </c:pt>
                <c:pt idx="18">
                  <c:v>641</c:v>
                </c:pt>
                <c:pt idx="19">
                  <c:v>645</c:v>
                </c:pt>
                <c:pt idx="20">
                  <c:v>644</c:v>
                </c:pt>
                <c:pt idx="21">
                  <c:v>635</c:v>
                </c:pt>
                <c:pt idx="22">
                  <c:v>657</c:v>
                </c:pt>
                <c:pt idx="23">
                  <c:v>664</c:v>
                </c:pt>
                <c:pt idx="24">
                  <c:v>672</c:v>
                </c:pt>
                <c:pt idx="25">
                  <c:v>643</c:v>
                </c:pt>
                <c:pt idx="26">
                  <c:v>646</c:v>
                </c:pt>
                <c:pt idx="27">
                  <c:v>635</c:v>
                </c:pt>
                <c:pt idx="28">
                  <c:v>635</c:v>
                </c:pt>
                <c:pt idx="29">
                  <c:v>648</c:v>
                </c:pt>
                <c:pt idx="30">
                  <c:v>621</c:v>
                </c:pt>
                <c:pt idx="31">
                  <c:v>661</c:v>
                </c:pt>
                <c:pt idx="32">
                  <c:v>629</c:v>
                </c:pt>
                <c:pt idx="33">
                  <c:v>607</c:v>
                </c:pt>
                <c:pt idx="34">
                  <c:v>644</c:v>
                </c:pt>
                <c:pt idx="35">
                  <c:v>645</c:v>
                </c:pt>
                <c:pt idx="36">
                  <c:v>656</c:v>
                </c:pt>
                <c:pt idx="37">
                  <c:v>653</c:v>
                </c:pt>
                <c:pt idx="38">
                  <c:v>663</c:v>
                </c:pt>
                <c:pt idx="39">
                  <c:v>631</c:v>
                </c:pt>
                <c:pt idx="40">
                  <c:v>622</c:v>
                </c:pt>
                <c:pt idx="41">
                  <c:v>656</c:v>
                </c:pt>
                <c:pt idx="42">
                  <c:v>637</c:v>
                </c:pt>
                <c:pt idx="43">
                  <c:v>633</c:v>
                </c:pt>
                <c:pt idx="44">
                  <c:v>636</c:v>
                </c:pt>
                <c:pt idx="45">
                  <c:v>606</c:v>
                </c:pt>
                <c:pt idx="46">
                  <c:v>643</c:v>
                </c:pt>
                <c:pt idx="47">
                  <c:v>639</c:v>
                </c:pt>
                <c:pt idx="48">
                  <c:v>638</c:v>
                </c:pt>
                <c:pt idx="49">
                  <c:v>620</c:v>
                </c:pt>
                <c:pt idx="50">
                  <c:v>654</c:v>
                </c:pt>
                <c:pt idx="51">
                  <c:v>643</c:v>
                </c:pt>
                <c:pt idx="52">
                  <c:v>640</c:v>
                </c:pt>
                <c:pt idx="53">
                  <c:v>644</c:v>
                </c:pt>
                <c:pt idx="54">
                  <c:v>622</c:v>
                </c:pt>
                <c:pt idx="55">
                  <c:v>647</c:v>
                </c:pt>
                <c:pt idx="56">
                  <c:v>626</c:v>
                </c:pt>
                <c:pt idx="57">
                  <c:v>632</c:v>
                </c:pt>
                <c:pt idx="58">
                  <c:v>649</c:v>
                </c:pt>
                <c:pt idx="59">
                  <c:v>631</c:v>
                </c:pt>
                <c:pt idx="60">
                  <c:v>628</c:v>
                </c:pt>
                <c:pt idx="61">
                  <c:v>627</c:v>
                </c:pt>
                <c:pt idx="62">
                  <c:v>612</c:v>
                </c:pt>
                <c:pt idx="63">
                  <c:v>631</c:v>
                </c:pt>
                <c:pt idx="64">
                  <c:v>633</c:v>
                </c:pt>
                <c:pt idx="65">
                  <c:v>626</c:v>
                </c:pt>
                <c:pt idx="66">
                  <c:v>657</c:v>
                </c:pt>
                <c:pt idx="67">
                  <c:v>640</c:v>
                </c:pt>
                <c:pt idx="68">
                  <c:v>623</c:v>
                </c:pt>
                <c:pt idx="69">
                  <c:v>637</c:v>
                </c:pt>
                <c:pt idx="70">
                  <c:v>628</c:v>
                </c:pt>
                <c:pt idx="71">
                  <c:v>638</c:v>
                </c:pt>
                <c:pt idx="72">
                  <c:v>639</c:v>
                </c:pt>
                <c:pt idx="73">
                  <c:v>623</c:v>
                </c:pt>
                <c:pt idx="74">
                  <c:v>598</c:v>
                </c:pt>
                <c:pt idx="75">
                  <c:v>619</c:v>
                </c:pt>
                <c:pt idx="76">
                  <c:v>631</c:v>
                </c:pt>
                <c:pt idx="77">
                  <c:v>660</c:v>
                </c:pt>
                <c:pt idx="78">
                  <c:v>667</c:v>
                </c:pt>
                <c:pt idx="79">
                  <c:v>624</c:v>
                </c:pt>
                <c:pt idx="80">
                  <c:v>669</c:v>
                </c:pt>
                <c:pt idx="81">
                  <c:v>629</c:v>
                </c:pt>
                <c:pt idx="82">
                  <c:v>617</c:v>
                </c:pt>
                <c:pt idx="83">
                  <c:v>652</c:v>
                </c:pt>
                <c:pt idx="84">
                  <c:v>629</c:v>
                </c:pt>
                <c:pt idx="85">
                  <c:v>644</c:v>
                </c:pt>
                <c:pt idx="86">
                  <c:v>643</c:v>
                </c:pt>
                <c:pt idx="87">
                  <c:v>659</c:v>
                </c:pt>
                <c:pt idx="88">
                  <c:v>625</c:v>
                </c:pt>
                <c:pt idx="89">
                  <c:v>629</c:v>
                </c:pt>
                <c:pt idx="90">
                  <c:v>636</c:v>
                </c:pt>
                <c:pt idx="91">
                  <c:v>635</c:v>
                </c:pt>
                <c:pt idx="92">
                  <c:v>605</c:v>
                </c:pt>
                <c:pt idx="93">
                  <c:v>623</c:v>
                </c:pt>
                <c:pt idx="94">
                  <c:v>635</c:v>
                </c:pt>
                <c:pt idx="95">
                  <c:v>639</c:v>
                </c:pt>
                <c:pt idx="96">
                  <c:v>632</c:v>
                </c:pt>
                <c:pt idx="97">
                  <c:v>608</c:v>
                </c:pt>
                <c:pt idx="98">
                  <c:v>635</c:v>
                </c:pt>
                <c:pt idx="99">
                  <c:v>632</c:v>
                </c:pt>
                <c:pt idx="100">
                  <c:v>630</c:v>
                </c:pt>
                <c:pt idx="101">
                  <c:v>627</c:v>
                </c:pt>
                <c:pt idx="102">
                  <c:v>609</c:v>
                </c:pt>
                <c:pt idx="103">
                  <c:v>632</c:v>
                </c:pt>
                <c:pt idx="104">
                  <c:v>635</c:v>
                </c:pt>
                <c:pt idx="105">
                  <c:v>644</c:v>
                </c:pt>
                <c:pt idx="106">
                  <c:v>616</c:v>
                </c:pt>
                <c:pt idx="107">
                  <c:v>648</c:v>
                </c:pt>
                <c:pt idx="108">
                  <c:v>639</c:v>
                </c:pt>
                <c:pt idx="109">
                  <c:v>655</c:v>
                </c:pt>
                <c:pt idx="110">
                  <c:v>667</c:v>
                </c:pt>
                <c:pt idx="111">
                  <c:v>620</c:v>
                </c:pt>
                <c:pt idx="112">
                  <c:v>623</c:v>
                </c:pt>
                <c:pt idx="113">
                  <c:v>628</c:v>
                </c:pt>
                <c:pt idx="114">
                  <c:v>642</c:v>
                </c:pt>
                <c:pt idx="115">
                  <c:v>651</c:v>
                </c:pt>
                <c:pt idx="116">
                  <c:v>651</c:v>
                </c:pt>
                <c:pt idx="117">
                  <c:v>635</c:v>
                </c:pt>
                <c:pt idx="118">
                  <c:v>658</c:v>
                </c:pt>
                <c:pt idx="119">
                  <c:v>641</c:v>
                </c:pt>
                <c:pt idx="120">
                  <c:v>647</c:v>
                </c:pt>
                <c:pt idx="121">
                  <c:v>639</c:v>
                </c:pt>
                <c:pt idx="122">
                  <c:v>641</c:v>
                </c:pt>
                <c:pt idx="123">
                  <c:v>639</c:v>
                </c:pt>
                <c:pt idx="124">
                  <c:v>649</c:v>
                </c:pt>
                <c:pt idx="125">
                  <c:v>652</c:v>
                </c:pt>
                <c:pt idx="126">
                  <c:v>644</c:v>
                </c:pt>
                <c:pt idx="127">
                  <c:v>646</c:v>
                </c:pt>
                <c:pt idx="128">
                  <c:v>647</c:v>
                </c:pt>
                <c:pt idx="129">
                  <c:v>633</c:v>
                </c:pt>
                <c:pt idx="130">
                  <c:v>655</c:v>
                </c:pt>
                <c:pt idx="131">
                  <c:v>634</c:v>
                </c:pt>
                <c:pt idx="132">
                  <c:v>645</c:v>
                </c:pt>
                <c:pt idx="133">
                  <c:v>663</c:v>
                </c:pt>
                <c:pt idx="134">
                  <c:v>667</c:v>
                </c:pt>
                <c:pt idx="135">
                  <c:v>662</c:v>
                </c:pt>
                <c:pt idx="136">
                  <c:v>645</c:v>
                </c:pt>
                <c:pt idx="137">
                  <c:v>633</c:v>
                </c:pt>
                <c:pt idx="138">
                  <c:v>654</c:v>
                </c:pt>
                <c:pt idx="139">
                  <c:v>628</c:v>
                </c:pt>
                <c:pt idx="140">
                  <c:v>653</c:v>
                </c:pt>
                <c:pt idx="141">
                  <c:v>646</c:v>
                </c:pt>
                <c:pt idx="142">
                  <c:v>674</c:v>
                </c:pt>
                <c:pt idx="143">
                  <c:v>670</c:v>
                </c:pt>
                <c:pt idx="144">
                  <c:v>654</c:v>
                </c:pt>
                <c:pt idx="145">
                  <c:v>642</c:v>
                </c:pt>
                <c:pt idx="146">
                  <c:v>661</c:v>
                </c:pt>
                <c:pt idx="147">
                  <c:v>661</c:v>
                </c:pt>
                <c:pt idx="148">
                  <c:v>645</c:v>
                </c:pt>
                <c:pt idx="149">
                  <c:v>659</c:v>
                </c:pt>
                <c:pt idx="150">
                  <c:v>671</c:v>
                </c:pt>
                <c:pt idx="151">
                  <c:v>650</c:v>
                </c:pt>
                <c:pt idx="152">
                  <c:v>663</c:v>
                </c:pt>
                <c:pt idx="153">
                  <c:v>650</c:v>
                </c:pt>
                <c:pt idx="154">
                  <c:v>653</c:v>
                </c:pt>
                <c:pt idx="155">
                  <c:v>637</c:v>
                </c:pt>
                <c:pt idx="156">
                  <c:v>643</c:v>
                </c:pt>
                <c:pt idx="157">
                  <c:v>664</c:v>
                </c:pt>
                <c:pt idx="158">
                  <c:v>635</c:v>
                </c:pt>
                <c:pt idx="159">
                  <c:v>672</c:v>
                </c:pt>
                <c:pt idx="160">
                  <c:v>646</c:v>
                </c:pt>
                <c:pt idx="161">
                  <c:v>637</c:v>
                </c:pt>
                <c:pt idx="162">
                  <c:v>658</c:v>
                </c:pt>
                <c:pt idx="163">
                  <c:v>653</c:v>
                </c:pt>
                <c:pt idx="164">
                  <c:v>668</c:v>
                </c:pt>
                <c:pt idx="165">
                  <c:v>636</c:v>
                </c:pt>
                <c:pt idx="166">
                  <c:v>665</c:v>
                </c:pt>
                <c:pt idx="167">
                  <c:v>653</c:v>
                </c:pt>
                <c:pt idx="168">
                  <c:v>662</c:v>
                </c:pt>
                <c:pt idx="169">
                  <c:v>659</c:v>
                </c:pt>
                <c:pt idx="170">
                  <c:v>656</c:v>
                </c:pt>
                <c:pt idx="171">
                  <c:v>625</c:v>
                </c:pt>
                <c:pt idx="172">
                  <c:v>639</c:v>
                </c:pt>
                <c:pt idx="173">
                  <c:v>670</c:v>
                </c:pt>
                <c:pt idx="174">
                  <c:v>664</c:v>
                </c:pt>
                <c:pt idx="175">
                  <c:v>667</c:v>
                </c:pt>
                <c:pt idx="176">
                  <c:v>627</c:v>
                </c:pt>
                <c:pt idx="177">
                  <c:v>654</c:v>
                </c:pt>
                <c:pt idx="178">
                  <c:v>625</c:v>
                </c:pt>
                <c:pt idx="179">
                  <c:v>633</c:v>
                </c:pt>
                <c:pt idx="180">
                  <c:v>630</c:v>
                </c:pt>
                <c:pt idx="181">
                  <c:v>646</c:v>
                </c:pt>
                <c:pt idx="182">
                  <c:v>637</c:v>
                </c:pt>
                <c:pt idx="183">
                  <c:v>649</c:v>
                </c:pt>
                <c:pt idx="184">
                  <c:v>649</c:v>
                </c:pt>
                <c:pt idx="185">
                  <c:v>627</c:v>
                </c:pt>
                <c:pt idx="186">
                  <c:v>645</c:v>
                </c:pt>
                <c:pt idx="187">
                  <c:v>632</c:v>
                </c:pt>
                <c:pt idx="188">
                  <c:v>647</c:v>
                </c:pt>
                <c:pt idx="189">
                  <c:v>657</c:v>
                </c:pt>
                <c:pt idx="190">
                  <c:v>623</c:v>
                </c:pt>
                <c:pt idx="191">
                  <c:v>628</c:v>
                </c:pt>
                <c:pt idx="192">
                  <c:v>663</c:v>
                </c:pt>
                <c:pt idx="193">
                  <c:v>669</c:v>
                </c:pt>
                <c:pt idx="194">
                  <c:v>620</c:v>
                </c:pt>
                <c:pt idx="195">
                  <c:v>648</c:v>
                </c:pt>
                <c:pt idx="196">
                  <c:v>666</c:v>
                </c:pt>
                <c:pt idx="197">
                  <c:v>652</c:v>
                </c:pt>
                <c:pt idx="198">
                  <c:v>653</c:v>
                </c:pt>
                <c:pt idx="199">
                  <c:v>627</c:v>
                </c:pt>
                <c:pt idx="200">
                  <c:v>648</c:v>
                </c:pt>
                <c:pt idx="201">
                  <c:v>657</c:v>
                </c:pt>
                <c:pt idx="202">
                  <c:v>670</c:v>
                </c:pt>
                <c:pt idx="203">
                  <c:v>650</c:v>
                </c:pt>
                <c:pt idx="204">
                  <c:v>638</c:v>
                </c:pt>
                <c:pt idx="205">
                  <c:v>657</c:v>
                </c:pt>
                <c:pt idx="206">
                  <c:v>652</c:v>
                </c:pt>
                <c:pt idx="207">
                  <c:v>673</c:v>
                </c:pt>
                <c:pt idx="208">
                  <c:v>648</c:v>
                </c:pt>
                <c:pt idx="209">
                  <c:v>654</c:v>
                </c:pt>
                <c:pt idx="210">
                  <c:v>671</c:v>
                </c:pt>
                <c:pt idx="211">
                  <c:v>665</c:v>
                </c:pt>
                <c:pt idx="212">
                  <c:v>643</c:v>
                </c:pt>
                <c:pt idx="213">
                  <c:v>646</c:v>
                </c:pt>
                <c:pt idx="214">
                  <c:v>665</c:v>
                </c:pt>
                <c:pt idx="215">
                  <c:v>658</c:v>
                </c:pt>
                <c:pt idx="216">
                  <c:v>670</c:v>
                </c:pt>
                <c:pt idx="217">
                  <c:v>650</c:v>
                </c:pt>
                <c:pt idx="218">
                  <c:v>655</c:v>
                </c:pt>
                <c:pt idx="219">
                  <c:v>652</c:v>
                </c:pt>
                <c:pt idx="220">
                  <c:v>655</c:v>
                </c:pt>
                <c:pt idx="221">
                  <c:v>669</c:v>
                </c:pt>
                <c:pt idx="222">
                  <c:v>633</c:v>
                </c:pt>
                <c:pt idx="223">
                  <c:v>666</c:v>
                </c:pt>
                <c:pt idx="224">
                  <c:v>653</c:v>
                </c:pt>
                <c:pt idx="225">
                  <c:v>640</c:v>
                </c:pt>
                <c:pt idx="226">
                  <c:v>660</c:v>
                </c:pt>
                <c:pt idx="227">
                  <c:v>659</c:v>
                </c:pt>
                <c:pt idx="228">
                  <c:v>657</c:v>
                </c:pt>
                <c:pt idx="229">
                  <c:v>660</c:v>
                </c:pt>
                <c:pt idx="230">
                  <c:v>642</c:v>
                </c:pt>
                <c:pt idx="231">
                  <c:v>664</c:v>
                </c:pt>
                <c:pt idx="232">
                  <c:v>652</c:v>
                </c:pt>
                <c:pt idx="233">
                  <c:v>628</c:v>
                </c:pt>
                <c:pt idx="234">
                  <c:v>653</c:v>
                </c:pt>
                <c:pt idx="235">
                  <c:v>656</c:v>
                </c:pt>
                <c:pt idx="236">
                  <c:v>647</c:v>
                </c:pt>
                <c:pt idx="237">
                  <c:v>649</c:v>
                </c:pt>
                <c:pt idx="238">
                  <c:v>689</c:v>
                </c:pt>
                <c:pt idx="239">
                  <c:v>648</c:v>
                </c:pt>
                <c:pt idx="240">
                  <c:v>628</c:v>
                </c:pt>
                <c:pt idx="241">
                  <c:v>645</c:v>
                </c:pt>
                <c:pt idx="242">
                  <c:v>675</c:v>
                </c:pt>
                <c:pt idx="243">
                  <c:v>634</c:v>
                </c:pt>
                <c:pt idx="244">
                  <c:v>659</c:v>
                </c:pt>
                <c:pt idx="245">
                  <c:v>635</c:v>
                </c:pt>
                <c:pt idx="246">
                  <c:v>671</c:v>
                </c:pt>
                <c:pt idx="247">
                  <c:v>666</c:v>
                </c:pt>
                <c:pt idx="248">
                  <c:v>659</c:v>
                </c:pt>
                <c:pt idx="249">
                  <c:v>675</c:v>
                </c:pt>
                <c:pt idx="250">
                  <c:v>646</c:v>
                </c:pt>
                <c:pt idx="251">
                  <c:v>661</c:v>
                </c:pt>
                <c:pt idx="252">
                  <c:v>641</c:v>
                </c:pt>
                <c:pt idx="253">
                  <c:v>649</c:v>
                </c:pt>
                <c:pt idx="254">
                  <c:v>642</c:v>
                </c:pt>
                <c:pt idx="255">
                  <c:v>646</c:v>
                </c:pt>
                <c:pt idx="256">
                  <c:v>665</c:v>
                </c:pt>
                <c:pt idx="257">
                  <c:v>653</c:v>
                </c:pt>
                <c:pt idx="258">
                  <c:v>653</c:v>
                </c:pt>
                <c:pt idx="259">
                  <c:v>625</c:v>
                </c:pt>
                <c:pt idx="260">
                  <c:v>643</c:v>
                </c:pt>
                <c:pt idx="261">
                  <c:v>674</c:v>
                </c:pt>
                <c:pt idx="262">
                  <c:v>648</c:v>
                </c:pt>
                <c:pt idx="263">
                  <c:v>677</c:v>
                </c:pt>
                <c:pt idx="264">
                  <c:v>632</c:v>
                </c:pt>
                <c:pt idx="265">
                  <c:v>656</c:v>
                </c:pt>
                <c:pt idx="266">
                  <c:v>665</c:v>
                </c:pt>
                <c:pt idx="267">
                  <c:v>657</c:v>
                </c:pt>
                <c:pt idx="268">
                  <c:v>670</c:v>
                </c:pt>
                <c:pt idx="269">
                  <c:v>674</c:v>
                </c:pt>
                <c:pt idx="270">
                  <c:v>668</c:v>
                </c:pt>
                <c:pt idx="271">
                  <c:v>658</c:v>
                </c:pt>
                <c:pt idx="272">
                  <c:v>666</c:v>
                </c:pt>
                <c:pt idx="273">
                  <c:v>660</c:v>
                </c:pt>
                <c:pt idx="274">
                  <c:v>646</c:v>
                </c:pt>
                <c:pt idx="275">
                  <c:v>674</c:v>
                </c:pt>
                <c:pt idx="276">
                  <c:v>660</c:v>
                </c:pt>
                <c:pt idx="277">
                  <c:v>687</c:v>
                </c:pt>
                <c:pt idx="278">
                  <c:v>650</c:v>
                </c:pt>
                <c:pt idx="279">
                  <c:v>645</c:v>
                </c:pt>
                <c:pt idx="280">
                  <c:v>654</c:v>
                </c:pt>
                <c:pt idx="281">
                  <c:v>651</c:v>
                </c:pt>
                <c:pt idx="282">
                  <c:v>648</c:v>
                </c:pt>
                <c:pt idx="283">
                  <c:v>659</c:v>
                </c:pt>
                <c:pt idx="284">
                  <c:v>625</c:v>
                </c:pt>
                <c:pt idx="285">
                  <c:v>674</c:v>
                </c:pt>
                <c:pt idx="286">
                  <c:v>682</c:v>
                </c:pt>
                <c:pt idx="287">
                  <c:v>669</c:v>
                </c:pt>
                <c:pt idx="288">
                  <c:v>651</c:v>
                </c:pt>
                <c:pt idx="289">
                  <c:v>661</c:v>
                </c:pt>
                <c:pt idx="290">
                  <c:v>663</c:v>
                </c:pt>
                <c:pt idx="291">
                  <c:v>666</c:v>
                </c:pt>
                <c:pt idx="292">
                  <c:v>683</c:v>
                </c:pt>
                <c:pt idx="293">
                  <c:v>662</c:v>
                </c:pt>
                <c:pt idx="294">
                  <c:v>679</c:v>
                </c:pt>
                <c:pt idx="295">
                  <c:v>681</c:v>
                </c:pt>
                <c:pt idx="296">
                  <c:v>679</c:v>
                </c:pt>
                <c:pt idx="297">
                  <c:v>646</c:v>
                </c:pt>
                <c:pt idx="298">
                  <c:v>661</c:v>
                </c:pt>
                <c:pt idx="299">
                  <c:v>637</c:v>
                </c:pt>
                <c:pt idx="300">
                  <c:v>685</c:v>
                </c:pt>
                <c:pt idx="301">
                  <c:v>676</c:v>
                </c:pt>
                <c:pt idx="302">
                  <c:v>659</c:v>
                </c:pt>
                <c:pt idx="303">
                  <c:v>651</c:v>
                </c:pt>
                <c:pt idx="304">
                  <c:v>645</c:v>
                </c:pt>
                <c:pt idx="305">
                  <c:v>663</c:v>
                </c:pt>
                <c:pt idx="306">
                  <c:v>662</c:v>
                </c:pt>
                <c:pt idx="307">
                  <c:v>649</c:v>
                </c:pt>
                <c:pt idx="308">
                  <c:v>652</c:v>
                </c:pt>
                <c:pt idx="309">
                  <c:v>649</c:v>
                </c:pt>
                <c:pt idx="310">
                  <c:v>661</c:v>
                </c:pt>
                <c:pt idx="311">
                  <c:v>662</c:v>
                </c:pt>
                <c:pt idx="312">
                  <c:v>646</c:v>
                </c:pt>
                <c:pt idx="313">
                  <c:v>670</c:v>
                </c:pt>
                <c:pt idx="314">
                  <c:v>647</c:v>
                </c:pt>
                <c:pt idx="315">
                  <c:v>627</c:v>
                </c:pt>
                <c:pt idx="316">
                  <c:v>671</c:v>
                </c:pt>
                <c:pt idx="317">
                  <c:v>647</c:v>
                </c:pt>
                <c:pt idx="318">
                  <c:v>642</c:v>
                </c:pt>
                <c:pt idx="319">
                  <c:v>671</c:v>
                </c:pt>
                <c:pt idx="320">
                  <c:v>651</c:v>
                </c:pt>
                <c:pt idx="321">
                  <c:v>667</c:v>
                </c:pt>
                <c:pt idx="322">
                  <c:v>676</c:v>
                </c:pt>
                <c:pt idx="323">
                  <c:v>672</c:v>
                </c:pt>
                <c:pt idx="324">
                  <c:v>661</c:v>
                </c:pt>
                <c:pt idx="325">
                  <c:v>662</c:v>
                </c:pt>
                <c:pt idx="326">
                  <c:v>678</c:v>
                </c:pt>
                <c:pt idx="327">
                  <c:v>652</c:v>
                </c:pt>
                <c:pt idx="328">
                  <c:v>664</c:v>
                </c:pt>
                <c:pt idx="329">
                  <c:v>646</c:v>
                </c:pt>
                <c:pt idx="330">
                  <c:v>652</c:v>
                </c:pt>
                <c:pt idx="331">
                  <c:v>673</c:v>
                </c:pt>
                <c:pt idx="332">
                  <c:v>657</c:v>
                </c:pt>
                <c:pt idx="333">
                  <c:v>646</c:v>
                </c:pt>
                <c:pt idx="334">
                  <c:v>684</c:v>
                </c:pt>
                <c:pt idx="335">
                  <c:v>642</c:v>
                </c:pt>
                <c:pt idx="336">
                  <c:v>662</c:v>
                </c:pt>
                <c:pt idx="337">
                  <c:v>629</c:v>
                </c:pt>
                <c:pt idx="338">
                  <c:v>649</c:v>
                </c:pt>
                <c:pt idx="339">
                  <c:v>660</c:v>
                </c:pt>
                <c:pt idx="340">
                  <c:v>682</c:v>
                </c:pt>
                <c:pt idx="341">
                  <c:v>659</c:v>
                </c:pt>
                <c:pt idx="342">
                  <c:v>666</c:v>
                </c:pt>
                <c:pt idx="343">
                  <c:v>659</c:v>
                </c:pt>
                <c:pt idx="344">
                  <c:v>662</c:v>
                </c:pt>
                <c:pt idx="345">
                  <c:v>656</c:v>
                </c:pt>
                <c:pt idx="346">
                  <c:v>630</c:v>
                </c:pt>
                <c:pt idx="347">
                  <c:v>653</c:v>
                </c:pt>
                <c:pt idx="348">
                  <c:v>655</c:v>
                </c:pt>
                <c:pt idx="349">
                  <c:v>634</c:v>
                </c:pt>
                <c:pt idx="350">
                  <c:v>644</c:v>
                </c:pt>
                <c:pt idx="351">
                  <c:v>645</c:v>
                </c:pt>
                <c:pt idx="352">
                  <c:v>665</c:v>
                </c:pt>
                <c:pt idx="353">
                  <c:v>629</c:v>
                </c:pt>
                <c:pt idx="354">
                  <c:v>634</c:v>
                </c:pt>
                <c:pt idx="355">
                  <c:v>654</c:v>
                </c:pt>
                <c:pt idx="356">
                  <c:v>654</c:v>
                </c:pt>
                <c:pt idx="357">
                  <c:v>633</c:v>
                </c:pt>
                <c:pt idx="358">
                  <c:v>656</c:v>
                </c:pt>
                <c:pt idx="359">
                  <c:v>656</c:v>
                </c:pt>
                <c:pt idx="360">
                  <c:v>658</c:v>
                </c:pt>
                <c:pt idx="361">
                  <c:v>677</c:v>
                </c:pt>
                <c:pt idx="362">
                  <c:v>643</c:v>
                </c:pt>
                <c:pt idx="363">
                  <c:v>649</c:v>
                </c:pt>
                <c:pt idx="364">
                  <c:v>617</c:v>
                </c:pt>
                <c:pt idx="365">
                  <c:v>678</c:v>
                </c:pt>
                <c:pt idx="366">
                  <c:v>660</c:v>
                </c:pt>
                <c:pt idx="367">
                  <c:v>650</c:v>
                </c:pt>
                <c:pt idx="368">
                  <c:v>644</c:v>
                </c:pt>
                <c:pt idx="369">
                  <c:v>642</c:v>
                </c:pt>
                <c:pt idx="370">
                  <c:v>668</c:v>
                </c:pt>
                <c:pt idx="371">
                  <c:v>657</c:v>
                </c:pt>
                <c:pt idx="372">
                  <c:v>676</c:v>
                </c:pt>
                <c:pt idx="373">
                  <c:v>667</c:v>
                </c:pt>
                <c:pt idx="374">
                  <c:v>644</c:v>
                </c:pt>
                <c:pt idx="375">
                  <c:v>639</c:v>
                </c:pt>
                <c:pt idx="376">
                  <c:v>659</c:v>
                </c:pt>
                <c:pt idx="377">
                  <c:v>669</c:v>
                </c:pt>
                <c:pt idx="378">
                  <c:v>662</c:v>
                </c:pt>
                <c:pt idx="379">
                  <c:v>647</c:v>
                </c:pt>
                <c:pt idx="380">
                  <c:v>644</c:v>
                </c:pt>
                <c:pt idx="381">
                  <c:v>639</c:v>
                </c:pt>
                <c:pt idx="382">
                  <c:v>653</c:v>
                </c:pt>
                <c:pt idx="383">
                  <c:v>654</c:v>
                </c:pt>
                <c:pt idx="384">
                  <c:v>649</c:v>
                </c:pt>
                <c:pt idx="385">
                  <c:v>654</c:v>
                </c:pt>
                <c:pt idx="386">
                  <c:v>652</c:v>
                </c:pt>
                <c:pt idx="387">
                  <c:v>633</c:v>
                </c:pt>
                <c:pt idx="388">
                  <c:v>656</c:v>
                </c:pt>
                <c:pt idx="389">
                  <c:v>650</c:v>
                </c:pt>
                <c:pt idx="390">
                  <c:v>636</c:v>
                </c:pt>
                <c:pt idx="391">
                  <c:v>647</c:v>
                </c:pt>
                <c:pt idx="392">
                  <c:v>648</c:v>
                </c:pt>
                <c:pt idx="393">
                  <c:v>648</c:v>
                </c:pt>
                <c:pt idx="394">
                  <c:v>653</c:v>
                </c:pt>
                <c:pt idx="395">
                  <c:v>649</c:v>
                </c:pt>
                <c:pt idx="396">
                  <c:v>673</c:v>
                </c:pt>
                <c:pt idx="397">
                  <c:v>660</c:v>
                </c:pt>
                <c:pt idx="398">
                  <c:v>663</c:v>
                </c:pt>
                <c:pt idx="399">
                  <c:v>646</c:v>
                </c:pt>
                <c:pt idx="400">
                  <c:v>664</c:v>
                </c:pt>
                <c:pt idx="401">
                  <c:v>680</c:v>
                </c:pt>
                <c:pt idx="402">
                  <c:v>683</c:v>
                </c:pt>
                <c:pt idx="403">
                  <c:v>660</c:v>
                </c:pt>
                <c:pt idx="404">
                  <c:v>631</c:v>
                </c:pt>
                <c:pt idx="405">
                  <c:v>645</c:v>
                </c:pt>
                <c:pt idx="406">
                  <c:v>670</c:v>
                </c:pt>
                <c:pt idx="407">
                  <c:v>657</c:v>
                </c:pt>
                <c:pt idx="408">
                  <c:v>634</c:v>
                </c:pt>
                <c:pt idx="409">
                  <c:v>634</c:v>
                </c:pt>
                <c:pt idx="410">
                  <c:v>646</c:v>
                </c:pt>
                <c:pt idx="411">
                  <c:v>662</c:v>
                </c:pt>
                <c:pt idx="412">
                  <c:v>656</c:v>
                </c:pt>
                <c:pt idx="413">
                  <c:v>661</c:v>
                </c:pt>
                <c:pt idx="414">
                  <c:v>655</c:v>
                </c:pt>
                <c:pt idx="415">
                  <c:v>672</c:v>
                </c:pt>
                <c:pt idx="416">
                  <c:v>654</c:v>
                </c:pt>
                <c:pt idx="417">
                  <c:v>667</c:v>
                </c:pt>
                <c:pt idx="418">
                  <c:v>668</c:v>
                </c:pt>
                <c:pt idx="419">
                  <c:v>602</c:v>
                </c:pt>
                <c:pt idx="420">
                  <c:v>657</c:v>
                </c:pt>
                <c:pt idx="421">
                  <c:v>670</c:v>
                </c:pt>
                <c:pt idx="422">
                  <c:v>664</c:v>
                </c:pt>
                <c:pt idx="423">
                  <c:v>667</c:v>
                </c:pt>
                <c:pt idx="424">
                  <c:v>661</c:v>
                </c:pt>
                <c:pt idx="425">
                  <c:v>653</c:v>
                </c:pt>
                <c:pt idx="426">
                  <c:v>649</c:v>
                </c:pt>
                <c:pt idx="427">
                  <c:v>679</c:v>
                </c:pt>
                <c:pt idx="428">
                  <c:v>679</c:v>
                </c:pt>
                <c:pt idx="429">
                  <c:v>651</c:v>
                </c:pt>
                <c:pt idx="430">
                  <c:v>650</c:v>
                </c:pt>
                <c:pt idx="431">
                  <c:v>669</c:v>
                </c:pt>
                <c:pt idx="432">
                  <c:v>660</c:v>
                </c:pt>
                <c:pt idx="433">
                  <c:v>657</c:v>
                </c:pt>
                <c:pt idx="434">
                  <c:v>649</c:v>
                </c:pt>
                <c:pt idx="435">
                  <c:v>650</c:v>
                </c:pt>
                <c:pt idx="436">
                  <c:v>650</c:v>
                </c:pt>
                <c:pt idx="437">
                  <c:v>656</c:v>
                </c:pt>
                <c:pt idx="438">
                  <c:v>649</c:v>
                </c:pt>
                <c:pt idx="439">
                  <c:v>651</c:v>
                </c:pt>
                <c:pt idx="440">
                  <c:v>682</c:v>
                </c:pt>
                <c:pt idx="441">
                  <c:v>680</c:v>
                </c:pt>
                <c:pt idx="442">
                  <c:v>651</c:v>
                </c:pt>
                <c:pt idx="443">
                  <c:v>655</c:v>
                </c:pt>
                <c:pt idx="444">
                  <c:v>658</c:v>
                </c:pt>
                <c:pt idx="445">
                  <c:v>668</c:v>
                </c:pt>
                <c:pt idx="446">
                  <c:v>671</c:v>
                </c:pt>
                <c:pt idx="447">
                  <c:v>678</c:v>
                </c:pt>
                <c:pt idx="448">
                  <c:v>672</c:v>
                </c:pt>
                <c:pt idx="449">
                  <c:v>637</c:v>
                </c:pt>
                <c:pt idx="450">
                  <c:v>666</c:v>
                </c:pt>
                <c:pt idx="451">
                  <c:v>634</c:v>
                </c:pt>
                <c:pt idx="452">
                  <c:v>689</c:v>
                </c:pt>
                <c:pt idx="453">
                  <c:v>656</c:v>
                </c:pt>
                <c:pt idx="454">
                  <c:v>648</c:v>
                </c:pt>
                <c:pt idx="455">
                  <c:v>630</c:v>
                </c:pt>
                <c:pt idx="456">
                  <c:v>623</c:v>
                </c:pt>
                <c:pt idx="457">
                  <c:v>641</c:v>
                </c:pt>
                <c:pt idx="458">
                  <c:v>663</c:v>
                </c:pt>
                <c:pt idx="459">
                  <c:v>650</c:v>
                </c:pt>
                <c:pt idx="460">
                  <c:v>664</c:v>
                </c:pt>
                <c:pt idx="461">
                  <c:v>668</c:v>
                </c:pt>
                <c:pt idx="462">
                  <c:v>624</c:v>
                </c:pt>
                <c:pt idx="463">
                  <c:v>642</c:v>
                </c:pt>
                <c:pt idx="464">
                  <c:v>641</c:v>
                </c:pt>
                <c:pt idx="465">
                  <c:v>640</c:v>
                </c:pt>
                <c:pt idx="466">
                  <c:v>662</c:v>
                </c:pt>
                <c:pt idx="467">
                  <c:v>657</c:v>
                </c:pt>
                <c:pt idx="468">
                  <c:v>688</c:v>
                </c:pt>
                <c:pt idx="469">
                  <c:v>683</c:v>
                </c:pt>
                <c:pt idx="470">
                  <c:v>638</c:v>
                </c:pt>
                <c:pt idx="471">
                  <c:v>651</c:v>
                </c:pt>
                <c:pt idx="472">
                  <c:v>659</c:v>
                </c:pt>
                <c:pt idx="473">
                  <c:v>669</c:v>
                </c:pt>
                <c:pt idx="474">
                  <c:v>680</c:v>
                </c:pt>
                <c:pt idx="475">
                  <c:v>661</c:v>
                </c:pt>
                <c:pt idx="476">
                  <c:v>684</c:v>
                </c:pt>
                <c:pt idx="477">
                  <c:v>660</c:v>
                </c:pt>
                <c:pt idx="478">
                  <c:v>669</c:v>
                </c:pt>
                <c:pt idx="479">
                  <c:v>661</c:v>
                </c:pt>
                <c:pt idx="480">
                  <c:v>647</c:v>
                </c:pt>
                <c:pt idx="481">
                  <c:v>658</c:v>
                </c:pt>
                <c:pt idx="482">
                  <c:v>678</c:v>
                </c:pt>
                <c:pt idx="483">
                  <c:v>635</c:v>
                </c:pt>
                <c:pt idx="484">
                  <c:v>638</c:v>
                </c:pt>
                <c:pt idx="485">
                  <c:v>659</c:v>
                </c:pt>
                <c:pt idx="486">
                  <c:v>648</c:v>
                </c:pt>
                <c:pt idx="487">
                  <c:v>669</c:v>
                </c:pt>
                <c:pt idx="488">
                  <c:v>665</c:v>
                </c:pt>
                <c:pt idx="489">
                  <c:v>646</c:v>
                </c:pt>
                <c:pt idx="490">
                  <c:v>621</c:v>
                </c:pt>
                <c:pt idx="491">
                  <c:v>654</c:v>
                </c:pt>
                <c:pt idx="492">
                  <c:v>630</c:v>
                </c:pt>
                <c:pt idx="493">
                  <c:v>668</c:v>
                </c:pt>
                <c:pt idx="494">
                  <c:v>649</c:v>
                </c:pt>
                <c:pt idx="495">
                  <c:v>660</c:v>
                </c:pt>
                <c:pt idx="496">
                  <c:v>653</c:v>
                </c:pt>
                <c:pt idx="497">
                  <c:v>675</c:v>
                </c:pt>
                <c:pt idx="498">
                  <c:v>665</c:v>
                </c:pt>
                <c:pt idx="499">
                  <c:v>652</c:v>
                </c:pt>
                <c:pt idx="500">
                  <c:v>642</c:v>
                </c:pt>
                <c:pt idx="501">
                  <c:v>657</c:v>
                </c:pt>
                <c:pt idx="502">
                  <c:v>633</c:v>
                </c:pt>
                <c:pt idx="503">
                  <c:v>659</c:v>
                </c:pt>
                <c:pt idx="504">
                  <c:v>653</c:v>
                </c:pt>
                <c:pt idx="505">
                  <c:v>650</c:v>
                </c:pt>
                <c:pt idx="506">
                  <c:v>658</c:v>
                </c:pt>
                <c:pt idx="507">
                  <c:v>652</c:v>
                </c:pt>
                <c:pt idx="508">
                  <c:v>653</c:v>
                </c:pt>
                <c:pt idx="509">
                  <c:v>662</c:v>
                </c:pt>
                <c:pt idx="510">
                  <c:v>646</c:v>
                </c:pt>
                <c:pt idx="511">
                  <c:v>633</c:v>
                </c:pt>
                <c:pt idx="512">
                  <c:v>654</c:v>
                </c:pt>
                <c:pt idx="513">
                  <c:v>675</c:v>
                </c:pt>
                <c:pt idx="514">
                  <c:v>638</c:v>
                </c:pt>
                <c:pt idx="515">
                  <c:v>660</c:v>
                </c:pt>
                <c:pt idx="516">
                  <c:v>639</c:v>
                </c:pt>
                <c:pt idx="517">
                  <c:v>639</c:v>
                </c:pt>
                <c:pt idx="518">
                  <c:v>669</c:v>
                </c:pt>
                <c:pt idx="519">
                  <c:v>632</c:v>
                </c:pt>
                <c:pt idx="520">
                  <c:v>668</c:v>
                </c:pt>
                <c:pt idx="521">
                  <c:v>662</c:v>
                </c:pt>
                <c:pt idx="522">
                  <c:v>653</c:v>
                </c:pt>
                <c:pt idx="523">
                  <c:v>646</c:v>
                </c:pt>
                <c:pt idx="524">
                  <c:v>674</c:v>
                </c:pt>
                <c:pt idx="525">
                  <c:v>659</c:v>
                </c:pt>
                <c:pt idx="526">
                  <c:v>648</c:v>
                </c:pt>
                <c:pt idx="527">
                  <c:v>649</c:v>
                </c:pt>
                <c:pt idx="528">
                  <c:v>656</c:v>
                </c:pt>
                <c:pt idx="529">
                  <c:v>657</c:v>
                </c:pt>
                <c:pt idx="530">
                  <c:v>651</c:v>
                </c:pt>
                <c:pt idx="531">
                  <c:v>626</c:v>
                </c:pt>
                <c:pt idx="532">
                  <c:v>657</c:v>
                </c:pt>
                <c:pt idx="533">
                  <c:v>663</c:v>
                </c:pt>
                <c:pt idx="534">
                  <c:v>662</c:v>
                </c:pt>
                <c:pt idx="535">
                  <c:v>650</c:v>
                </c:pt>
                <c:pt idx="536">
                  <c:v>643</c:v>
                </c:pt>
                <c:pt idx="537">
                  <c:v>661</c:v>
                </c:pt>
                <c:pt idx="538">
                  <c:v>639</c:v>
                </c:pt>
                <c:pt idx="539">
                  <c:v>646</c:v>
                </c:pt>
                <c:pt idx="540">
                  <c:v>647</c:v>
                </c:pt>
                <c:pt idx="541">
                  <c:v>655</c:v>
                </c:pt>
                <c:pt idx="542">
                  <c:v>668</c:v>
                </c:pt>
                <c:pt idx="543">
                  <c:v>671</c:v>
                </c:pt>
                <c:pt idx="544">
                  <c:v>659</c:v>
                </c:pt>
                <c:pt idx="545">
                  <c:v>669</c:v>
                </c:pt>
                <c:pt idx="546">
                  <c:v>653</c:v>
                </c:pt>
                <c:pt idx="547">
                  <c:v>654</c:v>
                </c:pt>
                <c:pt idx="548">
                  <c:v>657</c:v>
                </c:pt>
                <c:pt idx="549">
                  <c:v>654</c:v>
                </c:pt>
                <c:pt idx="550">
                  <c:v>653</c:v>
                </c:pt>
                <c:pt idx="551">
                  <c:v>634</c:v>
                </c:pt>
                <c:pt idx="552">
                  <c:v>661</c:v>
                </c:pt>
                <c:pt idx="553">
                  <c:v>658</c:v>
                </c:pt>
                <c:pt idx="554">
                  <c:v>647</c:v>
                </c:pt>
                <c:pt idx="555">
                  <c:v>637</c:v>
                </c:pt>
                <c:pt idx="556">
                  <c:v>654</c:v>
                </c:pt>
                <c:pt idx="557">
                  <c:v>639</c:v>
                </c:pt>
                <c:pt idx="558">
                  <c:v>671</c:v>
                </c:pt>
                <c:pt idx="559">
                  <c:v>675</c:v>
                </c:pt>
                <c:pt idx="560">
                  <c:v>656</c:v>
                </c:pt>
                <c:pt idx="561">
                  <c:v>632</c:v>
                </c:pt>
                <c:pt idx="562">
                  <c:v>658</c:v>
                </c:pt>
                <c:pt idx="563">
                  <c:v>670</c:v>
                </c:pt>
                <c:pt idx="564">
                  <c:v>676</c:v>
                </c:pt>
                <c:pt idx="565">
                  <c:v>652</c:v>
                </c:pt>
                <c:pt idx="566">
                  <c:v>657</c:v>
                </c:pt>
                <c:pt idx="567">
                  <c:v>659</c:v>
                </c:pt>
                <c:pt idx="568">
                  <c:v>655</c:v>
                </c:pt>
                <c:pt idx="569">
                  <c:v>660</c:v>
                </c:pt>
                <c:pt idx="570">
                  <c:v>655</c:v>
                </c:pt>
                <c:pt idx="571">
                  <c:v>655</c:v>
                </c:pt>
                <c:pt idx="572">
                  <c:v>665</c:v>
                </c:pt>
                <c:pt idx="573">
                  <c:v>654</c:v>
                </c:pt>
                <c:pt idx="574">
                  <c:v>673</c:v>
                </c:pt>
                <c:pt idx="575">
                  <c:v>642</c:v>
                </c:pt>
                <c:pt idx="576">
                  <c:v>665</c:v>
                </c:pt>
                <c:pt idx="577">
                  <c:v>642</c:v>
                </c:pt>
                <c:pt idx="578">
                  <c:v>662</c:v>
                </c:pt>
                <c:pt idx="579">
                  <c:v>685</c:v>
                </c:pt>
                <c:pt idx="580">
                  <c:v>669</c:v>
                </c:pt>
                <c:pt idx="581">
                  <c:v>665</c:v>
                </c:pt>
                <c:pt idx="582">
                  <c:v>650</c:v>
                </c:pt>
                <c:pt idx="583">
                  <c:v>659</c:v>
                </c:pt>
                <c:pt idx="584">
                  <c:v>664</c:v>
                </c:pt>
                <c:pt idx="585">
                  <c:v>639</c:v>
                </c:pt>
                <c:pt idx="586">
                  <c:v>670</c:v>
                </c:pt>
                <c:pt idx="587">
                  <c:v>660</c:v>
                </c:pt>
                <c:pt idx="588">
                  <c:v>650</c:v>
                </c:pt>
                <c:pt idx="589">
                  <c:v>685</c:v>
                </c:pt>
                <c:pt idx="590">
                  <c:v>688</c:v>
                </c:pt>
                <c:pt idx="591">
                  <c:v>680</c:v>
                </c:pt>
                <c:pt idx="592">
                  <c:v>660</c:v>
                </c:pt>
                <c:pt idx="593">
                  <c:v>675</c:v>
                </c:pt>
                <c:pt idx="594">
                  <c:v>664</c:v>
                </c:pt>
                <c:pt idx="595">
                  <c:v>655</c:v>
                </c:pt>
                <c:pt idx="596">
                  <c:v>649</c:v>
                </c:pt>
                <c:pt idx="597">
                  <c:v>658</c:v>
                </c:pt>
                <c:pt idx="598">
                  <c:v>658</c:v>
                </c:pt>
                <c:pt idx="599">
                  <c:v>678</c:v>
                </c:pt>
                <c:pt idx="600">
                  <c:v>683</c:v>
                </c:pt>
                <c:pt idx="601">
                  <c:v>660</c:v>
                </c:pt>
                <c:pt idx="602">
                  <c:v>673</c:v>
                </c:pt>
                <c:pt idx="603">
                  <c:v>630</c:v>
                </c:pt>
                <c:pt idx="604">
                  <c:v>669</c:v>
                </c:pt>
                <c:pt idx="605">
                  <c:v>669</c:v>
                </c:pt>
                <c:pt idx="606">
                  <c:v>646</c:v>
                </c:pt>
                <c:pt idx="607">
                  <c:v>651</c:v>
                </c:pt>
                <c:pt idx="608">
                  <c:v>660</c:v>
                </c:pt>
                <c:pt idx="609">
                  <c:v>635</c:v>
                </c:pt>
                <c:pt idx="610">
                  <c:v>647</c:v>
                </c:pt>
                <c:pt idx="611">
                  <c:v>681</c:v>
                </c:pt>
                <c:pt idx="612">
                  <c:v>663</c:v>
                </c:pt>
                <c:pt idx="613">
                  <c:v>639</c:v>
                </c:pt>
                <c:pt idx="614">
                  <c:v>681</c:v>
                </c:pt>
                <c:pt idx="615">
                  <c:v>679</c:v>
                </c:pt>
                <c:pt idx="616">
                  <c:v>684</c:v>
                </c:pt>
                <c:pt idx="617">
                  <c:v>675</c:v>
                </c:pt>
                <c:pt idx="618">
                  <c:v>666</c:v>
                </c:pt>
                <c:pt idx="619">
                  <c:v>656</c:v>
                </c:pt>
                <c:pt idx="620">
                  <c:v>657</c:v>
                </c:pt>
                <c:pt idx="621">
                  <c:v>701</c:v>
                </c:pt>
                <c:pt idx="622">
                  <c:v>702</c:v>
                </c:pt>
                <c:pt idx="623">
                  <c:v>664</c:v>
                </c:pt>
                <c:pt idx="624">
                  <c:v>685</c:v>
                </c:pt>
                <c:pt idx="625">
                  <c:v>656</c:v>
                </c:pt>
                <c:pt idx="626">
                  <c:v>685</c:v>
                </c:pt>
                <c:pt idx="627">
                  <c:v>684</c:v>
                </c:pt>
                <c:pt idx="628">
                  <c:v>661</c:v>
                </c:pt>
                <c:pt idx="629">
                  <c:v>645</c:v>
                </c:pt>
                <c:pt idx="630">
                  <c:v>653</c:v>
                </c:pt>
                <c:pt idx="631">
                  <c:v>667</c:v>
                </c:pt>
                <c:pt idx="632">
                  <c:v>651</c:v>
                </c:pt>
                <c:pt idx="633">
                  <c:v>671</c:v>
                </c:pt>
                <c:pt idx="634">
                  <c:v>671</c:v>
                </c:pt>
                <c:pt idx="635">
                  <c:v>668</c:v>
                </c:pt>
                <c:pt idx="636">
                  <c:v>668</c:v>
                </c:pt>
                <c:pt idx="637">
                  <c:v>688</c:v>
                </c:pt>
                <c:pt idx="638">
                  <c:v>680</c:v>
                </c:pt>
                <c:pt idx="639">
                  <c:v>667</c:v>
                </c:pt>
                <c:pt idx="640">
                  <c:v>640</c:v>
                </c:pt>
                <c:pt idx="641">
                  <c:v>684</c:v>
                </c:pt>
                <c:pt idx="642">
                  <c:v>670</c:v>
                </c:pt>
                <c:pt idx="643">
                  <c:v>671</c:v>
                </c:pt>
                <c:pt idx="644">
                  <c:v>670</c:v>
                </c:pt>
                <c:pt idx="645">
                  <c:v>676</c:v>
                </c:pt>
                <c:pt idx="646">
                  <c:v>651</c:v>
                </c:pt>
                <c:pt idx="647">
                  <c:v>675</c:v>
                </c:pt>
                <c:pt idx="648">
                  <c:v>673</c:v>
                </c:pt>
                <c:pt idx="649">
                  <c:v>663</c:v>
                </c:pt>
                <c:pt idx="650">
                  <c:v>671</c:v>
                </c:pt>
                <c:pt idx="651">
                  <c:v>655</c:v>
                </c:pt>
                <c:pt idx="652">
                  <c:v>645</c:v>
                </c:pt>
                <c:pt idx="653">
                  <c:v>686</c:v>
                </c:pt>
                <c:pt idx="654">
                  <c:v>654</c:v>
                </c:pt>
                <c:pt idx="655">
                  <c:v>684</c:v>
                </c:pt>
                <c:pt idx="656">
                  <c:v>656</c:v>
                </c:pt>
                <c:pt idx="657">
                  <c:v>660</c:v>
                </c:pt>
                <c:pt idx="658">
                  <c:v>673</c:v>
                </c:pt>
                <c:pt idx="659">
                  <c:v>673</c:v>
                </c:pt>
                <c:pt idx="660">
                  <c:v>648</c:v>
                </c:pt>
                <c:pt idx="661">
                  <c:v>652</c:v>
                </c:pt>
                <c:pt idx="662">
                  <c:v>687</c:v>
                </c:pt>
                <c:pt idx="663">
                  <c:v>710</c:v>
                </c:pt>
                <c:pt idx="664">
                  <c:v>689</c:v>
                </c:pt>
                <c:pt idx="665">
                  <c:v>655</c:v>
                </c:pt>
                <c:pt idx="666">
                  <c:v>661</c:v>
                </c:pt>
                <c:pt idx="667">
                  <c:v>668</c:v>
                </c:pt>
                <c:pt idx="668">
                  <c:v>679</c:v>
                </c:pt>
                <c:pt idx="669">
                  <c:v>674</c:v>
                </c:pt>
                <c:pt idx="670">
                  <c:v>664</c:v>
                </c:pt>
                <c:pt idx="671">
                  <c:v>655</c:v>
                </c:pt>
                <c:pt idx="672">
                  <c:v>672</c:v>
                </c:pt>
                <c:pt idx="673">
                  <c:v>682</c:v>
                </c:pt>
                <c:pt idx="674">
                  <c:v>683</c:v>
                </c:pt>
                <c:pt idx="675">
                  <c:v>661</c:v>
                </c:pt>
                <c:pt idx="676">
                  <c:v>666</c:v>
                </c:pt>
                <c:pt idx="677">
                  <c:v>661</c:v>
                </c:pt>
                <c:pt idx="678">
                  <c:v>673</c:v>
                </c:pt>
                <c:pt idx="679">
                  <c:v>677</c:v>
                </c:pt>
                <c:pt idx="680">
                  <c:v>678</c:v>
                </c:pt>
                <c:pt idx="681">
                  <c:v>690</c:v>
                </c:pt>
                <c:pt idx="682">
                  <c:v>676</c:v>
                </c:pt>
                <c:pt idx="683">
                  <c:v>674</c:v>
                </c:pt>
                <c:pt idx="684">
                  <c:v>688</c:v>
                </c:pt>
                <c:pt idx="685">
                  <c:v>698</c:v>
                </c:pt>
                <c:pt idx="686">
                  <c:v>657</c:v>
                </c:pt>
                <c:pt idx="687">
                  <c:v>650</c:v>
                </c:pt>
                <c:pt idx="688">
                  <c:v>683</c:v>
                </c:pt>
                <c:pt idx="689">
                  <c:v>659</c:v>
                </c:pt>
                <c:pt idx="690">
                  <c:v>673</c:v>
                </c:pt>
                <c:pt idx="691">
                  <c:v>671</c:v>
                </c:pt>
                <c:pt idx="692">
                  <c:v>657</c:v>
                </c:pt>
                <c:pt idx="693">
                  <c:v>670</c:v>
                </c:pt>
                <c:pt idx="694">
                  <c:v>674</c:v>
                </c:pt>
                <c:pt idx="695">
                  <c:v>669</c:v>
                </c:pt>
                <c:pt idx="696">
                  <c:v>685</c:v>
                </c:pt>
                <c:pt idx="697">
                  <c:v>675</c:v>
                </c:pt>
                <c:pt idx="698">
                  <c:v>678</c:v>
                </c:pt>
                <c:pt idx="699">
                  <c:v>652</c:v>
                </c:pt>
                <c:pt idx="700">
                  <c:v>668</c:v>
                </c:pt>
                <c:pt idx="701">
                  <c:v>681</c:v>
                </c:pt>
                <c:pt idx="702">
                  <c:v>655</c:v>
                </c:pt>
                <c:pt idx="703">
                  <c:v>647</c:v>
                </c:pt>
                <c:pt idx="704">
                  <c:v>691</c:v>
                </c:pt>
                <c:pt idx="705">
                  <c:v>646</c:v>
                </c:pt>
                <c:pt idx="706">
                  <c:v>651</c:v>
                </c:pt>
                <c:pt idx="707">
                  <c:v>666</c:v>
                </c:pt>
                <c:pt idx="708">
                  <c:v>646</c:v>
                </c:pt>
                <c:pt idx="709">
                  <c:v>654</c:v>
                </c:pt>
                <c:pt idx="710">
                  <c:v>666</c:v>
                </c:pt>
                <c:pt idx="711">
                  <c:v>668</c:v>
                </c:pt>
                <c:pt idx="712">
                  <c:v>685</c:v>
                </c:pt>
                <c:pt idx="713">
                  <c:v>632</c:v>
                </c:pt>
                <c:pt idx="714">
                  <c:v>658</c:v>
                </c:pt>
                <c:pt idx="715">
                  <c:v>696</c:v>
                </c:pt>
                <c:pt idx="716">
                  <c:v>665</c:v>
                </c:pt>
                <c:pt idx="717">
                  <c:v>693</c:v>
                </c:pt>
                <c:pt idx="718">
                  <c:v>659</c:v>
                </c:pt>
                <c:pt idx="719">
                  <c:v>668</c:v>
                </c:pt>
                <c:pt idx="720">
                  <c:v>658</c:v>
                </c:pt>
                <c:pt idx="721">
                  <c:v>661</c:v>
                </c:pt>
                <c:pt idx="722">
                  <c:v>652</c:v>
                </c:pt>
                <c:pt idx="723">
                  <c:v>669</c:v>
                </c:pt>
                <c:pt idx="724">
                  <c:v>645</c:v>
                </c:pt>
                <c:pt idx="725">
                  <c:v>703</c:v>
                </c:pt>
                <c:pt idx="726">
                  <c:v>673</c:v>
                </c:pt>
                <c:pt idx="727">
                  <c:v>678</c:v>
                </c:pt>
                <c:pt idx="728">
                  <c:v>642</c:v>
                </c:pt>
                <c:pt idx="729">
                  <c:v>663</c:v>
                </c:pt>
                <c:pt idx="730">
                  <c:v>675</c:v>
                </c:pt>
                <c:pt idx="731">
                  <c:v>658</c:v>
                </c:pt>
                <c:pt idx="732">
                  <c:v>654</c:v>
                </c:pt>
                <c:pt idx="733">
                  <c:v>657</c:v>
                </c:pt>
                <c:pt idx="734">
                  <c:v>699</c:v>
                </c:pt>
                <c:pt idx="735">
                  <c:v>662</c:v>
                </c:pt>
                <c:pt idx="736">
                  <c:v>665</c:v>
                </c:pt>
                <c:pt idx="737">
                  <c:v>657</c:v>
                </c:pt>
                <c:pt idx="738">
                  <c:v>655</c:v>
                </c:pt>
                <c:pt idx="739">
                  <c:v>655</c:v>
                </c:pt>
                <c:pt idx="740">
                  <c:v>681</c:v>
                </c:pt>
                <c:pt idx="741">
                  <c:v>669</c:v>
                </c:pt>
                <c:pt idx="742">
                  <c:v>651</c:v>
                </c:pt>
                <c:pt idx="743">
                  <c:v>661</c:v>
                </c:pt>
                <c:pt idx="744">
                  <c:v>656</c:v>
                </c:pt>
                <c:pt idx="745">
                  <c:v>676</c:v>
                </c:pt>
                <c:pt idx="746">
                  <c:v>654</c:v>
                </c:pt>
                <c:pt idx="747">
                  <c:v>669</c:v>
                </c:pt>
                <c:pt idx="748">
                  <c:v>665</c:v>
                </c:pt>
                <c:pt idx="749">
                  <c:v>667</c:v>
                </c:pt>
                <c:pt idx="750">
                  <c:v>654</c:v>
                </c:pt>
                <c:pt idx="751">
                  <c:v>666</c:v>
                </c:pt>
                <c:pt idx="752">
                  <c:v>695</c:v>
                </c:pt>
                <c:pt idx="753">
                  <c:v>665</c:v>
                </c:pt>
                <c:pt idx="754">
                  <c:v>650</c:v>
                </c:pt>
                <c:pt idx="755">
                  <c:v>674</c:v>
                </c:pt>
                <c:pt idx="756">
                  <c:v>658</c:v>
                </c:pt>
                <c:pt idx="757">
                  <c:v>676</c:v>
                </c:pt>
                <c:pt idx="758">
                  <c:v>663</c:v>
                </c:pt>
                <c:pt idx="759">
                  <c:v>652</c:v>
                </c:pt>
                <c:pt idx="760">
                  <c:v>619</c:v>
                </c:pt>
                <c:pt idx="761">
                  <c:v>667</c:v>
                </c:pt>
                <c:pt idx="762">
                  <c:v>685</c:v>
                </c:pt>
                <c:pt idx="763">
                  <c:v>685</c:v>
                </c:pt>
                <c:pt idx="764">
                  <c:v>664</c:v>
                </c:pt>
                <c:pt idx="765">
                  <c:v>675</c:v>
                </c:pt>
                <c:pt idx="766">
                  <c:v>657</c:v>
                </c:pt>
                <c:pt idx="767">
                  <c:v>676</c:v>
                </c:pt>
                <c:pt idx="768">
                  <c:v>642</c:v>
                </c:pt>
                <c:pt idx="769">
                  <c:v>668</c:v>
                </c:pt>
                <c:pt idx="770">
                  <c:v>645</c:v>
                </c:pt>
                <c:pt idx="771">
                  <c:v>645</c:v>
                </c:pt>
                <c:pt idx="772">
                  <c:v>668</c:v>
                </c:pt>
                <c:pt idx="773">
                  <c:v>685</c:v>
                </c:pt>
                <c:pt idx="774">
                  <c:v>665</c:v>
                </c:pt>
                <c:pt idx="775">
                  <c:v>634</c:v>
                </c:pt>
                <c:pt idx="776">
                  <c:v>677</c:v>
                </c:pt>
                <c:pt idx="777">
                  <c:v>650</c:v>
                </c:pt>
                <c:pt idx="778">
                  <c:v>672</c:v>
                </c:pt>
                <c:pt idx="779">
                  <c:v>658</c:v>
                </c:pt>
                <c:pt idx="780">
                  <c:v>672</c:v>
                </c:pt>
                <c:pt idx="781">
                  <c:v>647</c:v>
                </c:pt>
                <c:pt idx="782">
                  <c:v>670</c:v>
                </c:pt>
                <c:pt idx="783">
                  <c:v>659</c:v>
                </c:pt>
                <c:pt idx="784">
                  <c:v>687</c:v>
                </c:pt>
                <c:pt idx="785">
                  <c:v>659</c:v>
                </c:pt>
                <c:pt idx="786">
                  <c:v>634</c:v>
                </c:pt>
                <c:pt idx="787">
                  <c:v>659</c:v>
                </c:pt>
                <c:pt idx="788">
                  <c:v>683</c:v>
                </c:pt>
                <c:pt idx="789">
                  <c:v>667</c:v>
                </c:pt>
                <c:pt idx="790">
                  <c:v>660</c:v>
                </c:pt>
                <c:pt idx="791">
                  <c:v>656</c:v>
                </c:pt>
                <c:pt idx="792">
                  <c:v>642</c:v>
                </c:pt>
                <c:pt idx="793">
                  <c:v>679</c:v>
                </c:pt>
                <c:pt idx="794">
                  <c:v>653</c:v>
                </c:pt>
                <c:pt idx="795">
                  <c:v>658</c:v>
                </c:pt>
                <c:pt idx="796">
                  <c:v>645</c:v>
                </c:pt>
                <c:pt idx="797">
                  <c:v>653</c:v>
                </c:pt>
                <c:pt idx="798">
                  <c:v>645</c:v>
                </c:pt>
                <c:pt idx="799">
                  <c:v>628</c:v>
                </c:pt>
                <c:pt idx="800">
                  <c:v>658</c:v>
                </c:pt>
                <c:pt idx="801">
                  <c:v>637</c:v>
                </c:pt>
                <c:pt idx="802">
                  <c:v>672</c:v>
                </c:pt>
                <c:pt idx="803">
                  <c:v>690</c:v>
                </c:pt>
                <c:pt idx="804">
                  <c:v>661</c:v>
                </c:pt>
                <c:pt idx="805">
                  <c:v>663</c:v>
                </c:pt>
                <c:pt idx="806">
                  <c:v>650</c:v>
                </c:pt>
                <c:pt idx="807">
                  <c:v>661</c:v>
                </c:pt>
                <c:pt idx="808">
                  <c:v>663</c:v>
                </c:pt>
                <c:pt idx="809">
                  <c:v>685</c:v>
                </c:pt>
                <c:pt idx="810">
                  <c:v>676</c:v>
                </c:pt>
                <c:pt idx="811">
                  <c:v>673</c:v>
                </c:pt>
                <c:pt idx="812">
                  <c:v>654</c:v>
                </c:pt>
                <c:pt idx="813">
                  <c:v>662</c:v>
                </c:pt>
                <c:pt idx="814">
                  <c:v>663</c:v>
                </c:pt>
                <c:pt idx="815">
                  <c:v>683</c:v>
                </c:pt>
                <c:pt idx="816">
                  <c:v>659</c:v>
                </c:pt>
                <c:pt idx="817">
                  <c:v>672</c:v>
                </c:pt>
                <c:pt idx="818">
                  <c:v>664</c:v>
                </c:pt>
                <c:pt idx="819">
                  <c:v>674</c:v>
                </c:pt>
                <c:pt idx="820">
                  <c:v>637</c:v>
                </c:pt>
                <c:pt idx="821">
                  <c:v>652</c:v>
                </c:pt>
                <c:pt idx="822">
                  <c:v>663</c:v>
                </c:pt>
                <c:pt idx="823">
                  <c:v>664</c:v>
                </c:pt>
                <c:pt idx="824">
                  <c:v>657</c:v>
                </c:pt>
                <c:pt idx="825">
                  <c:v>675</c:v>
                </c:pt>
                <c:pt idx="826">
                  <c:v>678</c:v>
                </c:pt>
                <c:pt idx="827">
                  <c:v>638</c:v>
                </c:pt>
                <c:pt idx="828">
                  <c:v>652</c:v>
                </c:pt>
                <c:pt idx="829">
                  <c:v>626</c:v>
                </c:pt>
                <c:pt idx="830">
                  <c:v>648</c:v>
                </c:pt>
                <c:pt idx="831">
                  <c:v>665</c:v>
                </c:pt>
                <c:pt idx="832">
                  <c:v>653</c:v>
                </c:pt>
                <c:pt idx="833">
                  <c:v>665</c:v>
                </c:pt>
                <c:pt idx="834">
                  <c:v>656</c:v>
                </c:pt>
                <c:pt idx="835">
                  <c:v>684</c:v>
                </c:pt>
                <c:pt idx="836">
                  <c:v>646</c:v>
                </c:pt>
                <c:pt idx="837">
                  <c:v>686</c:v>
                </c:pt>
                <c:pt idx="838">
                  <c:v>678</c:v>
                </c:pt>
                <c:pt idx="839">
                  <c:v>654</c:v>
                </c:pt>
                <c:pt idx="840">
                  <c:v>648</c:v>
                </c:pt>
                <c:pt idx="841">
                  <c:v>645</c:v>
                </c:pt>
                <c:pt idx="842">
                  <c:v>665</c:v>
                </c:pt>
                <c:pt idx="843">
                  <c:v>684</c:v>
                </c:pt>
                <c:pt idx="844">
                  <c:v>655</c:v>
                </c:pt>
                <c:pt idx="845">
                  <c:v>641</c:v>
                </c:pt>
                <c:pt idx="846">
                  <c:v>671</c:v>
                </c:pt>
                <c:pt idx="847">
                  <c:v>670</c:v>
                </c:pt>
                <c:pt idx="848">
                  <c:v>673</c:v>
                </c:pt>
                <c:pt idx="849">
                  <c:v>647</c:v>
                </c:pt>
                <c:pt idx="850">
                  <c:v>651</c:v>
                </c:pt>
                <c:pt idx="851">
                  <c:v>646</c:v>
                </c:pt>
                <c:pt idx="852">
                  <c:v>671</c:v>
                </c:pt>
                <c:pt idx="853">
                  <c:v>658</c:v>
                </c:pt>
                <c:pt idx="854">
                  <c:v>693</c:v>
                </c:pt>
                <c:pt idx="855">
                  <c:v>668</c:v>
                </c:pt>
                <c:pt idx="856">
                  <c:v>650</c:v>
                </c:pt>
                <c:pt idx="857">
                  <c:v>678</c:v>
                </c:pt>
                <c:pt idx="858">
                  <c:v>673</c:v>
                </c:pt>
                <c:pt idx="859">
                  <c:v>678</c:v>
                </c:pt>
                <c:pt idx="860">
                  <c:v>692</c:v>
                </c:pt>
                <c:pt idx="861">
                  <c:v>629</c:v>
                </c:pt>
                <c:pt idx="862">
                  <c:v>662</c:v>
                </c:pt>
                <c:pt idx="863">
                  <c:v>682</c:v>
                </c:pt>
                <c:pt idx="864">
                  <c:v>673</c:v>
                </c:pt>
                <c:pt idx="865">
                  <c:v>682</c:v>
                </c:pt>
                <c:pt idx="866">
                  <c:v>642</c:v>
                </c:pt>
                <c:pt idx="867">
                  <c:v>648</c:v>
                </c:pt>
                <c:pt idx="868">
                  <c:v>641</c:v>
                </c:pt>
                <c:pt idx="869">
                  <c:v>652</c:v>
                </c:pt>
                <c:pt idx="870">
                  <c:v>677</c:v>
                </c:pt>
                <c:pt idx="871">
                  <c:v>639</c:v>
                </c:pt>
                <c:pt idx="872">
                  <c:v>640</c:v>
                </c:pt>
                <c:pt idx="873">
                  <c:v>678</c:v>
                </c:pt>
                <c:pt idx="874">
                  <c:v>661</c:v>
                </c:pt>
                <c:pt idx="875">
                  <c:v>686</c:v>
                </c:pt>
                <c:pt idx="876">
                  <c:v>654</c:v>
                </c:pt>
                <c:pt idx="877">
                  <c:v>662</c:v>
                </c:pt>
                <c:pt idx="878">
                  <c:v>669</c:v>
                </c:pt>
                <c:pt idx="879">
                  <c:v>664</c:v>
                </c:pt>
                <c:pt idx="880">
                  <c:v>673</c:v>
                </c:pt>
                <c:pt idx="881">
                  <c:v>649</c:v>
                </c:pt>
                <c:pt idx="882">
                  <c:v>659</c:v>
                </c:pt>
                <c:pt idx="883">
                  <c:v>647</c:v>
                </c:pt>
                <c:pt idx="884">
                  <c:v>653</c:v>
                </c:pt>
                <c:pt idx="885">
                  <c:v>659</c:v>
                </c:pt>
                <c:pt idx="886">
                  <c:v>679</c:v>
                </c:pt>
                <c:pt idx="887">
                  <c:v>674</c:v>
                </c:pt>
                <c:pt idx="888">
                  <c:v>657</c:v>
                </c:pt>
                <c:pt idx="889">
                  <c:v>674</c:v>
                </c:pt>
                <c:pt idx="890">
                  <c:v>659</c:v>
                </c:pt>
                <c:pt idx="891">
                  <c:v>651</c:v>
                </c:pt>
                <c:pt idx="892">
                  <c:v>664</c:v>
                </c:pt>
                <c:pt idx="893">
                  <c:v>649</c:v>
                </c:pt>
                <c:pt idx="894">
                  <c:v>647</c:v>
                </c:pt>
                <c:pt idx="895">
                  <c:v>647</c:v>
                </c:pt>
                <c:pt idx="896">
                  <c:v>661</c:v>
                </c:pt>
                <c:pt idx="897">
                  <c:v>667</c:v>
                </c:pt>
                <c:pt idx="898">
                  <c:v>658</c:v>
                </c:pt>
                <c:pt idx="899">
                  <c:v>633</c:v>
                </c:pt>
                <c:pt idx="900">
                  <c:v>688</c:v>
                </c:pt>
                <c:pt idx="901">
                  <c:v>648</c:v>
                </c:pt>
                <c:pt idx="902">
                  <c:v>668</c:v>
                </c:pt>
                <c:pt idx="903">
                  <c:v>659</c:v>
                </c:pt>
                <c:pt idx="904">
                  <c:v>657</c:v>
                </c:pt>
                <c:pt idx="905">
                  <c:v>668</c:v>
                </c:pt>
                <c:pt idx="906">
                  <c:v>654</c:v>
                </c:pt>
                <c:pt idx="907">
                  <c:v>669</c:v>
                </c:pt>
                <c:pt idx="908">
                  <c:v>652</c:v>
                </c:pt>
                <c:pt idx="909">
                  <c:v>655</c:v>
                </c:pt>
                <c:pt idx="910">
                  <c:v>689</c:v>
                </c:pt>
                <c:pt idx="911">
                  <c:v>668</c:v>
                </c:pt>
                <c:pt idx="912">
                  <c:v>647</c:v>
                </c:pt>
                <c:pt idx="913">
                  <c:v>671</c:v>
                </c:pt>
                <c:pt idx="914">
                  <c:v>684</c:v>
                </c:pt>
                <c:pt idx="915">
                  <c:v>652</c:v>
                </c:pt>
                <c:pt idx="916">
                  <c:v>660</c:v>
                </c:pt>
                <c:pt idx="917">
                  <c:v>657</c:v>
                </c:pt>
                <c:pt idx="918">
                  <c:v>669</c:v>
                </c:pt>
                <c:pt idx="919">
                  <c:v>663</c:v>
                </c:pt>
                <c:pt idx="920">
                  <c:v>670</c:v>
                </c:pt>
                <c:pt idx="921">
                  <c:v>658</c:v>
                </c:pt>
                <c:pt idx="922">
                  <c:v>662</c:v>
                </c:pt>
                <c:pt idx="923">
                  <c:v>685</c:v>
                </c:pt>
                <c:pt idx="924">
                  <c:v>627</c:v>
                </c:pt>
                <c:pt idx="925">
                  <c:v>663</c:v>
                </c:pt>
                <c:pt idx="926">
                  <c:v>669</c:v>
                </c:pt>
                <c:pt idx="927">
                  <c:v>681</c:v>
                </c:pt>
                <c:pt idx="928">
                  <c:v>665</c:v>
                </c:pt>
                <c:pt idx="929">
                  <c:v>667</c:v>
                </c:pt>
                <c:pt idx="930">
                  <c:v>661</c:v>
                </c:pt>
                <c:pt idx="931">
                  <c:v>658</c:v>
                </c:pt>
                <c:pt idx="932">
                  <c:v>672</c:v>
                </c:pt>
                <c:pt idx="933">
                  <c:v>667</c:v>
                </c:pt>
                <c:pt idx="934">
                  <c:v>672</c:v>
                </c:pt>
                <c:pt idx="935">
                  <c:v>656</c:v>
                </c:pt>
                <c:pt idx="936">
                  <c:v>657</c:v>
                </c:pt>
                <c:pt idx="937">
                  <c:v>643</c:v>
                </c:pt>
                <c:pt idx="938">
                  <c:v>679</c:v>
                </c:pt>
                <c:pt idx="939">
                  <c:v>689</c:v>
                </c:pt>
                <c:pt idx="940">
                  <c:v>662</c:v>
                </c:pt>
                <c:pt idx="941">
                  <c:v>638</c:v>
                </c:pt>
                <c:pt idx="942">
                  <c:v>677</c:v>
                </c:pt>
                <c:pt idx="943">
                  <c:v>671</c:v>
                </c:pt>
                <c:pt idx="944">
                  <c:v>678</c:v>
                </c:pt>
                <c:pt idx="945">
                  <c:v>636</c:v>
                </c:pt>
                <c:pt idx="946">
                  <c:v>656</c:v>
                </c:pt>
                <c:pt idx="947">
                  <c:v>627</c:v>
                </c:pt>
                <c:pt idx="948">
                  <c:v>623</c:v>
                </c:pt>
                <c:pt idx="949">
                  <c:v>647</c:v>
                </c:pt>
                <c:pt idx="950">
                  <c:v>625</c:v>
                </c:pt>
                <c:pt idx="951">
                  <c:v>653</c:v>
                </c:pt>
                <c:pt idx="952">
                  <c:v>646</c:v>
                </c:pt>
                <c:pt idx="953">
                  <c:v>655</c:v>
                </c:pt>
                <c:pt idx="954">
                  <c:v>664</c:v>
                </c:pt>
                <c:pt idx="955">
                  <c:v>674</c:v>
                </c:pt>
                <c:pt idx="956">
                  <c:v>663</c:v>
                </c:pt>
                <c:pt idx="957">
                  <c:v>689</c:v>
                </c:pt>
                <c:pt idx="958">
                  <c:v>661</c:v>
                </c:pt>
                <c:pt idx="959">
                  <c:v>674</c:v>
                </c:pt>
                <c:pt idx="960">
                  <c:v>655</c:v>
                </c:pt>
                <c:pt idx="961">
                  <c:v>666</c:v>
                </c:pt>
                <c:pt idx="962">
                  <c:v>662</c:v>
                </c:pt>
                <c:pt idx="963">
                  <c:v>641</c:v>
                </c:pt>
                <c:pt idx="964">
                  <c:v>644</c:v>
                </c:pt>
                <c:pt idx="965">
                  <c:v>674</c:v>
                </c:pt>
                <c:pt idx="966">
                  <c:v>689</c:v>
                </c:pt>
                <c:pt idx="967">
                  <c:v>665</c:v>
                </c:pt>
                <c:pt idx="968">
                  <c:v>659</c:v>
                </c:pt>
                <c:pt idx="969">
                  <c:v>641</c:v>
                </c:pt>
                <c:pt idx="970">
                  <c:v>671</c:v>
                </c:pt>
                <c:pt idx="971">
                  <c:v>684</c:v>
                </c:pt>
                <c:pt idx="972">
                  <c:v>676</c:v>
                </c:pt>
                <c:pt idx="973">
                  <c:v>638</c:v>
                </c:pt>
                <c:pt idx="974">
                  <c:v>668</c:v>
                </c:pt>
                <c:pt idx="975">
                  <c:v>681</c:v>
                </c:pt>
                <c:pt idx="976">
                  <c:v>649</c:v>
                </c:pt>
                <c:pt idx="977">
                  <c:v>699</c:v>
                </c:pt>
                <c:pt idx="978">
                  <c:v>687</c:v>
                </c:pt>
                <c:pt idx="979">
                  <c:v>656</c:v>
                </c:pt>
                <c:pt idx="980">
                  <c:v>670</c:v>
                </c:pt>
                <c:pt idx="981">
                  <c:v>681</c:v>
                </c:pt>
                <c:pt idx="982">
                  <c:v>659</c:v>
                </c:pt>
                <c:pt idx="983">
                  <c:v>664</c:v>
                </c:pt>
                <c:pt idx="984">
                  <c:v>656</c:v>
                </c:pt>
                <c:pt idx="985">
                  <c:v>667</c:v>
                </c:pt>
                <c:pt idx="986">
                  <c:v>669</c:v>
                </c:pt>
                <c:pt idx="987">
                  <c:v>670</c:v>
                </c:pt>
                <c:pt idx="988">
                  <c:v>672</c:v>
                </c:pt>
                <c:pt idx="989">
                  <c:v>660</c:v>
                </c:pt>
                <c:pt idx="990">
                  <c:v>669</c:v>
                </c:pt>
                <c:pt idx="991">
                  <c:v>674</c:v>
                </c:pt>
                <c:pt idx="992">
                  <c:v>669</c:v>
                </c:pt>
                <c:pt idx="993">
                  <c:v>693</c:v>
                </c:pt>
                <c:pt idx="994">
                  <c:v>661</c:v>
                </c:pt>
                <c:pt idx="995">
                  <c:v>678</c:v>
                </c:pt>
                <c:pt idx="996">
                  <c:v>662</c:v>
                </c:pt>
                <c:pt idx="997">
                  <c:v>664</c:v>
                </c:pt>
                <c:pt idx="998">
                  <c:v>671</c:v>
                </c:pt>
                <c:pt idx="999">
                  <c:v>682</c:v>
                </c:pt>
                <c:pt idx="1000">
                  <c:v>675</c:v>
                </c:pt>
                <c:pt idx="1001">
                  <c:v>657</c:v>
                </c:pt>
                <c:pt idx="1002">
                  <c:v>686</c:v>
                </c:pt>
                <c:pt idx="1003">
                  <c:v>700</c:v>
                </c:pt>
                <c:pt idx="1004">
                  <c:v>707</c:v>
                </c:pt>
                <c:pt idx="1005">
                  <c:v>676</c:v>
                </c:pt>
                <c:pt idx="1006">
                  <c:v>657</c:v>
                </c:pt>
                <c:pt idx="1007">
                  <c:v>690</c:v>
                </c:pt>
                <c:pt idx="1008">
                  <c:v>659</c:v>
                </c:pt>
                <c:pt idx="1009">
                  <c:v>666</c:v>
                </c:pt>
                <c:pt idx="1010">
                  <c:v>671</c:v>
                </c:pt>
                <c:pt idx="1011">
                  <c:v>658</c:v>
                </c:pt>
                <c:pt idx="1012">
                  <c:v>680</c:v>
                </c:pt>
                <c:pt idx="1013">
                  <c:v>682</c:v>
                </c:pt>
                <c:pt idx="1014">
                  <c:v>705</c:v>
                </c:pt>
                <c:pt idx="1015">
                  <c:v>658</c:v>
                </c:pt>
                <c:pt idx="1016">
                  <c:v>657</c:v>
                </c:pt>
                <c:pt idx="1017">
                  <c:v>650</c:v>
                </c:pt>
                <c:pt idx="1018">
                  <c:v>676</c:v>
                </c:pt>
                <c:pt idx="1019">
                  <c:v>701</c:v>
                </c:pt>
                <c:pt idx="1020">
                  <c:v>694</c:v>
                </c:pt>
                <c:pt idx="1021">
                  <c:v>682</c:v>
                </c:pt>
                <c:pt idx="1022">
                  <c:v>684</c:v>
                </c:pt>
                <c:pt idx="1023">
                  <c:v>681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132256"/>
        <c:axId val="154508240"/>
      </c:scatterChart>
      <c:valAx>
        <c:axId val="123132256"/>
        <c:scaling>
          <c:orientation val="minMax"/>
          <c:max val="1900"/>
          <c:min val="1100"/>
        </c:scaling>
        <c:delete val="0"/>
        <c:axPos val="b"/>
        <c:title>
          <c:tx>
            <c:rich>
              <a:bodyPr/>
              <a:lstStyle/>
              <a:p>
                <a:pPr>
                  <a:defRPr sz="48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Raman shift (cm-1)</a:t>
                </a:r>
              </a:p>
            </c:rich>
          </c:tx>
          <c:layout>
            <c:manualLayout>
              <c:xMode val="edge"/>
              <c:yMode val="edge"/>
              <c:x val="0.38918918918918921"/>
              <c:y val="0.91176470588235292"/>
            </c:manualLayout>
          </c:layout>
          <c:overlay val="0"/>
          <c:spPr>
            <a:noFill/>
            <a:ln w="1380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3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508240"/>
        <c:crosses val="autoZero"/>
        <c:crossBetween val="midCat"/>
      </c:valAx>
      <c:valAx>
        <c:axId val="154508240"/>
        <c:scaling>
          <c:orientation val="minMax"/>
        </c:scaling>
        <c:delete val="0"/>
        <c:axPos val="l"/>
        <c:majorGridlines>
          <c:spPr>
            <a:ln w="172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48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Raman intensity (counts)</a:t>
                </a:r>
              </a:p>
            </c:rich>
          </c:tx>
          <c:layout>
            <c:manualLayout>
              <c:xMode val="edge"/>
              <c:yMode val="edge"/>
              <c:x val="1.9819819819819819E-2"/>
              <c:y val="0.29946524064171121"/>
            </c:manualLayout>
          </c:layout>
          <c:overlay val="0"/>
          <c:spPr>
            <a:noFill/>
            <a:ln w="1380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3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3132256"/>
        <c:crosses val="autoZero"/>
        <c:crossBetween val="midCat"/>
      </c:valAx>
      <c:spPr>
        <a:solidFill>
          <a:srgbClr val="FFFFFF"/>
        </a:solidFill>
        <a:ln w="690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9909909909909913"/>
          <c:y val="0.46524064171122997"/>
          <c:w val="9.3693693693693694E-2"/>
          <c:h val="5.6149732620320858E-2"/>
        </c:manualLayout>
      </c:layout>
      <c:overlay val="0"/>
      <c:spPr>
        <a:solidFill>
          <a:srgbClr val="FFFFFF"/>
        </a:solidFill>
        <a:ln w="1725">
          <a:solidFill>
            <a:srgbClr val="000000"/>
          </a:solidFill>
          <a:prstDash val="solid"/>
        </a:ln>
      </c:spPr>
      <c:txPr>
        <a:bodyPr/>
        <a:lstStyle/>
        <a:p>
          <a:pPr>
            <a:defRPr sz="462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1725">
      <a:solidFill>
        <a:srgbClr val="000000"/>
      </a:solidFill>
      <a:prstDash val="solid"/>
    </a:ln>
  </c:spPr>
  <c:txPr>
    <a:bodyPr/>
    <a:lstStyle/>
    <a:p>
      <a:pPr>
        <a:defRPr sz="50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508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16N at the edge</a:t>
            </a:r>
          </a:p>
        </c:rich>
      </c:tx>
      <c:layout>
        <c:manualLayout>
          <c:xMode val="edge"/>
          <c:yMode val="edge"/>
          <c:x val="0.41918294849023091"/>
          <c:y val="2.0942408376963352E-2"/>
        </c:manualLayout>
      </c:layout>
      <c:overlay val="0"/>
      <c:spPr>
        <a:noFill/>
        <a:ln w="13963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788632326820604"/>
          <c:y val="0.21465968586387435"/>
          <c:w val="0.68738898756660749"/>
          <c:h val="0.62565445026178013"/>
        </c:manualLayout>
      </c:layout>
      <c:scatterChart>
        <c:scatterStyle val="smoothMarker"/>
        <c:varyColors val="0"/>
        <c:ser>
          <c:idx val="0"/>
          <c:order val="0"/>
          <c:tx>
            <c:v>16N-at the edge</c:v>
          </c:tx>
          <c:spPr>
            <a:ln w="6981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'16N'!$C$2:$C$1025</c:f>
              <c:numCache>
                <c:formatCode>General</c:formatCode>
                <c:ptCount val="1024"/>
                <c:pt idx="0">
                  <c:v>1116.4949999999999</c:v>
                </c:pt>
                <c:pt idx="1">
                  <c:v>1117.2670000000001</c:v>
                </c:pt>
                <c:pt idx="2">
                  <c:v>1118.038</c:v>
                </c:pt>
                <c:pt idx="3">
                  <c:v>1118.81</c:v>
                </c:pt>
                <c:pt idx="4">
                  <c:v>1119.5809999999999</c:v>
                </c:pt>
                <c:pt idx="5">
                  <c:v>1120.3530000000001</c:v>
                </c:pt>
                <c:pt idx="6">
                  <c:v>1121.124</c:v>
                </c:pt>
                <c:pt idx="7">
                  <c:v>1121.895</c:v>
                </c:pt>
                <c:pt idx="8">
                  <c:v>1122.6659999999999</c:v>
                </c:pt>
                <c:pt idx="9">
                  <c:v>1123.4380000000001</c:v>
                </c:pt>
                <c:pt idx="10">
                  <c:v>1124.2090000000001</c:v>
                </c:pt>
                <c:pt idx="11">
                  <c:v>1124.98</c:v>
                </c:pt>
                <c:pt idx="12">
                  <c:v>1125.751</c:v>
                </c:pt>
                <c:pt idx="13">
                  <c:v>1126.5219999999999</c:v>
                </c:pt>
                <c:pt idx="14">
                  <c:v>1127.2919999999999</c:v>
                </c:pt>
                <c:pt idx="15">
                  <c:v>1128.0630000000001</c:v>
                </c:pt>
                <c:pt idx="16">
                  <c:v>1128.8340000000001</c:v>
                </c:pt>
                <c:pt idx="17">
                  <c:v>1129.605</c:v>
                </c:pt>
                <c:pt idx="18">
                  <c:v>1130.375</c:v>
                </c:pt>
                <c:pt idx="19">
                  <c:v>1131.146</c:v>
                </c:pt>
                <c:pt idx="20">
                  <c:v>1131.9169999999999</c:v>
                </c:pt>
                <c:pt idx="21">
                  <c:v>1132.6869999999999</c:v>
                </c:pt>
                <c:pt idx="22">
                  <c:v>1133.4580000000001</c:v>
                </c:pt>
                <c:pt idx="23">
                  <c:v>1134.2280000000001</c:v>
                </c:pt>
                <c:pt idx="24">
                  <c:v>1134.998</c:v>
                </c:pt>
                <c:pt idx="25">
                  <c:v>1135.769</c:v>
                </c:pt>
                <c:pt idx="26">
                  <c:v>1136.539</c:v>
                </c:pt>
                <c:pt idx="27">
                  <c:v>1137.309</c:v>
                </c:pt>
                <c:pt idx="28">
                  <c:v>1138.079</c:v>
                </c:pt>
                <c:pt idx="29">
                  <c:v>1138.8489999999999</c:v>
                </c:pt>
                <c:pt idx="30">
                  <c:v>1139.6189999999999</c:v>
                </c:pt>
                <c:pt idx="31">
                  <c:v>1140.3889999999999</c:v>
                </c:pt>
                <c:pt idx="32">
                  <c:v>1141.1590000000001</c:v>
                </c:pt>
                <c:pt idx="33">
                  <c:v>1141.9290000000001</c:v>
                </c:pt>
                <c:pt idx="34">
                  <c:v>1142.6990000000001</c:v>
                </c:pt>
                <c:pt idx="35">
                  <c:v>1143.4680000000001</c:v>
                </c:pt>
                <c:pt idx="36">
                  <c:v>1144.2380000000001</c:v>
                </c:pt>
                <c:pt idx="37">
                  <c:v>1145.008</c:v>
                </c:pt>
                <c:pt idx="38">
                  <c:v>1145.777</c:v>
                </c:pt>
                <c:pt idx="39">
                  <c:v>1146.547</c:v>
                </c:pt>
                <c:pt idx="40">
                  <c:v>1147.316</c:v>
                </c:pt>
                <c:pt idx="41">
                  <c:v>1148.085</c:v>
                </c:pt>
                <c:pt idx="42">
                  <c:v>1148.855</c:v>
                </c:pt>
                <c:pt idx="43">
                  <c:v>1149.624</c:v>
                </c:pt>
                <c:pt idx="44">
                  <c:v>1150.393</c:v>
                </c:pt>
                <c:pt idx="45">
                  <c:v>1151.162</c:v>
                </c:pt>
                <c:pt idx="46">
                  <c:v>1151.931</c:v>
                </c:pt>
                <c:pt idx="47">
                  <c:v>1152.7</c:v>
                </c:pt>
                <c:pt idx="48">
                  <c:v>1153.4690000000001</c:v>
                </c:pt>
                <c:pt idx="49">
                  <c:v>1154.2380000000001</c:v>
                </c:pt>
                <c:pt idx="50">
                  <c:v>1155.0070000000001</c:v>
                </c:pt>
                <c:pt idx="51">
                  <c:v>1155.7760000000001</c:v>
                </c:pt>
                <c:pt idx="52">
                  <c:v>1156.5440000000001</c:v>
                </c:pt>
                <c:pt idx="53">
                  <c:v>1157.3130000000001</c:v>
                </c:pt>
                <c:pt idx="54">
                  <c:v>1158.0820000000001</c:v>
                </c:pt>
                <c:pt idx="55">
                  <c:v>1158.8499999999999</c:v>
                </c:pt>
                <c:pt idx="56">
                  <c:v>1159.6189999999999</c:v>
                </c:pt>
                <c:pt idx="57">
                  <c:v>1160.3869999999999</c:v>
                </c:pt>
                <c:pt idx="58">
                  <c:v>1161.155</c:v>
                </c:pt>
                <c:pt idx="59">
                  <c:v>1161.923</c:v>
                </c:pt>
                <c:pt idx="60">
                  <c:v>1162.692</c:v>
                </c:pt>
                <c:pt idx="61">
                  <c:v>1163.46</c:v>
                </c:pt>
                <c:pt idx="62">
                  <c:v>1164.2280000000001</c:v>
                </c:pt>
                <c:pt idx="63">
                  <c:v>1164.9960000000001</c:v>
                </c:pt>
                <c:pt idx="64">
                  <c:v>1165.7639999999999</c:v>
                </c:pt>
                <c:pt idx="65">
                  <c:v>1166.5319999999999</c:v>
                </c:pt>
                <c:pt idx="66">
                  <c:v>1167.299</c:v>
                </c:pt>
                <c:pt idx="67">
                  <c:v>1168.067</c:v>
                </c:pt>
                <c:pt idx="68">
                  <c:v>1168.835</c:v>
                </c:pt>
                <c:pt idx="69">
                  <c:v>1169.6020000000001</c:v>
                </c:pt>
                <c:pt idx="70">
                  <c:v>1170.3699999999999</c:v>
                </c:pt>
                <c:pt idx="71">
                  <c:v>1171.1369999999999</c:v>
                </c:pt>
                <c:pt idx="72">
                  <c:v>1171.905</c:v>
                </c:pt>
                <c:pt idx="73">
                  <c:v>1172.672</c:v>
                </c:pt>
                <c:pt idx="74">
                  <c:v>1173.4390000000001</c:v>
                </c:pt>
                <c:pt idx="75">
                  <c:v>1174.2070000000001</c:v>
                </c:pt>
                <c:pt idx="76">
                  <c:v>1174.9739999999999</c:v>
                </c:pt>
                <c:pt idx="77">
                  <c:v>1175.741</c:v>
                </c:pt>
                <c:pt idx="78">
                  <c:v>1176.508</c:v>
                </c:pt>
                <c:pt idx="79">
                  <c:v>1177.2750000000001</c:v>
                </c:pt>
                <c:pt idx="80">
                  <c:v>1178.0419999999999</c:v>
                </c:pt>
                <c:pt idx="81">
                  <c:v>1178.809</c:v>
                </c:pt>
                <c:pt idx="82">
                  <c:v>1179.575</c:v>
                </c:pt>
                <c:pt idx="83">
                  <c:v>1180.3420000000001</c:v>
                </c:pt>
                <c:pt idx="84">
                  <c:v>1181.1079999999999</c:v>
                </c:pt>
                <c:pt idx="85">
                  <c:v>1181.875</c:v>
                </c:pt>
                <c:pt idx="86">
                  <c:v>1182.6410000000001</c:v>
                </c:pt>
                <c:pt idx="87">
                  <c:v>1183.4079999999999</c:v>
                </c:pt>
                <c:pt idx="88">
                  <c:v>1184.174</c:v>
                </c:pt>
                <c:pt idx="89">
                  <c:v>1184.94</c:v>
                </c:pt>
                <c:pt idx="90">
                  <c:v>1185.7070000000001</c:v>
                </c:pt>
                <c:pt idx="91">
                  <c:v>1186.473</c:v>
                </c:pt>
                <c:pt idx="92">
                  <c:v>1187.239</c:v>
                </c:pt>
                <c:pt idx="93">
                  <c:v>1188.0050000000001</c:v>
                </c:pt>
                <c:pt idx="94">
                  <c:v>1188.771</c:v>
                </c:pt>
                <c:pt idx="95">
                  <c:v>1189.5360000000001</c:v>
                </c:pt>
                <c:pt idx="96">
                  <c:v>1190.3019999999999</c:v>
                </c:pt>
                <c:pt idx="97">
                  <c:v>1191.068</c:v>
                </c:pt>
                <c:pt idx="98">
                  <c:v>1191.8340000000001</c:v>
                </c:pt>
                <c:pt idx="99">
                  <c:v>1192.5989999999999</c:v>
                </c:pt>
                <c:pt idx="100">
                  <c:v>1193.365</c:v>
                </c:pt>
                <c:pt idx="101">
                  <c:v>1194.1300000000001</c:v>
                </c:pt>
                <c:pt idx="102">
                  <c:v>1194.895</c:v>
                </c:pt>
                <c:pt idx="103">
                  <c:v>1195.6600000000001</c:v>
                </c:pt>
                <c:pt idx="104">
                  <c:v>1196.4259999999999</c:v>
                </c:pt>
                <c:pt idx="105">
                  <c:v>1197.191</c:v>
                </c:pt>
                <c:pt idx="106">
                  <c:v>1197.9559999999999</c:v>
                </c:pt>
                <c:pt idx="107">
                  <c:v>1198.721</c:v>
                </c:pt>
                <c:pt idx="108">
                  <c:v>1199.4860000000001</c:v>
                </c:pt>
                <c:pt idx="109">
                  <c:v>1200.25</c:v>
                </c:pt>
                <c:pt idx="110">
                  <c:v>1201.0150000000001</c:v>
                </c:pt>
                <c:pt idx="111">
                  <c:v>1201.78</c:v>
                </c:pt>
                <c:pt idx="112">
                  <c:v>1202.5440000000001</c:v>
                </c:pt>
                <c:pt idx="113">
                  <c:v>1203.309</c:v>
                </c:pt>
                <c:pt idx="114">
                  <c:v>1204.0730000000001</c:v>
                </c:pt>
                <c:pt idx="115">
                  <c:v>1204.838</c:v>
                </c:pt>
                <c:pt idx="116">
                  <c:v>1205.6020000000001</c:v>
                </c:pt>
                <c:pt idx="117">
                  <c:v>1206.366</c:v>
                </c:pt>
                <c:pt idx="118">
                  <c:v>1207.1300000000001</c:v>
                </c:pt>
                <c:pt idx="119">
                  <c:v>1207.895</c:v>
                </c:pt>
                <c:pt idx="120">
                  <c:v>1208.6590000000001</c:v>
                </c:pt>
                <c:pt idx="121">
                  <c:v>1209.422</c:v>
                </c:pt>
                <c:pt idx="122">
                  <c:v>1210.1859999999999</c:v>
                </c:pt>
                <c:pt idx="123">
                  <c:v>1210.95</c:v>
                </c:pt>
                <c:pt idx="124">
                  <c:v>1211.7139999999999</c:v>
                </c:pt>
                <c:pt idx="125">
                  <c:v>1212.4770000000001</c:v>
                </c:pt>
                <c:pt idx="126">
                  <c:v>1213.241</c:v>
                </c:pt>
                <c:pt idx="127">
                  <c:v>1214.0039999999999</c:v>
                </c:pt>
                <c:pt idx="128">
                  <c:v>1214.768</c:v>
                </c:pt>
                <c:pt idx="129">
                  <c:v>1215.5309999999999</c:v>
                </c:pt>
                <c:pt idx="130">
                  <c:v>1216.2940000000001</c:v>
                </c:pt>
                <c:pt idx="131">
                  <c:v>1217.057</c:v>
                </c:pt>
                <c:pt idx="132">
                  <c:v>1217.8209999999999</c:v>
                </c:pt>
                <c:pt idx="133">
                  <c:v>1218.5840000000001</c:v>
                </c:pt>
                <c:pt idx="134">
                  <c:v>1219.346</c:v>
                </c:pt>
                <c:pt idx="135">
                  <c:v>1220.1089999999999</c:v>
                </c:pt>
                <c:pt idx="136">
                  <c:v>1220.8720000000001</c:v>
                </c:pt>
                <c:pt idx="137">
                  <c:v>1221.635</c:v>
                </c:pt>
                <c:pt idx="138">
                  <c:v>1222.3969999999999</c:v>
                </c:pt>
                <c:pt idx="139">
                  <c:v>1223.1600000000001</c:v>
                </c:pt>
                <c:pt idx="140">
                  <c:v>1223.922</c:v>
                </c:pt>
                <c:pt idx="141">
                  <c:v>1224.6849999999999</c:v>
                </c:pt>
                <c:pt idx="142">
                  <c:v>1225.4469999999999</c:v>
                </c:pt>
                <c:pt idx="143">
                  <c:v>1226.2090000000001</c:v>
                </c:pt>
                <c:pt idx="144">
                  <c:v>1226.971</c:v>
                </c:pt>
                <c:pt idx="145">
                  <c:v>1227.7329999999999</c:v>
                </c:pt>
                <c:pt idx="146">
                  <c:v>1228.4949999999999</c:v>
                </c:pt>
                <c:pt idx="147">
                  <c:v>1229.2570000000001</c:v>
                </c:pt>
                <c:pt idx="148">
                  <c:v>1230.019</c:v>
                </c:pt>
                <c:pt idx="149">
                  <c:v>1230.7809999999999</c:v>
                </c:pt>
                <c:pt idx="150">
                  <c:v>1231.5419999999999</c:v>
                </c:pt>
                <c:pt idx="151">
                  <c:v>1232.3040000000001</c:v>
                </c:pt>
                <c:pt idx="152">
                  <c:v>1233.0650000000001</c:v>
                </c:pt>
                <c:pt idx="153">
                  <c:v>1233.827</c:v>
                </c:pt>
                <c:pt idx="154">
                  <c:v>1234.588</c:v>
                </c:pt>
                <c:pt idx="155">
                  <c:v>1235.3489999999999</c:v>
                </c:pt>
                <c:pt idx="156">
                  <c:v>1236.1110000000001</c:v>
                </c:pt>
                <c:pt idx="157">
                  <c:v>1236.8720000000001</c:v>
                </c:pt>
                <c:pt idx="158">
                  <c:v>1237.633</c:v>
                </c:pt>
                <c:pt idx="159">
                  <c:v>1238.394</c:v>
                </c:pt>
                <c:pt idx="160">
                  <c:v>1239.154</c:v>
                </c:pt>
                <c:pt idx="161">
                  <c:v>1239.915</c:v>
                </c:pt>
                <c:pt idx="162">
                  <c:v>1240.6759999999999</c:v>
                </c:pt>
                <c:pt idx="163">
                  <c:v>1241.4359999999999</c:v>
                </c:pt>
                <c:pt idx="164">
                  <c:v>1242.1969999999999</c:v>
                </c:pt>
                <c:pt idx="165">
                  <c:v>1242.9570000000001</c:v>
                </c:pt>
                <c:pt idx="166">
                  <c:v>1243.7180000000001</c:v>
                </c:pt>
                <c:pt idx="167">
                  <c:v>1244.4780000000001</c:v>
                </c:pt>
                <c:pt idx="168">
                  <c:v>1245.2380000000001</c:v>
                </c:pt>
                <c:pt idx="169">
                  <c:v>1245.998</c:v>
                </c:pt>
                <c:pt idx="170">
                  <c:v>1246.758</c:v>
                </c:pt>
                <c:pt idx="171">
                  <c:v>1247.518</c:v>
                </c:pt>
                <c:pt idx="172">
                  <c:v>1248.278</c:v>
                </c:pt>
                <c:pt idx="173">
                  <c:v>1249.038</c:v>
                </c:pt>
                <c:pt idx="174">
                  <c:v>1249.797</c:v>
                </c:pt>
                <c:pt idx="175">
                  <c:v>1250.557</c:v>
                </c:pt>
                <c:pt idx="176">
                  <c:v>1251.317</c:v>
                </c:pt>
                <c:pt idx="177">
                  <c:v>1252.076</c:v>
                </c:pt>
                <c:pt idx="178">
                  <c:v>1252.835</c:v>
                </c:pt>
                <c:pt idx="179">
                  <c:v>1253.595</c:v>
                </c:pt>
                <c:pt idx="180">
                  <c:v>1254.354</c:v>
                </c:pt>
                <c:pt idx="181">
                  <c:v>1255.1130000000001</c:v>
                </c:pt>
                <c:pt idx="182">
                  <c:v>1255.8720000000001</c:v>
                </c:pt>
                <c:pt idx="183">
                  <c:v>1256.6310000000001</c:v>
                </c:pt>
                <c:pt idx="184">
                  <c:v>1257.3900000000001</c:v>
                </c:pt>
                <c:pt idx="185">
                  <c:v>1258.1479999999999</c:v>
                </c:pt>
                <c:pt idx="186">
                  <c:v>1258.9069999999999</c:v>
                </c:pt>
                <c:pt idx="187">
                  <c:v>1259.665</c:v>
                </c:pt>
                <c:pt idx="188">
                  <c:v>1260.424</c:v>
                </c:pt>
                <c:pt idx="189">
                  <c:v>1261.182</c:v>
                </c:pt>
                <c:pt idx="190">
                  <c:v>1261.941</c:v>
                </c:pt>
                <c:pt idx="191">
                  <c:v>1262.6990000000001</c:v>
                </c:pt>
                <c:pt idx="192">
                  <c:v>1263.4570000000001</c:v>
                </c:pt>
                <c:pt idx="193">
                  <c:v>1264.2149999999999</c:v>
                </c:pt>
                <c:pt idx="194">
                  <c:v>1264.973</c:v>
                </c:pt>
                <c:pt idx="195">
                  <c:v>1265.731</c:v>
                </c:pt>
                <c:pt idx="196">
                  <c:v>1266.489</c:v>
                </c:pt>
                <c:pt idx="197">
                  <c:v>1267.2460000000001</c:v>
                </c:pt>
                <c:pt idx="198">
                  <c:v>1268.0039999999999</c:v>
                </c:pt>
                <c:pt idx="199">
                  <c:v>1268.761</c:v>
                </c:pt>
                <c:pt idx="200">
                  <c:v>1269.519</c:v>
                </c:pt>
                <c:pt idx="201">
                  <c:v>1270.2760000000001</c:v>
                </c:pt>
                <c:pt idx="202">
                  <c:v>1271.0329999999999</c:v>
                </c:pt>
                <c:pt idx="203">
                  <c:v>1271.7909999999999</c:v>
                </c:pt>
                <c:pt idx="204">
                  <c:v>1272.548</c:v>
                </c:pt>
                <c:pt idx="205">
                  <c:v>1273.3050000000001</c:v>
                </c:pt>
                <c:pt idx="206">
                  <c:v>1274.0619999999999</c:v>
                </c:pt>
                <c:pt idx="207">
                  <c:v>1274.818</c:v>
                </c:pt>
                <c:pt idx="208">
                  <c:v>1275.575</c:v>
                </c:pt>
                <c:pt idx="209">
                  <c:v>1276.3320000000001</c:v>
                </c:pt>
                <c:pt idx="210">
                  <c:v>1277.088</c:v>
                </c:pt>
                <c:pt idx="211">
                  <c:v>1277.845</c:v>
                </c:pt>
                <c:pt idx="212">
                  <c:v>1278.6010000000001</c:v>
                </c:pt>
                <c:pt idx="213">
                  <c:v>1279.357</c:v>
                </c:pt>
                <c:pt idx="214">
                  <c:v>1280.114</c:v>
                </c:pt>
                <c:pt idx="215">
                  <c:v>1280.8699999999999</c:v>
                </c:pt>
                <c:pt idx="216">
                  <c:v>1281.626</c:v>
                </c:pt>
                <c:pt idx="217">
                  <c:v>1282.3820000000001</c:v>
                </c:pt>
                <c:pt idx="218">
                  <c:v>1283.1369999999999</c:v>
                </c:pt>
                <c:pt idx="219">
                  <c:v>1283.893</c:v>
                </c:pt>
                <c:pt idx="220">
                  <c:v>1284.6489999999999</c:v>
                </c:pt>
                <c:pt idx="221">
                  <c:v>1285.404</c:v>
                </c:pt>
                <c:pt idx="222">
                  <c:v>1286.1600000000001</c:v>
                </c:pt>
                <c:pt idx="223">
                  <c:v>1286.915</c:v>
                </c:pt>
                <c:pt idx="224">
                  <c:v>1287.67</c:v>
                </c:pt>
                <c:pt idx="225">
                  <c:v>1288.4259999999999</c:v>
                </c:pt>
                <c:pt idx="226">
                  <c:v>1289.181</c:v>
                </c:pt>
                <c:pt idx="227">
                  <c:v>1289.9359999999999</c:v>
                </c:pt>
                <c:pt idx="228">
                  <c:v>1290.691</c:v>
                </c:pt>
                <c:pt idx="229">
                  <c:v>1291.4459999999999</c:v>
                </c:pt>
                <c:pt idx="230">
                  <c:v>1292.2</c:v>
                </c:pt>
                <c:pt idx="231">
                  <c:v>1292.9549999999999</c:v>
                </c:pt>
                <c:pt idx="232">
                  <c:v>1293.7090000000001</c:v>
                </c:pt>
                <c:pt idx="233">
                  <c:v>1294.4639999999999</c:v>
                </c:pt>
                <c:pt idx="234">
                  <c:v>1295.2180000000001</c:v>
                </c:pt>
                <c:pt idx="235">
                  <c:v>1295.973</c:v>
                </c:pt>
                <c:pt idx="236">
                  <c:v>1296.7270000000001</c:v>
                </c:pt>
                <c:pt idx="237">
                  <c:v>1297.481</c:v>
                </c:pt>
                <c:pt idx="238">
                  <c:v>1298.2349999999999</c:v>
                </c:pt>
                <c:pt idx="239">
                  <c:v>1298.989</c:v>
                </c:pt>
                <c:pt idx="240">
                  <c:v>1299.7429999999999</c:v>
                </c:pt>
                <c:pt idx="241">
                  <c:v>1300.4960000000001</c:v>
                </c:pt>
                <c:pt idx="242">
                  <c:v>1301.25</c:v>
                </c:pt>
                <c:pt idx="243">
                  <c:v>1302.0029999999999</c:v>
                </c:pt>
                <c:pt idx="244">
                  <c:v>1302.7570000000001</c:v>
                </c:pt>
                <c:pt idx="245">
                  <c:v>1303.51</c:v>
                </c:pt>
                <c:pt idx="246">
                  <c:v>1304.2629999999999</c:v>
                </c:pt>
                <c:pt idx="247">
                  <c:v>1305.0170000000001</c:v>
                </c:pt>
                <c:pt idx="248">
                  <c:v>1305.77</c:v>
                </c:pt>
                <c:pt idx="249">
                  <c:v>1306.5229999999999</c:v>
                </c:pt>
                <c:pt idx="250">
                  <c:v>1307.2760000000001</c:v>
                </c:pt>
                <c:pt idx="251">
                  <c:v>1308.028</c:v>
                </c:pt>
                <c:pt idx="252">
                  <c:v>1308.7809999999999</c:v>
                </c:pt>
                <c:pt idx="253">
                  <c:v>1309.5340000000001</c:v>
                </c:pt>
                <c:pt idx="254">
                  <c:v>1310.2860000000001</c:v>
                </c:pt>
                <c:pt idx="255">
                  <c:v>1311.039</c:v>
                </c:pt>
                <c:pt idx="256">
                  <c:v>1311.7909999999999</c:v>
                </c:pt>
                <c:pt idx="257">
                  <c:v>1312.5429999999999</c:v>
                </c:pt>
                <c:pt idx="258">
                  <c:v>1313.2950000000001</c:v>
                </c:pt>
                <c:pt idx="259">
                  <c:v>1314.047</c:v>
                </c:pt>
                <c:pt idx="260">
                  <c:v>1314.799</c:v>
                </c:pt>
                <c:pt idx="261">
                  <c:v>1315.5509999999999</c:v>
                </c:pt>
                <c:pt idx="262">
                  <c:v>1316.3030000000001</c:v>
                </c:pt>
                <c:pt idx="263">
                  <c:v>1317.0540000000001</c:v>
                </c:pt>
                <c:pt idx="264">
                  <c:v>1317.806</c:v>
                </c:pt>
                <c:pt idx="265">
                  <c:v>1318.557</c:v>
                </c:pt>
                <c:pt idx="266">
                  <c:v>1319.309</c:v>
                </c:pt>
                <c:pt idx="267">
                  <c:v>1320.06</c:v>
                </c:pt>
                <c:pt idx="268">
                  <c:v>1320.8109999999999</c:v>
                </c:pt>
                <c:pt idx="269">
                  <c:v>1321.5619999999999</c:v>
                </c:pt>
                <c:pt idx="270">
                  <c:v>1322.3130000000001</c:v>
                </c:pt>
                <c:pt idx="271">
                  <c:v>1323.0640000000001</c:v>
                </c:pt>
                <c:pt idx="272">
                  <c:v>1323.8150000000001</c:v>
                </c:pt>
                <c:pt idx="273">
                  <c:v>1324.566</c:v>
                </c:pt>
                <c:pt idx="274">
                  <c:v>1325.316</c:v>
                </c:pt>
                <c:pt idx="275">
                  <c:v>1326.067</c:v>
                </c:pt>
                <c:pt idx="276">
                  <c:v>1326.817</c:v>
                </c:pt>
                <c:pt idx="277">
                  <c:v>1327.567</c:v>
                </c:pt>
                <c:pt idx="278">
                  <c:v>1328.318</c:v>
                </c:pt>
                <c:pt idx="279">
                  <c:v>1329.068</c:v>
                </c:pt>
                <c:pt idx="280">
                  <c:v>1329.818</c:v>
                </c:pt>
                <c:pt idx="281">
                  <c:v>1330.568</c:v>
                </c:pt>
                <c:pt idx="282">
                  <c:v>1331.318</c:v>
                </c:pt>
                <c:pt idx="283">
                  <c:v>1332.067</c:v>
                </c:pt>
                <c:pt idx="284">
                  <c:v>1332.817</c:v>
                </c:pt>
                <c:pt idx="285">
                  <c:v>1333.566</c:v>
                </c:pt>
                <c:pt idx="286">
                  <c:v>1334.316</c:v>
                </c:pt>
                <c:pt idx="287">
                  <c:v>1335.0650000000001</c:v>
                </c:pt>
                <c:pt idx="288">
                  <c:v>1335.8140000000001</c:v>
                </c:pt>
                <c:pt idx="289">
                  <c:v>1336.5640000000001</c:v>
                </c:pt>
                <c:pt idx="290">
                  <c:v>1337.3130000000001</c:v>
                </c:pt>
                <c:pt idx="291">
                  <c:v>1338.0619999999999</c:v>
                </c:pt>
                <c:pt idx="292">
                  <c:v>1338.81</c:v>
                </c:pt>
                <c:pt idx="293">
                  <c:v>1339.559</c:v>
                </c:pt>
                <c:pt idx="294">
                  <c:v>1340.308</c:v>
                </c:pt>
                <c:pt idx="295">
                  <c:v>1341.056</c:v>
                </c:pt>
                <c:pt idx="296">
                  <c:v>1341.8050000000001</c:v>
                </c:pt>
                <c:pt idx="297">
                  <c:v>1342.5530000000001</c:v>
                </c:pt>
                <c:pt idx="298">
                  <c:v>1343.3019999999999</c:v>
                </c:pt>
                <c:pt idx="299">
                  <c:v>1344.05</c:v>
                </c:pt>
                <c:pt idx="300">
                  <c:v>1344.798</c:v>
                </c:pt>
                <c:pt idx="301">
                  <c:v>1345.546</c:v>
                </c:pt>
                <c:pt idx="302">
                  <c:v>1346.2940000000001</c:v>
                </c:pt>
                <c:pt idx="303">
                  <c:v>1347.0409999999999</c:v>
                </c:pt>
                <c:pt idx="304">
                  <c:v>1347.789</c:v>
                </c:pt>
                <c:pt idx="305">
                  <c:v>1348.537</c:v>
                </c:pt>
                <c:pt idx="306">
                  <c:v>1349.2840000000001</c:v>
                </c:pt>
                <c:pt idx="307">
                  <c:v>1350.0309999999999</c:v>
                </c:pt>
                <c:pt idx="308">
                  <c:v>1350.779</c:v>
                </c:pt>
                <c:pt idx="309">
                  <c:v>1351.5260000000001</c:v>
                </c:pt>
                <c:pt idx="310">
                  <c:v>1352.2729999999999</c:v>
                </c:pt>
                <c:pt idx="311">
                  <c:v>1353.02</c:v>
                </c:pt>
                <c:pt idx="312">
                  <c:v>1353.7670000000001</c:v>
                </c:pt>
                <c:pt idx="313">
                  <c:v>1354.5139999999999</c:v>
                </c:pt>
                <c:pt idx="314">
                  <c:v>1355.26</c:v>
                </c:pt>
                <c:pt idx="315">
                  <c:v>1356.0070000000001</c:v>
                </c:pt>
                <c:pt idx="316">
                  <c:v>1356.7529999999999</c:v>
                </c:pt>
                <c:pt idx="317">
                  <c:v>1357.5</c:v>
                </c:pt>
                <c:pt idx="318">
                  <c:v>1358.2460000000001</c:v>
                </c:pt>
                <c:pt idx="319">
                  <c:v>1358.992</c:v>
                </c:pt>
                <c:pt idx="320">
                  <c:v>1359.7380000000001</c:v>
                </c:pt>
                <c:pt idx="321">
                  <c:v>1360.4839999999999</c:v>
                </c:pt>
                <c:pt idx="322">
                  <c:v>1361.23</c:v>
                </c:pt>
                <c:pt idx="323">
                  <c:v>1361.9760000000001</c:v>
                </c:pt>
                <c:pt idx="324">
                  <c:v>1362.722</c:v>
                </c:pt>
                <c:pt idx="325">
                  <c:v>1363.4670000000001</c:v>
                </c:pt>
                <c:pt idx="326">
                  <c:v>1364.213</c:v>
                </c:pt>
                <c:pt idx="327">
                  <c:v>1364.9580000000001</c:v>
                </c:pt>
                <c:pt idx="328">
                  <c:v>1365.703</c:v>
                </c:pt>
                <c:pt idx="329">
                  <c:v>1366.4490000000001</c:v>
                </c:pt>
                <c:pt idx="330">
                  <c:v>1367.194</c:v>
                </c:pt>
                <c:pt idx="331">
                  <c:v>1367.9390000000001</c:v>
                </c:pt>
                <c:pt idx="332">
                  <c:v>1368.684</c:v>
                </c:pt>
                <c:pt idx="333">
                  <c:v>1369.4280000000001</c:v>
                </c:pt>
                <c:pt idx="334">
                  <c:v>1370.173</c:v>
                </c:pt>
                <c:pt idx="335">
                  <c:v>1370.9179999999999</c:v>
                </c:pt>
                <c:pt idx="336">
                  <c:v>1371.662</c:v>
                </c:pt>
                <c:pt idx="337">
                  <c:v>1372.4069999999999</c:v>
                </c:pt>
                <c:pt idx="338">
                  <c:v>1373.1510000000001</c:v>
                </c:pt>
                <c:pt idx="339">
                  <c:v>1373.895</c:v>
                </c:pt>
                <c:pt idx="340">
                  <c:v>1374.6389999999999</c:v>
                </c:pt>
                <c:pt idx="341">
                  <c:v>1375.383</c:v>
                </c:pt>
                <c:pt idx="342">
                  <c:v>1376.127</c:v>
                </c:pt>
                <c:pt idx="343">
                  <c:v>1376.8710000000001</c:v>
                </c:pt>
                <c:pt idx="344">
                  <c:v>1377.614</c:v>
                </c:pt>
                <c:pt idx="345">
                  <c:v>1378.3579999999999</c:v>
                </c:pt>
                <c:pt idx="346">
                  <c:v>1379.1010000000001</c:v>
                </c:pt>
                <c:pt idx="347">
                  <c:v>1379.845</c:v>
                </c:pt>
                <c:pt idx="348">
                  <c:v>1380.588</c:v>
                </c:pt>
                <c:pt idx="349">
                  <c:v>1381.3309999999999</c:v>
                </c:pt>
                <c:pt idx="350">
                  <c:v>1382.0740000000001</c:v>
                </c:pt>
                <c:pt idx="351">
                  <c:v>1382.817</c:v>
                </c:pt>
                <c:pt idx="352">
                  <c:v>1383.56</c:v>
                </c:pt>
                <c:pt idx="353">
                  <c:v>1384.3030000000001</c:v>
                </c:pt>
                <c:pt idx="354">
                  <c:v>1385.046</c:v>
                </c:pt>
                <c:pt idx="355">
                  <c:v>1385.788</c:v>
                </c:pt>
                <c:pt idx="356">
                  <c:v>1386.5309999999999</c:v>
                </c:pt>
                <c:pt idx="357">
                  <c:v>1387.2729999999999</c:v>
                </c:pt>
                <c:pt idx="358">
                  <c:v>1388.0150000000001</c:v>
                </c:pt>
                <c:pt idx="359">
                  <c:v>1388.7570000000001</c:v>
                </c:pt>
                <c:pt idx="360">
                  <c:v>1389.499</c:v>
                </c:pt>
                <c:pt idx="361">
                  <c:v>1390.241</c:v>
                </c:pt>
                <c:pt idx="362">
                  <c:v>1390.9829999999999</c:v>
                </c:pt>
                <c:pt idx="363">
                  <c:v>1391.7249999999999</c:v>
                </c:pt>
                <c:pt idx="364">
                  <c:v>1392.4670000000001</c:v>
                </c:pt>
                <c:pt idx="365">
                  <c:v>1393.2080000000001</c:v>
                </c:pt>
                <c:pt idx="366">
                  <c:v>1393.95</c:v>
                </c:pt>
                <c:pt idx="367">
                  <c:v>1394.691</c:v>
                </c:pt>
                <c:pt idx="368">
                  <c:v>1395.432</c:v>
                </c:pt>
                <c:pt idx="369">
                  <c:v>1396.173</c:v>
                </c:pt>
                <c:pt idx="370">
                  <c:v>1396.914</c:v>
                </c:pt>
                <c:pt idx="371">
                  <c:v>1397.655</c:v>
                </c:pt>
                <c:pt idx="372">
                  <c:v>1398.396</c:v>
                </c:pt>
                <c:pt idx="373">
                  <c:v>1399.1369999999999</c:v>
                </c:pt>
                <c:pt idx="374">
                  <c:v>1399.877</c:v>
                </c:pt>
                <c:pt idx="375">
                  <c:v>1400.6179999999999</c:v>
                </c:pt>
                <c:pt idx="376">
                  <c:v>1401.3579999999999</c:v>
                </c:pt>
                <c:pt idx="377">
                  <c:v>1402.0989999999999</c:v>
                </c:pt>
                <c:pt idx="378">
                  <c:v>1402.8389999999999</c:v>
                </c:pt>
                <c:pt idx="379">
                  <c:v>1403.579</c:v>
                </c:pt>
                <c:pt idx="380">
                  <c:v>1404.319</c:v>
                </c:pt>
                <c:pt idx="381">
                  <c:v>1405.059</c:v>
                </c:pt>
                <c:pt idx="382">
                  <c:v>1405.799</c:v>
                </c:pt>
                <c:pt idx="383">
                  <c:v>1406.538</c:v>
                </c:pt>
                <c:pt idx="384">
                  <c:v>1407.278</c:v>
                </c:pt>
                <c:pt idx="385">
                  <c:v>1408.0170000000001</c:v>
                </c:pt>
                <c:pt idx="386">
                  <c:v>1408.7570000000001</c:v>
                </c:pt>
                <c:pt idx="387">
                  <c:v>1409.4960000000001</c:v>
                </c:pt>
                <c:pt idx="388">
                  <c:v>1410.2349999999999</c:v>
                </c:pt>
                <c:pt idx="389">
                  <c:v>1410.9739999999999</c:v>
                </c:pt>
                <c:pt idx="390">
                  <c:v>1411.713</c:v>
                </c:pt>
                <c:pt idx="391">
                  <c:v>1412.452</c:v>
                </c:pt>
                <c:pt idx="392">
                  <c:v>1413.191</c:v>
                </c:pt>
                <c:pt idx="393">
                  <c:v>1413.93</c:v>
                </c:pt>
                <c:pt idx="394">
                  <c:v>1414.6679999999999</c:v>
                </c:pt>
                <c:pt idx="395">
                  <c:v>1415.4069999999999</c:v>
                </c:pt>
                <c:pt idx="396">
                  <c:v>1416.145</c:v>
                </c:pt>
                <c:pt idx="397">
                  <c:v>1416.883</c:v>
                </c:pt>
                <c:pt idx="398">
                  <c:v>1417.6210000000001</c:v>
                </c:pt>
                <c:pt idx="399">
                  <c:v>1418.3589999999999</c:v>
                </c:pt>
                <c:pt idx="400">
                  <c:v>1419.097</c:v>
                </c:pt>
                <c:pt idx="401">
                  <c:v>1419.835</c:v>
                </c:pt>
                <c:pt idx="402">
                  <c:v>1420.5730000000001</c:v>
                </c:pt>
                <c:pt idx="403">
                  <c:v>1421.31</c:v>
                </c:pt>
                <c:pt idx="404">
                  <c:v>1422.048</c:v>
                </c:pt>
                <c:pt idx="405">
                  <c:v>1422.7850000000001</c:v>
                </c:pt>
                <c:pt idx="406">
                  <c:v>1423.5229999999999</c:v>
                </c:pt>
                <c:pt idx="407">
                  <c:v>1424.26</c:v>
                </c:pt>
                <c:pt idx="408">
                  <c:v>1424.9970000000001</c:v>
                </c:pt>
                <c:pt idx="409">
                  <c:v>1425.7339999999999</c:v>
                </c:pt>
                <c:pt idx="410">
                  <c:v>1426.471</c:v>
                </c:pt>
                <c:pt idx="411">
                  <c:v>1427.2080000000001</c:v>
                </c:pt>
                <c:pt idx="412">
                  <c:v>1427.944</c:v>
                </c:pt>
                <c:pt idx="413">
                  <c:v>1428.681</c:v>
                </c:pt>
                <c:pt idx="414">
                  <c:v>1429.4179999999999</c:v>
                </c:pt>
                <c:pt idx="415">
                  <c:v>1430.154</c:v>
                </c:pt>
                <c:pt idx="416">
                  <c:v>1430.89</c:v>
                </c:pt>
                <c:pt idx="417">
                  <c:v>1431.626</c:v>
                </c:pt>
                <c:pt idx="418">
                  <c:v>1432.3620000000001</c:v>
                </c:pt>
                <c:pt idx="419">
                  <c:v>1433.098</c:v>
                </c:pt>
                <c:pt idx="420">
                  <c:v>1433.8340000000001</c:v>
                </c:pt>
                <c:pt idx="421">
                  <c:v>1434.57</c:v>
                </c:pt>
                <c:pt idx="422">
                  <c:v>1435.306</c:v>
                </c:pt>
                <c:pt idx="423">
                  <c:v>1436.0409999999999</c:v>
                </c:pt>
                <c:pt idx="424">
                  <c:v>1436.777</c:v>
                </c:pt>
                <c:pt idx="425">
                  <c:v>1437.5119999999999</c:v>
                </c:pt>
                <c:pt idx="426">
                  <c:v>1438.2470000000001</c:v>
                </c:pt>
                <c:pt idx="427">
                  <c:v>1438.982</c:v>
                </c:pt>
                <c:pt idx="428">
                  <c:v>1439.7180000000001</c:v>
                </c:pt>
                <c:pt idx="429">
                  <c:v>1440.452</c:v>
                </c:pt>
                <c:pt idx="430">
                  <c:v>1441.1869999999999</c:v>
                </c:pt>
                <c:pt idx="431">
                  <c:v>1441.922</c:v>
                </c:pt>
                <c:pt idx="432">
                  <c:v>1442.6569999999999</c:v>
                </c:pt>
                <c:pt idx="433">
                  <c:v>1443.3910000000001</c:v>
                </c:pt>
                <c:pt idx="434">
                  <c:v>1444.126</c:v>
                </c:pt>
                <c:pt idx="435">
                  <c:v>1444.86</c:v>
                </c:pt>
                <c:pt idx="436">
                  <c:v>1445.5940000000001</c:v>
                </c:pt>
                <c:pt idx="437">
                  <c:v>1446.328</c:v>
                </c:pt>
                <c:pt idx="438">
                  <c:v>1447.0619999999999</c:v>
                </c:pt>
                <c:pt idx="439">
                  <c:v>1447.796</c:v>
                </c:pt>
                <c:pt idx="440">
                  <c:v>1448.53</c:v>
                </c:pt>
                <c:pt idx="441">
                  <c:v>1449.2639999999999</c:v>
                </c:pt>
                <c:pt idx="442">
                  <c:v>1449.9970000000001</c:v>
                </c:pt>
                <c:pt idx="443">
                  <c:v>1450.731</c:v>
                </c:pt>
                <c:pt idx="444">
                  <c:v>1451.4639999999999</c:v>
                </c:pt>
                <c:pt idx="445">
                  <c:v>1452.1969999999999</c:v>
                </c:pt>
                <c:pt idx="446">
                  <c:v>1452.93</c:v>
                </c:pt>
                <c:pt idx="447">
                  <c:v>1453.664</c:v>
                </c:pt>
                <c:pt idx="448">
                  <c:v>1454.3969999999999</c:v>
                </c:pt>
                <c:pt idx="449">
                  <c:v>1455.1289999999999</c:v>
                </c:pt>
                <c:pt idx="450">
                  <c:v>1455.8620000000001</c:v>
                </c:pt>
                <c:pt idx="451">
                  <c:v>1456.595</c:v>
                </c:pt>
                <c:pt idx="452">
                  <c:v>1457.327</c:v>
                </c:pt>
                <c:pt idx="453">
                  <c:v>1458.06</c:v>
                </c:pt>
                <c:pt idx="454">
                  <c:v>1458.7919999999999</c:v>
                </c:pt>
                <c:pt idx="455">
                  <c:v>1459.5239999999999</c:v>
                </c:pt>
                <c:pt idx="456">
                  <c:v>1460.2560000000001</c:v>
                </c:pt>
                <c:pt idx="457">
                  <c:v>1460.9880000000001</c:v>
                </c:pt>
                <c:pt idx="458">
                  <c:v>1461.72</c:v>
                </c:pt>
                <c:pt idx="459">
                  <c:v>1462.452</c:v>
                </c:pt>
                <c:pt idx="460">
                  <c:v>1463.184</c:v>
                </c:pt>
                <c:pt idx="461">
                  <c:v>1463.9159999999999</c:v>
                </c:pt>
                <c:pt idx="462">
                  <c:v>1464.6469999999999</c:v>
                </c:pt>
                <c:pt idx="463">
                  <c:v>1465.3779999999999</c:v>
                </c:pt>
                <c:pt idx="464">
                  <c:v>1466.11</c:v>
                </c:pt>
                <c:pt idx="465">
                  <c:v>1466.8409999999999</c:v>
                </c:pt>
                <c:pt idx="466">
                  <c:v>1467.5719999999999</c:v>
                </c:pt>
                <c:pt idx="467">
                  <c:v>1468.3030000000001</c:v>
                </c:pt>
                <c:pt idx="468">
                  <c:v>1469.0340000000001</c:v>
                </c:pt>
                <c:pt idx="469">
                  <c:v>1469.7650000000001</c:v>
                </c:pt>
                <c:pt idx="470">
                  <c:v>1470.4949999999999</c:v>
                </c:pt>
                <c:pt idx="471">
                  <c:v>1471.2260000000001</c:v>
                </c:pt>
                <c:pt idx="472">
                  <c:v>1471.9559999999999</c:v>
                </c:pt>
                <c:pt idx="473">
                  <c:v>1472.6869999999999</c:v>
                </c:pt>
                <c:pt idx="474">
                  <c:v>1473.4169999999999</c:v>
                </c:pt>
                <c:pt idx="475">
                  <c:v>1474.1469999999999</c:v>
                </c:pt>
                <c:pt idx="476">
                  <c:v>1474.877</c:v>
                </c:pt>
                <c:pt idx="477">
                  <c:v>1475.607</c:v>
                </c:pt>
                <c:pt idx="478">
                  <c:v>1476.337</c:v>
                </c:pt>
                <c:pt idx="479">
                  <c:v>1477.067</c:v>
                </c:pt>
                <c:pt idx="480">
                  <c:v>1477.796</c:v>
                </c:pt>
                <c:pt idx="481">
                  <c:v>1478.5260000000001</c:v>
                </c:pt>
                <c:pt idx="482">
                  <c:v>1479.2550000000001</c:v>
                </c:pt>
                <c:pt idx="483">
                  <c:v>1479.9849999999999</c:v>
                </c:pt>
                <c:pt idx="484">
                  <c:v>1480.7139999999999</c:v>
                </c:pt>
                <c:pt idx="485">
                  <c:v>1481.443</c:v>
                </c:pt>
                <c:pt idx="486">
                  <c:v>1482.172</c:v>
                </c:pt>
                <c:pt idx="487">
                  <c:v>1482.9010000000001</c:v>
                </c:pt>
                <c:pt idx="488">
                  <c:v>1483.63</c:v>
                </c:pt>
                <c:pt idx="489">
                  <c:v>1484.3589999999999</c:v>
                </c:pt>
                <c:pt idx="490">
                  <c:v>1485.087</c:v>
                </c:pt>
                <c:pt idx="491">
                  <c:v>1485.816</c:v>
                </c:pt>
                <c:pt idx="492">
                  <c:v>1486.5440000000001</c:v>
                </c:pt>
                <c:pt idx="493">
                  <c:v>1487.2719999999999</c:v>
                </c:pt>
                <c:pt idx="494">
                  <c:v>1488.001</c:v>
                </c:pt>
                <c:pt idx="495">
                  <c:v>1488.729</c:v>
                </c:pt>
                <c:pt idx="496">
                  <c:v>1489.4570000000001</c:v>
                </c:pt>
                <c:pt idx="497">
                  <c:v>1490.1849999999999</c:v>
                </c:pt>
                <c:pt idx="498">
                  <c:v>1490.912</c:v>
                </c:pt>
                <c:pt idx="499">
                  <c:v>1491.64</c:v>
                </c:pt>
                <c:pt idx="500">
                  <c:v>1492.3679999999999</c:v>
                </c:pt>
                <c:pt idx="501">
                  <c:v>1493.095</c:v>
                </c:pt>
                <c:pt idx="502">
                  <c:v>1493.8219999999999</c:v>
                </c:pt>
                <c:pt idx="503">
                  <c:v>1494.55</c:v>
                </c:pt>
                <c:pt idx="504">
                  <c:v>1495.277</c:v>
                </c:pt>
                <c:pt idx="505">
                  <c:v>1496.0039999999999</c:v>
                </c:pt>
                <c:pt idx="506">
                  <c:v>1496.731</c:v>
                </c:pt>
                <c:pt idx="507">
                  <c:v>1497.4580000000001</c:v>
                </c:pt>
                <c:pt idx="508">
                  <c:v>1498.184</c:v>
                </c:pt>
                <c:pt idx="509">
                  <c:v>1498.9110000000001</c:v>
                </c:pt>
                <c:pt idx="510">
                  <c:v>1499.6379999999999</c:v>
                </c:pt>
                <c:pt idx="511">
                  <c:v>1500.364</c:v>
                </c:pt>
                <c:pt idx="512">
                  <c:v>1501.09</c:v>
                </c:pt>
                <c:pt idx="513">
                  <c:v>1501.817</c:v>
                </c:pt>
                <c:pt idx="514">
                  <c:v>1502.5429999999999</c:v>
                </c:pt>
                <c:pt idx="515">
                  <c:v>1503.269</c:v>
                </c:pt>
                <c:pt idx="516">
                  <c:v>1503.9949999999999</c:v>
                </c:pt>
                <c:pt idx="517">
                  <c:v>1504.721</c:v>
                </c:pt>
                <c:pt idx="518">
                  <c:v>1505.4459999999999</c:v>
                </c:pt>
                <c:pt idx="519">
                  <c:v>1506.172</c:v>
                </c:pt>
                <c:pt idx="520">
                  <c:v>1506.8969999999999</c:v>
                </c:pt>
                <c:pt idx="521">
                  <c:v>1507.623</c:v>
                </c:pt>
                <c:pt idx="522">
                  <c:v>1508.348</c:v>
                </c:pt>
                <c:pt idx="523">
                  <c:v>1509.0730000000001</c:v>
                </c:pt>
                <c:pt idx="524">
                  <c:v>1509.799</c:v>
                </c:pt>
                <c:pt idx="525">
                  <c:v>1510.5239999999999</c:v>
                </c:pt>
                <c:pt idx="526">
                  <c:v>1511.248</c:v>
                </c:pt>
                <c:pt idx="527">
                  <c:v>1511.973</c:v>
                </c:pt>
                <c:pt idx="528">
                  <c:v>1512.6980000000001</c:v>
                </c:pt>
                <c:pt idx="529">
                  <c:v>1513.423</c:v>
                </c:pt>
                <c:pt idx="530">
                  <c:v>1514.1469999999999</c:v>
                </c:pt>
                <c:pt idx="531">
                  <c:v>1514.8710000000001</c:v>
                </c:pt>
                <c:pt idx="532">
                  <c:v>1515.596</c:v>
                </c:pt>
                <c:pt idx="533">
                  <c:v>1516.32</c:v>
                </c:pt>
                <c:pt idx="534">
                  <c:v>1517.0440000000001</c:v>
                </c:pt>
                <c:pt idx="535">
                  <c:v>1517.768</c:v>
                </c:pt>
                <c:pt idx="536">
                  <c:v>1518.492</c:v>
                </c:pt>
                <c:pt idx="537">
                  <c:v>1519.2159999999999</c:v>
                </c:pt>
                <c:pt idx="538">
                  <c:v>1519.9390000000001</c:v>
                </c:pt>
                <c:pt idx="539">
                  <c:v>1520.663</c:v>
                </c:pt>
                <c:pt idx="540">
                  <c:v>1521.386</c:v>
                </c:pt>
                <c:pt idx="541">
                  <c:v>1522.11</c:v>
                </c:pt>
                <c:pt idx="542">
                  <c:v>1522.8330000000001</c:v>
                </c:pt>
                <c:pt idx="543">
                  <c:v>1523.556</c:v>
                </c:pt>
                <c:pt idx="544">
                  <c:v>1524.279</c:v>
                </c:pt>
                <c:pt idx="545">
                  <c:v>1525.002</c:v>
                </c:pt>
                <c:pt idx="546">
                  <c:v>1525.7249999999999</c:v>
                </c:pt>
                <c:pt idx="547">
                  <c:v>1526.4480000000001</c:v>
                </c:pt>
                <c:pt idx="548">
                  <c:v>1527.171</c:v>
                </c:pt>
                <c:pt idx="549">
                  <c:v>1527.893</c:v>
                </c:pt>
                <c:pt idx="550">
                  <c:v>1528.616</c:v>
                </c:pt>
                <c:pt idx="551">
                  <c:v>1529.338</c:v>
                </c:pt>
                <c:pt idx="552">
                  <c:v>1530.06</c:v>
                </c:pt>
                <c:pt idx="553">
                  <c:v>1530.7819999999999</c:v>
                </c:pt>
                <c:pt idx="554">
                  <c:v>1531.5039999999999</c:v>
                </c:pt>
                <c:pt idx="555">
                  <c:v>1532.2260000000001</c:v>
                </c:pt>
                <c:pt idx="556">
                  <c:v>1532.9480000000001</c:v>
                </c:pt>
                <c:pt idx="557">
                  <c:v>1533.67</c:v>
                </c:pt>
                <c:pt idx="558">
                  <c:v>1534.3920000000001</c:v>
                </c:pt>
                <c:pt idx="559">
                  <c:v>1535.1130000000001</c:v>
                </c:pt>
                <c:pt idx="560">
                  <c:v>1535.835</c:v>
                </c:pt>
                <c:pt idx="561">
                  <c:v>1536.556</c:v>
                </c:pt>
                <c:pt idx="562">
                  <c:v>1537.277</c:v>
                </c:pt>
                <c:pt idx="563">
                  <c:v>1537.999</c:v>
                </c:pt>
                <c:pt idx="564">
                  <c:v>1538.72</c:v>
                </c:pt>
                <c:pt idx="565">
                  <c:v>1539.441</c:v>
                </c:pt>
                <c:pt idx="566">
                  <c:v>1540.1610000000001</c:v>
                </c:pt>
                <c:pt idx="567">
                  <c:v>1540.8820000000001</c:v>
                </c:pt>
                <c:pt idx="568">
                  <c:v>1541.6030000000001</c:v>
                </c:pt>
                <c:pt idx="569">
                  <c:v>1542.3230000000001</c:v>
                </c:pt>
                <c:pt idx="570">
                  <c:v>1543.0440000000001</c:v>
                </c:pt>
                <c:pt idx="571">
                  <c:v>1543.7639999999999</c:v>
                </c:pt>
                <c:pt idx="572">
                  <c:v>1544.4839999999999</c:v>
                </c:pt>
                <c:pt idx="573">
                  <c:v>1545.2049999999999</c:v>
                </c:pt>
                <c:pt idx="574">
                  <c:v>1545.925</c:v>
                </c:pt>
                <c:pt idx="575">
                  <c:v>1546.645</c:v>
                </c:pt>
                <c:pt idx="576">
                  <c:v>1547.364</c:v>
                </c:pt>
                <c:pt idx="577">
                  <c:v>1548.0840000000001</c:v>
                </c:pt>
                <c:pt idx="578">
                  <c:v>1548.8040000000001</c:v>
                </c:pt>
                <c:pt idx="579">
                  <c:v>1549.5229999999999</c:v>
                </c:pt>
                <c:pt idx="580">
                  <c:v>1550.2429999999999</c:v>
                </c:pt>
                <c:pt idx="581">
                  <c:v>1550.962</c:v>
                </c:pt>
                <c:pt idx="582">
                  <c:v>1551.681</c:v>
                </c:pt>
                <c:pt idx="583">
                  <c:v>1552.4010000000001</c:v>
                </c:pt>
                <c:pt idx="584">
                  <c:v>1553.12</c:v>
                </c:pt>
                <c:pt idx="585">
                  <c:v>1553.8389999999999</c:v>
                </c:pt>
                <c:pt idx="586">
                  <c:v>1554.558</c:v>
                </c:pt>
                <c:pt idx="587">
                  <c:v>1555.2760000000001</c:v>
                </c:pt>
                <c:pt idx="588">
                  <c:v>1555.9949999999999</c:v>
                </c:pt>
                <c:pt idx="589">
                  <c:v>1556.713</c:v>
                </c:pt>
                <c:pt idx="590">
                  <c:v>1557.432</c:v>
                </c:pt>
                <c:pt idx="591">
                  <c:v>1558.15</c:v>
                </c:pt>
                <c:pt idx="592">
                  <c:v>1558.8689999999999</c:v>
                </c:pt>
                <c:pt idx="593">
                  <c:v>1559.587</c:v>
                </c:pt>
                <c:pt idx="594">
                  <c:v>1560.3050000000001</c:v>
                </c:pt>
                <c:pt idx="595">
                  <c:v>1561.0229999999999</c:v>
                </c:pt>
                <c:pt idx="596">
                  <c:v>1561.741</c:v>
                </c:pt>
                <c:pt idx="597">
                  <c:v>1562.4580000000001</c:v>
                </c:pt>
                <c:pt idx="598">
                  <c:v>1563.1759999999999</c:v>
                </c:pt>
                <c:pt idx="599">
                  <c:v>1563.894</c:v>
                </c:pt>
                <c:pt idx="600">
                  <c:v>1564.6110000000001</c:v>
                </c:pt>
                <c:pt idx="601">
                  <c:v>1565.329</c:v>
                </c:pt>
                <c:pt idx="602">
                  <c:v>1566.046</c:v>
                </c:pt>
                <c:pt idx="603">
                  <c:v>1566.7629999999999</c:v>
                </c:pt>
                <c:pt idx="604">
                  <c:v>1567.48</c:v>
                </c:pt>
                <c:pt idx="605">
                  <c:v>1568.1969999999999</c:v>
                </c:pt>
                <c:pt idx="606">
                  <c:v>1568.914</c:v>
                </c:pt>
                <c:pt idx="607">
                  <c:v>1569.6310000000001</c:v>
                </c:pt>
                <c:pt idx="608">
                  <c:v>1570.348</c:v>
                </c:pt>
                <c:pt idx="609">
                  <c:v>1571.0640000000001</c:v>
                </c:pt>
                <c:pt idx="610">
                  <c:v>1571.7809999999999</c:v>
                </c:pt>
                <c:pt idx="611">
                  <c:v>1572.4970000000001</c:v>
                </c:pt>
                <c:pt idx="612">
                  <c:v>1573.213</c:v>
                </c:pt>
                <c:pt idx="613">
                  <c:v>1573.93</c:v>
                </c:pt>
                <c:pt idx="614">
                  <c:v>1574.646</c:v>
                </c:pt>
                <c:pt idx="615">
                  <c:v>1575.3620000000001</c:v>
                </c:pt>
                <c:pt idx="616">
                  <c:v>1576.078</c:v>
                </c:pt>
                <c:pt idx="617">
                  <c:v>1576.7940000000001</c:v>
                </c:pt>
                <c:pt idx="618">
                  <c:v>1577.509</c:v>
                </c:pt>
                <c:pt idx="619">
                  <c:v>1578.2249999999999</c:v>
                </c:pt>
                <c:pt idx="620">
                  <c:v>1578.941</c:v>
                </c:pt>
                <c:pt idx="621">
                  <c:v>1579.6559999999999</c:v>
                </c:pt>
                <c:pt idx="622">
                  <c:v>1580.3710000000001</c:v>
                </c:pt>
                <c:pt idx="623">
                  <c:v>1581.087</c:v>
                </c:pt>
                <c:pt idx="624">
                  <c:v>1581.8019999999999</c:v>
                </c:pt>
                <c:pt idx="625">
                  <c:v>1582.5170000000001</c:v>
                </c:pt>
                <c:pt idx="626">
                  <c:v>1583.232</c:v>
                </c:pt>
                <c:pt idx="627">
                  <c:v>1583.9469999999999</c:v>
                </c:pt>
                <c:pt idx="628">
                  <c:v>1584.6610000000001</c:v>
                </c:pt>
                <c:pt idx="629">
                  <c:v>1585.376</c:v>
                </c:pt>
                <c:pt idx="630">
                  <c:v>1586.0909999999999</c:v>
                </c:pt>
                <c:pt idx="631">
                  <c:v>1586.8050000000001</c:v>
                </c:pt>
                <c:pt idx="632">
                  <c:v>1587.52</c:v>
                </c:pt>
                <c:pt idx="633">
                  <c:v>1588.2339999999999</c:v>
                </c:pt>
                <c:pt idx="634">
                  <c:v>1588.9480000000001</c:v>
                </c:pt>
                <c:pt idx="635">
                  <c:v>1589.662</c:v>
                </c:pt>
                <c:pt idx="636">
                  <c:v>1590.376</c:v>
                </c:pt>
                <c:pt idx="637">
                  <c:v>1591.09</c:v>
                </c:pt>
                <c:pt idx="638">
                  <c:v>1591.8040000000001</c:v>
                </c:pt>
                <c:pt idx="639">
                  <c:v>1592.518</c:v>
                </c:pt>
                <c:pt idx="640">
                  <c:v>1593.231</c:v>
                </c:pt>
                <c:pt idx="641">
                  <c:v>1593.9449999999999</c:v>
                </c:pt>
                <c:pt idx="642">
                  <c:v>1594.6579999999999</c:v>
                </c:pt>
                <c:pt idx="643">
                  <c:v>1595.3720000000001</c:v>
                </c:pt>
                <c:pt idx="644">
                  <c:v>1596.085</c:v>
                </c:pt>
                <c:pt idx="645">
                  <c:v>1596.798</c:v>
                </c:pt>
                <c:pt idx="646">
                  <c:v>1597.511</c:v>
                </c:pt>
                <c:pt idx="647">
                  <c:v>1598.2239999999999</c:v>
                </c:pt>
                <c:pt idx="648">
                  <c:v>1598.9369999999999</c:v>
                </c:pt>
                <c:pt idx="649">
                  <c:v>1599.65</c:v>
                </c:pt>
                <c:pt idx="650">
                  <c:v>1600.3630000000001</c:v>
                </c:pt>
                <c:pt idx="651">
                  <c:v>1601.075</c:v>
                </c:pt>
                <c:pt idx="652">
                  <c:v>1601.788</c:v>
                </c:pt>
                <c:pt idx="653">
                  <c:v>1602.5</c:v>
                </c:pt>
                <c:pt idx="654">
                  <c:v>1603.212</c:v>
                </c:pt>
                <c:pt idx="655">
                  <c:v>1603.925</c:v>
                </c:pt>
                <c:pt idx="656">
                  <c:v>1604.6369999999999</c:v>
                </c:pt>
                <c:pt idx="657">
                  <c:v>1605.3489999999999</c:v>
                </c:pt>
                <c:pt idx="658">
                  <c:v>1606.0609999999999</c:v>
                </c:pt>
                <c:pt idx="659">
                  <c:v>1606.7729999999999</c:v>
                </c:pt>
                <c:pt idx="660">
                  <c:v>1607.4839999999999</c:v>
                </c:pt>
                <c:pt idx="661">
                  <c:v>1608.1959999999999</c:v>
                </c:pt>
                <c:pt idx="662">
                  <c:v>1608.9079999999999</c:v>
                </c:pt>
                <c:pt idx="663">
                  <c:v>1609.6189999999999</c:v>
                </c:pt>
                <c:pt idx="664">
                  <c:v>1610.3309999999999</c:v>
                </c:pt>
                <c:pt idx="665">
                  <c:v>1611.0419999999999</c:v>
                </c:pt>
                <c:pt idx="666">
                  <c:v>1611.7529999999999</c:v>
                </c:pt>
                <c:pt idx="667">
                  <c:v>1612.4639999999999</c:v>
                </c:pt>
                <c:pt idx="668">
                  <c:v>1613.175</c:v>
                </c:pt>
                <c:pt idx="669">
                  <c:v>1613.886</c:v>
                </c:pt>
                <c:pt idx="670">
                  <c:v>1614.597</c:v>
                </c:pt>
                <c:pt idx="671">
                  <c:v>1615.308</c:v>
                </c:pt>
                <c:pt idx="672">
                  <c:v>1616.018</c:v>
                </c:pt>
                <c:pt idx="673">
                  <c:v>1616.729</c:v>
                </c:pt>
                <c:pt idx="674">
                  <c:v>1617.4390000000001</c:v>
                </c:pt>
                <c:pt idx="675">
                  <c:v>1618.15</c:v>
                </c:pt>
                <c:pt idx="676">
                  <c:v>1618.86</c:v>
                </c:pt>
                <c:pt idx="677">
                  <c:v>1619.57</c:v>
                </c:pt>
                <c:pt idx="678">
                  <c:v>1620.2809999999999</c:v>
                </c:pt>
                <c:pt idx="679">
                  <c:v>1620.991</c:v>
                </c:pt>
                <c:pt idx="680">
                  <c:v>1621.7</c:v>
                </c:pt>
                <c:pt idx="681">
                  <c:v>1622.41</c:v>
                </c:pt>
                <c:pt idx="682">
                  <c:v>1623.12</c:v>
                </c:pt>
                <c:pt idx="683">
                  <c:v>1623.83</c:v>
                </c:pt>
                <c:pt idx="684">
                  <c:v>1624.539</c:v>
                </c:pt>
                <c:pt idx="685">
                  <c:v>1625.249</c:v>
                </c:pt>
                <c:pt idx="686">
                  <c:v>1625.9580000000001</c:v>
                </c:pt>
                <c:pt idx="687">
                  <c:v>1626.6679999999999</c:v>
                </c:pt>
                <c:pt idx="688">
                  <c:v>1627.377</c:v>
                </c:pt>
                <c:pt idx="689">
                  <c:v>1628.086</c:v>
                </c:pt>
                <c:pt idx="690">
                  <c:v>1628.7950000000001</c:v>
                </c:pt>
                <c:pt idx="691">
                  <c:v>1629.5039999999999</c:v>
                </c:pt>
                <c:pt idx="692">
                  <c:v>1630.213</c:v>
                </c:pt>
                <c:pt idx="693">
                  <c:v>1630.922</c:v>
                </c:pt>
                <c:pt idx="694">
                  <c:v>1631.63</c:v>
                </c:pt>
                <c:pt idx="695">
                  <c:v>1632.3389999999999</c:v>
                </c:pt>
                <c:pt idx="696">
                  <c:v>1633.047</c:v>
                </c:pt>
                <c:pt idx="697">
                  <c:v>1633.7560000000001</c:v>
                </c:pt>
                <c:pt idx="698">
                  <c:v>1634.4639999999999</c:v>
                </c:pt>
                <c:pt idx="699">
                  <c:v>1635.172</c:v>
                </c:pt>
                <c:pt idx="700">
                  <c:v>1635.8810000000001</c:v>
                </c:pt>
                <c:pt idx="701">
                  <c:v>1636.5889999999999</c:v>
                </c:pt>
                <c:pt idx="702">
                  <c:v>1637.297</c:v>
                </c:pt>
                <c:pt idx="703">
                  <c:v>1638.0050000000001</c:v>
                </c:pt>
                <c:pt idx="704">
                  <c:v>1638.712</c:v>
                </c:pt>
                <c:pt idx="705">
                  <c:v>1639.42</c:v>
                </c:pt>
                <c:pt idx="706">
                  <c:v>1640.1279999999999</c:v>
                </c:pt>
                <c:pt idx="707">
                  <c:v>1640.835</c:v>
                </c:pt>
                <c:pt idx="708">
                  <c:v>1641.5429999999999</c:v>
                </c:pt>
                <c:pt idx="709">
                  <c:v>1642.25</c:v>
                </c:pt>
                <c:pt idx="710">
                  <c:v>1642.9570000000001</c:v>
                </c:pt>
                <c:pt idx="711">
                  <c:v>1643.665</c:v>
                </c:pt>
                <c:pt idx="712">
                  <c:v>1644.3720000000001</c:v>
                </c:pt>
                <c:pt idx="713">
                  <c:v>1645.079</c:v>
                </c:pt>
                <c:pt idx="714">
                  <c:v>1645.7860000000001</c:v>
                </c:pt>
                <c:pt idx="715">
                  <c:v>1646.4929999999999</c:v>
                </c:pt>
                <c:pt idx="716">
                  <c:v>1647.1990000000001</c:v>
                </c:pt>
                <c:pt idx="717">
                  <c:v>1647.9059999999999</c:v>
                </c:pt>
                <c:pt idx="718">
                  <c:v>1648.6130000000001</c:v>
                </c:pt>
                <c:pt idx="719">
                  <c:v>1649.319</c:v>
                </c:pt>
                <c:pt idx="720">
                  <c:v>1650.0260000000001</c:v>
                </c:pt>
                <c:pt idx="721">
                  <c:v>1650.732</c:v>
                </c:pt>
                <c:pt idx="722">
                  <c:v>1651.4380000000001</c:v>
                </c:pt>
                <c:pt idx="723">
                  <c:v>1652.144</c:v>
                </c:pt>
                <c:pt idx="724">
                  <c:v>1652.85</c:v>
                </c:pt>
                <c:pt idx="725">
                  <c:v>1653.556</c:v>
                </c:pt>
                <c:pt idx="726">
                  <c:v>1654.2619999999999</c:v>
                </c:pt>
                <c:pt idx="727">
                  <c:v>1654.9680000000001</c:v>
                </c:pt>
                <c:pt idx="728">
                  <c:v>1655.674</c:v>
                </c:pt>
                <c:pt idx="729">
                  <c:v>1656.38</c:v>
                </c:pt>
                <c:pt idx="730">
                  <c:v>1657.085</c:v>
                </c:pt>
                <c:pt idx="731">
                  <c:v>1657.7909999999999</c:v>
                </c:pt>
                <c:pt idx="732">
                  <c:v>1658.4960000000001</c:v>
                </c:pt>
                <c:pt idx="733">
                  <c:v>1659.201</c:v>
                </c:pt>
                <c:pt idx="734">
                  <c:v>1659.9069999999999</c:v>
                </c:pt>
                <c:pt idx="735">
                  <c:v>1660.6120000000001</c:v>
                </c:pt>
                <c:pt idx="736">
                  <c:v>1661.317</c:v>
                </c:pt>
                <c:pt idx="737">
                  <c:v>1662.0219999999999</c:v>
                </c:pt>
                <c:pt idx="738">
                  <c:v>1662.7270000000001</c:v>
                </c:pt>
                <c:pt idx="739">
                  <c:v>1663.432</c:v>
                </c:pt>
                <c:pt idx="740">
                  <c:v>1664.136</c:v>
                </c:pt>
                <c:pt idx="741">
                  <c:v>1664.8409999999999</c:v>
                </c:pt>
                <c:pt idx="742">
                  <c:v>1665.546</c:v>
                </c:pt>
                <c:pt idx="743">
                  <c:v>1666.25</c:v>
                </c:pt>
                <c:pt idx="744">
                  <c:v>1666.9549999999999</c:v>
                </c:pt>
                <c:pt idx="745">
                  <c:v>1667.6590000000001</c:v>
                </c:pt>
                <c:pt idx="746">
                  <c:v>1668.3630000000001</c:v>
                </c:pt>
                <c:pt idx="747">
                  <c:v>1669.067</c:v>
                </c:pt>
                <c:pt idx="748">
                  <c:v>1669.771</c:v>
                </c:pt>
                <c:pt idx="749">
                  <c:v>1670.4749999999999</c:v>
                </c:pt>
                <c:pt idx="750">
                  <c:v>1671.1790000000001</c:v>
                </c:pt>
                <c:pt idx="751">
                  <c:v>1671.883</c:v>
                </c:pt>
                <c:pt idx="752">
                  <c:v>1672.587</c:v>
                </c:pt>
                <c:pt idx="753">
                  <c:v>1673.2909999999999</c:v>
                </c:pt>
                <c:pt idx="754">
                  <c:v>1673.9939999999999</c:v>
                </c:pt>
                <c:pt idx="755">
                  <c:v>1674.6980000000001</c:v>
                </c:pt>
                <c:pt idx="756">
                  <c:v>1675.4010000000001</c:v>
                </c:pt>
                <c:pt idx="757">
                  <c:v>1676.105</c:v>
                </c:pt>
                <c:pt idx="758">
                  <c:v>1676.808</c:v>
                </c:pt>
                <c:pt idx="759">
                  <c:v>1677.511</c:v>
                </c:pt>
                <c:pt idx="760">
                  <c:v>1678.2139999999999</c:v>
                </c:pt>
                <c:pt idx="761">
                  <c:v>1678.9169999999999</c:v>
                </c:pt>
                <c:pt idx="762">
                  <c:v>1679.62</c:v>
                </c:pt>
                <c:pt idx="763">
                  <c:v>1680.3230000000001</c:v>
                </c:pt>
                <c:pt idx="764">
                  <c:v>1681.0260000000001</c:v>
                </c:pt>
                <c:pt idx="765">
                  <c:v>1681.729</c:v>
                </c:pt>
                <c:pt idx="766">
                  <c:v>1682.431</c:v>
                </c:pt>
                <c:pt idx="767">
                  <c:v>1683.134</c:v>
                </c:pt>
                <c:pt idx="768">
                  <c:v>1683.837</c:v>
                </c:pt>
                <c:pt idx="769">
                  <c:v>1684.539</c:v>
                </c:pt>
                <c:pt idx="770">
                  <c:v>1685.241</c:v>
                </c:pt>
                <c:pt idx="771">
                  <c:v>1685.944</c:v>
                </c:pt>
                <c:pt idx="772">
                  <c:v>1686.646</c:v>
                </c:pt>
                <c:pt idx="773">
                  <c:v>1687.348</c:v>
                </c:pt>
                <c:pt idx="774">
                  <c:v>1688.05</c:v>
                </c:pt>
                <c:pt idx="775">
                  <c:v>1688.752</c:v>
                </c:pt>
                <c:pt idx="776">
                  <c:v>1689.454</c:v>
                </c:pt>
                <c:pt idx="777">
                  <c:v>1690.1559999999999</c:v>
                </c:pt>
                <c:pt idx="778">
                  <c:v>1690.857</c:v>
                </c:pt>
                <c:pt idx="779">
                  <c:v>1691.559</c:v>
                </c:pt>
                <c:pt idx="780">
                  <c:v>1692.26</c:v>
                </c:pt>
                <c:pt idx="781">
                  <c:v>1692.962</c:v>
                </c:pt>
                <c:pt idx="782">
                  <c:v>1693.663</c:v>
                </c:pt>
                <c:pt idx="783">
                  <c:v>1694.365</c:v>
                </c:pt>
                <c:pt idx="784">
                  <c:v>1695.066</c:v>
                </c:pt>
                <c:pt idx="785">
                  <c:v>1695.7670000000001</c:v>
                </c:pt>
                <c:pt idx="786">
                  <c:v>1696.4680000000001</c:v>
                </c:pt>
                <c:pt idx="787">
                  <c:v>1697.1690000000001</c:v>
                </c:pt>
                <c:pt idx="788">
                  <c:v>1697.87</c:v>
                </c:pt>
                <c:pt idx="789">
                  <c:v>1698.5709999999999</c:v>
                </c:pt>
                <c:pt idx="790">
                  <c:v>1699.2719999999999</c:v>
                </c:pt>
                <c:pt idx="791">
                  <c:v>1699.973</c:v>
                </c:pt>
                <c:pt idx="792">
                  <c:v>1700.673</c:v>
                </c:pt>
                <c:pt idx="793">
                  <c:v>1701.374</c:v>
                </c:pt>
                <c:pt idx="794">
                  <c:v>1702.0740000000001</c:v>
                </c:pt>
                <c:pt idx="795">
                  <c:v>1702.7750000000001</c:v>
                </c:pt>
                <c:pt idx="796">
                  <c:v>1703.4749999999999</c:v>
                </c:pt>
                <c:pt idx="797">
                  <c:v>1704.1759999999999</c:v>
                </c:pt>
                <c:pt idx="798">
                  <c:v>1704.876</c:v>
                </c:pt>
                <c:pt idx="799">
                  <c:v>1705.576</c:v>
                </c:pt>
                <c:pt idx="800">
                  <c:v>1706.2760000000001</c:v>
                </c:pt>
                <c:pt idx="801">
                  <c:v>1706.9760000000001</c:v>
                </c:pt>
                <c:pt idx="802">
                  <c:v>1707.6759999999999</c:v>
                </c:pt>
                <c:pt idx="803">
                  <c:v>1708.376</c:v>
                </c:pt>
                <c:pt idx="804">
                  <c:v>1709.076</c:v>
                </c:pt>
                <c:pt idx="805">
                  <c:v>1709.7750000000001</c:v>
                </c:pt>
                <c:pt idx="806">
                  <c:v>1710.4749999999999</c:v>
                </c:pt>
                <c:pt idx="807">
                  <c:v>1711.175</c:v>
                </c:pt>
                <c:pt idx="808">
                  <c:v>1711.874</c:v>
                </c:pt>
                <c:pt idx="809">
                  <c:v>1712.5730000000001</c:v>
                </c:pt>
                <c:pt idx="810">
                  <c:v>1713.2729999999999</c:v>
                </c:pt>
                <c:pt idx="811">
                  <c:v>1713.972</c:v>
                </c:pt>
                <c:pt idx="812">
                  <c:v>1714.671</c:v>
                </c:pt>
                <c:pt idx="813">
                  <c:v>1715.37</c:v>
                </c:pt>
                <c:pt idx="814">
                  <c:v>1716.069</c:v>
                </c:pt>
                <c:pt idx="815">
                  <c:v>1716.768</c:v>
                </c:pt>
                <c:pt idx="816">
                  <c:v>1717.4670000000001</c:v>
                </c:pt>
                <c:pt idx="817">
                  <c:v>1718.1659999999999</c:v>
                </c:pt>
                <c:pt idx="818">
                  <c:v>1718.865</c:v>
                </c:pt>
                <c:pt idx="819">
                  <c:v>1719.5640000000001</c:v>
                </c:pt>
                <c:pt idx="820">
                  <c:v>1720.2619999999999</c:v>
                </c:pt>
                <c:pt idx="821">
                  <c:v>1720.961</c:v>
                </c:pt>
                <c:pt idx="822">
                  <c:v>1721.6590000000001</c:v>
                </c:pt>
                <c:pt idx="823">
                  <c:v>1722.3579999999999</c:v>
                </c:pt>
                <c:pt idx="824">
                  <c:v>1723.056</c:v>
                </c:pt>
                <c:pt idx="825">
                  <c:v>1723.7550000000001</c:v>
                </c:pt>
                <c:pt idx="826">
                  <c:v>1724.453</c:v>
                </c:pt>
                <c:pt idx="827">
                  <c:v>1725.1510000000001</c:v>
                </c:pt>
                <c:pt idx="828">
                  <c:v>1725.8489999999999</c:v>
                </c:pt>
                <c:pt idx="829">
                  <c:v>1726.547</c:v>
                </c:pt>
                <c:pt idx="830">
                  <c:v>1727.2449999999999</c:v>
                </c:pt>
                <c:pt idx="831">
                  <c:v>1727.943</c:v>
                </c:pt>
                <c:pt idx="832">
                  <c:v>1728.6410000000001</c:v>
                </c:pt>
                <c:pt idx="833">
                  <c:v>1729.338</c:v>
                </c:pt>
                <c:pt idx="834">
                  <c:v>1730.0360000000001</c:v>
                </c:pt>
                <c:pt idx="835">
                  <c:v>1730.7339999999999</c:v>
                </c:pt>
                <c:pt idx="836">
                  <c:v>1731.431</c:v>
                </c:pt>
                <c:pt idx="837">
                  <c:v>1732.1289999999999</c:v>
                </c:pt>
                <c:pt idx="838">
                  <c:v>1732.826</c:v>
                </c:pt>
                <c:pt idx="839">
                  <c:v>1733.5239999999999</c:v>
                </c:pt>
                <c:pt idx="840">
                  <c:v>1734.221</c:v>
                </c:pt>
                <c:pt idx="841">
                  <c:v>1734.9179999999999</c:v>
                </c:pt>
                <c:pt idx="842">
                  <c:v>1735.615</c:v>
                </c:pt>
                <c:pt idx="843">
                  <c:v>1736.3119999999999</c:v>
                </c:pt>
                <c:pt idx="844">
                  <c:v>1737.009</c:v>
                </c:pt>
                <c:pt idx="845">
                  <c:v>1737.7059999999999</c:v>
                </c:pt>
                <c:pt idx="846">
                  <c:v>1738.403</c:v>
                </c:pt>
                <c:pt idx="847">
                  <c:v>1739.1</c:v>
                </c:pt>
                <c:pt idx="848">
                  <c:v>1739.797</c:v>
                </c:pt>
                <c:pt idx="849">
                  <c:v>1740.4929999999999</c:v>
                </c:pt>
                <c:pt idx="850">
                  <c:v>1741.19</c:v>
                </c:pt>
                <c:pt idx="851">
                  <c:v>1741.8869999999999</c:v>
                </c:pt>
                <c:pt idx="852">
                  <c:v>1742.5830000000001</c:v>
                </c:pt>
                <c:pt idx="853">
                  <c:v>1743.28</c:v>
                </c:pt>
                <c:pt idx="854">
                  <c:v>1743.9760000000001</c:v>
                </c:pt>
                <c:pt idx="855">
                  <c:v>1744.672</c:v>
                </c:pt>
                <c:pt idx="856">
                  <c:v>1745.3689999999999</c:v>
                </c:pt>
                <c:pt idx="857">
                  <c:v>1746.0650000000001</c:v>
                </c:pt>
                <c:pt idx="858">
                  <c:v>1746.761</c:v>
                </c:pt>
                <c:pt idx="859">
                  <c:v>1747.4570000000001</c:v>
                </c:pt>
                <c:pt idx="860">
                  <c:v>1748.153</c:v>
                </c:pt>
                <c:pt idx="861">
                  <c:v>1748.8489999999999</c:v>
                </c:pt>
                <c:pt idx="862">
                  <c:v>1749.5450000000001</c:v>
                </c:pt>
                <c:pt idx="863">
                  <c:v>1750.241</c:v>
                </c:pt>
                <c:pt idx="864">
                  <c:v>1750.9359999999999</c:v>
                </c:pt>
                <c:pt idx="865">
                  <c:v>1751.6320000000001</c:v>
                </c:pt>
                <c:pt idx="866">
                  <c:v>1752.328</c:v>
                </c:pt>
                <c:pt idx="867">
                  <c:v>1753.0229999999999</c:v>
                </c:pt>
                <c:pt idx="868">
                  <c:v>1753.7190000000001</c:v>
                </c:pt>
                <c:pt idx="869">
                  <c:v>1754.414</c:v>
                </c:pt>
                <c:pt idx="870">
                  <c:v>1755.11</c:v>
                </c:pt>
                <c:pt idx="871">
                  <c:v>1755.8050000000001</c:v>
                </c:pt>
                <c:pt idx="872">
                  <c:v>1756.5</c:v>
                </c:pt>
                <c:pt idx="873">
                  <c:v>1757.1949999999999</c:v>
                </c:pt>
                <c:pt idx="874">
                  <c:v>1757.8910000000001</c:v>
                </c:pt>
                <c:pt idx="875">
                  <c:v>1758.586</c:v>
                </c:pt>
                <c:pt idx="876">
                  <c:v>1759.2809999999999</c:v>
                </c:pt>
                <c:pt idx="877">
                  <c:v>1759.9760000000001</c:v>
                </c:pt>
                <c:pt idx="878">
                  <c:v>1760.671</c:v>
                </c:pt>
                <c:pt idx="879">
                  <c:v>1761.365</c:v>
                </c:pt>
                <c:pt idx="880">
                  <c:v>1762.06</c:v>
                </c:pt>
                <c:pt idx="881">
                  <c:v>1762.7550000000001</c:v>
                </c:pt>
                <c:pt idx="882">
                  <c:v>1763.45</c:v>
                </c:pt>
                <c:pt idx="883">
                  <c:v>1764.144</c:v>
                </c:pt>
                <c:pt idx="884">
                  <c:v>1764.8389999999999</c:v>
                </c:pt>
                <c:pt idx="885">
                  <c:v>1765.5329999999999</c:v>
                </c:pt>
                <c:pt idx="886">
                  <c:v>1766.2280000000001</c:v>
                </c:pt>
                <c:pt idx="887">
                  <c:v>1766.922</c:v>
                </c:pt>
                <c:pt idx="888">
                  <c:v>1767.617</c:v>
                </c:pt>
                <c:pt idx="889">
                  <c:v>1768.3109999999999</c:v>
                </c:pt>
                <c:pt idx="890">
                  <c:v>1769.0050000000001</c:v>
                </c:pt>
                <c:pt idx="891">
                  <c:v>1769.6990000000001</c:v>
                </c:pt>
                <c:pt idx="892">
                  <c:v>1770.393</c:v>
                </c:pt>
                <c:pt idx="893">
                  <c:v>1771.087</c:v>
                </c:pt>
                <c:pt idx="894">
                  <c:v>1771.7809999999999</c:v>
                </c:pt>
                <c:pt idx="895">
                  <c:v>1772.4749999999999</c:v>
                </c:pt>
                <c:pt idx="896">
                  <c:v>1773.1690000000001</c:v>
                </c:pt>
                <c:pt idx="897">
                  <c:v>1773.8630000000001</c:v>
                </c:pt>
                <c:pt idx="898">
                  <c:v>1774.557</c:v>
                </c:pt>
                <c:pt idx="899">
                  <c:v>1775.251</c:v>
                </c:pt>
                <c:pt idx="900">
                  <c:v>1775.944</c:v>
                </c:pt>
                <c:pt idx="901">
                  <c:v>1776.6379999999999</c:v>
                </c:pt>
                <c:pt idx="902">
                  <c:v>1777.3309999999999</c:v>
                </c:pt>
                <c:pt idx="903">
                  <c:v>1778.0250000000001</c:v>
                </c:pt>
                <c:pt idx="904">
                  <c:v>1778.7180000000001</c:v>
                </c:pt>
                <c:pt idx="905">
                  <c:v>1779.412</c:v>
                </c:pt>
                <c:pt idx="906">
                  <c:v>1780.105</c:v>
                </c:pt>
                <c:pt idx="907">
                  <c:v>1780.798</c:v>
                </c:pt>
                <c:pt idx="908">
                  <c:v>1781.492</c:v>
                </c:pt>
                <c:pt idx="909">
                  <c:v>1782.1849999999999</c:v>
                </c:pt>
                <c:pt idx="910">
                  <c:v>1782.8779999999999</c:v>
                </c:pt>
                <c:pt idx="911">
                  <c:v>1783.5709999999999</c:v>
                </c:pt>
                <c:pt idx="912">
                  <c:v>1784.2639999999999</c:v>
                </c:pt>
                <c:pt idx="913">
                  <c:v>1784.9570000000001</c:v>
                </c:pt>
                <c:pt idx="914">
                  <c:v>1785.65</c:v>
                </c:pt>
                <c:pt idx="915">
                  <c:v>1786.3430000000001</c:v>
                </c:pt>
                <c:pt idx="916">
                  <c:v>1787.0360000000001</c:v>
                </c:pt>
                <c:pt idx="917">
                  <c:v>1787.729</c:v>
                </c:pt>
                <c:pt idx="918">
                  <c:v>1788.421</c:v>
                </c:pt>
                <c:pt idx="919">
                  <c:v>1789.114</c:v>
                </c:pt>
                <c:pt idx="920">
                  <c:v>1789.807</c:v>
                </c:pt>
                <c:pt idx="921">
                  <c:v>1790.499</c:v>
                </c:pt>
                <c:pt idx="922">
                  <c:v>1791.192</c:v>
                </c:pt>
                <c:pt idx="923">
                  <c:v>1791.884</c:v>
                </c:pt>
                <c:pt idx="924">
                  <c:v>1792.577</c:v>
                </c:pt>
                <c:pt idx="925">
                  <c:v>1793.269</c:v>
                </c:pt>
                <c:pt idx="926">
                  <c:v>1793.961</c:v>
                </c:pt>
                <c:pt idx="927">
                  <c:v>1794.654</c:v>
                </c:pt>
                <c:pt idx="928">
                  <c:v>1795.346</c:v>
                </c:pt>
                <c:pt idx="929">
                  <c:v>1796.038</c:v>
                </c:pt>
                <c:pt idx="930">
                  <c:v>1796.73</c:v>
                </c:pt>
                <c:pt idx="931">
                  <c:v>1797.422</c:v>
                </c:pt>
                <c:pt idx="932">
                  <c:v>1798.114</c:v>
                </c:pt>
                <c:pt idx="933">
                  <c:v>1798.806</c:v>
                </c:pt>
                <c:pt idx="934">
                  <c:v>1799.498</c:v>
                </c:pt>
                <c:pt idx="935">
                  <c:v>1800.19</c:v>
                </c:pt>
                <c:pt idx="936">
                  <c:v>1800.8820000000001</c:v>
                </c:pt>
                <c:pt idx="937">
                  <c:v>1801.5740000000001</c:v>
                </c:pt>
                <c:pt idx="938">
                  <c:v>1802.2660000000001</c:v>
                </c:pt>
                <c:pt idx="939">
                  <c:v>1802.9580000000001</c:v>
                </c:pt>
                <c:pt idx="940">
                  <c:v>1803.6489999999999</c:v>
                </c:pt>
                <c:pt idx="941">
                  <c:v>1804.3409999999999</c:v>
                </c:pt>
                <c:pt idx="942">
                  <c:v>1805.0319999999999</c:v>
                </c:pt>
                <c:pt idx="943">
                  <c:v>1805.7239999999999</c:v>
                </c:pt>
                <c:pt idx="944">
                  <c:v>1806.4159999999999</c:v>
                </c:pt>
                <c:pt idx="945">
                  <c:v>1807.107</c:v>
                </c:pt>
                <c:pt idx="946">
                  <c:v>1807.798</c:v>
                </c:pt>
                <c:pt idx="947">
                  <c:v>1808.49</c:v>
                </c:pt>
                <c:pt idx="948">
                  <c:v>1809.181</c:v>
                </c:pt>
                <c:pt idx="949">
                  <c:v>1809.8720000000001</c:v>
                </c:pt>
                <c:pt idx="950">
                  <c:v>1810.5640000000001</c:v>
                </c:pt>
                <c:pt idx="951">
                  <c:v>1811.2550000000001</c:v>
                </c:pt>
                <c:pt idx="952">
                  <c:v>1811.9459999999999</c:v>
                </c:pt>
                <c:pt idx="953">
                  <c:v>1812.6369999999999</c:v>
                </c:pt>
                <c:pt idx="954">
                  <c:v>1813.328</c:v>
                </c:pt>
                <c:pt idx="955">
                  <c:v>1814.019</c:v>
                </c:pt>
                <c:pt idx="956">
                  <c:v>1814.71</c:v>
                </c:pt>
                <c:pt idx="957">
                  <c:v>1815.4010000000001</c:v>
                </c:pt>
                <c:pt idx="958">
                  <c:v>1816.0920000000001</c:v>
                </c:pt>
                <c:pt idx="959">
                  <c:v>1816.7829999999999</c:v>
                </c:pt>
                <c:pt idx="960">
                  <c:v>1817.4739999999999</c:v>
                </c:pt>
                <c:pt idx="961">
                  <c:v>1818.165</c:v>
                </c:pt>
                <c:pt idx="962">
                  <c:v>1818.855</c:v>
                </c:pt>
                <c:pt idx="963">
                  <c:v>1819.546</c:v>
                </c:pt>
                <c:pt idx="964">
                  <c:v>1820.2370000000001</c:v>
                </c:pt>
                <c:pt idx="965">
                  <c:v>1820.9269999999999</c:v>
                </c:pt>
                <c:pt idx="966">
                  <c:v>1821.6179999999999</c:v>
                </c:pt>
                <c:pt idx="967">
                  <c:v>1822.308</c:v>
                </c:pt>
                <c:pt idx="968">
                  <c:v>1822.999</c:v>
                </c:pt>
                <c:pt idx="969">
                  <c:v>1823.6890000000001</c:v>
                </c:pt>
                <c:pt idx="970">
                  <c:v>1824.38</c:v>
                </c:pt>
                <c:pt idx="971">
                  <c:v>1825.07</c:v>
                </c:pt>
                <c:pt idx="972">
                  <c:v>1825.761</c:v>
                </c:pt>
                <c:pt idx="973">
                  <c:v>1826.451</c:v>
                </c:pt>
                <c:pt idx="974">
                  <c:v>1827.1410000000001</c:v>
                </c:pt>
                <c:pt idx="975">
                  <c:v>1827.8309999999999</c:v>
                </c:pt>
                <c:pt idx="976">
                  <c:v>1828.5219999999999</c:v>
                </c:pt>
                <c:pt idx="977">
                  <c:v>1829.212</c:v>
                </c:pt>
                <c:pt idx="978">
                  <c:v>1829.902</c:v>
                </c:pt>
                <c:pt idx="979">
                  <c:v>1830.5920000000001</c:v>
                </c:pt>
                <c:pt idx="980">
                  <c:v>1831.2819999999999</c:v>
                </c:pt>
                <c:pt idx="981">
                  <c:v>1831.972</c:v>
                </c:pt>
                <c:pt idx="982">
                  <c:v>1832.662</c:v>
                </c:pt>
                <c:pt idx="983">
                  <c:v>1833.3520000000001</c:v>
                </c:pt>
                <c:pt idx="984">
                  <c:v>1834.0419999999999</c:v>
                </c:pt>
                <c:pt idx="985">
                  <c:v>1834.732</c:v>
                </c:pt>
                <c:pt idx="986">
                  <c:v>1835.422</c:v>
                </c:pt>
                <c:pt idx="987">
                  <c:v>1836.1120000000001</c:v>
                </c:pt>
                <c:pt idx="988">
                  <c:v>1836.8009999999999</c:v>
                </c:pt>
                <c:pt idx="989">
                  <c:v>1837.491</c:v>
                </c:pt>
                <c:pt idx="990">
                  <c:v>1838.181</c:v>
                </c:pt>
                <c:pt idx="991">
                  <c:v>1838.87</c:v>
                </c:pt>
                <c:pt idx="992">
                  <c:v>1839.56</c:v>
                </c:pt>
                <c:pt idx="993">
                  <c:v>1840.25</c:v>
                </c:pt>
                <c:pt idx="994">
                  <c:v>1840.9390000000001</c:v>
                </c:pt>
                <c:pt idx="995">
                  <c:v>1841.6289999999999</c:v>
                </c:pt>
                <c:pt idx="996">
                  <c:v>1842.318</c:v>
                </c:pt>
                <c:pt idx="997">
                  <c:v>1843.008</c:v>
                </c:pt>
                <c:pt idx="998">
                  <c:v>1843.6969999999999</c:v>
                </c:pt>
                <c:pt idx="999">
                  <c:v>1844.3869999999999</c:v>
                </c:pt>
                <c:pt idx="1000">
                  <c:v>1845.076</c:v>
                </c:pt>
                <c:pt idx="1001">
                  <c:v>1845.7660000000001</c:v>
                </c:pt>
                <c:pt idx="1002">
                  <c:v>1846.4549999999999</c:v>
                </c:pt>
                <c:pt idx="1003">
                  <c:v>1847.144</c:v>
                </c:pt>
                <c:pt idx="1004">
                  <c:v>1847.8330000000001</c:v>
                </c:pt>
                <c:pt idx="1005">
                  <c:v>1848.5229999999999</c:v>
                </c:pt>
                <c:pt idx="1006">
                  <c:v>1849.212</c:v>
                </c:pt>
                <c:pt idx="1007">
                  <c:v>1849.9010000000001</c:v>
                </c:pt>
                <c:pt idx="1008">
                  <c:v>1850.59</c:v>
                </c:pt>
                <c:pt idx="1009">
                  <c:v>1851.279</c:v>
                </c:pt>
                <c:pt idx="1010">
                  <c:v>1851.9680000000001</c:v>
                </c:pt>
                <c:pt idx="1011">
                  <c:v>1852.6579999999999</c:v>
                </c:pt>
                <c:pt idx="1012">
                  <c:v>1853.347</c:v>
                </c:pt>
                <c:pt idx="1013">
                  <c:v>1854.0360000000001</c:v>
                </c:pt>
                <c:pt idx="1014">
                  <c:v>1854.7249999999999</c:v>
                </c:pt>
                <c:pt idx="1015">
                  <c:v>1855.414</c:v>
                </c:pt>
                <c:pt idx="1016">
                  <c:v>1856.1030000000001</c:v>
                </c:pt>
                <c:pt idx="1017">
                  <c:v>1856.7909999999999</c:v>
                </c:pt>
                <c:pt idx="1018">
                  <c:v>1857.48</c:v>
                </c:pt>
                <c:pt idx="1019">
                  <c:v>1858.1690000000001</c:v>
                </c:pt>
                <c:pt idx="1020">
                  <c:v>1858.8579999999999</c:v>
                </c:pt>
                <c:pt idx="1021">
                  <c:v>1859.547</c:v>
                </c:pt>
                <c:pt idx="1022">
                  <c:v>1860.2360000000001</c:v>
                </c:pt>
                <c:pt idx="1023">
                  <c:v>1860.924</c:v>
                </c:pt>
              </c:numCache>
            </c:numRef>
          </c:xVal>
          <c:yVal>
            <c:numRef>
              <c:f>'16N'!$AI$2:$AI$1025</c:f>
              <c:numCache>
                <c:formatCode>General</c:formatCode>
                <c:ptCount val="1024"/>
                <c:pt idx="0">
                  <c:v>1075</c:v>
                </c:pt>
                <c:pt idx="1">
                  <c:v>1088</c:v>
                </c:pt>
                <c:pt idx="2">
                  <c:v>1122</c:v>
                </c:pt>
                <c:pt idx="3">
                  <c:v>1628</c:v>
                </c:pt>
                <c:pt idx="4">
                  <c:v>1999</c:v>
                </c:pt>
                <c:pt idx="5">
                  <c:v>1937</c:v>
                </c:pt>
                <c:pt idx="6">
                  <c:v>1969</c:v>
                </c:pt>
                <c:pt idx="7">
                  <c:v>1954</c:v>
                </c:pt>
                <c:pt idx="8">
                  <c:v>1869</c:v>
                </c:pt>
                <c:pt idx="9">
                  <c:v>1198</c:v>
                </c:pt>
                <c:pt idx="10">
                  <c:v>1032</c:v>
                </c:pt>
                <c:pt idx="11">
                  <c:v>1068</c:v>
                </c:pt>
                <c:pt idx="12">
                  <c:v>1044</c:v>
                </c:pt>
                <c:pt idx="13">
                  <c:v>1068</c:v>
                </c:pt>
                <c:pt idx="14">
                  <c:v>1037</c:v>
                </c:pt>
                <c:pt idx="15">
                  <c:v>1058</c:v>
                </c:pt>
                <c:pt idx="16">
                  <c:v>1071</c:v>
                </c:pt>
                <c:pt idx="17">
                  <c:v>1055</c:v>
                </c:pt>
                <c:pt idx="18">
                  <c:v>1078</c:v>
                </c:pt>
                <c:pt idx="19">
                  <c:v>1074</c:v>
                </c:pt>
                <c:pt idx="20">
                  <c:v>1086</c:v>
                </c:pt>
                <c:pt idx="21">
                  <c:v>1058</c:v>
                </c:pt>
                <c:pt idx="22">
                  <c:v>1046</c:v>
                </c:pt>
                <c:pt idx="23">
                  <c:v>1061</c:v>
                </c:pt>
                <c:pt idx="24">
                  <c:v>1093</c:v>
                </c:pt>
                <c:pt idx="25">
                  <c:v>1059</c:v>
                </c:pt>
                <c:pt idx="26">
                  <c:v>1062</c:v>
                </c:pt>
                <c:pt idx="27">
                  <c:v>1083</c:v>
                </c:pt>
                <c:pt idx="28">
                  <c:v>1061</c:v>
                </c:pt>
                <c:pt idx="29">
                  <c:v>1061</c:v>
                </c:pt>
                <c:pt idx="30">
                  <c:v>1084</c:v>
                </c:pt>
                <c:pt idx="31">
                  <c:v>1091</c:v>
                </c:pt>
                <c:pt idx="32">
                  <c:v>1075</c:v>
                </c:pt>
                <c:pt idx="33">
                  <c:v>1058</c:v>
                </c:pt>
                <c:pt idx="34">
                  <c:v>1069</c:v>
                </c:pt>
                <c:pt idx="35">
                  <c:v>1068</c:v>
                </c:pt>
                <c:pt idx="36">
                  <c:v>1052</c:v>
                </c:pt>
                <c:pt idx="37">
                  <c:v>1026</c:v>
                </c:pt>
                <c:pt idx="38">
                  <c:v>1040</c:v>
                </c:pt>
                <c:pt idx="39">
                  <c:v>1058</c:v>
                </c:pt>
                <c:pt idx="40">
                  <c:v>1059</c:v>
                </c:pt>
                <c:pt idx="41">
                  <c:v>1054</c:v>
                </c:pt>
                <c:pt idx="42">
                  <c:v>1051</c:v>
                </c:pt>
                <c:pt idx="43">
                  <c:v>1065</c:v>
                </c:pt>
                <c:pt idx="44">
                  <c:v>1061</c:v>
                </c:pt>
                <c:pt idx="45">
                  <c:v>1094</c:v>
                </c:pt>
                <c:pt idx="46">
                  <c:v>1090</c:v>
                </c:pt>
                <c:pt idx="47">
                  <c:v>1077</c:v>
                </c:pt>
                <c:pt idx="48">
                  <c:v>1091</c:v>
                </c:pt>
                <c:pt idx="49">
                  <c:v>1048</c:v>
                </c:pt>
                <c:pt idx="50">
                  <c:v>1099</c:v>
                </c:pt>
                <c:pt idx="51">
                  <c:v>1073</c:v>
                </c:pt>
                <c:pt idx="52">
                  <c:v>1081</c:v>
                </c:pt>
                <c:pt idx="53">
                  <c:v>1050</c:v>
                </c:pt>
                <c:pt idx="54">
                  <c:v>1105</c:v>
                </c:pt>
                <c:pt idx="55">
                  <c:v>1089</c:v>
                </c:pt>
                <c:pt idx="56">
                  <c:v>1118</c:v>
                </c:pt>
                <c:pt idx="57">
                  <c:v>1053</c:v>
                </c:pt>
                <c:pt idx="58">
                  <c:v>1079</c:v>
                </c:pt>
                <c:pt idx="59">
                  <c:v>1099</c:v>
                </c:pt>
                <c:pt idx="60">
                  <c:v>1084</c:v>
                </c:pt>
                <c:pt idx="61">
                  <c:v>1110</c:v>
                </c:pt>
                <c:pt idx="62">
                  <c:v>1071</c:v>
                </c:pt>
                <c:pt idx="63">
                  <c:v>1079</c:v>
                </c:pt>
                <c:pt idx="64">
                  <c:v>1086</c:v>
                </c:pt>
                <c:pt idx="65">
                  <c:v>1102</c:v>
                </c:pt>
                <c:pt idx="66">
                  <c:v>1095</c:v>
                </c:pt>
                <c:pt idx="67">
                  <c:v>1096</c:v>
                </c:pt>
                <c:pt idx="68">
                  <c:v>1101</c:v>
                </c:pt>
                <c:pt idx="69">
                  <c:v>1087</c:v>
                </c:pt>
                <c:pt idx="70">
                  <c:v>1093</c:v>
                </c:pt>
                <c:pt idx="71">
                  <c:v>1090</c:v>
                </c:pt>
                <c:pt idx="72">
                  <c:v>1100</c:v>
                </c:pt>
                <c:pt idx="73">
                  <c:v>1094</c:v>
                </c:pt>
                <c:pt idx="74">
                  <c:v>1098</c:v>
                </c:pt>
                <c:pt idx="75">
                  <c:v>1108</c:v>
                </c:pt>
                <c:pt idx="76">
                  <c:v>1087</c:v>
                </c:pt>
                <c:pt idx="77">
                  <c:v>1081</c:v>
                </c:pt>
                <c:pt idx="78">
                  <c:v>1090</c:v>
                </c:pt>
                <c:pt idx="79">
                  <c:v>1117</c:v>
                </c:pt>
                <c:pt idx="80">
                  <c:v>1109</c:v>
                </c:pt>
                <c:pt idx="81">
                  <c:v>1061</c:v>
                </c:pt>
                <c:pt idx="82">
                  <c:v>1067</c:v>
                </c:pt>
                <c:pt idx="83">
                  <c:v>1124</c:v>
                </c:pt>
                <c:pt idx="84">
                  <c:v>1105</c:v>
                </c:pt>
                <c:pt idx="85">
                  <c:v>1106</c:v>
                </c:pt>
                <c:pt idx="86">
                  <c:v>1088</c:v>
                </c:pt>
                <c:pt idx="87">
                  <c:v>1089</c:v>
                </c:pt>
                <c:pt idx="88">
                  <c:v>1088</c:v>
                </c:pt>
                <c:pt idx="89">
                  <c:v>1124</c:v>
                </c:pt>
                <c:pt idx="90">
                  <c:v>1089</c:v>
                </c:pt>
                <c:pt idx="91">
                  <c:v>1092</c:v>
                </c:pt>
                <c:pt idx="92">
                  <c:v>1119</c:v>
                </c:pt>
                <c:pt idx="93">
                  <c:v>1084</c:v>
                </c:pt>
                <c:pt idx="94">
                  <c:v>1099</c:v>
                </c:pt>
                <c:pt idx="95">
                  <c:v>1091</c:v>
                </c:pt>
                <c:pt idx="96">
                  <c:v>1125</c:v>
                </c:pt>
                <c:pt idx="97">
                  <c:v>1104</c:v>
                </c:pt>
                <c:pt idx="98">
                  <c:v>1135</c:v>
                </c:pt>
                <c:pt idx="99">
                  <c:v>1097</c:v>
                </c:pt>
                <c:pt idx="100">
                  <c:v>1120</c:v>
                </c:pt>
                <c:pt idx="101">
                  <c:v>1103</c:v>
                </c:pt>
                <c:pt idx="102">
                  <c:v>1106</c:v>
                </c:pt>
                <c:pt idx="103">
                  <c:v>1130</c:v>
                </c:pt>
                <c:pt idx="104">
                  <c:v>1130</c:v>
                </c:pt>
                <c:pt idx="105">
                  <c:v>1096</c:v>
                </c:pt>
                <c:pt idx="106">
                  <c:v>1125</c:v>
                </c:pt>
                <c:pt idx="107">
                  <c:v>1108</c:v>
                </c:pt>
                <c:pt idx="108">
                  <c:v>1156</c:v>
                </c:pt>
                <c:pt idx="109">
                  <c:v>1126</c:v>
                </c:pt>
                <c:pt idx="110">
                  <c:v>1152</c:v>
                </c:pt>
                <c:pt idx="111">
                  <c:v>1114</c:v>
                </c:pt>
                <c:pt idx="112">
                  <c:v>1120</c:v>
                </c:pt>
                <c:pt idx="113">
                  <c:v>1138</c:v>
                </c:pt>
                <c:pt idx="114">
                  <c:v>1182</c:v>
                </c:pt>
                <c:pt idx="115">
                  <c:v>1122</c:v>
                </c:pt>
                <c:pt idx="116">
                  <c:v>1164</c:v>
                </c:pt>
                <c:pt idx="117">
                  <c:v>1145</c:v>
                </c:pt>
                <c:pt idx="118">
                  <c:v>1168</c:v>
                </c:pt>
                <c:pt idx="119">
                  <c:v>1138</c:v>
                </c:pt>
                <c:pt idx="120">
                  <c:v>1147</c:v>
                </c:pt>
                <c:pt idx="121">
                  <c:v>1158</c:v>
                </c:pt>
                <c:pt idx="122">
                  <c:v>1143</c:v>
                </c:pt>
                <c:pt idx="123">
                  <c:v>1183</c:v>
                </c:pt>
                <c:pt idx="124">
                  <c:v>1154</c:v>
                </c:pt>
                <c:pt idx="125">
                  <c:v>1151</c:v>
                </c:pt>
                <c:pt idx="126">
                  <c:v>1148</c:v>
                </c:pt>
                <c:pt idx="127">
                  <c:v>1175</c:v>
                </c:pt>
                <c:pt idx="128">
                  <c:v>1184</c:v>
                </c:pt>
                <c:pt idx="129">
                  <c:v>1168</c:v>
                </c:pt>
                <c:pt idx="130">
                  <c:v>1134</c:v>
                </c:pt>
                <c:pt idx="131">
                  <c:v>1183</c:v>
                </c:pt>
                <c:pt idx="132">
                  <c:v>1206</c:v>
                </c:pt>
                <c:pt idx="133">
                  <c:v>1190</c:v>
                </c:pt>
                <c:pt idx="134">
                  <c:v>1181</c:v>
                </c:pt>
                <c:pt idx="135">
                  <c:v>1185</c:v>
                </c:pt>
                <c:pt idx="136">
                  <c:v>1180</c:v>
                </c:pt>
                <c:pt idx="137">
                  <c:v>1194</c:v>
                </c:pt>
                <c:pt idx="138">
                  <c:v>1162</c:v>
                </c:pt>
                <c:pt idx="139">
                  <c:v>1180</c:v>
                </c:pt>
                <c:pt idx="140">
                  <c:v>1220</c:v>
                </c:pt>
                <c:pt idx="141">
                  <c:v>1171</c:v>
                </c:pt>
                <c:pt idx="142">
                  <c:v>1189</c:v>
                </c:pt>
                <c:pt idx="143">
                  <c:v>1192</c:v>
                </c:pt>
                <c:pt idx="144">
                  <c:v>1204</c:v>
                </c:pt>
                <c:pt idx="145">
                  <c:v>1145</c:v>
                </c:pt>
                <c:pt idx="146">
                  <c:v>1233</c:v>
                </c:pt>
                <c:pt idx="147">
                  <c:v>1219</c:v>
                </c:pt>
                <c:pt idx="148">
                  <c:v>1214</c:v>
                </c:pt>
                <c:pt idx="149">
                  <c:v>1182</c:v>
                </c:pt>
                <c:pt idx="150">
                  <c:v>1207</c:v>
                </c:pt>
                <c:pt idx="151">
                  <c:v>1216</c:v>
                </c:pt>
                <c:pt idx="152">
                  <c:v>1204</c:v>
                </c:pt>
                <c:pt idx="153">
                  <c:v>1211</c:v>
                </c:pt>
                <c:pt idx="154">
                  <c:v>1192</c:v>
                </c:pt>
                <c:pt idx="155">
                  <c:v>1239</c:v>
                </c:pt>
                <c:pt idx="156">
                  <c:v>1254</c:v>
                </c:pt>
                <c:pt idx="157">
                  <c:v>1241</c:v>
                </c:pt>
                <c:pt idx="158">
                  <c:v>1243</c:v>
                </c:pt>
                <c:pt idx="159">
                  <c:v>1195</c:v>
                </c:pt>
                <c:pt idx="160">
                  <c:v>1215</c:v>
                </c:pt>
                <c:pt idx="161">
                  <c:v>1232</c:v>
                </c:pt>
                <c:pt idx="162">
                  <c:v>1211</c:v>
                </c:pt>
                <c:pt idx="163">
                  <c:v>1207</c:v>
                </c:pt>
                <c:pt idx="164">
                  <c:v>1189</c:v>
                </c:pt>
                <c:pt idx="165">
                  <c:v>1230</c:v>
                </c:pt>
                <c:pt idx="166">
                  <c:v>1218</c:v>
                </c:pt>
                <c:pt idx="167">
                  <c:v>1244</c:v>
                </c:pt>
                <c:pt idx="168">
                  <c:v>1247</c:v>
                </c:pt>
                <c:pt idx="169">
                  <c:v>1226</c:v>
                </c:pt>
                <c:pt idx="170">
                  <c:v>1241</c:v>
                </c:pt>
                <c:pt idx="171">
                  <c:v>1241</c:v>
                </c:pt>
                <c:pt idx="172">
                  <c:v>1250</c:v>
                </c:pt>
                <c:pt idx="173">
                  <c:v>1227</c:v>
                </c:pt>
                <c:pt idx="174">
                  <c:v>1235</c:v>
                </c:pt>
                <c:pt idx="175">
                  <c:v>1239</c:v>
                </c:pt>
                <c:pt idx="176">
                  <c:v>1221</c:v>
                </c:pt>
                <c:pt idx="177">
                  <c:v>1249</c:v>
                </c:pt>
                <c:pt idx="178">
                  <c:v>1247</c:v>
                </c:pt>
                <c:pt idx="179">
                  <c:v>1264</c:v>
                </c:pt>
                <c:pt idx="180">
                  <c:v>1249</c:v>
                </c:pt>
                <c:pt idx="181">
                  <c:v>1239</c:v>
                </c:pt>
                <c:pt idx="182">
                  <c:v>1246</c:v>
                </c:pt>
                <c:pt idx="183">
                  <c:v>1259</c:v>
                </c:pt>
                <c:pt idx="184">
                  <c:v>1269</c:v>
                </c:pt>
                <c:pt idx="185">
                  <c:v>1241</c:v>
                </c:pt>
                <c:pt idx="186">
                  <c:v>1238</c:v>
                </c:pt>
                <c:pt idx="187">
                  <c:v>1283</c:v>
                </c:pt>
                <c:pt idx="188">
                  <c:v>1254</c:v>
                </c:pt>
                <c:pt idx="189">
                  <c:v>1299</c:v>
                </c:pt>
                <c:pt idx="190">
                  <c:v>1230</c:v>
                </c:pt>
                <c:pt idx="191">
                  <c:v>1300</c:v>
                </c:pt>
                <c:pt idx="192">
                  <c:v>1252</c:v>
                </c:pt>
                <c:pt idx="193">
                  <c:v>1257</c:v>
                </c:pt>
                <c:pt idx="194">
                  <c:v>1256</c:v>
                </c:pt>
                <c:pt idx="195">
                  <c:v>1221</c:v>
                </c:pt>
                <c:pt idx="196">
                  <c:v>1284</c:v>
                </c:pt>
                <c:pt idx="197">
                  <c:v>1267</c:v>
                </c:pt>
                <c:pt idx="198">
                  <c:v>1253</c:v>
                </c:pt>
                <c:pt idx="199">
                  <c:v>1301</c:v>
                </c:pt>
                <c:pt idx="200">
                  <c:v>1293</c:v>
                </c:pt>
                <c:pt idx="201">
                  <c:v>1247</c:v>
                </c:pt>
                <c:pt idx="202">
                  <c:v>1294</c:v>
                </c:pt>
                <c:pt idx="203">
                  <c:v>1273</c:v>
                </c:pt>
                <c:pt idx="204">
                  <c:v>1286</c:v>
                </c:pt>
                <c:pt idx="205">
                  <c:v>1293</c:v>
                </c:pt>
                <c:pt idx="206">
                  <c:v>1311</c:v>
                </c:pt>
                <c:pt idx="207">
                  <c:v>1301</c:v>
                </c:pt>
                <c:pt idx="208">
                  <c:v>1269</c:v>
                </c:pt>
                <c:pt idx="209">
                  <c:v>1237</c:v>
                </c:pt>
                <c:pt idx="210">
                  <c:v>1355</c:v>
                </c:pt>
                <c:pt idx="211">
                  <c:v>1278</c:v>
                </c:pt>
                <c:pt idx="212">
                  <c:v>1263</c:v>
                </c:pt>
                <c:pt idx="213">
                  <c:v>1280</c:v>
                </c:pt>
                <c:pt idx="214">
                  <c:v>1318</c:v>
                </c:pt>
                <c:pt idx="215">
                  <c:v>1344</c:v>
                </c:pt>
                <c:pt idx="216">
                  <c:v>1324</c:v>
                </c:pt>
                <c:pt idx="217">
                  <c:v>1299</c:v>
                </c:pt>
                <c:pt idx="218">
                  <c:v>1306</c:v>
                </c:pt>
                <c:pt idx="219">
                  <c:v>1321</c:v>
                </c:pt>
                <c:pt idx="220">
                  <c:v>1290</c:v>
                </c:pt>
                <c:pt idx="221">
                  <c:v>1307</c:v>
                </c:pt>
                <c:pt idx="222">
                  <c:v>1309</c:v>
                </c:pt>
                <c:pt idx="223">
                  <c:v>1342</c:v>
                </c:pt>
                <c:pt idx="224">
                  <c:v>1330</c:v>
                </c:pt>
                <c:pt idx="225">
                  <c:v>1338</c:v>
                </c:pt>
                <c:pt idx="226">
                  <c:v>1341</c:v>
                </c:pt>
                <c:pt idx="227">
                  <c:v>1339</c:v>
                </c:pt>
                <c:pt idx="228">
                  <c:v>1338</c:v>
                </c:pt>
                <c:pt idx="229">
                  <c:v>1310</c:v>
                </c:pt>
                <c:pt idx="230">
                  <c:v>1384</c:v>
                </c:pt>
                <c:pt idx="231">
                  <c:v>1292</c:v>
                </c:pt>
                <c:pt idx="232">
                  <c:v>1341</c:v>
                </c:pt>
                <c:pt idx="233">
                  <c:v>1317</c:v>
                </c:pt>
                <c:pt idx="234">
                  <c:v>1373</c:v>
                </c:pt>
                <c:pt idx="235">
                  <c:v>1385</c:v>
                </c:pt>
                <c:pt idx="236">
                  <c:v>1348</c:v>
                </c:pt>
                <c:pt idx="237">
                  <c:v>1371</c:v>
                </c:pt>
                <c:pt idx="238">
                  <c:v>1341</c:v>
                </c:pt>
                <c:pt idx="239">
                  <c:v>1360</c:v>
                </c:pt>
                <c:pt idx="240">
                  <c:v>1362</c:v>
                </c:pt>
                <c:pt idx="241">
                  <c:v>1372</c:v>
                </c:pt>
                <c:pt idx="242">
                  <c:v>1370</c:v>
                </c:pt>
                <c:pt idx="243">
                  <c:v>1333</c:v>
                </c:pt>
                <c:pt idx="244">
                  <c:v>1397</c:v>
                </c:pt>
                <c:pt idx="245">
                  <c:v>1406</c:v>
                </c:pt>
                <c:pt idx="246">
                  <c:v>1411</c:v>
                </c:pt>
                <c:pt idx="247">
                  <c:v>1378</c:v>
                </c:pt>
                <c:pt idx="248">
                  <c:v>1359</c:v>
                </c:pt>
                <c:pt idx="249">
                  <c:v>1407</c:v>
                </c:pt>
                <c:pt idx="250">
                  <c:v>1365</c:v>
                </c:pt>
                <c:pt idx="251">
                  <c:v>1403</c:v>
                </c:pt>
                <c:pt idx="252">
                  <c:v>1407</c:v>
                </c:pt>
                <c:pt idx="253">
                  <c:v>1386</c:v>
                </c:pt>
                <c:pt idx="254">
                  <c:v>1379</c:v>
                </c:pt>
                <c:pt idx="255">
                  <c:v>1392</c:v>
                </c:pt>
                <c:pt idx="256">
                  <c:v>1394</c:v>
                </c:pt>
                <c:pt idx="257">
                  <c:v>1391</c:v>
                </c:pt>
                <c:pt idx="258">
                  <c:v>1364</c:v>
                </c:pt>
                <c:pt idx="259">
                  <c:v>1366</c:v>
                </c:pt>
                <c:pt idx="260">
                  <c:v>1381</c:v>
                </c:pt>
                <c:pt idx="261">
                  <c:v>1432</c:v>
                </c:pt>
                <c:pt idx="262">
                  <c:v>1418</c:v>
                </c:pt>
                <c:pt idx="263">
                  <c:v>1389</c:v>
                </c:pt>
                <c:pt idx="264">
                  <c:v>1372</c:v>
                </c:pt>
                <c:pt idx="265">
                  <c:v>1489</c:v>
                </c:pt>
                <c:pt idx="266">
                  <c:v>1439</c:v>
                </c:pt>
                <c:pt idx="267">
                  <c:v>1422</c:v>
                </c:pt>
                <c:pt idx="268">
                  <c:v>1362</c:v>
                </c:pt>
                <c:pt idx="269">
                  <c:v>1433</c:v>
                </c:pt>
                <c:pt idx="270">
                  <c:v>1450</c:v>
                </c:pt>
                <c:pt idx="271">
                  <c:v>1425</c:v>
                </c:pt>
                <c:pt idx="272">
                  <c:v>1391</c:v>
                </c:pt>
                <c:pt idx="273">
                  <c:v>1431</c:v>
                </c:pt>
                <c:pt idx="274">
                  <c:v>1448</c:v>
                </c:pt>
                <c:pt idx="275">
                  <c:v>1438</c:v>
                </c:pt>
                <c:pt idx="276">
                  <c:v>1438</c:v>
                </c:pt>
                <c:pt idx="277">
                  <c:v>1434</c:v>
                </c:pt>
                <c:pt idx="278">
                  <c:v>1420</c:v>
                </c:pt>
                <c:pt idx="279">
                  <c:v>1452</c:v>
                </c:pt>
                <c:pt idx="280">
                  <c:v>1482</c:v>
                </c:pt>
                <c:pt idx="281">
                  <c:v>1453</c:v>
                </c:pt>
                <c:pt idx="282">
                  <c:v>1428</c:v>
                </c:pt>
                <c:pt idx="283">
                  <c:v>1428</c:v>
                </c:pt>
                <c:pt idx="284">
                  <c:v>1472</c:v>
                </c:pt>
                <c:pt idx="285">
                  <c:v>1470</c:v>
                </c:pt>
                <c:pt idx="286">
                  <c:v>1452</c:v>
                </c:pt>
                <c:pt idx="287">
                  <c:v>1426</c:v>
                </c:pt>
                <c:pt idx="288">
                  <c:v>1462</c:v>
                </c:pt>
                <c:pt idx="289">
                  <c:v>1416</c:v>
                </c:pt>
                <c:pt idx="290">
                  <c:v>1458</c:v>
                </c:pt>
                <c:pt idx="291">
                  <c:v>1448</c:v>
                </c:pt>
                <c:pt idx="292">
                  <c:v>1469</c:v>
                </c:pt>
                <c:pt idx="293">
                  <c:v>1437</c:v>
                </c:pt>
                <c:pt idx="294">
                  <c:v>1435</c:v>
                </c:pt>
                <c:pt idx="295">
                  <c:v>1436</c:v>
                </c:pt>
                <c:pt idx="296">
                  <c:v>1437</c:v>
                </c:pt>
                <c:pt idx="297">
                  <c:v>1455</c:v>
                </c:pt>
                <c:pt idx="298">
                  <c:v>1435</c:v>
                </c:pt>
                <c:pt idx="299">
                  <c:v>1460</c:v>
                </c:pt>
                <c:pt idx="300">
                  <c:v>1438</c:v>
                </c:pt>
                <c:pt idx="301">
                  <c:v>1453</c:v>
                </c:pt>
                <c:pt idx="302">
                  <c:v>1471</c:v>
                </c:pt>
                <c:pt idx="303">
                  <c:v>1428</c:v>
                </c:pt>
                <c:pt idx="304">
                  <c:v>1464</c:v>
                </c:pt>
                <c:pt idx="305">
                  <c:v>1464</c:v>
                </c:pt>
                <c:pt idx="306">
                  <c:v>1428</c:v>
                </c:pt>
                <c:pt idx="307">
                  <c:v>1440</c:v>
                </c:pt>
                <c:pt idx="308">
                  <c:v>1455</c:v>
                </c:pt>
                <c:pt idx="309">
                  <c:v>1445</c:v>
                </c:pt>
                <c:pt idx="310">
                  <c:v>1450</c:v>
                </c:pt>
                <c:pt idx="311">
                  <c:v>1460</c:v>
                </c:pt>
                <c:pt idx="312">
                  <c:v>1432</c:v>
                </c:pt>
                <c:pt idx="313">
                  <c:v>1442</c:v>
                </c:pt>
                <c:pt idx="314">
                  <c:v>1445</c:v>
                </c:pt>
                <c:pt idx="315">
                  <c:v>1477</c:v>
                </c:pt>
                <c:pt idx="316">
                  <c:v>1461</c:v>
                </c:pt>
                <c:pt idx="317">
                  <c:v>1452</c:v>
                </c:pt>
                <c:pt idx="318">
                  <c:v>1503</c:v>
                </c:pt>
                <c:pt idx="319">
                  <c:v>1463</c:v>
                </c:pt>
                <c:pt idx="320">
                  <c:v>1457</c:v>
                </c:pt>
                <c:pt idx="321">
                  <c:v>1451</c:v>
                </c:pt>
                <c:pt idx="322">
                  <c:v>1474</c:v>
                </c:pt>
                <c:pt idx="323">
                  <c:v>1481</c:v>
                </c:pt>
                <c:pt idx="324">
                  <c:v>1446</c:v>
                </c:pt>
                <c:pt idx="325">
                  <c:v>1502</c:v>
                </c:pt>
                <c:pt idx="326">
                  <c:v>1486</c:v>
                </c:pt>
                <c:pt idx="327">
                  <c:v>1474</c:v>
                </c:pt>
                <c:pt idx="328">
                  <c:v>1473</c:v>
                </c:pt>
                <c:pt idx="329">
                  <c:v>1445</c:v>
                </c:pt>
                <c:pt idx="330">
                  <c:v>1484</c:v>
                </c:pt>
                <c:pt idx="331">
                  <c:v>1472</c:v>
                </c:pt>
                <c:pt idx="332">
                  <c:v>1456</c:v>
                </c:pt>
                <c:pt idx="333">
                  <c:v>1434</c:v>
                </c:pt>
                <c:pt idx="334">
                  <c:v>1461</c:v>
                </c:pt>
                <c:pt idx="335">
                  <c:v>1503</c:v>
                </c:pt>
                <c:pt idx="336">
                  <c:v>1428</c:v>
                </c:pt>
                <c:pt idx="337">
                  <c:v>1451</c:v>
                </c:pt>
                <c:pt idx="338">
                  <c:v>1457</c:v>
                </c:pt>
                <c:pt idx="339">
                  <c:v>1496</c:v>
                </c:pt>
                <c:pt idx="340">
                  <c:v>1440</c:v>
                </c:pt>
                <c:pt idx="341">
                  <c:v>1443</c:v>
                </c:pt>
                <c:pt idx="342">
                  <c:v>1433</c:v>
                </c:pt>
                <c:pt idx="343">
                  <c:v>1459</c:v>
                </c:pt>
                <c:pt idx="344">
                  <c:v>1503</c:v>
                </c:pt>
                <c:pt idx="345">
                  <c:v>1481</c:v>
                </c:pt>
                <c:pt idx="346">
                  <c:v>1486</c:v>
                </c:pt>
                <c:pt idx="347">
                  <c:v>1454</c:v>
                </c:pt>
                <c:pt idx="348">
                  <c:v>1453</c:v>
                </c:pt>
                <c:pt idx="349">
                  <c:v>1450</c:v>
                </c:pt>
                <c:pt idx="350">
                  <c:v>1452</c:v>
                </c:pt>
                <c:pt idx="351">
                  <c:v>1472</c:v>
                </c:pt>
                <c:pt idx="352">
                  <c:v>1397</c:v>
                </c:pt>
                <c:pt idx="353">
                  <c:v>1472</c:v>
                </c:pt>
                <c:pt idx="354">
                  <c:v>1458</c:v>
                </c:pt>
                <c:pt idx="355">
                  <c:v>1463</c:v>
                </c:pt>
                <c:pt idx="356">
                  <c:v>1439</c:v>
                </c:pt>
                <c:pt idx="357">
                  <c:v>1461</c:v>
                </c:pt>
                <c:pt idx="358">
                  <c:v>1459</c:v>
                </c:pt>
                <c:pt idx="359">
                  <c:v>1461</c:v>
                </c:pt>
                <c:pt idx="360">
                  <c:v>1450</c:v>
                </c:pt>
                <c:pt idx="361">
                  <c:v>1469</c:v>
                </c:pt>
                <c:pt idx="362">
                  <c:v>1446</c:v>
                </c:pt>
                <c:pt idx="363">
                  <c:v>1451</c:v>
                </c:pt>
                <c:pt idx="364">
                  <c:v>1486</c:v>
                </c:pt>
                <c:pt idx="365">
                  <c:v>1474</c:v>
                </c:pt>
                <c:pt idx="366">
                  <c:v>1450</c:v>
                </c:pt>
                <c:pt idx="367">
                  <c:v>1439</c:v>
                </c:pt>
                <c:pt idx="368">
                  <c:v>1432</c:v>
                </c:pt>
                <c:pt idx="369">
                  <c:v>1490</c:v>
                </c:pt>
                <c:pt idx="370">
                  <c:v>1435</c:v>
                </c:pt>
                <c:pt idx="371">
                  <c:v>1453</c:v>
                </c:pt>
                <c:pt idx="372">
                  <c:v>1426</c:v>
                </c:pt>
                <c:pt idx="373">
                  <c:v>1448</c:v>
                </c:pt>
                <c:pt idx="374">
                  <c:v>1435</c:v>
                </c:pt>
                <c:pt idx="375">
                  <c:v>1433</c:v>
                </c:pt>
                <c:pt idx="376">
                  <c:v>1448</c:v>
                </c:pt>
                <c:pt idx="377">
                  <c:v>1429</c:v>
                </c:pt>
                <c:pt idx="378">
                  <c:v>1440</c:v>
                </c:pt>
                <c:pt idx="379">
                  <c:v>1441</c:v>
                </c:pt>
                <c:pt idx="380">
                  <c:v>1458</c:v>
                </c:pt>
                <c:pt idx="381">
                  <c:v>1443</c:v>
                </c:pt>
                <c:pt idx="382">
                  <c:v>1427</c:v>
                </c:pt>
                <c:pt idx="383">
                  <c:v>1423</c:v>
                </c:pt>
                <c:pt idx="384">
                  <c:v>1439</c:v>
                </c:pt>
                <c:pt idx="385">
                  <c:v>1468</c:v>
                </c:pt>
                <c:pt idx="386">
                  <c:v>1467</c:v>
                </c:pt>
                <c:pt idx="387">
                  <c:v>1421</c:v>
                </c:pt>
                <c:pt idx="388">
                  <c:v>1444</c:v>
                </c:pt>
                <c:pt idx="389">
                  <c:v>1435</c:v>
                </c:pt>
                <c:pt idx="390">
                  <c:v>1448</c:v>
                </c:pt>
                <c:pt idx="391">
                  <c:v>1423</c:v>
                </c:pt>
                <c:pt idx="392">
                  <c:v>1435</c:v>
                </c:pt>
                <c:pt idx="393">
                  <c:v>1437</c:v>
                </c:pt>
                <c:pt idx="394">
                  <c:v>1470</c:v>
                </c:pt>
                <c:pt idx="395">
                  <c:v>1436</c:v>
                </c:pt>
                <c:pt idx="396">
                  <c:v>1439</c:v>
                </c:pt>
                <c:pt idx="397">
                  <c:v>1401</c:v>
                </c:pt>
                <c:pt idx="398">
                  <c:v>1449</c:v>
                </c:pt>
                <c:pt idx="399">
                  <c:v>1434</c:v>
                </c:pt>
                <c:pt idx="400">
                  <c:v>1429</c:v>
                </c:pt>
                <c:pt idx="401">
                  <c:v>1444</c:v>
                </c:pt>
                <c:pt idx="402">
                  <c:v>1446</c:v>
                </c:pt>
                <c:pt idx="403">
                  <c:v>1415</c:v>
                </c:pt>
                <c:pt idx="404">
                  <c:v>1423</c:v>
                </c:pt>
                <c:pt idx="405">
                  <c:v>1463</c:v>
                </c:pt>
                <c:pt idx="406">
                  <c:v>1388</c:v>
                </c:pt>
                <c:pt idx="407">
                  <c:v>1476</c:v>
                </c:pt>
                <c:pt idx="408">
                  <c:v>1434</c:v>
                </c:pt>
                <c:pt idx="409">
                  <c:v>1439</c:v>
                </c:pt>
                <c:pt idx="410">
                  <c:v>1414</c:v>
                </c:pt>
                <c:pt idx="411">
                  <c:v>1453</c:v>
                </c:pt>
                <c:pt idx="412">
                  <c:v>1377</c:v>
                </c:pt>
                <c:pt idx="413">
                  <c:v>1417</c:v>
                </c:pt>
                <c:pt idx="414">
                  <c:v>1427</c:v>
                </c:pt>
                <c:pt idx="415">
                  <c:v>1428</c:v>
                </c:pt>
                <c:pt idx="416">
                  <c:v>1429</c:v>
                </c:pt>
                <c:pt idx="417">
                  <c:v>1424</c:v>
                </c:pt>
                <c:pt idx="418">
                  <c:v>1412</c:v>
                </c:pt>
                <c:pt idx="419">
                  <c:v>1409</c:v>
                </c:pt>
                <c:pt idx="420">
                  <c:v>1432</c:v>
                </c:pt>
                <c:pt idx="421">
                  <c:v>1460</c:v>
                </c:pt>
                <c:pt idx="422">
                  <c:v>1437</c:v>
                </c:pt>
                <c:pt idx="423">
                  <c:v>1425</c:v>
                </c:pt>
                <c:pt idx="424">
                  <c:v>1407</c:v>
                </c:pt>
                <c:pt idx="425">
                  <c:v>1473</c:v>
                </c:pt>
                <c:pt idx="426">
                  <c:v>1431</c:v>
                </c:pt>
                <c:pt idx="427">
                  <c:v>1388</c:v>
                </c:pt>
                <c:pt idx="428">
                  <c:v>1364</c:v>
                </c:pt>
                <c:pt idx="429">
                  <c:v>1427</c:v>
                </c:pt>
                <c:pt idx="430">
                  <c:v>1442</c:v>
                </c:pt>
                <c:pt idx="431">
                  <c:v>1481</c:v>
                </c:pt>
                <c:pt idx="432">
                  <c:v>1408</c:v>
                </c:pt>
                <c:pt idx="433">
                  <c:v>1417</c:v>
                </c:pt>
                <c:pt idx="434">
                  <c:v>1419</c:v>
                </c:pt>
                <c:pt idx="435">
                  <c:v>1398</c:v>
                </c:pt>
                <c:pt idx="436">
                  <c:v>1422</c:v>
                </c:pt>
                <c:pt idx="437">
                  <c:v>1459</c:v>
                </c:pt>
                <c:pt idx="438">
                  <c:v>1358</c:v>
                </c:pt>
                <c:pt idx="439">
                  <c:v>1432</c:v>
                </c:pt>
                <c:pt idx="440">
                  <c:v>1441</c:v>
                </c:pt>
                <c:pt idx="441">
                  <c:v>1406</c:v>
                </c:pt>
                <c:pt idx="442">
                  <c:v>1416</c:v>
                </c:pt>
                <c:pt idx="443">
                  <c:v>1387</c:v>
                </c:pt>
                <c:pt idx="444">
                  <c:v>1353</c:v>
                </c:pt>
                <c:pt idx="445">
                  <c:v>1406</c:v>
                </c:pt>
                <c:pt idx="446">
                  <c:v>1453</c:v>
                </c:pt>
                <c:pt idx="447">
                  <c:v>1428</c:v>
                </c:pt>
                <c:pt idx="448">
                  <c:v>1413</c:v>
                </c:pt>
                <c:pt idx="449">
                  <c:v>1414</c:v>
                </c:pt>
                <c:pt idx="450">
                  <c:v>1418</c:v>
                </c:pt>
                <c:pt idx="451">
                  <c:v>1423</c:v>
                </c:pt>
                <c:pt idx="452">
                  <c:v>1436</c:v>
                </c:pt>
                <c:pt idx="453">
                  <c:v>1406</c:v>
                </c:pt>
                <c:pt idx="454">
                  <c:v>1399</c:v>
                </c:pt>
                <c:pt idx="455">
                  <c:v>1456</c:v>
                </c:pt>
                <c:pt idx="456">
                  <c:v>1409</c:v>
                </c:pt>
                <c:pt idx="457">
                  <c:v>1426</c:v>
                </c:pt>
                <c:pt idx="458">
                  <c:v>1389</c:v>
                </c:pt>
                <c:pt idx="459">
                  <c:v>1408</c:v>
                </c:pt>
                <c:pt idx="460">
                  <c:v>1391</c:v>
                </c:pt>
                <c:pt idx="461">
                  <c:v>1405</c:v>
                </c:pt>
                <c:pt idx="462">
                  <c:v>1366</c:v>
                </c:pt>
                <c:pt idx="463">
                  <c:v>1381</c:v>
                </c:pt>
                <c:pt idx="464">
                  <c:v>1434</c:v>
                </c:pt>
                <c:pt idx="465">
                  <c:v>1405</c:v>
                </c:pt>
                <c:pt idx="466">
                  <c:v>1440</c:v>
                </c:pt>
                <c:pt idx="467">
                  <c:v>1427</c:v>
                </c:pt>
                <c:pt idx="468">
                  <c:v>1428</c:v>
                </c:pt>
                <c:pt idx="469">
                  <c:v>1408</c:v>
                </c:pt>
                <c:pt idx="470">
                  <c:v>1428</c:v>
                </c:pt>
                <c:pt idx="471">
                  <c:v>1433</c:v>
                </c:pt>
                <c:pt idx="472">
                  <c:v>1395</c:v>
                </c:pt>
                <c:pt idx="473">
                  <c:v>1365</c:v>
                </c:pt>
                <c:pt idx="474">
                  <c:v>1376</c:v>
                </c:pt>
                <c:pt idx="475">
                  <c:v>1399</c:v>
                </c:pt>
                <c:pt idx="476">
                  <c:v>1403</c:v>
                </c:pt>
                <c:pt idx="477">
                  <c:v>1410</c:v>
                </c:pt>
                <c:pt idx="478">
                  <c:v>1385</c:v>
                </c:pt>
                <c:pt idx="479">
                  <c:v>1378</c:v>
                </c:pt>
                <c:pt idx="480">
                  <c:v>1411</c:v>
                </c:pt>
                <c:pt idx="481">
                  <c:v>1454</c:v>
                </c:pt>
                <c:pt idx="482">
                  <c:v>1436</c:v>
                </c:pt>
                <c:pt idx="483">
                  <c:v>1420</c:v>
                </c:pt>
                <c:pt idx="484">
                  <c:v>1391</c:v>
                </c:pt>
                <c:pt idx="485">
                  <c:v>1408</c:v>
                </c:pt>
                <c:pt idx="486">
                  <c:v>1434</c:v>
                </c:pt>
                <c:pt idx="487">
                  <c:v>1405</c:v>
                </c:pt>
                <c:pt idx="488">
                  <c:v>1401</c:v>
                </c:pt>
                <c:pt idx="489">
                  <c:v>1389</c:v>
                </c:pt>
                <c:pt idx="490">
                  <c:v>1438</c:v>
                </c:pt>
                <c:pt idx="491">
                  <c:v>1405</c:v>
                </c:pt>
                <c:pt idx="492">
                  <c:v>1416</c:v>
                </c:pt>
                <c:pt idx="493">
                  <c:v>1410</c:v>
                </c:pt>
                <c:pt idx="494">
                  <c:v>1388</c:v>
                </c:pt>
                <c:pt idx="495">
                  <c:v>1385</c:v>
                </c:pt>
                <c:pt idx="496">
                  <c:v>1380</c:v>
                </c:pt>
                <c:pt idx="497">
                  <c:v>1415</c:v>
                </c:pt>
                <c:pt idx="498">
                  <c:v>1444</c:v>
                </c:pt>
                <c:pt idx="499">
                  <c:v>1408</c:v>
                </c:pt>
                <c:pt idx="500">
                  <c:v>1396</c:v>
                </c:pt>
                <c:pt idx="501">
                  <c:v>1401</c:v>
                </c:pt>
                <c:pt idx="502">
                  <c:v>1427</c:v>
                </c:pt>
                <c:pt idx="503">
                  <c:v>1397</c:v>
                </c:pt>
                <c:pt idx="504">
                  <c:v>1387</c:v>
                </c:pt>
                <c:pt idx="505">
                  <c:v>1435</c:v>
                </c:pt>
                <c:pt idx="506">
                  <c:v>1442</c:v>
                </c:pt>
                <c:pt idx="507">
                  <c:v>1414</c:v>
                </c:pt>
                <c:pt idx="508">
                  <c:v>1423</c:v>
                </c:pt>
                <c:pt idx="509">
                  <c:v>1413</c:v>
                </c:pt>
                <c:pt idx="510">
                  <c:v>1400</c:v>
                </c:pt>
                <c:pt idx="511">
                  <c:v>1423</c:v>
                </c:pt>
                <c:pt idx="512">
                  <c:v>1412</c:v>
                </c:pt>
                <c:pt idx="513">
                  <c:v>1441</c:v>
                </c:pt>
                <c:pt idx="514">
                  <c:v>1379</c:v>
                </c:pt>
                <c:pt idx="515">
                  <c:v>1384</c:v>
                </c:pt>
                <c:pt idx="516">
                  <c:v>1408</c:v>
                </c:pt>
                <c:pt idx="517">
                  <c:v>1449</c:v>
                </c:pt>
                <c:pt idx="518">
                  <c:v>1397</c:v>
                </c:pt>
                <c:pt idx="519">
                  <c:v>1382</c:v>
                </c:pt>
                <c:pt idx="520">
                  <c:v>1386</c:v>
                </c:pt>
                <c:pt idx="521">
                  <c:v>1432</c:v>
                </c:pt>
                <c:pt idx="522">
                  <c:v>1469</c:v>
                </c:pt>
                <c:pt idx="523">
                  <c:v>1456</c:v>
                </c:pt>
                <c:pt idx="524">
                  <c:v>1407</c:v>
                </c:pt>
                <c:pt idx="525">
                  <c:v>1412</c:v>
                </c:pt>
                <c:pt idx="526">
                  <c:v>1419</c:v>
                </c:pt>
                <c:pt idx="527">
                  <c:v>1402</c:v>
                </c:pt>
                <c:pt idx="528">
                  <c:v>1467</c:v>
                </c:pt>
                <c:pt idx="529">
                  <c:v>1384</c:v>
                </c:pt>
                <c:pt idx="530">
                  <c:v>1407</c:v>
                </c:pt>
                <c:pt idx="531">
                  <c:v>1411</c:v>
                </c:pt>
                <c:pt idx="532">
                  <c:v>1451</c:v>
                </c:pt>
                <c:pt idx="533">
                  <c:v>1431</c:v>
                </c:pt>
                <c:pt idx="534">
                  <c:v>1404</c:v>
                </c:pt>
                <c:pt idx="535">
                  <c:v>1416</c:v>
                </c:pt>
                <c:pt idx="536">
                  <c:v>1454</c:v>
                </c:pt>
                <c:pt idx="537">
                  <c:v>1402</c:v>
                </c:pt>
                <c:pt idx="538">
                  <c:v>1466</c:v>
                </c:pt>
                <c:pt idx="539">
                  <c:v>1419</c:v>
                </c:pt>
                <c:pt idx="540">
                  <c:v>1426</c:v>
                </c:pt>
                <c:pt idx="541">
                  <c:v>1459</c:v>
                </c:pt>
                <c:pt idx="542">
                  <c:v>1465</c:v>
                </c:pt>
                <c:pt idx="543">
                  <c:v>1420</c:v>
                </c:pt>
                <c:pt idx="544">
                  <c:v>1447</c:v>
                </c:pt>
                <c:pt idx="545">
                  <c:v>1437</c:v>
                </c:pt>
                <c:pt idx="546">
                  <c:v>1440</c:v>
                </c:pt>
                <c:pt idx="547">
                  <c:v>1424</c:v>
                </c:pt>
                <c:pt idx="548">
                  <c:v>1484</c:v>
                </c:pt>
                <c:pt idx="549">
                  <c:v>1479</c:v>
                </c:pt>
                <c:pt idx="550">
                  <c:v>1442</c:v>
                </c:pt>
                <c:pt idx="551">
                  <c:v>1475</c:v>
                </c:pt>
                <c:pt idx="552">
                  <c:v>1497</c:v>
                </c:pt>
                <c:pt idx="553">
                  <c:v>1483</c:v>
                </c:pt>
                <c:pt idx="554">
                  <c:v>1476</c:v>
                </c:pt>
                <c:pt idx="555">
                  <c:v>1431</c:v>
                </c:pt>
                <c:pt idx="556">
                  <c:v>1449</c:v>
                </c:pt>
                <c:pt idx="557">
                  <c:v>1436</c:v>
                </c:pt>
                <c:pt idx="558">
                  <c:v>1440</c:v>
                </c:pt>
                <c:pt idx="559">
                  <c:v>1449</c:v>
                </c:pt>
                <c:pt idx="560">
                  <c:v>1472</c:v>
                </c:pt>
                <c:pt idx="561">
                  <c:v>1440</c:v>
                </c:pt>
                <c:pt idx="562">
                  <c:v>1467</c:v>
                </c:pt>
                <c:pt idx="563">
                  <c:v>1445</c:v>
                </c:pt>
                <c:pt idx="564">
                  <c:v>1454</c:v>
                </c:pt>
                <c:pt idx="565">
                  <c:v>1448</c:v>
                </c:pt>
                <c:pt idx="566">
                  <c:v>1457</c:v>
                </c:pt>
                <c:pt idx="567">
                  <c:v>1449</c:v>
                </c:pt>
                <c:pt idx="568">
                  <c:v>1480</c:v>
                </c:pt>
                <c:pt idx="569">
                  <c:v>1475</c:v>
                </c:pt>
                <c:pt idx="570">
                  <c:v>1471</c:v>
                </c:pt>
                <c:pt idx="571">
                  <c:v>1444</c:v>
                </c:pt>
                <c:pt idx="572">
                  <c:v>1438</c:v>
                </c:pt>
                <c:pt idx="573">
                  <c:v>1503</c:v>
                </c:pt>
                <c:pt idx="574">
                  <c:v>1469</c:v>
                </c:pt>
                <c:pt idx="575">
                  <c:v>1452</c:v>
                </c:pt>
                <c:pt idx="576">
                  <c:v>1444</c:v>
                </c:pt>
                <c:pt idx="577">
                  <c:v>1457</c:v>
                </c:pt>
                <c:pt idx="578">
                  <c:v>1532</c:v>
                </c:pt>
                <c:pt idx="579">
                  <c:v>1479</c:v>
                </c:pt>
                <c:pt idx="580">
                  <c:v>1466</c:v>
                </c:pt>
                <c:pt idx="581">
                  <c:v>1522</c:v>
                </c:pt>
                <c:pt idx="582">
                  <c:v>1483</c:v>
                </c:pt>
                <c:pt idx="583">
                  <c:v>1459</c:v>
                </c:pt>
                <c:pt idx="584">
                  <c:v>1498</c:v>
                </c:pt>
                <c:pt idx="585">
                  <c:v>1516</c:v>
                </c:pt>
                <c:pt idx="586">
                  <c:v>1464</c:v>
                </c:pt>
                <c:pt idx="587">
                  <c:v>1498</c:v>
                </c:pt>
                <c:pt idx="588">
                  <c:v>1472</c:v>
                </c:pt>
                <c:pt idx="589">
                  <c:v>1544</c:v>
                </c:pt>
                <c:pt idx="590">
                  <c:v>1479</c:v>
                </c:pt>
                <c:pt idx="591">
                  <c:v>1473</c:v>
                </c:pt>
                <c:pt idx="592">
                  <c:v>1459</c:v>
                </c:pt>
                <c:pt idx="593">
                  <c:v>1523</c:v>
                </c:pt>
                <c:pt idx="594">
                  <c:v>1510</c:v>
                </c:pt>
                <c:pt idx="595">
                  <c:v>1507</c:v>
                </c:pt>
                <c:pt idx="596">
                  <c:v>1507</c:v>
                </c:pt>
                <c:pt idx="597">
                  <c:v>1494</c:v>
                </c:pt>
                <c:pt idx="598">
                  <c:v>1533</c:v>
                </c:pt>
                <c:pt idx="599">
                  <c:v>1522</c:v>
                </c:pt>
                <c:pt idx="600">
                  <c:v>1529</c:v>
                </c:pt>
                <c:pt idx="601">
                  <c:v>1469</c:v>
                </c:pt>
                <c:pt idx="602">
                  <c:v>1485</c:v>
                </c:pt>
                <c:pt idx="603">
                  <c:v>1494</c:v>
                </c:pt>
                <c:pt idx="604">
                  <c:v>1538</c:v>
                </c:pt>
                <c:pt idx="605">
                  <c:v>1523</c:v>
                </c:pt>
                <c:pt idx="606">
                  <c:v>1509</c:v>
                </c:pt>
                <c:pt idx="607">
                  <c:v>1511</c:v>
                </c:pt>
                <c:pt idx="608">
                  <c:v>1530</c:v>
                </c:pt>
                <c:pt idx="609">
                  <c:v>1538</c:v>
                </c:pt>
                <c:pt idx="610">
                  <c:v>1520</c:v>
                </c:pt>
                <c:pt idx="611">
                  <c:v>1555</c:v>
                </c:pt>
                <c:pt idx="612">
                  <c:v>1443</c:v>
                </c:pt>
                <c:pt idx="613">
                  <c:v>1543</c:v>
                </c:pt>
                <c:pt idx="614">
                  <c:v>1518</c:v>
                </c:pt>
                <c:pt idx="615">
                  <c:v>1538</c:v>
                </c:pt>
                <c:pt idx="616">
                  <c:v>1528</c:v>
                </c:pt>
                <c:pt idx="617">
                  <c:v>1483</c:v>
                </c:pt>
                <c:pt idx="618">
                  <c:v>1468</c:v>
                </c:pt>
                <c:pt idx="619">
                  <c:v>1536</c:v>
                </c:pt>
                <c:pt idx="620">
                  <c:v>1555</c:v>
                </c:pt>
                <c:pt idx="621">
                  <c:v>1516</c:v>
                </c:pt>
                <c:pt idx="622">
                  <c:v>1537</c:v>
                </c:pt>
                <c:pt idx="623">
                  <c:v>1464</c:v>
                </c:pt>
                <c:pt idx="624">
                  <c:v>1563</c:v>
                </c:pt>
                <c:pt idx="625">
                  <c:v>1502</c:v>
                </c:pt>
                <c:pt idx="626">
                  <c:v>1574</c:v>
                </c:pt>
                <c:pt idx="627">
                  <c:v>1487</c:v>
                </c:pt>
                <c:pt idx="628">
                  <c:v>1496</c:v>
                </c:pt>
                <c:pt idx="629">
                  <c:v>1511</c:v>
                </c:pt>
                <c:pt idx="630">
                  <c:v>1538</c:v>
                </c:pt>
                <c:pt idx="631">
                  <c:v>1510</c:v>
                </c:pt>
                <c:pt idx="632">
                  <c:v>1503</c:v>
                </c:pt>
                <c:pt idx="633">
                  <c:v>1520</c:v>
                </c:pt>
                <c:pt idx="634">
                  <c:v>1486</c:v>
                </c:pt>
                <c:pt idx="635">
                  <c:v>1535</c:v>
                </c:pt>
                <c:pt idx="636">
                  <c:v>1537</c:v>
                </c:pt>
                <c:pt idx="637">
                  <c:v>1473</c:v>
                </c:pt>
                <c:pt idx="638">
                  <c:v>1521</c:v>
                </c:pt>
                <c:pt idx="639">
                  <c:v>1511</c:v>
                </c:pt>
                <c:pt idx="640">
                  <c:v>1493</c:v>
                </c:pt>
                <c:pt idx="641">
                  <c:v>1494</c:v>
                </c:pt>
                <c:pt idx="642">
                  <c:v>1519</c:v>
                </c:pt>
                <c:pt idx="643">
                  <c:v>1466</c:v>
                </c:pt>
                <c:pt idx="644">
                  <c:v>1455</c:v>
                </c:pt>
                <c:pt idx="645">
                  <c:v>1458</c:v>
                </c:pt>
                <c:pt idx="646">
                  <c:v>1504</c:v>
                </c:pt>
                <c:pt idx="647">
                  <c:v>1509</c:v>
                </c:pt>
                <c:pt idx="648">
                  <c:v>1499</c:v>
                </c:pt>
                <c:pt idx="649">
                  <c:v>1448</c:v>
                </c:pt>
                <c:pt idx="650">
                  <c:v>1442</c:v>
                </c:pt>
                <c:pt idx="651">
                  <c:v>1457</c:v>
                </c:pt>
                <c:pt idx="652">
                  <c:v>1482</c:v>
                </c:pt>
                <c:pt idx="653">
                  <c:v>1474</c:v>
                </c:pt>
                <c:pt idx="654">
                  <c:v>1444</c:v>
                </c:pt>
                <c:pt idx="655">
                  <c:v>1497</c:v>
                </c:pt>
                <c:pt idx="656">
                  <c:v>1456</c:v>
                </c:pt>
                <c:pt idx="657">
                  <c:v>1455</c:v>
                </c:pt>
                <c:pt idx="658">
                  <c:v>1449</c:v>
                </c:pt>
                <c:pt idx="659">
                  <c:v>1443</c:v>
                </c:pt>
                <c:pt idx="660">
                  <c:v>1415</c:v>
                </c:pt>
                <c:pt idx="661">
                  <c:v>1456</c:v>
                </c:pt>
                <c:pt idx="662">
                  <c:v>1503</c:v>
                </c:pt>
                <c:pt idx="663">
                  <c:v>1405</c:v>
                </c:pt>
                <c:pt idx="664">
                  <c:v>1406</c:v>
                </c:pt>
                <c:pt idx="665">
                  <c:v>1440</c:v>
                </c:pt>
                <c:pt idx="666">
                  <c:v>1422</c:v>
                </c:pt>
                <c:pt idx="667">
                  <c:v>1401</c:v>
                </c:pt>
                <c:pt idx="668">
                  <c:v>1410</c:v>
                </c:pt>
                <c:pt idx="669">
                  <c:v>1422</c:v>
                </c:pt>
                <c:pt idx="670">
                  <c:v>1375</c:v>
                </c:pt>
                <c:pt idx="671">
                  <c:v>1378</c:v>
                </c:pt>
                <c:pt idx="672">
                  <c:v>1445</c:v>
                </c:pt>
                <c:pt idx="673">
                  <c:v>1413</c:v>
                </c:pt>
                <c:pt idx="674">
                  <c:v>1358</c:v>
                </c:pt>
                <c:pt idx="675">
                  <c:v>1365</c:v>
                </c:pt>
                <c:pt idx="676">
                  <c:v>1360</c:v>
                </c:pt>
                <c:pt idx="677">
                  <c:v>1378</c:v>
                </c:pt>
                <c:pt idx="678">
                  <c:v>1370</c:v>
                </c:pt>
                <c:pt idx="679">
                  <c:v>1360</c:v>
                </c:pt>
                <c:pt idx="680">
                  <c:v>1329</c:v>
                </c:pt>
                <c:pt idx="681">
                  <c:v>1357</c:v>
                </c:pt>
                <c:pt idx="682">
                  <c:v>1371</c:v>
                </c:pt>
                <c:pt idx="683">
                  <c:v>1357</c:v>
                </c:pt>
                <c:pt idx="684">
                  <c:v>1291</c:v>
                </c:pt>
                <c:pt idx="685">
                  <c:v>1332</c:v>
                </c:pt>
                <c:pt idx="686">
                  <c:v>1314</c:v>
                </c:pt>
                <c:pt idx="687">
                  <c:v>1311</c:v>
                </c:pt>
                <c:pt idx="688">
                  <c:v>1332</c:v>
                </c:pt>
                <c:pt idx="689">
                  <c:v>1274</c:v>
                </c:pt>
                <c:pt idx="690">
                  <c:v>1288</c:v>
                </c:pt>
                <c:pt idx="691">
                  <c:v>1264</c:v>
                </c:pt>
                <c:pt idx="692">
                  <c:v>1277</c:v>
                </c:pt>
                <c:pt idx="693">
                  <c:v>1271</c:v>
                </c:pt>
                <c:pt idx="694">
                  <c:v>1255</c:v>
                </c:pt>
                <c:pt idx="695">
                  <c:v>1249</c:v>
                </c:pt>
                <c:pt idx="696">
                  <c:v>1299</c:v>
                </c:pt>
                <c:pt idx="697">
                  <c:v>1250</c:v>
                </c:pt>
                <c:pt idx="698">
                  <c:v>1256</c:v>
                </c:pt>
                <c:pt idx="699">
                  <c:v>1235</c:v>
                </c:pt>
                <c:pt idx="700">
                  <c:v>1229</c:v>
                </c:pt>
                <c:pt idx="701">
                  <c:v>1245</c:v>
                </c:pt>
                <c:pt idx="702">
                  <c:v>1206</c:v>
                </c:pt>
                <c:pt idx="703">
                  <c:v>1253</c:v>
                </c:pt>
                <c:pt idx="704">
                  <c:v>1199</c:v>
                </c:pt>
                <c:pt idx="705">
                  <c:v>1226</c:v>
                </c:pt>
                <c:pt idx="706">
                  <c:v>1178</c:v>
                </c:pt>
                <c:pt idx="707">
                  <c:v>1187</c:v>
                </c:pt>
                <c:pt idx="708">
                  <c:v>1196</c:v>
                </c:pt>
                <c:pt idx="709">
                  <c:v>1180</c:v>
                </c:pt>
                <c:pt idx="710">
                  <c:v>1201</c:v>
                </c:pt>
                <c:pt idx="711">
                  <c:v>1152</c:v>
                </c:pt>
                <c:pt idx="712">
                  <c:v>1171</c:v>
                </c:pt>
                <c:pt idx="713">
                  <c:v>1166</c:v>
                </c:pt>
                <c:pt idx="714">
                  <c:v>1158</c:v>
                </c:pt>
                <c:pt idx="715">
                  <c:v>1154</c:v>
                </c:pt>
                <c:pt idx="716">
                  <c:v>1141</c:v>
                </c:pt>
                <c:pt idx="717">
                  <c:v>1136</c:v>
                </c:pt>
                <c:pt idx="718">
                  <c:v>1161</c:v>
                </c:pt>
                <c:pt idx="719">
                  <c:v>1156</c:v>
                </c:pt>
                <c:pt idx="720">
                  <c:v>1163</c:v>
                </c:pt>
                <c:pt idx="721">
                  <c:v>1156</c:v>
                </c:pt>
                <c:pt idx="722">
                  <c:v>1142</c:v>
                </c:pt>
                <c:pt idx="723">
                  <c:v>1146</c:v>
                </c:pt>
                <c:pt idx="724">
                  <c:v>1149</c:v>
                </c:pt>
                <c:pt idx="725">
                  <c:v>1120</c:v>
                </c:pt>
                <c:pt idx="726">
                  <c:v>1082</c:v>
                </c:pt>
                <c:pt idx="727">
                  <c:v>1075</c:v>
                </c:pt>
                <c:pt idx="728">
                  <c:v>1131</c:v>
                </c:pt>
                <c:pt idx="729">
                  <c:v>1142</c:v>
                </c:pt>
                <c:pt idx="730">
                  <c:v>1127</c:v>
                </c:pt>
                <c:pt idx="731">
                  <c:v>1092</c:v>
                </c:pt>
                <c:pt idx="732">
                  <c:v>1094</c:v>
                </c:pt>
                <c:pt idx="733">
                  <c:v>1114</c:v>
                </c:pt>
                <c:pt idx="734">
                  <c:v>1083</c:v>
                </c:pt>
                <c:pt idx="735">
                  <c:v>1098</c:v>
                </c:pt>
                <c:pt idx="736">
                  <c:v>1073</c:v>
                </c:pt>
                <c:pt idx="737">
                  <c:v>1074</c:v>
                </c:pt>
                <c:pt idx="738">
                  <c:v>1062</c:v>
                </c:pt>
                <c:pt idx="739">
                  <c:v>1084</c:v>
                </c:pt>
                <c:pt idx="740">
                  <c:v>1067</c:v>
                </c:pt>
                <c:pt idx="741">
                  <c:v>1071</c:v>
                </c:pt>
                <c:pt idx="742">
                  <c:v>1061</c:v>
                </c:pt>
                <c:pt idx="743">
                  <c:v>1042</c:v>
                </c:pt>
                <c:pt idx="744">
                  <c:v>1039</c:v>
                </c:pt>
                <c:pt idx="745">
                  <c:v>1089</c:v>
                </c:pt>
                <c:pt idx="746">
                  <c:v>1070</c:v>
                </c:pt>
                <c:pt idx="747">
                  <c:v>1084</c:v>
                </c:pt>
                <c:pt idx="748">
                  <c:v>1050</c:v>
                </c:pt>
                <c:pt idx="749">
                  <c:v>1033</c:v>
                </c:pt>
                <c:pt idx="750">
                  <c:v>1057</c:v>
                </c:pt>
                <c:pt idx="751">
                  <c:v>1081</c:v>
                </c:pt>
                <c:pt idx="752">
                  <c:v>1058</c:v>
                </c:pt>
                <c:pt idx="753">
                  <c:v>1039</c:v>
                </c:pt>
                <c:pt idx="754">
                  <c:v>1043</c:v>
                </c:pt>
                <c:pt idx="755">
                  <c:v>1060</c:v>
                </c:pt>
                <c:pt idx="756">
                  <c:v>1101</c:v>
                </c:pt>
                <c:pt idx="757">
                  <c:v>1011</c:v>
                </c:pt>
                <c:pt idx="758">
                  <c:v>1026</c:v>
                </c:pt>
                <c:pt idx="759">
                  <c:v>1039</c:v>
                </c:pt>
                <c:pt idx="760">
                  <c:v>1049</c:v>
                </c:pt>
                <c:pt idx="761">
                  <c:v>1044</c:v>
                </c:pt>
                <c:pt idx="762">
                  <c:v>1018</c:v>
                </c:pt>
                <c:pt idx="763">
                  <c:v>1027</c:v>
                </c:pt>
                <c:pt idx="764">
                  <c:v>1032</c:v>
                </c:pt>
                <c:pt idx="765">
                  <c:v>1007</c:v>
                </c:pt>
                <c:pt idx="766">
                  <c:v>1045</c:v>
                </c:pt>
                <c:pt idx="767">
                  <c:v>1051</c:v>
                </c:pt>
                <c:pt idx="768">
                  <c:v>1015</c:v>
                </c:pt>
                <c:pt idx="769">
                  <c:v>1018</c:v>
                </c:pt>
                <c:pt idx="770">
                  <c:v>1018</c:v>
                </c:pt>
                <c:pt idx="771">
                  <c:v>1005</c:v>
                </c:pt>
                <c:pt idx="772">
                  <c:v>1025</c:v>
                </c:pt>
                <c:pt idx="773">
                  <c:v>999</c:v>
                </c:pt>
                <c:pt idx="774">
                  <c:v>971</c:v>
                </c:pt>
                <c:pt idx="775">
                  <c:v>994</c:v>
                </c:pt>
                <c:pt idx="776">
                  <c:v>1037</c:v>
                </c:pt>
                <c:pt idx="777">
                  <c:v>950</c:v>
                </c:pt>
                <c:pt idx="778">
                  <c:v>1009</c:v>
                </c:pt>
                <c:pt idx="779">
                  <c:v>996</c:v>
                </c:pt>
                <c:pt idx="780">
                  <c:v>983</c:v>
                </c:pt>
                <c:pt idx="781">
                  <c:v>970</c:v>
                </c:pt>
                <c:pt idx="782">
                  <c:v>993</c:v>
                </c:pt>
                <c:pt idx="783">
                  <c:v>973</c:v>
                </c:pt>
                <c:pt idx="784">
                  <c:v>996</c:v>
                </c:pt>
                <c:pt idx="785">
                  <c:v>969</c:v>
                </c:pt>
                <c:pt idx="786">
                  <c:v>981</c:v>
                </c:pt>
                <c:pt idx="787">
                  <c:v>997</c:v>
                </c:pt>
                <c:pt idx="788">
                  <c:v>999</c:v>
                </c:pt>
                <c:pt idx="789">
                  <c:v>976</c:v>
                </c:pt>
                <c:pt idx="790">
                  <c:v>975</c:v>
                </c:pt>
                <c:pt idx="791">
                  <c:v>996</c:v>
                </c:pt>
                <c:pt idx="792">
                  <c:v>1022</c:v>
                </c:pt>
                <c:pt idx="793">
                  <c:v>980</c:v>
                </c:pt>
                <c:pt idx="794">
                  <c:v>984</c:v>
                </c:pt>
                <c:pt idx="795">
                  <c:v>967</c:v>
                </c:pt>
                <c:pt idx="796">
                  <c:v>995</c:v>
                </c:pt>
                <c:pt idx="797">
                  <c:v>946</c:v>
                </c:pt>
                <c:pt idx="798">
                  <c:v>1017</c:v>
                </c:pt>
                <c:pt idx="799">
                  <c:v>963</c:v>
                </c:pt>
                <c:pt idx="800">
                  <c:v>978</c:v>
                </c:pt>
                <c:pt idx="801">
                  <c:v>950</c:v>
                </c:pt>
                <c:pt idx="802">
                  <c:v>949</c:v>
                </c:pt>
                <c:pt idx="803">
                  <c:v>975</c:v>
                </c:pt>
                <c:pt idx="804">
                  <c:v>989</c:v>
                </c:pt>
                <c:pt idx="805">
                  <c:v>995</c:v>
                </c:pt>
                <c:pt idx="806">
                  <c:v>953</c:v>
                </c:pt>
                <c:pt idx="807">
                  <c:v>976</c:v>
                </c:pt>
                <c:pt idx="808">
                  <c:v>961</c:v>
                </c:pt>
                <c:pt idx="809">
                  <c:v>1003</c:v>
                </c:pt>
                <c:pt idx="810">
                  <c:v>964</c:v>
                </c:pt>
                <c:pt idx="811">
                  <c:v>971</c:v>
                </c:pt>
                <c:pt idx="812">
                  <c:v>972</c:v>
                </c:pt>
                <c:pt idx="813">
                  <c:v>973</c:v>
                </c:pt>
                <c:pt idx="814">
                  <c:v>991</c:v>
                </c:pt>
                <c:pt idx="815">
                  <c:v>978</c:v>
                </c:pt>
                <c:pt idx="816">
                  <c:v>948</c:v>
                </c:pt>
                <c:pt idx="817">
                  <c:v>967</c:v>
                </c:pt>
                <c:pt idx="818">
                  <c:v>967</c:v>
                </c:pt>
                <c:pt idx="819">
                  <c:v>951</c:v>
                </c:pt>
                <c:pt idx="820">
                  <c:v>951</c:v>
                </c:pt>
                <c:pt idx="821">
                  <c:v>961</c:v>
                </c:pt>
                <c:pt idx="822">
                  <c:v>910</c:v>
                </c:pt>
                <c:pt idx="823">
                  <c:v>940</c:v>
                </c:pt>
                <c:pt idx="824">
                  <c:v>952</c:v>
                </c:pt>
                <c:pt idx="825">
                  <c:v>941</c:v>
                </c:pt>
                <c:pt idx="826">
                  <c:v>923</c:v>
                </c:pt>
                <c:pt idx="827">
                  <c:v>928</c:v>
                </c:pt>
                <c:pt idx="828">
                  <c:v>961</c:v>
                </c:pt>
                <c:pt idx="829">
                  <c:v>934</c:v>
                </c:pt>
                <c:pt idx="830">
                  <c:v>991</c:v>
                </c:pt>
                <c:pt idx="831">
                  <c:v>963</c:v>
                </c:pt>
                <c:pt idx="832">
                  <c:v>931</c:v>
                </c:pt>
                <c:pt idx="833">
                  <c:v>961</c:v>
                </c:pt>
                <c:pt idx="834">
                  <c:v>964</c:v>
                </c:pt>
                <c:pt idx="835">
                  <c:v>984</c:v>
                </c:pt>
                <c:pt idx="836">
                  <c:v>957</c:v>
                </c:pt>
                <c:pt idx="837">
                  <c:v>959</c:v>
                </c:pt>
                <c:pt idx="838">
                  <c:v>934</c:v>
                </c:pt>
                <c:pt idx="839">
                  <c:v>954</c:v>
                </c:pt>
                <c:pt idx="840">
                  <c:v>922</c:v>
                </c:pt>
                <c:pt idx="841">
                  <c:v>938</c:v>
                </c:pt>
                <c:pt idx="842">
                  <c:v>946</c:v>
                </c:pt>
                <c:pt idx="843">
                  <c:v>923</c:v>
                </c:pt>
                <c:pt idx="844">
                  <c:v>924</c:v>
                </c:pt>
                <c:pt idx="845">
                  <c:v>969</c:v>
                </c:pt>
                <c:pt idx="846">
                  <c:v>934</c:v>
                </c:pt>
                <c:pt idx="847">
                  <c:v>965</c:v>
                </c:pt>
                <c:pt idx="848">
                  <c:v>908</c:v>
                </c:pt>
                <c:pt idx="849">
                  <c:v>923</c:v>
                </c:pt>
                <c:pt idx="850">
                  <c:v>942</c:v>
                </c:pt>
                <c:pt idx="851">
                  <c:v>942</c:v>
                </c:pt>
                <c:pt idx="852">
                  <c:v>920</c:v>
                </c:pt>
                <c:pt idx="853">
                  <c:v>940</c:v>
                </c:pt>
                <c:pt idx="854">
                  <c:v>953</c:v>
                </c:pt>
                <c:pt idx="855">
                  <c:v>921</c:v>
                </c:pt>
                <c:pt idx="856">
                  <c:v>938</c:v>
                </c:pt>
                <c:pt idx="857">
                  <c:v>947</c:v>
                </c:pt>
                <c:pt idx="858">
                  <c:v>950</c:v>
                </c:pt>
                <c:pt idx="859">
                  <c:v>948</c:v>
                </c:pt>
                <c:pt idx="860">
                  <c:v>918</c:v>
                </c:pt>
                <c:pt idx="861">
                  <c:v>959</c:v>
                </c:pt>
                <c:pt idx="862">
                  <c:v>934</c:v>
                </c:pt>
                <c:pt idx="863">
                  <c:v>924</c:v>
                </c:pt>
                <c:pt idx="864">
                  <c:v>956</c:v>
                </c:pt>
                <c:pt idx="865">
                  <c:v>941</c:v>
                </c:pt>
                <c:pt idx="866">
                  <c:v>944</c:v>
                </c:pt>
                <c:pt idx="867">
                  <c:v>906</c:v>
                </c:pt>
                <c:pt idx="868">
                  <c:v>945</c:v>
                </c:pt>
                <c:pt idx="869">
                  <c:v>912</c:v>
                </c:pt>
                <c:pt idx="870">
                  <c:v>898</c:v>
                </c:pt>
                <c:pt idx="871">
                  <c:v>945</c:v>
                </c:pt>
                <c:pt idx="872">
                  <c:v>947</c:v>
                </c:pt>
                <c:pt idx="873">
                  <c:v>955</c:v>
                </c:pt>
                <c:pt idx="874">
                  <c:v>939</c:v>
                </c:pt>
                <c:pt idx="875">
                  <c:v>907</c:v>
                </c:pt>
                <c:pt idx="876">
                  <c:v>945</c:v>
                </c:pt>
                <c:pt idx="877">
                  <c:v>945</c:v>
                </c:pt>
                <c:pt idx="878">
                  <c:v>946</c:v>
                </c:pt>
                <c:pt idx="879">
                  <c:v>951</c:v>
                </c:pt>
                <c:pt idx="880">
                  <c:v>939</c:v>
                </c:pt>
                <c:pt idx="881">
                  <c:v>916</c:v>
                </c:pt>
                <c:pt idx="882">
                  <c:v>940</c:v>
                </c:pt>
                <c:pt idx="883">
                  <c:v>920</c:v>
                </c:pt>
                <c:pt idx="884">
                  <c:v>935</c:v>
                </c:pt>
                <c:pt idx="885">
                  <c:v>956</c:v>
                </c:pt>
                <c:pt idx="886">
                  <c:v>935</c:v>
                </c:pt>
                <c:pt idx="887">
                  <c:v>937</c:v>
                </c:pt>
                <c:pt idx="888">
                  <c:v>938</c:v>
                </c:pt>
                <c:pt idx="889">
                  <c:v>923</c:v>
                </c:pt>
                <c:pt idx="890">
                  <c:v>910</c:v>
                </c:pt>
                <c:pt idx="891">
                  <c:v>932</c:v>
                </c:pt>
                <c:pt idx="892">
                  <c:v>891</c:v>
                </c:pt>
                <c:pt idx="893">
                  <c:v>939</c:v>
                </c:pt>
                <c:pt idx="894">
                  <c:v>938</c:v>
                </c:pt>
                <c:pt idx="895">
                  <c:v>942</c:v>
                </c:pt>
                <c:pt idx="896">
                  <c:v>948</c:v>
                </c:pt>
                <c:pt idx="897">
                  <c:v>900</c:v>
                </c:pt>
                <c:pt idx="898">
                  <c:v>941</c:v>
                </c:pt>
                <c:pt idx="899">
                  <c:v>962</c:v>
                </c:pt>
                <c:pt idx="900">
                  <c:v>923</c:v>
                </c:pt>
                <c:pt idx="901">
                  <c:v>915</c:v>
                </c:pt>
                <c:pt idx="902">
                  <c:v>921</c:v>
                </c:pt>
                <c:pt idx="903">
                  <c:v>936</c:v>
                </c:pt>
                <c:pt idx="904">
                  <c:v>918</c:v>
                </c:pt>
                <c:pt idx="905">
                  <c:v>944</c:v>
                </c:pt>
                <c:pt idx="906">
                  <c:v>944</c:v>
                </c:pt>
                <c:pt idx="907">
                  <c:v>923</c:v>
                </c:pt>
                <c:pt idx="908">
                  <c:v>906</c:v>
                </c:pt>
                <c:pt idx="909">
                  <c:v>910</c:v>
                </c:pt>
                <c:pt idx="910">
                  <c:v>929</c:v>
                </c:pt>
                <c:pt idx="911">
                  <c:v>935</c:v>
                </c:pt>
                <c:pt idx="912">
                  <c:v>917</c:v>
                </c:pt>
                <c:pt idx="913">
                  <c:v>908</c:v>
                </c:pt>
                <c:pt idx="914">
                  <c:v>939</c:v>
                </c:pt>
                <c:pt idx="915">
                  <c:v>915</c:v>
                </c:pt>
                <c:pt idx="916">
                  <c:v>889</c:v>
                </c:pt>
                <c:pt idx="917">
                  <c:v>902</c:v>
                </c:pt>
                <c:pt idx="918">
                  <c:v>920</c:v>
                </c:pt>
                <c:pt idx="919">
                  <c:v>937</c:v>
                </c:pt>
                <c:pt idx="920">
                  <c:v>914</c:v>
                </c:pt>
                <c:pt idx="921">
                  <c:v>918</c:v>
                </c:pt>
                <c:pt idx="922">
                  <c:v>952</c:v>
                </c:pt>
                <c:pt idx="923">
                  <c:v>941</c:v>
                </c:pt>
                <c:pt idx="924">
                  <c:v>927</c:v>
                </c:pt>
                <c:pt idx="925">
                  <c:v>945</c:v>
                </c:pt>
                <c:pt idx="926">
                  <c:v>917</c:v>
                </c:pt>
                <c:pt idx="927">
                  <c:v>960</c:v>
                </c:pt>
                <c:pt idx="928">
                  <c:v>932</c:v>
                </c:pt>
                <c:pt idx="929">
                  <c:v>938</c:v>
                </c:pt>
                <c:pt idx="930">
                  <c:v>931</c:v>
                </c:pt>
                <c:pt idx="931">
                  <c:v>971</c:v>
                </c:pt>
                <c:pt idx="932">
                  <c:v>944</c:v>
                </c:pt>
                <c:pt idx="933">
                  <c:v>912</c:v>
                </c:pt>
                <c:pt idx="934">
                  <c:v>915</c:v>
                </c:pt>
                <c:pt idx="935">
                  <c:v>917</c:v>
                </c:pt>
                <c:pt idx="936">
                  <c:v>920</c:v>
                </c:pt>
                <c:pt idx="937">
                  <c:v>930</c:v>
                </c:pt>
                <c:pt idx="938">
                  <c:v>927</c:v>
                </c:pt>
                <c:pt idx="939">
                  <c:v>912</c:v>
                </c:pt>
                <c:pt idx="940">
                  <c:v>893</c:v>
                </c:pt>
                <c:pt idx="941">
                  <c:v>915</c:v>
                </c:pt>
                <c:pt idx="942">
                  <c:v>915</c:v>
                </c:pt>
                <c:pt idx="943">
                  <c:v>933</c:v>
                </c:pt>
                <c:pt idx="944">
                  <c:v>935</c:v>
                </c:pt>
                <c:pt idx="945">
                  <c:v>902</c:v>
                </c:pt>
                <c:pt idx="946">
                  <c:v>929</c:v>
                </c:pt>
                <c:pt idx="947">
                  <c:v>899</c:v>
                </c:pt>
                <c:pt idx="948">
                  <c:v>912</c:v>
                </c:pt>
                <c:pt idx="949">
                  <c:v>913</c:v>
                </c:pt>
                <c:pt idx="950">
                  <c:v>933</c:v>
                </c:pt>
                <c:pt idx="951">
                  <c:v>893</c:v>
                </c:pt>
                <c:pt idx="952">
                  <c:v>925</c:v>
                </c:pt>
                <c:pt idx="953">
                  <c:v>932</c:v>
                </c:pt>
                <c:pt idx="954">
                  <c:v>912</c:v>
                </c:pt>
                <c:pt idx="955">
                  <c:v>884</c:v>
                </c:pt>
                <c:pt idx="956">
                  <c:v>894</c:v>
                </c:pt>
                <c:pt idx="957">
                  <c:v>921</c:v>
                </c:pt>
                <c:pt idx="958">
                  <c:v>941</c:v>
                </c:pt>
                <c:pt idx="959">
                  <c:v>918</c:v>
                </c:pt>
                <c:pt idx="960">
                  <c:v>922</c:v>
                </c:pt>
                <c:pt idx="961">
                  <c:v>923</c:v>
                </c:pt>
                <c:pt idx="962">
                  <c:v>919</c:v>
                </c:pt>
                <c:pt idx="963">
                  <c:v>945</c:v>
                </c:pt>
                <c:pt idx="964">
                  <c:v>959</c:v>
                </c:pt>
                <c:pt idx="965">
                  <c:v>941</c:v>
                </c:pt>
                <c:pt idx="966">
                  <c:v>939</c:v>
                </c:pt>
                <c:pt idx="967">
                  <c:v>958</c:v>
                </c:pt>
                <c:pt idx="968">
                  <c:v>921</c:v>
                </c:pt>
                <c:pt idx="969">
                  <c:v>920</c:v>
                </c:pt>
                <c:pt idx="970">
                  <c:v>936</c:v>
                </c:pt>
                <c:pt idx="971">
                  <c:v>934</c:v>
                </c:pt>
                <c:pt idx="972">
                  <c:v>915</c:v>
                </c:pt>
                <c:pt idx="973">
                  <c:v>919</c:v>
                </c:pt>
                <c:pt idx="974">
                  <c:v>930</c:v>
                </c:pt>
                <c:pt idx="975">
                  <c:v>933</c:v>
                </c:pt>
                <c:pt idx="976">
                  <c:v>928</c:v>
                </c:pt>
                <c:pt idx="977">
                  <c:v>904</c:v>
                </c:pt>
                <c:pt idx="978">
                  <c:v>927</c:v>
                </c:pt>
                <c:pt idx="979">
                  <c:v>996</c:v>
                </c:pt>
                <c:pt idx="980">
                  <c:v>950</c:v>
                </c:pt>
                <c:pt idx="981">
                  <c:v>919</c:v>
                </c:pt>
                <c:pt idx="982">
                  <c:v>943</c:v>
                </c:pt>
                <c:pt idx="983">
                  <c:v>924</c:v>
                </c:pt>
                <c:pt idx="984">
                  <c:v>945</c:v>
                </c:pt>
                <c:pt idx="985">
                  <c:v>934</c:v>
                </c:pt>
                <c:pt idx="986">
                  <c:v>924</c:v>
                </c:pt>
                <c:pt idx="987">
                  <c:v>903</c:v>
                </c:pt>
                <c:pt idx="988">
                  <c:v>934</c:v>
                </c:pt>
                <c:pt idx="989">
                  <c:v>932</c:v>
                </c:pt>
                <c:pt idx="990">
                  <c:v>928</c:v>
                </c:pt>
                <c:pt idx="991">
                  <c:v>951</c:v>
                </c:pt>
                <c:pt idx="992">
                  <c:v>939</c:v>
                </c:pt>
                <c:pt idx="993">
                  <c:v>929</c:v>
                </c:pt>
                <c:pt idx="994">
                  <c:v>913</c:v>
                </c:pt>
                <c:pt idx="995">
                  <c:v>898</c:v>
                </c:pt>
                <c:pt idx="996">
                  <c:v>958</c:v>
                </c:pt>
                <c:pt idx="997">
                  <c:v>934</c:v>
                </c:pt>
                <c:pt idx="998">
                  <c:v>924</c:v>
                </c:pt>
                <c:pt idx="999">
                  <c:v>945</c:v>
                </c:pt>
                <c:pt idx="1000">
                  <c:v>895</c:v>
                </c:pt>
                <c:pt idx="1001">
                  <c:v>951</c:v>
                </c:pt>
                <c:pt idx="1002">
                  <c:v>935</c:v>
                </c:pt>
                <c:pt idx="1003">
                  <c:v>928</c:v>
                </c:pt>
                <c:pt idx="1004">
                  <c:v>908</c:v>
                </c:pt>
                <c:pt idx="1005">
                  <c:v>923</c:v>
                </c:pt>
                <c:pt idx="1006">
                  <c:v>944</c:v>
                </c:pt>
                <c:pt idx="1007">
                  <c:v>945</c:v>
                </c:pt>
                <c:pt idx="1008">
                  <c:v>929</c:v>
                </c:pt>
                <c:pt idx="1009">
                  <c:v>922</c:v>
                </c:pt>
                <c:pt idx="1010">
                  <c:v>924</c:v>
                </c:pt>
                <c:pt idx="1011">
                  <c:v>902</c:v>
                </c:pt>
                <c:pt idx="1012">
                  <c:v>961</c:v>
                </c:pt>
                <c:pt idx="1013">
                  <c:v>921</c:v>
                </c:pt>
                <c:pt idx="1014">
                  <c:v>928</c:v>
                </c:pt>
                <c:pt idx="1015">
                  <c:v>918</c:v>
                </c:pt>
                <c:pt idx="1016">
                  <c:v>920</c:v>
                </c:pt>
                <c:pt idx="1017">
                  <c:v>933</c:v>
                </c:pt>
                <c:pt idx="1018">
                  <c:v>936</c:v>
                </c:pt>
                <c:pt idx="1019">
                  <c:v>952</c:v>
                </c:pt>
                <c:pt idx="1020">
                  <c:v>907</c:v>
                </c:pt>
                <c:pt idx="1021">
                  <c:v>948</c:v>
                </c:pt>
                <c:pt idx="1022">
                  <c:v>937</c:v>
                </c:pt>
                <c:pt idx="1023">
                  <c:v>962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510480"/>
        <c:axId val="154511040"/>
      </c:scatterChart>
      <c:valAx>
        <c:axId val="154510480"/>
        <c:scaling>
          <c:orientation val="minMax"/>
          <c:max val="1900"/>
          <c:min val="1100"/>
        </c:scaling>
        <c:delete val="0"/>
        <c:axPos val="b"/>
        <c:title>
          <c:tx>
            <c:rich>
              <a:bodyPr/>
              <a:lstStyle/>
              <a:p>
                <a:pPr>
                  <a:defRPr sz="50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Raman shift (cm-1)</a:t>
                </a:r>
              </a:p>
            </c:rich>
          </c:tx>
          <c:layout>
            <c:manualLayout>
              <c:xMode val="edge"/>
              <c:yMode val="edge"/>
              <c:x val="0.369449378330373"/>
              <c:y val="0.91623036649214662"/>
            </c:manualLayout>
          </c:layout>
          <c:overlay val="0"/>
          <c:spPr>
            <a:noFill/>
            <a:ln w="1396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4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8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511040"/>
        <c:crosses val="autoZero"/>
        <c:crossBetween val="midCat"/>
      </c:valAx>
      <c:valAx>
        <c:axId val="154511040"/>
        <c:scaling>
          <c:orientation val="minMax"/>
        </c:scaling>
        <c:delete val="0"/>
        <c:axPos val="l"/>
        <c:majorGridlines>
          <c:spPr>
            <a:ln w="174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50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Raman Intensity (counts)</a:t>
                </a:r>
              </a:p>
            </c:rich>
          </c:tx>
          <c:layout>
            <c:manualLayout>
              <c:xMode val="edge"/>
              <c:yMode val="edge"/>
              <c:x val="1.5985790408525755E-2"/>
              <c:y val="0.33507853403141363"/>
            </c:manualLayout>
          </c:layout>
          <c:overlay val="0"/>
          <c:spPr>
            <a:noFill/>
            <a:ln w="1396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4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8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510480"/>
        <c:crosses val="autoZero"/>
        <c:crossBetween val="midCat"/>
      </c:valAx>
      <c:spPr>
        <a:solidFill>
          <a:srgbClr val="FFFFFF"/>
        </a:solidFill>
        <a:ln w="6981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70159857904085254"/>
          <c:y val="6.8062827225130892E-2"/>
          <c:w val="0.2202486678507993"/>
          <c:h val="5.4973821989528798E-2"/>
        </c:manualLayout>
      </c:layout>
      <c:overlay val="0"/>
      <c:spPr>
        <a:solidFill>
          <a:srgbClr val="FFFFFF"/>
        </a:solidFill>
        <a:ln w="1745">
          <a:solidFill>
            <a:srgbClr val="000000"/>
          </a:solidFill>
          <a:prstDash val="solid"/>
        </a:ln>
      </c:spPr>
      <c:txPr>
        <a:bodyPr/>
        <a:lstStyle/>
        <a:p>
          <a:pPr>
            <a:defRPr sz="467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6981">
      <a:solidFill>
        <a:srgbClr val="FFFFFF"/>
      </a:solidFill>
      <a:prstDash val="solid"/>
    </a:ln>
  </c:spPr>
  <c:txPr>
    <a:bodyPr/>
    <a:lstStyle/>
    <a:p>
      <a:pPr>
        <a:defRPr sz="50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49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56N</a:t>
            </a:r>
          </a:p>
        </c:rich>
      </c:tx>
      <c:layout>
        <c:manualLayout>
          <c:xMode val="edge"/>
          <c:yMode val="edge"/>
          <c:x val="0.477112676056338"/>
          <c:y val="2.0671834625322998E-2"/>
        </c:manualLayout>
      </c:layout>
      <c:overlay val="0"/>
      <c:spPr>
        <a:noFill/>
        <a:ln w="1357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028169014084506"/>
          <c:y val="0.15245478036175711"/>
          <c:w val="0.68661971830985913"/>
          <c:h val="0.68475452196382425"/>
        </c:manualLayout>
      </c:layout>
      <c:scatterChart>
        <c:scatterStyle val="smoothMarker"/>
        <c:varyColors val="0"/>
        <c:ser>
          <c:idx val="0"/>
          <c:order val="0"/>
          <c:tx>
            <c:v>16N-at the edge</c:v>
          </c:tx>
          <c:spPr>
            <a:ln w="6785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'24N'!$C$2:$C$1025</c:f>
              <c:numCache>
                <c:formatCode>General</c:formatCode>
                <c:ptCount val="1024"/>
                <c:pt idx="0">
                  <c:v>1116.4949999999999</c:v>
                </c:pt>
                <c:pt idx="1">
                  <c:v>1117.2670000000001</c:v>
                </c:pt>
                <c:pt idx="2">
                  <c:v>1118.038</c:v>
                </c:pt>
                <c:pt idx="3">
                  <c:v>1118.81</c:v>
                </c:pt>
                <c:pt idx="4">
                  <c:v>1119.5809999999999</c:v>
                </c:pt>
                <c:pt idx="5">
                  <c:v>1120.3530000000001</c:v>
                </c:pt>
                <c:pt idx="6">
                  <c:v>1121.124</c:v>
                </c:pt>
                <c:pt idx="7">
                  <c:v>1121.895</c:v>
                </c:pt>
                <c:pt idx="8">
                  <c:v>1122.6659999999999</c:v>
                </c:pt>
                <c:pt idx="9">
                  <c:v>1123.4380000000001</c:v>
                </c:pt>
                <c:pt idx="10">
                  <c:v>1124.2090000000001</c:v>
                </c:pt>
                <c:pt idx="11">
                  <c:v>1124.98</c:v>
                </c:pt>
                <c:pt idx="12">
                  <c:v>1125.751</c:v>
                </c:pt>
                <c:pt idx="13">
                  <c:v>1126.5219999999999</c:v>
                </c:pt>
                <c:pt idx="14">
                  <c:v>1127.2919999999999</c:v>
                </c:pt>
                <c:pt idx="15">
                  <c:v>1128.0630000000001</c:v>
                </c:pt>
                <c:pt idx="16">
                  <c:v>1128.8340000000001</c:v>
                </c:pt>
                <c:pt idx="17">
                  <c:v>1129.605</c:v>
                </c:pt>
                <c:pt idx="18">
                  <c:v>1130.375</c:v>
                </c:pt>
                <c:pt idx="19">
                  <c:v>1131.146</c:v>
                </c:pt>
                <c:pt idx="20">
                  <c:v>1131.9169999999999</c:v>
                </c:pt>
                <c:pt idx="21">
                  <c:v>1132.6869999999999</c:v>
                </c:pt>
                <c:pt idx="22">
                  <c:v>1133.4580000000001</c:v>
                </c:pt>
                <c:pt idx="23">
                  <c:v>1134.2280000000001</c:v>
                </c:pt>
                <c:pt idx="24">
                  <c:v>1134.998</c:v>
                </c:pt>
                <c:pt idx="25">
                  <c:v>1135.769</c:v>
                </c:pt>
                <c:pt idx="26">
                  <c:v>1136.539</c:v>
                </c:pt>
                <c:pt idx="27">
                  <c:v>1137.309</c:v>
                </c:pt>
                <c:pt idx="28">
                  <c:v>1138.079</c:v>
                </c:pt>
                <c:pt idx="29">
                  <c:v>1138.8489999999999</c:v>
                </c:pt>
                <c:pt idx="30">
                  <c:v>1139.6189999999999</c:v>
                </c:pt>
                <c:pt idx="31">
                  <c:v>1140.3889999999999</c:v>
                </c:pt>
                <c:pt idx="32">
                  <c:v>1141.1590000000001</c:v>
                </c:pt>
                <c:pt idx="33">
                  <c:v>1141.9290000000001</c:v>
                </c:pt>
                <c:pt idx="34">
                  <c:v>1142.6990000000001</c:v>
                </c:pt>
                <c:pt idx="35">
                  <c:v>1143.4680000000001</c:v>
                </c:pt>
                <c:pt idx="36">
                  <c:v>1144.2380000000001</c:v>
                </c:pt>
                <c:pt idx="37">
                  <c:v>1145.008</c:v>
                </c:pt>
                <c:pt idx="38">
                  <c:v>1145.777</c:v>
                </c:pt>
                <c:pt idx="39">
                  <c:v>1146.547</c:v>
                </c:pt>
                <c:pt idx="40">
                  <c:v>1147.316</c:v>
                </c:pt>
                <c:pt idx="41">
                  <c:v>1148.085</c:v>
                </c:pt>
                <c:pt idx="42">
                  <c:v>1148.855</c:v>
                </c:pt>
                <c:pt idx="43">
                  <c:v>1149.624</c:v>
                </c:pt>
                <c:pt idx="44">
                  <c:v>1150.393</c:v>
                </c:pt>
                <c:pt idx="45">
                  <c:v>1151.162</c:v>
                </c:pt>
                <c:pt idx="46">
                  <c:v>1151.931</c:v>
                </c:pt>
                <c:pt idx="47">
                  <c:v>1152.7</c:v>
                </c:pt>
                <c:pt idx="48">
                  <c:v>1153.4690000000001</c:v>
                </c:pt>
                <c:pt idx="49">
                  <c:v>1154.2380000000001</c:v>
                </c:pt>
                <c:pt idx="50">
                  <c:v>1155.0070000000001</c:v>
                </c:pt>
                <c:pt idx="51">
                  <c:v>1155.7760000000001</c:v>
                </c:pt>
                <c:pt idx="52">
                  <c:v>1156.5440000000001</c:v>
                </c:pt>
                <c:pt idx="53">
                  <c:v>1157.3130000000001</c:v>
                </c:pt>
                <c:pt idx="54">
                  <c:v>1158.0820000000001</c:v>
                </c:pt>
                <c:pt idx="55">
                  <c:v>1158.8499999999999</c:v>
                </c:pt>
                <c:pt idx="56">
                  <c:v>1159.6189999999999</c:v>
                </c:pt>
                <c:pt idx="57">
                  <c:v>1160.3869999999999</c:v>
                </c:pt>
                <c:pt idx="58">
                  <c:v>1161.155</c:v>
                </c:pt>
                <c:pt idx="59">
                  <c:v>1161.923</c:v>
                </c:pt>
                <c:pt idx="60">
                  <c:v>1162.692</c:v>
                </c:pt>
                <c:pt idx="61">
                  <c:v>1163.46</c:v>
                </c:pt>
                <c:pt idx="62">
                  <c:v>1164.2280000000001</c:v>
                </c:pt>
                <c:pt idx="63">
                  <c:v>1164.9960000000001</c:v>
                </c:pt>
                <c:pt idx="64">
                  <c:v>1165.7639999999999</c:v>
                </c:pt>
                <c:pt idx="65">
                  <c:v>1166.5319999999999</c:v>
                </c:pt>
                <c:pt idx="66">
                  <c:v>1167.299</c:v>
                </c:pt>
                <c:pt idx="67">
                  <c:v>1168.067</c:v>
                </c:pt>
                <c:pt idx="68">
                  <c:v>1168.835</c:v>
                </c:pt>
                <c:pt idx="69">
                  <c:v>1169.6020000000001</c:v>
                </c:pt>
                <c:pt idx="70">
                  <c:v>1170.3699999999999</c:v>
                </c:pt>
                <c:pt idx="71">
                  <c:v>1171.1369999999999</c:v>
                </c:pt>
                <c:pt idx="72">
                  <c:v>1171.905</c:v>
                </c:pt>
                <c:pt idx="73">
                  <c:v>1172.672</c:v>
                </c:pt>
                <c:pt idx="74">
                  <c:v>1173.4390000000001</c:v>
                </c:pt>
                <c:pt idx="75">
                  <c:v>1174.2070000000001</c:v>
                </c:pt>
                <c:pt idx="76">
                  <c:v>1174.9739999999999</c:v>
                </c:pt>
                <c:pt idx="77">
                  <c:v>1175.741</c:v>
                </c:pt>
                <c:pt idx="78">
                  <c:v>1176.508</c:v>
                </c:pt>
                <c:pt idx="79">
                  <c:v>1177.2750000000001</c:v>
                </c:pt>
                <c:pt idx="80">
                  <c:v>1178.0419999999999</c:v>
                </c:pt>
                <c:pt idx="81">
                  <c:v>1178.809</c:v>
                </c:pt>
                <c:pt idx="82">
                  <c:v>1179.575</c:v>
                </c:pt>
                <c:pt idx="83">
                  <c:v>1180.3420000000001</c:v>
                </c:pt>
                <c:pt idx="84">
                  <c:v>1181.1079999999999</c:v>
                </c:pt>
                <c:pt idx="85">
                  <c:v>1181.875</c:v>
                </c:pt>
                <c:pt idx="86">
                  <c:v>1182.6410000000001</c:v>
                </c:pt>
                <c:pt idx="87">
                  <c:v>1183.4079999999999</c:v>
                </c:pt>
                <c:pt idx="88">
                  <c:v>1184.174</c:v>
                </c:pt>
                <c:pt idx="89">
                  <c:v>1184.94</c:v>
                </c:pt>
                <c:pt idx="90">
                  <c:v>1185.7070000000001</c:v>
                </c:pt>
                <c:pt idx="91">
                  <c:v>1186.473</c:v>
                </c:pt>
                <c:pt idx="92">
                  <c:v>1187.239</c:v>
                </c:pt>
                <c:pt idx="93">
                  <c:v>1188.0050000000001</c:v>
                </c:pt>
                <c:pt idx="94">
                  <c:v>1188.771</c:v>
                </c:pt>
                <c:pt idx="95">
                  <c:v>1189.5360000000001</c:v>
                </c:pt>
                <c:pt idx="96">
                  <c:v>1190.3019999999999</c:v>
                </c:pt>
                <c:pt idx="97">
                  <c:v>1191.068</c:v>
                </c:pt>
                <c:pt idx="98">
                  <c:v>1191.8340000000001</c:v>
                </c:pt>
                <c:pt idx="99">
                  <c:v>1192.5989999999999</c:v>
                </c:pt>
                <c:pt idx="100">
                  <c:v>1193.365</c:v>
                </c:pt>
                <c:pt idx="101">
                  <c:v>1194.1300000000001</c:v>
                </c:pt>
                <c:pt idx="102">
                  <c:v>1194.895</c:v>
                </c:pt>
                <c:pt idx="103">
                  <c:v>1195.6600000000001</c:v>
                </c:pt>
                <c:pt idx="104">
                  <c:v>1196.4259999999999</c:v>
                </c:pt>
                <c:pt idx="105">
                  <c:v>1197.191</c:v>
                </c:pt>
                <c:pt idx="106">
                  <c:v>1197.9559999999999</c:v>
                </c:pt>
                <c:pt idx="107">
                  <c:v>1198.721</c:v>
                </c:pt>
                <c:pt idx="108">
                  <c:v>1199.4860000000001</c:v>
                </c:pt>
                <c:pt idx="109">
                  <c:v>1200.25</c:v>
                </c:pt>
                <c:pt idx="110">
                  <c:v>1201.0150000000001</c:v>
                </c:pt>
                <c:pt idx="111">
                  <c:v>1201.78</c:v>
                </c:pt>
                <c:pt idx="112">
                  <c:v>1202.5440000000001</c:v>
                </c:pt>
                <c:pt idx="113">
                  <c:v>1203.309</c:v>
                </c:pt>
                <c:pt idx="114">
                  <c:v>1204.0730000000001</c:v>
                </c:pt>
                <c:pt idx="115">
                  <c:v>1204.838</c:v>
                </c:pt>
                <c:pt idx="116">
                  <c:v>1205.6020000000001</c:v>
                </c:pt>
                <c:pt idx="117">
                  <c:v>1206.366</c:v>
                </c:pt>
                <c:pt idx="118">
                  <c:v>1207.1300000000001</c:v>
                </c:pt>
                <c:pt idx="119">
                  <c:v>1207.895</c:v>
                </c:pt>
                <c:pt idx="120">
                  <c:v>1208.6590000000001</c:v>
                </c:pt>
                <c:pt idx="121">
                  <c:v>1209.422</c:v>
                </c:pt>
                <c:pt idx="122">
                  <c:v>1210.1859999999999</c:v>
                </c:pt>
                <c:pt idx="123">
                  <c:v>1210.95</c:v>
                </c:pt>
                <c:pt idx="124">
                  <c:v>1211.7139999999999</c:v>
                </c:pt>
                <c:pt idx="125">
                  <c:v>1212.4770000000001</c:v>
                </c:pt>
                <c:pt idx="126">
                  <c:v>1213.241</c:v>
                </c:pt>
                <c:pt idx="127">
                  <c:v>1214.0039999999999</c:v>
                </c:pt>
                <c:pt idx="128">
                  <c:v>1214.768</c:v>
                </c:pt>
                <c:pt idx="129">
                  <c:v>1215.5309999999999</c:v>
                </c:pt>
                <c:pt idx="130">
                  <c:v>1216.2940000000001</c:v>
                </c:pt>
                <c:pt idx="131">
                  <c:v>1217.057</c:v>
                </c:pt>
                <c:pt idx="132">
                  <c:v>1217.8209999999999</c:v>
                </c:pt>
                <c:pt idx="133">
                  <c:v>1218.5840000000001</c:v>
                </c:pt>
                <c:pt idx="134">
                  <c:v>1219.346</c:v>
                </c:pt>
                <c:pt idx="135">
                  <c:v>1220.1089999999999</c:v>
                </c:pt>
                <c:pt idx="136">
                  <c:v>1220.8720000000001</c:v>
                </c:pt>
                <c:pt idx="137">
                  <c:v>1221.635</c:v>
                </c:pt>
                <c:pt idx="138">
                  <c:v>1222.3969999999999</c:v>
                </c:pt>
                <c:pt idx="139">
                  <c:v>1223.1600000000001</c:v>
                </c:pt>
                <c:pt idx="140">
                  <c:v>1223.922</c:v>
                </c:pt>
                <c:pt idx="141">
                  <c:v>1224.6849999999999</c:v>
                </c:pt>
                <c:pt idx="142">
                  <c:v>1225.4469999999999</c:v>
                </c:pt>
                <c:pt idx="143">
                  <c:v>1226.2090000000001</c:v>
                </c:pt>
                <c:pt idx="144">
                  <c:v>1226.971</c:v>
                </c:pt>
                <c:pt idx="145">
                  <c:v>1227.7329999999999</c:v>
                </c:pt>
                <c:pt idx="146">
                  <c:v>1228.4949999999999</c:v>
                </c:pt>
                <c:pt idx="147">
                  <c:v>1229.2570000000001</c:v>
                </c:pt>
                <c:pt idx="148">
                  <c:v>1230.019</c:v>
                </c:pt>
                <c:pt idx="149">
                  <c:v>1230.7809999999999</c:v>
                </c:pt>
                <c:pt idx="150">
                  <c:v>1231.5419999999999</c:v>
                </c:pt>
                <c:pt idx="151">
                  <c:v>1232.3040000000001</c:v>
                </c:pt>
                <c:pt idx="152">
                  <c:v>1233.0650000000001</c:v>
                </c:pt>
                <c:pt idx="153">
                  <c:v>1233.827</c:v>
                </c:pt>
                <c:pt idx="154">
                  <c:v>1234.588</c:v>
                </c:pt>
                <c:pt idx="155">
                  <c:v>1235.3489999999999</c:v>
                </c:pt>
                <c:pt idx="156">
                  <c:v>1236.1110000000001</c:v>
                </c:pt>
                <c:pt idx="157">
                  <c:v>1236.8720000000001</c:v>
                </c:pt>
                <c:pt idx="158">
                  <c:v>1237.633</c:v>
                </c:pt>
                <c:pt idx="159">
                  <c:v>1238.394</c:v>
                </c:pt>
                <c:pt idx="160">
                  <c:v>1239.154</c:v>
                </c:pt>
                <c:pt idx="161">
                  <c:v>1239.915</c:v>
                </c:pt>
                <c:pt idx="162">
                  <c:v>1240.6759999999999</c:v>
                </c:pt>
                <c:pt idx="163">
                  <c:v>1241.4359999999999</c:v>
                </c:pt>
                <c:pt idx="164">
                  <c:v>1242.1969999999999</c:v>
                </c:pt>
                <c:pt idx="165">
                  <c:v>1242.9570000000001</c:v>
                </c:pt>
                <c:pt idx="166">
                  <c:v>1243.7180000000001</c:v>
                </c:pt>
                <c:pt idx="167">
                  <c:v>1244.4780000000001</c:v>
                </c:pt>
                <c:pt idx="168">
                  <c:v>1245.2380000000001</c:v>
                </c:pt>
                <c:pt idx="169">
                  <c:v>1245.998</c:v>
                </c:pt>
                <c:pt idx="170">
                  <c:v>1246.758</c:v>
                </c:pt>
                <c:pt idx="171">
                  <c:v>1247.518</c:v>
                </c:pt>
                <c:pt idx="172">
                  <c:v>1248.278</c:v>
                </c:pt>
                <c:pt idx="173">
                  <c:v>1249.038</c:v>
                </c:pt>
                <c:pt idx="174">
                  <c:v>1249.797</c:v>
                </c:pt>
                <c:pt idx="175">
                  <c:v>1250.557</c:v>
                </c:pt>
                <c:pt idx="176">
                  <c:v>1251.317</c:v>
                </c:pt>
                <c:pt idx="177">
                  <c:v>1252.076</c:v>
                </c:pt>
                <c:pt idx="178">
                  <c:v>1252.835</c:v>
                </c:pt>
                <c:pt idx="179">
                  <c:v>1253.595</c:v>
                </c:pt>
                <c:pt idx="180">
                  <c:v>1254.354</c:v>
                </c:pt>
                <c:pt idx="181">
                  <c:v>1255.1130000000001</c:v>
                </c:pt>
                <c:pt idx="182">
                  <c:v>1255.8720000000001</c:v>
                </c:pt>
                <c:pt idx="183">
                  <c:v>1256.6310000000001</c:v>
                </c:pt>
                <c:pt idx="184">
                  <c:v>1257.3900000000001</c:v>
                </c:pt>
                <c:pt idx="185">
                  <c:v>1258.1479999999999</c:v>
                </c:pt>
                <c:pt idx="186">
                  <c:v>1258.9069999999999</c:v>
                </c:pt>
                <c:pt idx="187">
                  <c:v>1259.665</c:v>
                </c:pt>
                <c:pt idx="188">
                  <c:v>1260.424</c:v>
                </c:pt>
                <c:pt idx="189">
                  <c:v>1261.182</c:v>
                </c:pt>
                <c:pt idx="190">
                  <c:v>1261.941</c:v>
                </c:pt>
                <c:pt idx="191">
                  <c:v>1262.6990000000001</c:v>
                </c:pt>
                <c:pt idx="192">
                  <c:v>1263.4570000000001</c:v>
                </c:pt>
                <c:pt idx="193">
                  <c:v>1264.2149999999999</c:v>
                </c:pt>
                <c:pt idx="194">
                  <c:v>1264.973</c:v>
                </c:pt>
                <c:pt idx="195">
                  <c:v>1265.731</c:v>
                </c:pt>
                <c:pt idx="196">
                  <c:v>1266.489</c:v>
                </c:pt>
                <c:pt idx="197">
                  <c:v>1267.2460000000001</c:v>
                </c:pt>
                <c:pt idx="198">
                  <c:v>1268.0039999999999</c:v>
                </c:pt>
                <c:pt idx="199">
                  <c:v>1268.761</c:v>
                </c:pt>
                <c:pt idx="200">
                  <c:v>1269.519</c:v>
                </c:pt>
                <c:pt idx="201">
                  <c:v>1270.2760000000001</c:v>
                </c:pt>
                <c:pt idx="202">
                  <c:v>1271.0329999999999</c:v>
                </c:pt>
                <c:pt idx="203">
                  <c:v>1271.7909999999999</c:v>
                </c:pt>
                <c:pt idx="204">
                  <c:v>1272.548</c:v>
                </c:pt>
                <c:pt idx="205">
                  <c:v>1273.3050000000001</c:v>
                </c:pt>
                <c:pt idx="206">
                  <c:v>1274.0619999999999</c:v>
                </c:pt>
                <c:pt idx="207">
                  <c:v>1274.818</c:v>
                </c:pt>
                <c:pt idx="208">
                  <c:v>1275.575</c:v>
                </c:pt>
                <c:pt idx="209">
                  <c:v>1276.3320000000001</c:v>
                </c:pt>
                <c:pt idx="210">
                  <c:v>1277.088</c:v>
                </c:pt>
                <c:pt idx="211">
                  <c:v>1277.845</c:v>
                </c:pt>
                <c:pt idx="212">
                  <c:v>1278.6010000000001</c:v>
                </c:pt>
                <c:pt idx="213">
                  <c:v>1279.357</c:v>
                </c:pt>
                <c:pt idx="214">
                  <c:v>1280.114</c:v>
                </c:pt>
                <c:pt idx="215">
                  <c:v>1280.8699999999999</c:v>
                </c:pt>
                <c:pt idx="216">
                  <c:v>1281.626</c:v>
                </c:pt>
                <c:pt idx="217">
                  <c:v>1282.3820000000001</c:v>
                </c:pt>
                <c:pt idx="218">
                  <c:v>1283.1369999999999</c:v>
                </c:pt>
                <c:pt idx="219">
                  <c:v>1283.893</c:v>
                </c:pt>
                <c:pt idx="220">
                  <c:v>1284.6489999999999</c:v>
                </c:pt>
                <c:pt idx="221">
                  <c:v>1285.404</c:v>
                </c:pt>
                <c:pt idx="222">
                  <c:v>1286.1600000000001</c:v>
                </c:pt>
                <c:pt idx="223">
                  <c:v>1286.915</c:v>
                </c:pt>
                <c:pt idx="224">
                  <c:v>1287.67</c:v>
                </c:pt>
                <c:pt idx="225">
                  <c:v>1288.4259999999999</c:v>
                </c:pt>
                <c:pt idx="226">
                  <c:v>1289.181</c:v>
                </c:pt>
                <c:pt idx="227">
                  <c:v>1289.9359999999999</c:v>
                </c:pt>
                <c:pt idx="228">
                  <c:v>1290.691</c:v>
                </c:pt>
                <c:pt idx="229">
                  <c:v>1291.4459999999999</c:v>
                </c:pt>
                <c:pt idx="230">
                  <c:v>1292.2</c:v>
                </c:pt>
                <c:pt idx="231">
                  <c:v>1292.9549999999999</c:v>
                </c:pt>
                <c:pt idx="232">
                  <c:v>1293.7090000000001</c:v>
                </c:pt>
                <c:pt idx="233">
                  <c:v>1294.4639999999999</c:v>
                </c:pt>
                <c:pt idx="234">
                  <c:v>1295.2180000000001</c:v>
                </c:pt>
                <c:pt idx="235">
                  <c:v>1295.973</c:v>
                </c:pt>
                <c:pt idx="236">
                  <c:v>1296.7270000000001</c:v>
                </c:pt>
                <c:pt idx="237">
                  <c:v>1297.481</c:v>
                </c:pt>
                <c:pt idx="238">
                  <c:v>1298.2349999999999</c:v>
                </c:pt>
                <c:pt idx="239">
                  <c:v>1298.989</c:v>
                </c:pt>
                <c:pt idx="240">
                  <c:v>1299.7429999999999</c:v>
                </c:pt>
                <c:pt idx="241">
                  <c:v>1300.4960000000001</c:v>
                </c:pt>
                <c:pt idx="242">
                  <c:v>1301.25</c:v>
                </c:pt>
                <c:pt idx="243">
                  <c:v>1302.0029999999999</c:v>
                </c:pt>
                <c:pt idx="244">
                  <c:v>1302.7570000000001</c:v>
                </c:pt>
                <c:pt idx="245">
                  <c:v>1303.51</c:v>
                </c:pt>
                <c:pt idx="246">
                  <c:v>1304.2629999999999</c:v>
                </c:pt>
                <c:pt idx="247">
                  <c:v>1305.0170000000001</c:v>
                </c:pt>
                <c:pt idx="248">
                  <c:v>1305.77</c:v>
                </c:pt>
                <c:pt idx="249">
                  <c:v>1306.5229999999999</c:v>
                </c:pt>
                <c:pt idx="250">
                  <c:v>1307.2760000000001</c:v>
                </c:pt>
                <c:pt idx="251">
                  <c:v>1308.028</c:v>
                </c:pt>
                <c:pt idx="252">
                  <c:v>1308.7809999999999</c:v>
                </c:pt>
                <c:pt idx="253">
                  <c:v>1309.5340000000001</c:v>
                </c:pt>
                <c:pt idx="254">
                  <c:v>1310.2860000000001</c:v>
                </c:pt>
                <c:pt idx="255">
                  <c:v>1311.039</c:v>
                </c:pt>
                <c:pt idx="256">
                  <c:v>1311.7909999999999</c:v>
                </c:pt>
                <c:pt idx="257">
                  <c:v>1312.5429999999999</c:v>
                </c:pt>
                <c:pt idx="258">
                  <c:v>1313.2950000000001</c:v>
                </c:pt>
                <c:pt idx="259">
                  <c:v>1314.047</c:v>
                </c:pt>
                <c:pt idx="260">
                  <c:v>1314.799</c:v>
                </c:pt>
                <c:pt idx="261">
                  <c:v>1315.5509999999999</c:v>
                </c:pt>
                <c:pt idx="262">
                  <c:v>1316.3030000000001</c:v>
                </c:pt>
                <c:pt idx="263">
                  <c:v>1317.0540000000001</c:v>
                </c:pt>
                <c:pt idx="264">
                  <c:v>1317.806</c:v>
                </c:pt>
                <c:pt idx="265">
                  <c:v>1318.557</c:v>
                </c:pt>
                <c:pt idx="266">
                  <c:v>1319.309</c:v>
                </c:pt>
                <c:pt idx="267">
                  <c:v>1320.06</c:v>
                </c:pt>
                <c:pt idx="268">
                  <c:v>1320.8109999999999</c:v>
                </c:pt>
                <c:pt idx="269">
                  <c:v>1321.5619999999999</c:v>
                </c:pt>
                <c:pt idx="270">
                  <c:v>1322.3130000000001</c:v>
                </c:pt>
                <c:pt idx="271">
                  <c:v>1323.0640000000001</c:v>
                </c:pt>
                <c:pt idx="272">
                  <c:v>1323.8150000000001</c:v>
                </c:pt>
                <c:pt idx="273">
                  <c:v>1324.566</c:v>
                </c:pt>
                <c:pt idx="274">
                  <c:v>1325.316</c:v>
                </c:pt>
                <c:pt idx="275">
                  <c:v>1326.067</c:v>
                </c:pt>
                <c:pt idx="276">
                  <c:v>1326.817</c:v>
                </c:pt>
                <c:pt idx="277">
                  <c:v>1327.567</c:v>
                </c:pt>
                <c:pt idx="278">
                  <c:v>1328.318</c:v>
                </c:pt>
                <c:pt idx="279">
                  <c:v>1329.068</c:v>
                </c:pt>
                <c:pt idx="280">
                  <c:v>1329.818</c:v>
                </c:pt>
                <c:pt idx="281">
                  <c:v>1330.568</c:v>
                </c:pt>
                <c:pt idx="282">
                  <c:v>1331.318</c:v>
                </c:pt>
                <c:pt idx="283">
                  <c:v>1332.067</c:v>
                </c:pt>
                <c:pt idx="284">
                  <c:v>1332.817</c:v>
                </c:pt>
                <c:pt idx="285">
                  <c:v>1333.566</c:v>
                </c:pt>
                <c:pt idx="286">
                  <c:v>1334.316</c:v>
                </c:pt>
                <c:pt idx="287">
                  <c:v>1335.0650000000001</c:v>
                </c:pt>
                <c:pt idx="288">
                  <c:v>1335.8140000000001</c:v>
                </c:pt>
                <c:pt idx="289">
                  <c:v>1336.5640000000001</c:v>
                </c:pt>
                <c:pt idx="290">
                  <c:v>1337.3130000000001</c:v>
                </c:pt>
                <c:pt idx="291">
                  <c:v>1338.0619999999999</c:v>
                </c:pt>
                <c:pt idx="292">
                  <c:v>1338.81</c:v>
                </c:pt>
                <c:pt idx="293">
                  <c:v>1339.559</c:v>
                </c:pt>
                <c:pt idx="294">
                  <c:v>1340.308</c:v>
                </c:pt>
                <c:pt idx="295">
                  <c:v>1341.056</c:v>
                </c:pt>
                <c:pt idx="296">
                  <c:v>1341.8050000000001</c:v>
                </c:pt>
                <c:pt idx="297">
                  <c:v>1342.5530000000001</c:v>
                </c:pt>
                <c:pt idx="298">
                  <c:v>1343.3019999999999</c:v>
                </c:pt>
                <c:pt idx="299">
                  <c:v>1344.05</c:v>
                </c:pt>
                <c:pt idx="300">
                  <c:v>1344.798</c:v>
                </c:pt>
                <c:pt idx="301">
                  <c:v>1345.546</c:v>
                </c:pt>
                <c:pt idx="302">
                  <c:v>1346.2940000000001</c:v>
                </c:pt>
                <c:pt idx="303">
                  <c:v>1347.0409999999999</c:v>
                </c:pt>
                <c:pt idx="304">
                  <c:v>1347.789</c:v>
                </c:pt>
                <c:pt idx="305">
                  <c:v>1348.537</c:v>
                </c:pt>
                <c:pt idx="306">
                  <c:v>1349.2840000000001</c:v>
                </c:pt>
                <c:pt idx="307">
                  <c:v>1350.0309999999999</c:v>
                </c:pt>
                <c:pt idx="308">
                  <c:v>1350.779</c:v>
                </c:pt>
                <c:pt idx="309">
                  <c:v>1351.5260000000001</c:v>
                </c:pt>
                <c:pt idx="310">
                  <c:v>1352.2729999999999</c:v>
                </c:pt>
                <c:pt idx="311">
                  <c:v>1353.02</c:v>
                </c:pt>
                <c:pt idx="312">
                  <c:v>1353.7670000000001</c:v>
                </c:pt>
                <c:pt idx="313">
                  <c:v>1354.5139999999999</c:v>
                </c:pt>
                <c:pt idx="314">
                  <c:v>1355.26</c:v>
                </c:pt>
                <c:pt idx="315">
                  <c:v>1356.0070000000001</c:v>
                </c:pt>
                <c:pt idx="316">
                  <c:v>1356.7529999999999</c:v>
                </c:pt>
                <c:pt idx="317">
                  <c:v>1357.5</c:v>
                </c:pt>
                <c:pt idx="318">
                  <c:v>1358.2460000000001</c:v>
                </c:pt>
                <c:pt idx="319">
                  <c:v>1358.992</c:v>
                </c:pt>
                <c:pt idx="320">
                  <c:v>1359.7380000000001</c:v>
                </c:pt>
                <c:pt idx="321">
                  <c:v>1360.4839999999999</c:v>
                </c:pt>
                <c:pt idx="322">
                  <c:v>1361.23</c:v>
                </c:pt>
                <c:pt idx="323">
                  <c:v>1361.9760000000001</c:v>
                </c:pt>
                <c:pt idx="324">
                  <c:v>1362.722</c:v>
                </c:pt>
                <c:pt idx="325">
                  <c:v>1363.4670000000001</c:v>
                </c:pt>
                <c:pt idx="326">
                  <c:v>1364.213</c:v>
                </c:pt>
                <c:pt idx="327">
                  <c:v>1364.9580000000001</c:v>
                </c:pt>
                <c:pt idx="328">
                  <c:v>1365.703</c:v>
                </c:pt>
                <c:pt idx="329">
                  <c:v>1366.4490000000001</c:v>
                </c:pt>
                <c:pt idx="330">
                  <c:v>1367.194</c:v>
                </c:pt>
                <c:pt idx="331">
                  <c:v>1367.9390000000001</c:v>
                </c:pt>
                <c:pt idx="332">
                  <c:v>1368.684</c:v>
                </c:pt>
                <c:pt idx="333">
                  <c:v>1369.4280000000001</c:v>
                </c:pt>
                <c:pt idx="334">
                  <c:v>1370.173</c:v>
                </c:pt>
                <c:pt idx="335">
                  <c:v>1370.9179999999999</c:v>
                </c:pt>
                <c:pt idx="336">
                  <c:v>1371.662</c:v>
                </c:pt>
                <c:pt idx="337">
                  <c:v>1372.4069999999999</c:v>
                </c:pt>
                <c:pt idx="338">
                  <c:v>1373.1510000000001</c:v>
                </c:pt>
                <c:pt idx="339">
                  <c:v>1373.895</c:v>
                </c:pt>
                <c:pt idx="340">
                  <c:v>1374.6389999999999</c:v>
                </c:pt>
                <c:pt idx="341">
                  <c:v>1375.383</c:v>
                </c:pt>
                <c:pt idx="342">
                  <c:v>1376.127</c:v>
                </c:pt>
                <c:pt idx="343">
                  <c:v>1376.8710000000001</c:v>
                </c:pt>
                <c:pt idx="344">
                  <c:v>1377.614</c:v>
                </c:pt>
                <c:pt idx="345">
                  <c:v>1378.3579999999999</c:v>
                </c:pt>
                <c:pt idx="346">
                  <c:v>1379.1010000000001</c:v>
                </c:pt>
                <c:pt idx="347">
                  <c:v>1379.845</c:v>
                </c:pt>
                <c:pt idx="348">
                  <c:v>1380.588</c:v>
                </c:pt>
                <c:pt idx="349">
                  <c:v>1381.3309999999999</c:v>
                </c:pt>
                <c:pt idx="350">
                  <c:v>1382.0740000000001</c:v>
                </c:pt>
                <c:pt idx="351">
                  <c:v>1382.817</c:v>
                </c:pt>
                <c:pt idx="352">
                  <c:v>1383.56</c:v>
                </c:pt>
                <c:pt idx="353">
                  <c:v>1384.3030000000001</c:v>
                </c:pt>
                <c:pt idx="354">
                  <c:v>1385.046</c:v>
                </c:pt>
                <c:pt idx="355">
                  <c:v>1385.788</c:v>
                </c:pt>
                <c:pt idx="356">
                  <c:v>1386.5309999999999</c:v>
                </c:pt>
                <c:pt idx="357">
                  <c:v>1387.2729999999999</c:v>
                </c:pt>
                <c:pt idx="358">
                  <c:v>1388.0150000000001</c:v>
                </c:pt>
                <c:pt idx="359">
                  <c:v>1388.7570000000001</c:v>
                </c:pt>
                <c:pt idx="360">
                  <c:v>1389.499</c:v>
                </c:pt>
                <c:pt idx="361">
                  <c:v>1390.241</c:v>
                </c:pt>
                <c:pt idx="362">
                  <c:v>1390.9829999999999</c:v>
                </c:pt>
                <c:pt idx="363">
                  <c:v>1391.7249999999999</c:v>
                </c:pt>
                <c:pt idx="364">
                  <c:v>1392.4670000000001</c:v>
                </c:pt>
                <c:pt idx="365">
                  <c:v>1393.2080000000001</c:v>
                </c:pt>
                <c:pt idx="366">
                  <c:v>1393.95</c:v>
                </c:pt>
                <c:pt idx="367">
                  <c:v>1394.691</c:v>
                </c:pt>
                <c:pt idx="368">
                  <c:v>1395.432</c:v>
                </c:pt>
                <c:pt idx="369">
                  <c:v>1396.173</c:v>
                </c:pt>
                <c:pt idx="370">
                  <c:v>1396.914</c:v>
                </c:pt>
                <c:pt idx="371">
                  <c:v>1397.655</c:v>
                </c:pt>
                <c:pt idx="372">
                  <c:v>1398.396</c:v>
                </c:pt>
                <c:pt idx="373">
                  <c:v>1399.1369999999999</c:v>
                </c:pt>
                <c:pt idx="374">
                  <c:v>1399.877</c:v>
                </c:pt>
                <c:pt idx="375">
                  <c:v>1400.6179999999999</c:v>
                </c:pt>
                <c:pt idx="376">
                  <c:v>1401.3579999999999</c:v>
                </c:pt>
                <c:pt idx="377">
                  <c:v>1402.0989999999999</c:v>
                </c:pt>
                <c:pt idx="378">
                  <c:v>1402.8389999999999</c:v>
                </c:pt>
                <c:pt idx="379">
                  <c:v>1403.579</c:v>
                </c:pt>
                <c:pt idx="380">
                  <c:v>1404.319</c:v>
                </c:pt>
                <c:pt idx="381">
                  <c:v>1405.059</c:v>
                </c:pt>
                <c:pt idx="382">
                  <c:v>1405.799</c:v>
                </c:pt>
                <c:pt idx="383">
                  <c:v>1406.538</c:v>
                </c:pt>
                <c:pt idx="384">
                  <c:v>1407.278</c:v>
                </c:pt>
                <c:pt idx="385">
                  <c:v>1408.0170000000001</c:v>
                </c:pt>
                <c:pt idx="386">
                  <c:v>1408.7570000000001</c:v>
                </c:pt>
                <c:pt idx="387">
                  <c:v>1409.4960000000001</c:v>
                </c:pt>
                <c:pt idx="388">
                  <c:v>1410.2349999999999</c:v>
                </c:pt>
                <c:pt idx="389">
                  <c:v>1410.9739999999999</c:v>
                </c:pt>
                <c:pt idx="390">
                  <c:v>1411.713</c:v>
                </c:pt>
                <c:pt idx="391">
                  <c:v>1412.452</c:v>
                </c:pt>
                <c:pt idx="392">
                  <c:v>1413.191</c:v>
                </c:pt>
                <c:pt idx="393">
                  <c:v>1413.93</c:v>
                </c:pt>
                <c:pt idx="394">
                  <c:v>1414.6679999999999</c:v>
                </c:pt>
                <c:pt idx="395">
                  <c:v>1415.4069999999999</c:v>
                </c:pt>
                <c:pt idx="396">
                  <c:v>1416.145</c:v>
                </c:pt>
                <c:pt idx="397">
                  <c:v>1416.883</c:v>
                </c:pt>
                <c:pt idx="398">
                  <c:v>1417.6210000000001</c:v>
                </c:pt>
                <c:pt idx="399">
                  <c:v>1418.3589999999999</c:v>
                </c:pt>
                <c:pt idx="400">
                  <c:v>1419.097</c:v>
                </c:pt>
                <c:pt idx="401">
                  <c:v>1419.835</c:v>
                </c:pt>
                <c:pt idx="402">
                  <c:v>1420.5730000000001</c:v>
                </c:pt>
                <c:pt idx="403">
                  <c:v>1421.31</c:v>
                </c:pt>
                <c:pt idx="404">
                  <c:v>1422.048</c:v>
                </c:pt>
                <c:pt idx="405">
                  <c:v>1422.7850000000001</c:v>
                </c:pt>
                <c:pt idx="406">
                  <c:v>1423.5229999999999</c:v>
                </c:pt>
                <c:pt idx="407">
                  <c:v>1424.26</c:v>
                </c:pt>
                <c:pt idx="408">
                  <c:v>1424.9970000000001</c:v>
                </c:pt>
                <c:pt idx="409">
                  <c:v>1425.7339999999999</c:v>
                </c:pt>
                <c:pt idx="410">
                  <c:v>1426.471</c:v>
                </c:pt>
                <c:pt idx="411">
                  <c:v>1427.2080000000001</c:v>
                </c:pt>
                <c:pt idx="412">
                  <c:v>1427.944</c:v>
                </c:pt>
                <c:pt idx="413">
                  <c:v>1428.681</c:v>
                </c:pt>
                <c:pt idx="414">
                  <c:v>1429.4179999999999</c:v>
                </c:pt>
                <c:pt idx="415">
                  <c:v>1430.154</c:v>
                </c:pt>
                <c:pt idx="416">
                  <c:v>1430.89</c:v>
                </c:pt>
                <c:pt idx="417">
                  <c:v>1431.626</c:v>
                </c:pt>
                <c:pt idx="418">
                  <c:v>1432.3620000000001</c:v>
                </c:pt>
                <c:pt idx="419">
                  <c:v>1433.098</c:v>
                </c:pt>
                <c:pt idx="420">
                  <c:v>1433.8340000000001</c:v>
                </c:pt>
                <c:pt idx="421">
                  <c:v>1434.57</c:v>
                </c:pt>
                <c:pt idx="422">
                  <c:v>1435.306</c:v>
                </c:pt>
                <c:pt idx="423">
                  <c:v>1436.0409999999999</c:v>
                </c:pt>
                <c:pt idx="424">
                  <c:v>1436.777</c:v>
                </c:pt>
                <c:pt idx="425">
                  <c:v>1437.5119999999999</c:v>
                </c:pt>
                <c:pt idx="426">
                  <c:v>1438.2470000000001</c:v>
                </c:pt>
                <c:pt idx="427">
                  <c:v>1438.982</c:v>
                </c:pt>
                <c:pt idx="428">
                  <c:v>1439.7180000000001</c:v>
                </c:pt>
                <c:pt idx="429">
                  <c:v>1440.452</c:v>
                </c:pt>
                <c:pt idx="430">
                  <c:v>1441.1869999999999</c:v>
                </c:pt>
                <c:pt idx="431">
                  <c:v>1441.922</c:v>
                </c:pt>
                <c:pt idx="432">
                  <c:v>1442.6569999999999</c:v>
                </c:pt>
                <c:pt idx="433">
                  <c:v>1443.3910000000001</c:v>
                </c:pt>
                <c:pt idx="434">
                  <c:v>1444.126</c:v>
                </c:pt>
                <c:pt idx="435">
                  <c:v>1444.86</c:v>
                </c:pt>
                <c:pt idx="436">
                  <c:v>1445.5940000000001</c:v>
                </c:pt>
                <c:pt idx="437">
                  <c:v>1446.328</c:v>
                </c:pt>
                <c:pt idx="438">
                  <c:v>1447.0619999999999</c:v>
                </c:pt>
                <c:pt idx="439">
                  <c:v>1447.796</c:v>
                </c:pt>
                <c:pt idx="440">
                  <c:v>1448.53</c:v>
                </c:pt>
                <c:pt idx="441">
                  <c:v>1449.2639999999999</c:v>
                </c:pt>
                <c:pt idx="442">
                  <c:v>1449.9970000000001</c:v>
                </c:pt>
                <c:pt idx="443">
                  <c:v>1450.731</c:v>
                </c:pt>
                <c:pt idx="444">
                  <c:v>1451.4639999999999</c:v>
                </c:pt>
                <c:pt idx="445">
                  <c:v>1452.1969999999999</c:v>
                </c:pt>
                <c:pt idx="446">
                  <c:v>1452.93</c:v>
                </c:pt>
                <c:pt idx="447">
                  <c:v>1453.664</c:v>
                </c:pt>
                <c:pt idx="448">
                  <c:v>1454.3969999999999</c:v>
                </c:pt>
                <c:pt idx="449">
                  <c:v>1455.1289999999999</c:v>
                </c:pt>
                <c:pt idx="450">
                  <c:v>1455.8620000000001</c:v>
                </c:pt>
                <c:pt idx="451">
                  <c:v>1456.595</c:v>
                </c:pt>
                <c:pt idx="452">
                  <c:v>1457.327</c:v>
                </c:pt>
                <c:pt idx="453">
                  <c:v>1458.06</c:v>
                </c:pt>
                <c:pt idx="454">
                  <c:v>1458.7919999999999</c:v>
                </c:pt>
                <c:pt idx="455">
                  <c:v>1459.5239999999999</c:v>
                </c:pt>
                <c:pt idx="456">
                  <c:v>1460.2560000000001</c:v>
                </c:pt>
                <c:pt idx="457">
                  <c:v>1460.9880000000001</c:v>
                </c:pt>
                <c:pt idx="458">
                  <c:v>1461.72</c:v>
                </c:pt>
                <c:pt idx="459">
                  <c:v>1462.452</c:v>
                </c:pt>
                <c:pt idx="460">
                  <c:v>1463.184</c:v>
                </c:pt>
                <c:pt idx="461">
                  <c:v>1463.9159999999999</c:v>
                </c:pt>
                <c:pt idx="462">
                  <c:v>1464.6469999999999</c:v>
                </c:pt>
                <c:pt idx="463">
                  <c:v>1465.3779999999999</c:v>
                </c:pt>
                <c:pt idx="464">
                  <c:v>1466.11</c:v>
                </c:pt>
                <c:pt idx="465">
                  <c:v>1466.8409999999999</c:v>
                </c:pt>
                <c:pt idx="466">
                  <c:v>1467.5719999999999</c:v>
                </c:pt>
                <c:pt idx="467">
                  <c:v>1468.3030000000001</c:v>
                </c:pt>
                <c:pt idx="468">
                  <c:v>1469.0340000000001</c:v>
                </c:pt>
                <c:pt idx="469">
                  <c:v>1469.7650000000001</c:v>
                </c:pt>
                <c:pt idx="470">
                  <c:v>1470.4949999999999</c:v>
                </c:pt>
                <c:pt idx="471">
                  <c:v>1471.2260000000001</c:v>
                </c:pt>
                <c:pt idx="472">
                  <c:v>1471.9559999999999</c:v>
                </c:pt>
                <c:pt idx="473">
                  <c:v>1472.6869999999999</c:v>
                </c:pt>
                <c:pt idx="474">
                  <c:v>1473.4169999999999</c:v>
                </c:pt>
                <c:pt idx="475">
                  <c:v>1474.1469999999999</c:v>
                </c:pt>
                <c:pt idx="476">
                  <c:v>1474.877</c:v>
                </c:pt>
                <c:pt idx="477">
                  <c:v>1475.607</c:v>
                </c:pt>
                <c:pt idx="478">
                  <c:v>1476.337</c:v>
                </c:pt>
                <c:pt idx="479">
                  <c:v>1477.067</c:v>
                </c:pt>
                <c:pt idx="480">
                  <c:v>1477.796</c:v>
                </c:pt>
                <c:pt idx="481">
                  <c:v>1478.5260000000001</c:v>
                </c:pt>
                <c:pt idx="482">
                  <c:v>1479.2550000000001</c:v>
                </c:pt>
                <c:pt idx="483">
                  <c:v>1479.9849999999999</c:v>
                </c:pt>
                <c:pt idx="484">
                  <c:v>1480.7139999999999</c:v>
                </c:pt>
                <c:pt idx="485">
                  <c:v>1481.443</c:v>
                </c:pt>
                <c:pt idx="486">
                  <c:v>1482.172</c:v>
                </c:pt>
                <c:pt idx="487">
                  <c:v>1482.9010000000001</c:v>
                </c:pt>
                <c:pt idx="488">
                  <c:v>1483.63</c:v>
                </c:pt>
                <c:pt idx="489">
                  <c:v>1484.3589999999999</c:v>
                </c:pt>
                <c:pt idx="490">
                  <c:v>1485.087</c:v>
                </c:pt>
                <c:pt idx="491">
                  <c:v>1485.816</c:v>
                </c:pt>
                <c:pt idx="492">
                  <c:v>1486.5440000000001</c:v>
                </c:pt>
                <c:pt idx="493">
                  <c:v>1487.2719999999999</c:v>
                </c:pt>
                <c:pt idx="494">
                  <c:v>1488.001</c:v>
                </c:pt>
                <c:pt idx="495">
                  <c:v>1488.729</c:v>
                </c:pt>
                <c:pt idx="496">
                  <c:v>1489.4570000000001</c:v>
                </c:pt>
                <c:pt idx="497">
                  <c:v>1490.1849999999999</c:v>
                </c:pt>
                <c:pt idx="498">
                  <c:v>1490.912</c:v>
                </c:pt>
                <c:pt idx="499">
                  <c:v>1491.64</c:v>
                </c:pt>
                <c:pt idx="500">
                  <c:v>1492.3679999999999</c:v>
                </c:pt>
                <c:pt idx="501">
                  <c:v>1493.095</c:v>
                </c:pt>
                <c:pt idx="502">
                  <c:v>1493.8219999999999</c:v>
                </c:pt>
                <c:pt idx="503">
                  <c:v>1494.55</c:v>
                </c:pt>
                <c:pt idx="504">
                  <c:v>1495.277</c:v>
                </c:pt>
                <c:pt idx="505">
                  <c:v>1496.0039999999999</c:v>
                </c:pt>
                <c:pt idx="506">
                  <c:v>1496.731</c:v>
                </c:pt>
                <c:pt idx="507">
                  <c:v>1497.4580000000001</c:v>
                </c:pt>
                <c:pt idx="508">
                  <c:v>1498.184</c:v>
                </c:pt>
                <c:pt idx="509">
                  <c:v>1498.9110000000001</c:v>
                </c:pt>
                <c:pt idx="510">
                  <c:v>1499.6379999999999</c:v>
                </c:pt>
                <c:pt idx="511">
                  <c:v>1500.364</c:v>
                </c:pt>
                <c:pt idx="512">
                  <c:v>1501.09</c:v>
                </c:pt>
                <c:pt idx="513">
                  <c:v>1501.817</c:v>
                </c:pt>
                <c:pt idx="514">
                  <c:v>1502.5429999999999</c:v>
                </c:pt>
                <c:pt idx="515">
                  <c:v>1503.269</c:v>
                </c:pt>
                <c:pt idx="516">
                  <c:v>1503.9949999999999</c:v>
                </c:pt>
                <c:pt idx="517">
                  <c:v>1504.721</c:v>
                </c:pt>
                <c:pt idx="518">
                  <c:v>1505.4459999999999</c:v>
                </c:pt>
                <c:pt idx="519">
                  <c:v>1506.172</c:v>
                </c:pt>
                <c:pt idx="520">
                  <c:v>1506.8969999999999</c:v>
                </c:pt>
                <c:pt idx="521">
                  <c:v>1507.623</c:v>
                </c:pt>
                <c:pt idx="522">
                  <c:v>1508.348</c:v>
                </c:pt>
                <c:pt idx="523">
                  <c:v>1509.0730000000001</c:v>
                </c:pt>
                <c:pt idx="524">
                  <c:v>1509.799</c:v>
                </c:pt>
                <c:pt idx="525">
                  <c:v>1510.5239999999999</c:v>
                </c:pt>
                <c:pt idx="526">
                  <c:v>1511.248</c:v>
                </c:pt>
                <c:pt idx="527">
                  <c:v>1511.973</c:v>
                </c:pt>
                <c:pt idx="528">
                  <c:v>1512.6980000000001</c:v>
                </c:pt>
                <c:pt idx="529">
                  <c:v>1513.423</c:v>
                </c:pt>
                <c:pt idx="530">
                  <c:v>1514.1469999999999</c:v>
                </c:pt>
                <c:pt idx="531">
                  <c:v>1514.8710000000001</c:v>
                </c:pt>
                <c:pt idx="532">
                  <c:v>1515.596</c:v>
                </c:pt>
                <c:pt idx="533">
                  <c:v>1516.32</c:v>
                </c:pt>
                <c:pt idx="534">
                  <c:v>1517.0440000000001</c:v>
                </c:pt>
                <c:pt idx="535">
                  <c:v>1517.768</c:v>
                </c:pt>
                <c:pt idx="536">
                  <c:v>1518.492</c:v>
                </c:pt>
                <c:pt idx="537">
                  <c:v>1519.2159999999999</c:v>
                </c:pt>
                <c:pt idx="538">
                  <c:v>1519.9390000000001</c:v>
                </c:pt>
                <c:pt idx="539">
                  <c:v>1520.663</c:v>
                </c:pt>
                <c:pt idx="540">
                  <c:v>1521.386</c:v>
                </c:pt>
                <c:pt idx="541">
                  <c:v>1522.11</c:v>
                </c:pt>
                <c:pt idx="542">
                  <c:v>1522.8330000000001</c:v>
                </c:pt>
                <c:pt idx="543">
                  <c:v>1523.556</c:v>
                </c:pt>
                <c:pt idx="544">
                  <c:v>1524.279</c:v>
                </c:pt>
                <c:pt idx="545">
                  <c:v>1525.002</c:v>
                </c:pt>
                <c:pt idx="546">
                  <c:v>1525.7249999999999</c:v>
                </c:pt>
                <c:pt idx="547">
                  <c:v>1526.4480000000001</c:v>
                </c:pt>
                <c:pt idx="548">
                  <c:v>1527.171</c:v>
                </c:pt>
                <c:pt idx="549">
                  <c:v>1527.893</c:v>
                </c:pt>
                <c:pt idx="550">
                  <c:v>1528.616</c:v>
                </c:pt>
                <c:pt idx="551">
                  <c:v>1529.338</c:v>
                </c:pt>
                <c:pt idx="552">
                  <c:v>1530.06</c:v>
                </c:pt>
                <c:pt idx="553">
                  <c:v>1530.7819999999999</c:v>
                </c:pt>
                <c:pt idx="554">
                  <c:v>1531.5039999999999</c:v>
                </c:pt>
                <c:pt idx="555">
                  <c:v>1532.2260000000001</c:v>
                </c:pt>
                <c:pt idx="556">
                  <c:v>1532.9480000000001</c:v>
                </c:pt>
                <c:pt idx="557">
                  <c:v>1533.67</c:v>
                </c:pt>
                <c:pt idx="558">
                  <c:v>1534.3920000000001</c:v>
                </c:pt>
                <c:pt idx="559">
                  <c:v>1535.1130000000001</c:v>
                </c:pt>
                <c:pt idx="560">
                  <c:v>1535.835</c:v>
                </c:pt>
                <c:pt idx="561">
                  <c:v>1536.556</c:v>
                </c:pt>
                <c:pt idx="562">
                  <c:v>1537.277</c:v>
                </c:pt>
                <c:pt idx="563">
                  <c:v>1537.999</c:v>
                </c:pt>
                <c:pt idx="564">
                  <c:v>1538.72</c:v>
                </c:pt>
                <c:pt idx="565">
                  <c:v>1539.441</c:v>
                </c:pt>
                <c:pt idx="566">
                  <c:v>1540.1610000000001</c:v>
                </c:pt>
                <c:pt idx="567">
                  <c:v>1540.8820000000001</c:v>
                </c:pt>
                <c:pt idx="568">
                  <c:v>1541.6030000000001</c:v>
                </c:pt>
                <c:pt idx="569">
                  <c:v>1542.3230000000001</c:v>
                </c:pt>
                <c:pt idx="570">
                  <c:v>1543.0440000000001</c:v>
                </c:pt>
                <c:pt idx="571">
                  <c:v>1543.7639999999999</c:v>
                </c:pt>
                <c:pt idx="572">
                  <c:v>1544.4839999999999</c:v>
                </c:pt>
                <c:pt idx="573">
                  <c:v>1545.2049999999999</c:v>
                </c:pt>
                <c:pt idx="574">
                  <c:v>1545.925</c:v>
                </c:pt>
                <c:pt idx="575">
                  <c:v>1546.645</c:v>
                </c:pt>
                <c:pt idx="576">
                  <c:v>1547.364</c:v>
                </c:pt>
                <c:pt idx="577">
                  <c:v>1548.0840000000001</c:v>
                </c:pt>
                <c:pt idx="578">
                  <c:v>1548.8040000000001</c:v>
                </c:pt>
                <c:pt idx="579">
                  <c:v>1549.5229999999999</c:v>
                </c:pt>
                <c:pt idx="580">
                  <c:v>1550.2429999999999</c:v>
                </c:pt>
                <c:pt idx="581">
                  <c:v>1550.962</c:v>
                </c:pt>
                <c:pt idx="582">
                  <c:v>1551.681</c:v>
                </c:pt>
                <c:pt idx="583">
                  <c:v>1552.4010000000001</c:v>
                </c:pt>
                <c:pt idx="584">
                  <c:v>1553.12</c:v>
                </c:pt>
                <c:pt idx="585">
                  <c:v>1553.8389999999999</c:v>
                </c:pt>
                <c:pt idx="586">
                  <c:v>1554.558</c:v>
                </c:pt>
                <c:pt idx="587">
                  <c:v>1555.2760000000001</c:v>
                </c:pt>
                <c:pt idx="588">
                  <c:v>1555.9949999999999</c:v>
                </c:pt>
                <c:pt idx="589">
                  <c:v>1556.713</c:v>
                </c:pt>
                <c:pt idx="590">
                  <c:v>1557.432</c:v>
                </c:pt>
                <c:pt idx="591">
                  <c:v>1558.15</c:v>
                </c:pt>
                <c:pt idx="592">
                  <c:v>1558.8689999999999</c:v>
                </c:pt>
                <c:pt idx="593">
                  <c:v>1559.587</c:v>
                </c:pt>
                <c:pt idx="594">
                  <c:v>1560.3050000000001</c:v>
                </c:pt>
                <c:pt idx="595">
                  <c:v>1561.0229999999999</c:v>
                </c:pt>
                <c:pt idx="596">
                  <c:v>1561.741</c:v>
                </c:pt>
                <c:pt idx="597">
                  <c:v>1562.4580000000001</c:v>
                </c:pt>
                <c:pt idx="598">
                  <c:v>1563.1759999999999</c:v>
                </c:pt>
                <c:pt idx="599">
                  <c:v>1563.894</c:v>
                </c:pt>
                <c:pt idx="600">
                  <c:v>1564.6110000000001</c:v>
                </c:pt>
                <c:pt idx="601">
                  <c:v>1565.329</c:v>
                </c:pt>
                <c:pt idx="602">
                  <c:v>1566.046</c:v>
                </c:pt>
                <c:pt idx="603">
                  <c:v>1566.7629999999999</c:v>
                </c:pt>
                <c:pt idx="604">
                  <c:v>1567.48</c:v>
                </c:pt>
                <c:pt idx="605">
                  <c:v>1568.1969999999999</c:v>
                </c:pt>
                <c:pt idx="606">
                  <c:v>1568.914</c:v>
                </c:pt>
                <c:pt idx="607">
                  <c:v>1569.6310000000001</c:v>
                </c:pt>
                <c:pt idx="608">
                  <c:v>1570.348</c:v>
                </c:pt>
                <c:pt idx="609">
                  <c:v>1571.0640000000001</c:v>
                </c:pt>
                <c:pt idx="610">
                  <c:v>1571.7809999999999</c:v>
                </c:pt>
                <c:pt idx="611">
                  <c:v>1572.4970000000001</c:v>
                </c:pt>
                <c:pt idx="612">
                  <c:v>1573.213</c:v>
                </c:pt>
                <c:pt idx="613">
                  <c:v>1573.93</c:v>
                </c:pt>
                <c:pt idx="614">
                  <c:v>1574.646</c:v>
                </c:pt>
                <c:pt idx="615">
                  <c:v>1575.3620000000001</c:v>
                </c:pt>
                <c:pt idx="616">
                  <c:v>1576.078</c:v>
                </c:pt>
                <c:pt idx="617">
                  <c:v>1576.7940000000001</c:v>
                </c:pt>
                <c:pt idx="618">
                  <c:v>1577.509</c:v>
                </c:pt>
                <c:pt idx="619">
                  <c:v>1578.2249999999999</c:v>
                </c:pt>
                <c:pt idx="620">
                  <c:v>1578.941</c:v>
                </c:pt>
                <c:pt idx="621">
                  <c:v>1579.6559999999999</c:v>
                </c:pt>
                <c:pt idx="622">
                  <c:v>1580.3710000000001</c:v>
                </c:pt>
                <c:pt idx="623">
                  <c:v>1581.087</c:v>
                </c:pt>
                <c:pt idx="624">
                  <c:v>1581.8019999999999</c:v>
                </c:pt>
                <c:pt idx="625">
                  <c:v>1582.5170000000001</c:v>
                </c:pt>
                <c:pt idx="626">
                  <c:v>1583.232</c:v>
                </c:pt>
                <c:pt idx="627">
                  <c:v>1583.9469999999999</c:v>
                </c:pt>
                <c:pt idx="628">
                  <c:v>1584.6610000000001</c:v>
                </c:pt>
                <c:pt idx="629">
                  <c:v>1585.376</c:v>
                </c:pt>
                <c:pt idx="630">
                  <c:v>1586.0909999999999</c:v>
                </c:pt>
                <c:pt idx="631">
                  <c:v>1586.8050000000001</c:v>
                </c:pt>
                <c:pt idx="632">
                  <c:v>1587.52</c:v>
                </c:pt>
                <c:pt idx="633">
                  <c:v>1588.2339999999999</c:v>
                </c:pt>
                <c:pt idx="634">
                  <c:v>1588.9480000000001</c:v>
                </c:pt>
                <c:pt idx="635">
                  <c:v>1589.662</c:v>
                </c:pt>
                <c:pt idx="636">
                  <c:v>1590.376</c:v>
                </c:pt>
                <c:pt idx="637">
                  <c:v>1591.09</c:v>
                </c:pt>
                <c:pt idx="638">
                  <c:v>1591.8040000000001</c:v>
                </c:pt>
                <c:pt idx="639">
                  <c:v>1592.518</c:v>
                </c:pt>
                <c:pt idx="640">
                  <c:v>1593.231</c:v>
                </c:pt>
                <c:pt idx="641">
                  <c:v>1593.9449999999999</c:v>
                </c:pt>
                <c:pt idx="642">
                  <c:v>1594.6579999999999</c:v>
                </c:pt>
                <c:pt idx="643">
                  <c:v>1595.3720000000001</c:v>
                </c:pt>
                <c:pt idx="644">
                  <c:v>1596.085</c:v>
                </c:pt>
                <c:pt idx="645">
                  <c:v>1596.798</c:v>
                </c:pt>
                <c:pt idx="646">
                  <c:v>1597.511</c:v>
                </c:pt>
                <c:pt idx="647">
                  <c:v>1598.2239999999999</c:v>
                </c:pt>
                <c:pt idx="648">
                  <c:v>1598.9369999999999</c:v>
                </c:pt>
                <c:pt idx="649">
                  <c:v>1599.65</c:v>
                </c:pt>
                <c:pt idx="650">
                  <c:v>1600.3630000000001</c:v>
                </c:pt>
                <c:pt idx="651">
                  <c:v>1601.075</c:v>
                </c:pt>
                <c:pt idx="652">
                  <c:v>1601.788</c:v>
                </c:pt>
                <c:pt idx="653">
                  <c:v>1602.5</c:v>
                </c:pt>
                <c:pt idx="654">
                  <c:v>1603.212</c:v>
                </c:pt>
                <c:pt idx="655">
                  <c:v>1603.925</c:v>
                </c:pt>
                <c:pt idx="656">
                  <c:v>1604.6369999999999</c:v>
                </c:pt>
                <c:pt idx="657">
                  <c:v>1605.3489999999999</c:v>
                </c:pt>
                <c:pt idx="658">
                  <c:v>1606.0609999999999</c:v>
                </c:pt>
                <c:pt idx="659">
                  <c:v>1606.7729999999999</c:v>
                </c:pt>
                <c:pt idx="660">
                  <c:v>1607.4839999999999</c:v>
                </c:pt>
                <c:pt idx="661">
                  <c:v>1608.1959999999999</c:v>
                </c:pt>
                <c:pt idx="662">
                  <c:v>1608.9079999999999</c:v>
                </c:pt>
                <c:pt idx="663">
                  <c:v>1609.6189999999999</c:v>
                </c:pt>
                <c:pt idx="664">
                  <c:v>1610.3309999999999</c:v>
                </c:pt>
                <c:pt idx="665">
                  <c:v>1611.0419999999999</c:v>
                </c:pt>
                <c:pt idx="666">
                  <c:v>1611.7529999999999</c:v>
                </c:pt>
                <c:pt idx="667">
                  <c:v>1612.4639999999999</c:v>
                </c:pt>
                <c:pt idx="668">
                  <c:v>1613.175</c:v>
                </c:pt>
                <c:pt idx="669">
                  <c:v>1613.886</c:v>
                </c:pt>
                <c:pt idx="670">
                  <c:v>1614.597</c:v>
                </c:pt>
                <c:pt idx="671">
                  <c:v>1615.308</c:v>
                </c:pt>
                <c:pt idx="672">
                  <c:v>1616.018</c:v>
                </c:pt>
                <c:pt idx="673">
                  <c:v>1616.729</c:v>
                </c:pt>
                <c:pt idx="674">
                  <c:v>1617.4390000000001</c:v>
                </c:pt>
                <c:pt idx="675">
                  <c:v>1618.15</c:v>
                </c:pt>
                <c:pt idx="676">
                  <c:v>1618.86</c:v>
                </c:pt>
                <c:pt idx="677">
                  <c:v>1619.57</c:v>
                </c:pt>
                <c:pt idx="678">
                  <c:v>1620.2809999999999</c:v>
                </c:pt>
                <c:pt idx="679">
                  <c:v>1620.991</c:v>
                </c:pt>
                <c:pt idx="680">
                  <c:v>1621.7</c:v>
                </c:pt>
                <c:pt idx="681">
                  <c:v>1622.41</c:v>
                </c:pt>
                <c:pt idx="682">
                  <c:v>1623.12</c:v>
                </c:pt>
                <c:pt idx="683">
                  <c:v>1623.83</c:v>
                </c:pt>
                <c:pt idx="684">
                  <c:v>1624.539</c:v>
                </c:pt>
                <c:pt idx="685">
                  <c:v>1625.249</c:v>
                </c:pt>
                <c:pt idx="686">
                  <c:v>1625.9580000000001</c:v>
                </c:pt>
                <c:pt idx="687">
                  <c:v>1626.6679999999999</c:v>
                </c:pt>
                <c:pt idx="688">
                  <c:v>1627.377</c:v>
                </c:pt>
                <c:pt idx="689">
                  <c:v>1628.086</c:v>
                </c:pt>
                <c:pt idx="690">
                  <c:v>1628.7950000000001</c:v>
                </c:pt>
                <c:pt idx="691">
                  <c:v>1629.5039999999999</c:v>
                </c:pt>
                <c:pt idx="692">
                  <c:v>1630.213</c:v>
                </c:pt>
                <c:pt idx="693">
                  <c:v>1630.922</c:v>
                </c:pt>
                <c:pt idx="694">
                  <c:v>1631.63</c:v>
                </c:pt>
                <c:pt idx="695">
                  <c:v>1632.3389999999999</c:v>
                </c:pt>
                <c:pt idx="696">
                  <c:v>1633.047</c:v>
                </c:pt>
                <c:pt idx="697">
                  <c:v>1633.7560000000001</c:v>
                </c:pt>
                <c:pt idx="698">
                  <c:v>1634.4639999999999</c:v>
                </c:pt>
                <c:pt idx="699">
                  <c:v>1635.172</c:v>
                </c:pt>
                <c:pt idx="700">
                  <c:v>1635.8810000000001</c:v>
                </c:pt>
                <c:pt idx="701">
                  <c:v>1636.5889999999999</c:v>
                </c:pt>
                <c:pt idx="702">
                  <c:v>1637.297</c:v>
                </c:pt>
                <c:pt idx="703">
                  <c:v>1638.0050000000001</c:v>
                </c:pt>
                <c:pt idx="704">
                  <c:v>1638.712</c:v>
                </c:pt>
                <c:pt idx="705">
                  <c:v>1639.42</c:v>
                </c:pt>
                <c:pt idx="706">
                  <c:v>1640.1279999999999</c:v>
                </c:pt>
                <c:pt idx="707">
                  <c:v>1640.835</c:v>
                </c:pt>
                <c:pt idx="708">
                  <c:v>1641.5429999999999</c:v>
                </c:pt>
                <c:pt idx="709">
                  <c:v>1642.25</c:v>
                </c:pt>
                <c:pt idx="710">
                  <c:v>1642.9570000000001</c:v>
                </c:pt>
                <c:pt idx="711">
                  <c:v>1643.665</c:v>
                </c:pt>
                <c:pt idx="712">
                  <c:v>1644.3720000000001</c:v>
                </c:pt>
                <c:pt idx="713">
                  <c:v>1645.079</c:v>
                </c:pt>
                <c:pt idx="714">
                  <c:v>1645.7860000000001</c:v>
                </c:pt>
                <c:pt idx="715">
                  <c:v>1646.4929999999999</c:v>
                </c:pt>
                <c:pt idx="716">
                  <c:v>1647.1990000000001</c:v>
                </c:pt>
                <c:pt idx="717">
                  <c:v>1647.9059999999999</c:v>
                </c:pt>
                <c:pt idx="718">
                  <c:v>1648.6130000000001</c:v>
                </c:pt>
                <c:pt idx="719">
                  <c:v>1649.319</c:v>
                </c:pt>
                <c:pt idx="720">
                  <c:v>1650.0260000000001</c:v>
                </c:pt>
                <c:pt idx="721">
                  <c:v>1650.732</c:v>
                </c:pt>
                <c:pt idx="722">
                  <c:v>1651.4380000000001</c:v>
                </c:pt>
                <c:pt idx="723">
                  <c:v>1652.144</c:v>
                </c:pt>
                <c:pt idx="724">
                  <c:v>1652.85</c:v>
                </c:pt>
                <c:pt idx="725">
                  <c:v>1653.556</c:v>
                </c:pt>
                <c:pt idx="726">
                  <c:v>1654.2619999999999</c:v>
                </c:pt>
                <c:pt idx="727">
                  <c:v>1654.9680000000001</c:v>
                </c:pt>
                <c:pt idx="728">
                  <c:v>1655.674</c:v>
                </c:pt>
                <c:pt idx="729">
                  <c:v>1656.38</c:v>
                </c:pt>
                <c:pt idx="730">
                  <c:v>1657.085</c:v>
                </c:pt>
                <c:pt idx="731">
                  <c:v>1657.7909999999999</c:v>
                </c:pt>
                <c:pt idx="732">
                  <c:v>1658.4960000000001</c:v>
                </c:pt>
                <c:pt idx="733">
                  <c:v>1659.201</c:v>
                </c:pt>
                <c:pt idx="734">
                  <c:v>1659.9069999999999</c:v>
                </c:pt>
                <c:pt idx="735">
                  <c:v>1660.6120000000001</c:v>
                </c:pt>
                <c:pt idx="736">
                  <c:v>1661.317</c:v>
                </c:pt>
                <c:pt idx="737">
                  <c:v>1662.0219999999999</c:v>
                </c:pt>
                <c:pt idx="738">
                  <c:v>1662.7270000000001</c:v>
                </c:pt>
                <c:pt idx="739">
                  <c:v>1663.432</c:v>
                </c:pt>
                <c:pt idx="740">
                  <c:v>1664.136</c:v>
                </c:pt>
                <c:pt idx="741">
                  <c:v>1664.8409999999999</c:v>
                </c:pt>
                <c:pt idx="742">
                  <c:v>1665.546</c:v>
                </c:pt>
                <c:pt idx="743">
                  <c:v>1666.25</c:v>
                </c:pt>
                <c:pt idx="744">
                  <c:v>1666.9549999999999</c:v>
                </c:pt>
                <c:pt idx="745">
                  <c:v>1667.6590000000001</c:v>
                </c:pt>
                <c:pt idx="746">
                  <c:v>1668.3630000000001</c:v>
                </c:pt>
                <c:pt idx="747">
                  <c:v>1669.067</c:v>
                </c:pt>
                <c:pt idx="748">
                  <c:v>1669.771</c:v>
                </c:pt>
                <c:pt idx="749">
                  <c:v>1670.4749999999999</c:v>
                </c:pt>
                <c:pt idx="750">
                  <c:v>1671.1790000000001</c:v>
                </c:pt>
                <c:pt idx="751">
                  <c:v>1671.883</c:v>
                </c:pt>
                <c:pt idx="752">
                  <c:v>1672.587</c:v>
                </c:pt>
                <c:pt idx="753">
                  <c:v>1673.2909999999999</c:v>
                </c:pt>
                <c:pt idx="754">
                  <c:v>1673.9939999999999</c:v>
                </c:pt>
                <c:pt idx="755">
                  <c:v>1674.6980000000001</c:v>
                </c:pt>
                <c:pt idx="756">
                  <c:v>1675.4010000000001</c:v>
                </c:pt>
                <c:pt idx="757">
                  <c:v>1676.105</c:v>
                </c:pt>
                <c:pt idx="758">
                  <c:v>1676.808</c:v>
                </c:pt>
                <c:pt idx="759">
                  <c:v>1677.511</c:v>
                </c:pt>
                <c:pt idx="760">
                  <c:v>1678.2139999999999</c:v>
                </c:pt>
                <c:pt idx="761">
                  <c:v>1678.9169999999999</c:v>
                </c:pt>
                <c:pt idx="762">
                  <c:v>1679.62</c:v>
                </c:pt>
                <c:pt idx="763">
                  <c:v>1680.3230000000001</c:v>
                </c:pt>
                <c:pt idx="764">
                  <c:v>1681.0260000000001</c:v>
                </c:pt>
                <c:pt idx="765">
                  <c:v>1681.729</c:v>
                </c:pt>
                <c:pt idx="766">
                  <c:v>1682.431</c:v>
                </c:pt>
                <c:pt idx="767">
                  <c:v>1683.134</c:v>
                </c:pt>
                <c:pt idx="768">
                  <c:v>1683.837</c:v>
                </c:pt>
                <c:pt idx="769">
                  <c:v>1684.539</c:v>
                </c:pt>
                <c:pt idx="770">
                  <c:v>1685.241</c:v>
                </c:pt>
                <c:pt idx="771">
                  <c:v>1685.944</c:v>
                </c:pt>
                <c:pt idx="772">
                  <c:v>1686.646</c:v>
                </c:pt>
                <c:pt idx="773">
                  <c:v>1687.348</c:v>
                </c:pt>
                <c:pt idx="774">
                  <c:v>1688.05</c:v>
                </c:pt>
                <c:pt idx="775">
                  <c:v>1688.752</c:v>
                </c:pt>
                <c:pt idx="776">
                  <c:v>1689.454</c:v>
                </c:pt>
                <c:pt idx="777">
                  <c:v>1690.1559999999999</c:v>
                </c:pt>
                <c:pt idx="778">
                  <c:v>1690.857</c:v>
                </c:pt>
                <c:pt idx="779">
                  <c:v>1691.559</c:v>
                </c:pt>
                <c:pt idx="780">
                  <c:v>1692.26</c:v>
                </c:pt>
                <c:pt idx="781">
                  <c:v>1692.962</c:v>
                </c:pt>
                <c:pt idx="782">
                  <c:v>1693.663</c:v>
                </c:pt>
                <c:pt idx="783">
                  <c:v>1694.365</c:v>
                </c:pt>
                <c:pt idx="784">
                  <c:v>1695.066</c:v>
                </c:pt>
                <c:pt idx="785">
                  <c:v>1695.7670000000001</c:v>
                </c:pt>
                <c:pt idx="786">
                  <c:v>1696.4680000000001</c:v>
                </c:pt>
                <c:pt idx="787">
                  <c:v>1697.1690000000001</c:v>
                </c:pt>
                <c:pt idx="788">
                  <c:v>1697.87</c:v>
                </c:pt>
                <c:pt idx="789">
                  <c:v>1698.5709999999999</c:v>
                </c:pt>
                <c:pt idx="790">
                  <c:v>1699.2719999999999</c:v>
                </c:pt>
                <c:pt idx="791">
                  <c:v>1699.973</c:v>
                </c:pt>
                <c:pt idx="792">
                  <c:v>1700.673</c:v>
                </c:pt>
                <c:pt idx="793">
                  <c:v>1701.374</c:v>
                </c:pt>
                <c:pt idx="794">
                  <c:v>1702.0740000000001</c:v>
                </c:pt>
                <c:pt idx="795">
                  <c:v>1702.7750000000001</c:v>
                </c:pt>
                <c:pt idx="796">
                  <c:v>1703.4749999999999</c:v>
                </c:pt>
                <c:pt idx="797">
                  <c:v>1704.1759999999999</c:v>
                </c:pt>
                <c:pt idx="798">
                  <c:v>1704.876</c:v>
                </c:pt>
                <c:pt idx="799">
                  <c:v>1705.576</c:v>
                </c:pt>
                <c:pt idx="800">
                  <c:v>1706.2760000000001</c:v>
                </c:pt>
                <c:pt idx="801">
                  <c:v>1706.9760000000001</c:v>
                </c:pt>
                <c:pt idx="802">
                  <c:v>1707.6759999999999</c:v>
                </c:pt>
                <c:pt idx="803">
                  <c:v>1708.376</c:v>
                </c:pt>
                <c:pt idx="804">
                  <c:v>1709.076</c:v>
                </c:pt>
                <c:pt idx="805">
                  <c:v>1709.7750000000001</c:v>
                </c:pt>
                <c:pt idx="806">
                  <c:v>1710.4749999999999</c:v>
                </c:pt>
                <c:pt idx="807">
                  <c:v>1711.175</c:v>
                </c:pt>
                <c:pt idx="808">
                  <c:v>1711.874</c:v>
                </c:pt>
                <c:pt idx="809">
                  <c:v>1712.5730000000001</c:v>
                </c:pt>
                <c:pt idx="810">
                  <c:v>1713.2729999999999</c:v>
                </c:pt>
                <c:pt idx="811">
                  <c:v>1713.972</c:v>
                </c:pt>
                <c:pt idx="812">
                  <c:v>1714.671</c:v>
                </c:pt>
                <c:pt idx="813">
                  <c:v>1715.37</c:v>
                </c:pt>
                <c:pt idx="814">
                  <c:v>1716.069</c:v>
                </c:pt>
                <c:pt idx="815">
                  <c:v>1716.768</c:v>
                </c:pt>
                <c:pt idx="816">
                  <c:v>1717.4670000000001</c:v>
                </c:pt>
                <c:pt idx="817">
                  <c:v>1718.1659999999999</c:v>
                </c:pt>
                <c:pt idx="818">
                  <c:v>1718.865</c:v>
                </c:pt>
                <c:pt idx="819">
                  <c:v>1719.5640000000001</c:v>
                </c:pt>
                <c:pt idx="820">
                  <c:v>1720.2619999999999</c:v>
                </c:pt>
                <c:pt idx="821">
                  <c:v>1720.961</c:v>
                </c:pt>
                <c:pt idx="822">
                  <c:v>1721.6590000000001</c:v>
                </c:pt>
                <c:pt idx="823">
                  <c:v>1722.3579999999999</c:v>
                </c:pt>
                <c:pt idx="824">
                  <c:v>1723.056</c:v>
                </c:pt>
                <c:pt idx="825">
                  <c:v>1723.7550000000001</c:v>
                </c:pt>
                <c:pt idx="826">
                  <c:v>1724.453</c:v>
                </c:pt>
                <c:pt idx="827">
                  <c:v>1725.1510000000001</c:v>
                </c:pt>
                <c:pt idx="828">
                  <c:v>1725.8489999999999</c:v>
                </c:pt>
                <c:pt idx="829">
                  <c:v>1726.547</c:v>
                </c:pt>
                <c:pt idx="830">
                  <c:v>1727.2449999999999</c:v>
                </c:pt>
                <c:pt idx="831">
                  <c:v>1727.943</c:v>
                </c:pt>
                <c:pt idx="832">
                  <c:v>1728.6410000000001</c:v>
                </c:pt>
                <c:pt idx="833">
                  <c:v>1729.338</c:v>
                </c:pt>
                <c:pt idx="834">
                  <c:v>1730.0360000000001</c:v>
                </c:pt>
                <c:pt idx="835">
                  <c:v>1730.7339999999999</c:v>
                </c:pt>
                <c:pt idx="836">
                  <c:v>1731.431</c:v>
                </c:pt>
                <c:pt idx="837">
                  <c:v>1732.1289999999999</c:v>
                </c:pt>
                <c:pt idx="838">
                  <c:v>1732.826</c:v>
                </c:pt>
                <c:pt idx="839">
                  <c:v>1733.5239999999999</c:v>
                </c:pt>
                <c:pt idx="840">
                  <c:v>1734.221</c:v>
                </c:pt>
                <c:pt idx="841">
                  <c:v>1734.9179999999999</c:v>
                </c:pt>
                <c:pt idx="842">
                  <c:v>1735.615</c:v>
                </c:pt>
                <c:pt idx="843">
                  <c:v>1736.3119999999999</c:v>
                </c:pt>
                <c:pt idx="844">
                  <c:v>1737.009</c:v>
                </c:pt>
                <c:pt idx="845">
                  <c:v>1737.7059999999999</c:v>
                </c:pt>
                <c:pt idx="846">
                  <c:v>1738.403</c:v>
                </c:pt>
                <c:pt idx="847">
                  <c:v>1739.1</c:v>
                </c:pt>
                <c:pt idx="848">
                  <c:v>1739.797</c:v>
                </c:pt>
                <c:pt idx="849">
                  <c:v>1740.4929999999999</c:v>
                </c:pt>
                <c:pt idx="850">
                  <c:v>1741.19</c:v>
                </c:pt>
                <c:pt idx="851">
                  <c:v>1741.8869999999999</c:v>
                </c:pt>
                <c:pt idx="852">
                  <c:v>1742.5830000000001</c:v>
                </c:pt>
                <c:pt idx="853">
                  <c:v>1743.28</c:v>
                </c:pt>
                <c:pt idx="854">
                  <c:v>1743.9760000000001</c:v>
                </c:pt>
                <c:pt idx="855">
                  <c:v>1744.672</c:v>
                </c:pt>
                <c:pt idx="856">
                  <c:v>1745.3689999999999</c:v>
                </c:pt>
                <c:pt idx="857">
                  <c:v>1746.0650000000001</c:v>
                </c:pt>
                <c:pt idx="858">
                  <c:v>1746.761</c:v>
                </c:pt>
                <c:pt idx="859">
                  <c:v>1747.4570000000001</c:v>
                </c:pt>
                <c:pt idx="860">
                  <c:v>1748.153</c:v>
                </c:pt>
                <c:pt idx="861">
                  <c:v>1748.8489999999999</c:v>
                </c:pt>
                <c:pt idx="862">
                  <c:v>1749.5450000000001</c:v>
                </c:pt>
                <c:pt idx="863">
                  <c:v>1750.241</c:v>
                </c:pt>
                <c:pt idx="864">
                  <c:v>1750.9359999999999</c:v>
                </c:pt>
                <c:pt idx="865">
                  <c:v>1751.6320000000001</c:v>
                </c:pt>
                <c:pt idx="866">
                  <c:v>1752.328</c:v>
                </c:pt>
                <c:pt idx="867">
                  <c:v>1753.0229999999999</c:v>
                </c:pt>
                <c:pt idx="868">
                  <c:v>1753.7190000000001</c:v>
                </c:pt>
                <c:pt idx="869">
                  <c:v>1754.414</c:v>
                </c:pt>
                <c:pt idx="870">
                  <c:v>1755.11</c:v>
                </c:pt>
                <c:pt idx="871">
                  <c:v>1755.8050000000001</c:v>
                </c:pt>
                <c:pt idx="872">
                  <c:v>1756.5</c:v>
                </c:pt>
                <c:pt idx="873">
                  <c:v>1757.1949999999999</c:v>
                </c:pt>
                <c:pt idx="874">
                  <c:v>1757.8910000000001</c:v>
                </c:pt>
                <c:pt idx="875">
                  <c:v>1758.586</c:v>
                </c:pt>
                <c:pt idx="876">
                  <c:v>1759.2809999999999</c:v>
                </c:pt>
                <c:pt idx="877">
                  <c:v>1759.9760000000001</c:v>
                </c:pt>
                <c:pt idx="878">
                  <c:v>1760.671</c:v>
                </c:pt>
                <c:pt idx="879">
                  <c:v>1761.365</c:v>
                </c:pt>
                <c:pt idx="880">
                  <c:v>1762.06</c:v>
                </c:pt>
                <c:pt idx="881">
                  <c:v>1762.7550000000001</c:v>
                </c:pt>
                <c:pt idx="882">
                  <c:v>1763.45</c:v>
                </c:pt>
                <c:pt idx="883">
                  <c:v>1764.144</c:v>
                </c:pt>
                <c:pt idx="884">
                  <c:v>1764.8389999999999</c:v>
                </c:pt>
                <c:pt idx="885">
                  <c:v>1765.5329999999999</c:v>
                </c:pt>
                <c:pt idx="886">
                  <c:v>1766.2280000000001</c:v>
                </c:pt>
                <c:pt idx="887">
                  <c:v>1766.922</c:v>
                </c:pt>
                <c:pt idx="888">
                  <c:v>1767.617</c:v>
                </c:pt>
                <c:pt idx="889">
                  <c:v>1768.3109999999999</c:v>
                </c:pt>
                <c:pt idx="890">
                  <c:v>1769.0050000000001</c:v>
                </c:pt>
                <c:pt idx="891">
                  <c:v>1769.6990000000001</c:v>
                </c:pt>
                <c:pt idx="892">
                  <c:v>1770.393</c:v>
                </c:pt>
                <c:pt idx="893">
                  <c:v>1771.087</c:v>
                </c:pt>
                <c:pt idx="894">
                  <c:v>1771.7809999999999</c:v>
                </c:pt>
                <c:pt idx="895">
                  <c:v>1772.4749999999999</c:v>
                </c:pt>
                <c:pt idx="896">
                  <c:v>1773.1690000000001</c:v>
                </c:pt>
                <c:pt idx="897">
                  <c:v>1773.8630000000001</c:v>
                </c:pt>
                <c:pt idx="898">
                  <c:v>1774.557</c:v>
                </c:pt>
                <c:pt idx="899">
                  <c:v>1775.251</c:v>
                </c:pt>
                <c:pt idx="900">
                  <c:v>1775.944</c:v>
                </c:pt>
                <c:pt idx="901">
                  <c:v>1776.6379999999999</c:v>
                </c:pt>
                <c:pt idx="902">
                  <c:v>1777.3309999999999</c:v>
                </c:pt>
                <c:pt idx="903">
                  <c:v>1778.0250000000001</c:v>
                </c:pt>
                <c:pt idx="904">
                  <c:v>1778.7180000000001</c:v>
                </c:pt>
                <c:pt idx="905">
                  <c:v>1779.412</c:v>
                </c:pt>
                <c:pt idx="906">
                  <c:v>1780.105</c:v>
                </c:pt>
                <c:pt idx="907">
                  <c:v>1780.798</c:v>
                </c:pt>
                <c:pt idx="908">
                  <c:v>1781.492</c:v>
                </c:pt>
                <c:pt idx="909">
                  <c:v>1782.1849999999999</c:v>
                </c:pt>
                <c:pt idx="910">
                  <c:v>1782.8779999999999</c:v>
                </c:pt>
                <c:pt idx="911">
                  <c:v>1783.5709999999999</c:v>
                </c:pt>
                <c:pt idx="912">
                  <c:v>1784.2639999999999</c:v>
                </c:pt>
                <c:pt idx="913">
                  <c:v>1784.9570000000001</c:v>
                </c:pt>
                <c:pt idx="914">
                  <c:v>1785.65</c:v>
                </c:pt>
                <c:pt idx="915">
                  <c:v>1786.3430000000001</c:v>
                </c:pt>
                <c:pt idx="916">
                  <c:v>1787.0360000000001</c:v>
                </c:pt>
                <c:pt idx="917">
                  <c:v>1787.729</c:v>
                </c:pt>
                <c:pt idx="918">
                  <c:v>1788.421</c:v>
                </c:pt>
                <c:pt idx="919">
                  <c:v>1789.114</c:v>
                </c:pt>
                <c:pt idx="920">
                  <c:v>1789.807</c:v>
                </c:pt>
                <c:pt idx="921">
                  <c:v>1790.499</c:v>
                </c:pt>
                <c:pt idx="922">
                  <c:v>1791.192</c:v>
                </c:pt>
                <c:pt idx="923">
                  <c:v>1791.884</c:v>
                </c:pt>
                <c:pt idx="924">
                  <c:v>1792.577</c:v>
                </c:pt>
                <c:pt idx="925">
                  <c:v>1793.269</c:v>
                </c:pt>
                <c:pt idx="926">
                  <c:v>1793.961</c:v>
                </c:pt>
                <c:pt idx="927">
                  <c:v>1794.654</c:v>
                </c:pt>
                <c:pt idx="928">
                  <c:v>1795.346</c:v>
                </c:pt>
                <c:pt idx="929">
                  <c:v>1796.038</c:v>
                </c:pt>
                <c:pt idx="930">
                  <c:v>1796.73</c:v>
                </c:pt>
                <c:pt idx="931">
                  <c:v>1797.422</c:v>
                </c:pt>
                <c:pt idx="932">
                  <c:v>1798.114</c:v>
                </c:pt>
                <c:pt idx="933">
                  <c:v>1798.806</c:v>
                </c:pt>
                <c:pt idx="934">
                  <c:v>1799.498</c:v>
                </c:pt>
                <c:pt idx="935">
                  <c:v>1800.19</c:v>
                </c:pt>
                <c:pt idx="936">
                  <c:v>1800.8820000000001</c:v>
                </c:pt>
                <c:pt idx="937">
                  <c:v>1801.5740000000001</c:v>
                </c:pt>
                <c:pt idx="938">
                  <c:v>1802.2660000000001</c:v>
                </c:pt>
                <c:pt idx="939">
                  <c:v>1802.9580000000001</c:v>
                </c:pt>
                <c:pt idx="940">
                  <c:v>1803.6489999999999</c:v>
                </c:pt>
                <c:pt idx="941">
                  <c:v>1804.3409999999999</c:v>
                </c:pt>
                <c:pt idx="942">
                  <c:v>1805.0319999999999</c:v>
                </c:pt>
                <c:pt idx="943">
                  <c:v>1805.7239999999999</c:v>
                </c:pt>
                <c:pt idx="944">
                  <c:v>1806.4159999999999</c:v>
                </c:pt>
                <c:pt idx="945">
                  <c:v>1807.107</c:v>
                </c:pt>
                <c:pt idx="946">
                  <c:v>1807.798</c:v>
                </c:pt>
                <c:pt idx="947">
                  <c:v>1808.49</c:v>
                </c:pt>
                <c:pt idx="948">
                  <c:v>1809.181</c:v>
                </c:pt>
                <c:pt idx="949">
                  <c:v>1809.8720000000001</c:v>
                </c:pt>
                <c:pt idx="950">
                  <c:v>1810.5640000000001</c:v>
                </c:pt>
                <c:pt idx="951">
                  <c:v>1811.2550000000001</c:v>
                </c:pt>
                <c:pt idx="952">
                  <c:v>1811.9459999999999</c:v>
                </c:pt>
                <c:pt idx="953">
                  <c:v>1812.6369999999999</c:v>
                </c:pt>
                <c:pt idx="954">
                  <c:v>1813.328</c:v>
                </c:pt>
                <c:pt idx="955">
                  <c:v>1814.019</c:v>
                </c:pt>
                <c:pt idx="956">
                  <c:v>1814.71</c:v>
                </c:pt>
                <c:pt idx="957">
                  <c:v>1815.4010000000001</c:v>
                </c:pt>
                <c:pt idx="958">
                  <c:v>1816.0920000000001</c:v>
                </c:pt>
                <c:pt idx="959">
                  <c:v>1816.7829999999999</c:v>
                </c:pt>
                <c:pt idx="960">
                  <c:v>1817.4739999999999</c:v>
                </c:pt>
                <c:pt idx="961">
                  <c:v>1818.165</c:v>
                </c:pt>
                <c:pt idx="962">
                  <c:v>1818.855</c:v>
                </c:pt>
                <c:pt idx="963">
                  <c:v>1819.546</c:v>
                </c:pt>
                <c:pt idx="964">
                  <c:v>1820.2370000000001</c:v>
                </c:pt>
                <c:pt idx="965">
                  <c:v>1820.9269999999999</c:v>
                </c:pt>
                <c:pt idx="966">
                  <c:v>1821.6179999999999</c:v>
                </c:pt>
                <c:pt idx="967">
                  <c:v>1822.308</c:v>
                </c:pt>
                <c:pt idx="968">
                  <c:v>1822.999</c:v>
                </c:pt>
                <c:pt idx="969">
                  <c:v>1823.6890000000001</c:v>
                </c:pt>
                <c:pt idx="970">
                  <c:v>1824.38</c:v>
                </c:pt>
                <c:pt idx="971">
                  <c:v>1825.07</c:v>
                </c:pt>
                <c:pt idx="972">
                  <c:v>1825.761</c:v>
                </c:pt>
                <c:pt idx="973">
                  <c:v>1826.451</c:v>
                </c:pt>
                <c:pt idx="974">
                  <c:v>1827.1410000000001</c:v>
                </c:pt>
                <c:pt idx="975">
                  <c:v>1827.8309999999999</c:v>
                </c:pt>
                <c:pt idx="976">
                  <c:v>1828.5219999999999</c:v>
                </c:pt>
                <c:pt idx="977">
                  <c:v>1829.212</c:v>
                </c:pt>
                <c:pt idx="978">
                  <c:v>1829.902</c:v>
                </c:pt>
                <c:pt idx="979">
                  <c:v>1830.5920000000001</c:v>
                </c:pt>
                <c:pt idx="980">
                  <c:v>1831.2819999999999</c:v>
                </c:pt>
                <c:pt idx="981">
                  <c:v>1831.972</c:v>
                </c:pt>
                <c:pt idx="982">
                  <c:v>1832.662</c:v>
                </c:pt>
                <c:pt idx="983">
                  <c:v>1833.3520000000001</c:v>
                </c:pt>
                <c:pt idx="984">
                  <c:v>1834.0419999999999</c:v>
                </c:pt>
                <c:pt idx="985">
                  <c:v>1834.732</c:v>
                </c:pt>
                <c:pt idx="986">
                  <c:v>1835.422</c:v>
                </c:pt>
                <c:pt idx="987">
                  <c:v>1836.1120000000001</c:v>
                </c:pt>
                <c:pt idx="988">
                  <c:v>1836.8009999999999</c:v>
                </c:pt>
                <c:pt idx="989">
                  <c:v>1837.491</c:v>
                </c:pt>
                <c:pt idx="990">
                  <c:v>1838.181</c:v>
                </c:pt>
                <c:pt idx="991">
                  <c:v>1838.87</c:v>
                </c:pt>
                <c:pt idx="992">
                  <c:v>1839.56</c:v>
                </c:pt>
                <c:pt idx="993">
                  <c:v>1840.25</c:v>
                </c:pt>
                <c:pt idx="994">
                  <c:v>1840.9390000000001</c:v>
                </c:pt>
                <c:pt idx="995">
                  <c:v>1841.6289999999999</c:v>
                </c:pt>
                <c:pt idx="996">
                  <c:v>1842.318</c:v>
                </c:pt>
                <c:pt idx="997">
                  <c:v>1843.008</c:v>
                </c:pt>
                <c:pt idx="998">
                  <c:v>1843.6969999999999</c:v>
                </c:pt>
                <c:pt idx="999">
                  <c:v>1844.3869999999999</c:v>
                </c:pt>
                <c:pt idx="1000">
                  <c:v>1845.076</c:v>
                </c:pt>
                <c:pt idx="1001">
                  <c:v>1845.7660000000001</c:v>
                </c:pt>
                <c:pt idx="1002">
                  <c:v>1846.4549999999999</c:v>
                </c:pt>
                <c:pt idx="1003">
                  <c:v>1847.144</c:v>
                </c:pt>
                <c:pt idx="1004">
                  <c:v>1847.8330000000001</c:v>
                </c:pt>
                <c:pt idx="1005">
                  <c:v>1848.5229999999999</c:v>
                </c:pt>
                <c:pt idx="1006">
                  <c:v>1849.212</c:v>
                </c:pt>
                <c:pt idx="1007">
                  <c:v>1849.9010000000001</c:v>
                </c:pt>
                <c:pt idx="1008">
                  <c:v>1850.59</c:v>
                </c:pt>
                <c:pt idx="1009">
                  <c:v>1851.279</c:v>
                </c:pt>
                <c:pt idx="1010">
                  <c:v>1851.9680000000001</c:v>
                </c:pt>
                <c:pt idx="1011">
                  <c:v>1852.6579999999999</c:v>
                </c:pt>
                <c:pt idx="1012">
                  <c:v>1853.347</c:v>
                </c:pt>
                <c:pt idx="1013">
                  <c:v>1854.0360000000001</c:v>
                </c:pt>
                <c:pt idx="1014">
                  <c:v>1854.7249999999999</c:v>
                </c:pt>
                <c:pt idx="1015">
                  <c:v>1855.414</c:v>
                </c:pt>
                <c:pt idx="1016">
                  <c:v>1856.1030000000001</c:v>
                </c:pt>
                <c:pt idx="1017">
                  <c:v>1856.7909999999999</c:v>
                </c:pt>
                <c:pt idx="1018">
                  <c:v>1857.48</c:v>
                </c:pt>
                <c:pt idx="1019">
                  <c:v>1858.1690000000001</c:v>
                </c:pt>
                <c:pt idx="1020">
                  <c:v>1858.8579999999999</c:v>
                </c:pt>
                <c:pt idx="1021">
                  <c:v>1859.547</c:v>
                </c:pt>
                <c:pt idx="1022">
                  <c:v>1860.2360000000001</c:v>
                </c:pt>
                <c:pt idx="1023">
                  <c:v>1860.924</c:v>
                </c:pt>
              </c:numCache>
            </c:numRef>
          </c:xVal>
          <c:yVal>
            <c:numRef>
              <c:f>'40'!$L$2:$L$1025</c:f>
              <c:numCache>
                <c:formatCode>General</c:formatCode>
                <c:ptCount val="1024"/>
                <c:pt idx="0">
                  <c:v>957</c:v>
                </c:pt>
                <c:pt idx="1">
                  <c:v>952</c:v>
                </c:pt>
                <c:pt idx="2">
                  <c:v>1005</c:v>
                </c:pt>
                <c:pt idx="3">
                  <c:v>1481</c:v>
                </c:pt>
                <c:pt idx="4">
                  <c:v>1767</c:v>
                </c:pt>
                <c:pt idx="5">
                  <c:v>1759</c:v>
                </c:pt>
                <c:pt idx="6">
                  <c:v>1734</c:v>
                </c:pt>
                <c:pt idx="7">
                  <c:v>1725</c:v>
                </c:pt>
                <c:pt idx="8">
                  <c:v>1652</c:v>
                </c:pt>
                <c:pt idx="9">
                  <c:v>1057</c:v>
                </c:pt>
                <c:pt idx="10">
                  <c:v>923</c:v>
                </c:pt>
                <c:pt idx="11">
                  <c:v>912</c:v>
                </c:pt>
                <c:pt idx="12">
                  <c:v>943</c:v>
                </c:pt>
                <c:pt idx="13">
                  <c:v>963</c:v>
                </c:pt>
                <c:pt idx="14">
                  <c:v>921</c:v>
                </c:pt>
                <c:pt idx="15">
                  <c:v>938</c:v>
                </c:pt>
                <c:pt idx="16">
                  <c:v>956</c:v>
                </c:pt>
                <c:pt idx="17">
                  <c:v>985</c:v>
                </c:pt>
                <c:pt idx="18">
                  <c:v>964</c:v>
                </c:pt>
                <c:pt idx="19">
                  <c:v>947</c:v>
                </c:pt>
                <c:pt idx="20">
                  <c:v>911</c:v>
                </c:pt>
                <c:pt idx="21">
                  <c:v>917</c:v>
                </c:pt>
                <c:pt idx="22">
                  <c:v>907</c:v>
                </c:pt>
                <c:pt idx="23">
                  <c:v>922</c:v>
                </c:pt>
                <c:pt idx="24">
                  <c:v>935</c:v>
                </c:pt>
                <c:pt idx="25">
                  <c:v>907</c:v>
                </c:pt>
                <c:pt idx="26">
                  <c:v>925</c:v>
                </c:pt>
                <c:pt idx="27">
                  <c:v>950</c:v>
                </c:pt>
                <c:pt idx="28">
                  <c:v>961</c:v>
                </c:pt>
                <c:pt idx="29">
                  <c:v>940</c:v>
                </c:pt>
                <c:pt idx="30">
                  <c:v>916</c:v>
                </c:pt>
                <c:pt idx="31">
                  <c:v>912</c:v>
                </c:pt>
                <c:pt idx="32">
                  <c:v>942</c:v>
                </c:pt>
                <c:pt idx="33">
                  <c:v>943</c:v>
                </c:pt>
                <c:pt idx="34">
                  <c:v>972</c:v>
                </c:pt>
                <c:pt idx="35">
                  <c:v>934</c:v>
                </c:pt>
                <c:pt idx="36">
                  <c:v>917</c:v>
                </c:pt>
                <c:pt idx="37">
                  <c:v>934</c:v>
                </c:pt>
                <c:pt idx="38">
                  <c:v>929</c:v>
                </c:pt>
                <c:pt idx="39">
                  <c:v>956</c:v>
                </c:pt>
                <c:pt idx="40">
                  <c:v>961</c:v>
                </c:pt>
                <c:pt idx="41">
                  <c:v>968</c:v>
                </c:pt>
                <c:pt idx="42">
                  <c:v>942</c:v>
                </c:pt>
                <c:pt idx="43">
                  <c:v>945</c:v>
                </c:pt>
                <c:pt idx="44">
                  <c:v>932</c:v>
                </c:pt>
                <c:pt idx="45">
                  <c:v>922</c:v>
                </c:pt>
                <c:pt idx="46">
                  <c:v>924</c:v>
                </c:pt>
                <c:pt idx="47">
                  <c:v>950</c:v>
                </c:pt>
                <c:pt idx="48">
                  <c:v>910</c:v>
                </c:pt>
                <c:pt idx="49">
                  <c:v>952</c:v>
                </c:pt>
                <c:pt idx="50">
                  <c:v>917</c:v>
                </c:pt>
                <c:pt idx="51">
                  <c:v>974</c:v>
                </c:pt>
                <c:pt idx="52">
                  <c:v>926</c:v>
                </c:pt>
                <c:pt idx="53">
                  <c:v>950</c:v>
                </c:pt>
                <c:pt idx="54">
                  <c:v>953</c:v>
                </c:pt>
                <c:pt idx="55">
                  <c:v>933</c:v>
                </c:pt>
                <c:pt idx="56">
                  <c:v>957</c:v>
                </c:pt>
                <c:pt idx="57">
                  <c:v>928</c:v>
                </c:pt>
                <c:pt idx="58">
                  <c:v>941</c:v>
                </c:pt>
                <c:pt idx="59">
                  <c:v>928</c:v>
                </c:pt>
                <c:pt idx="60">
                  <c:v>929</c:v>
                </c:pt>
                <c:pt idx="61">
                  <c:v>922</c:v>
                </c:pt>
                <c:pt idx="62">
                  <c:v>964</c:v>
                </c:pt>
                <c:pt idx="63">
                  <c:v>920</c:v>
                </c:pt>
                <c:pt idx="64">
                  <c:v>918</c:v>
                </c:pt>
                <c:pt idx="65">
                  <c:v>948</c:v>
                </c:pt>
                <c:pt idx="66">
                  <c:v>933</c:v>
                </c:pt>
                <c:pt idx="67">
                  <c:v>936</c:v>
                </c:pt>
                <c:pt idx="68">
                  <c:v>902</c:v>
                </c:pt>
                <c:pt idx="69">
                  <c:v>919</c:v>
                </c:pt>
                <c:pt idx="70">
                  <c:v>932</c:v>
                </c:pt>
                <c:pt idx="71">
                  <c:v>927</c:v>
                </c:pt>
                <c:pt idx="72">
                  <c:v>927</c:v>
                </c:pt>
                <c:pt idx="73">
                  <c:v>932</c:v>
                </c:pt>
                <c:pt idx="74">
                  <c:v>916</c:v>
                </c:pt>
                <c:pt idx="75">
                  <c:v>966</c:v>
                </c:pt>
                <c:pt idx="76">
                  <c:v>936</c:v>
                </c:pt>
                <c:pt idx="77">
                  <c:v>956</c:v>
                </c:pt>
                <c:pt idx="78">
                  <c:v>903</c:v>
                </c:pt>
                <c:pt idx="79">
                  <c:v>945</c:v>
                </c:pt>
                <c:pt idx="80">
                  <c:v>939</c:v>
                </c:pt>
                <c:pt idx="81">
                  <c:v>936</c:v>
                </c:pt>
                <c:pt idx="82">
                  <c:v>948</c:v>
                </c:pt>
                <c:pt idx="83">
                  <c:v>933</c:v>
                </c:pt>
                <c:pt idx="84">
                  <c:v>943</c:v>
                </c:pt>
                <c:pt idx="85">
                  <c:v>941</c:v>
                </c:pt>
                <c:pt idx="86">
                  <c:v>943</c:v>
                </c:pt>
                <c:pt idx="87">
                  <c:v>944</c:v>
                </c:pt>
                <c:pt idx="88">
                  <c:v>921</c:v>
                </c:pt>
                <c:pt idx="89">
                  <c:v>961</c:v>
                </c:pt>
                <c:pt idx="90">
                  <c:v>931</c:v>
                </c:pt>
                <c:pt idx="91">
                  <c:v>946</c:v>
                </c:pt>
                <c:pt idx="92">
                  <c:v>914</c:v>
                </c:pt>
                <c:pt idx="93">
                  <c:v>938</c:v>
                </c:pt>
                <c:pt idx="94">
                  <c:v>932</c:v>
                </c:pt>
                <c:pt idx="95">
                  <c:v>933</c:v>
                </c:pt>
                <c:pt idx="96">
                  <c:v>975</c:v>
                </c:pt>
                <c:pt idx="97">
                  <c:v>940</c:v>
                </c:pt>
                <c:pt idx="98">
                  <c:v>934</c:v>
                </c:pt>
                <c:pt idx="99">
                  <c:v>952</c:v>
                </c:pt>
                <c:pt idx="100">
                  <c:v>951</c:v>
                </c:pt>
                <c:pt idx="101">
                  <c:v>966</c:v>
                </c:pt>
                <c:pt idx="102">
                  <c:v>950</c:v>
                </c:pt>
                <c:pt idx="103">
                  <c:v>960</c:v>
                </c:pt>
                <c:pt idx="104">
                  <c:v>958</c:v>
                </c:pt>
                <c:pt idx="105">
                  <c:v>970</c:v>
                </c:pt>
                <c:pt idx="106">
                  <c:v>971</c:v>
                </c:pt>
                <c:pt idx="107">
                  <c:v>937</c:v>
                </c:pt>
                <c:pt idx="108">
                  <c:v>932</c:v>
                </c:pt>
                <c:pt idx="109">
                  <c:v>987</c:v>
                </c:pt>
                <c:pt idx="110">
                  <c:v>962</c:v>
                </c:pt>
                <c:pt idx="111">
                  <c:v>966</c:v>
                </c:pt>
                <c:pt idx="112">
                  <c:v>940</c:v>
                </c:pt>
                <c:pt idx="113">
                  <c:v>960</c:v>
                </c:pt>
                <c:pt idx="114">
                  <c:v>975</c:v>
                </c:pt>
                <c:pt idx="115">
                  <c:v>927</c:v>
                </c:pt>
                <c:pt idx="116">
                  <c:v>963</c:v>
                </c:pt>
                <c:pt idx="117">
                  <c:v>929</c:v>
                </c:pt>
                <c:pt idx="118">
                  <c:v>972</c:v>
                </c:pt>
                <c:pt idx="119">
                  <c:v>973</c:v>
                </c:pt>
                <c:pt idx="120">
                  <c:v>946</c:v>
                </c:pt>
                <c:pt idx="121">
                  <c:v>948</c:v>
                </c:pt>
                <c:pt idx="122">
                  <c:v>957</c:v>
                </c:pt>
                <c:pt idx="123">
                  <c:v>971</c:v>
                </c:pt>
                <c:pt idx="124">
                  <c:v>1006</c:v>
                </c:pt>
                <c:pt idx="125">
                  <c:v>987</c:v>
                </c:pt>
                <c:pt idx="126">
                  <c:v>974</c:v>
                </c:pt>
                <c:pt idx="127">
                  <c:v>966</c:v>
                </c:pt>
                <c:pt idx="128">
                  <c:v>987</c:v>
                </c:pt>
                <c:pt idx="129">
                  <c:v>956</c:v>
                </c:pt>
                <c:pt idx="130">
                  <c:v>992</c:v>
                </c:pt>
                <c:pt idx="131">
                  <c:v>979</c:v>
                </c:pt>
                <c:pt idx="132">
                  <c:v>981</c:v>
                </c:pt>
                <c:pt idx="133">
                  <c:v>986</c:v>
                </c:pt>
                <c:pt idx="134">
                  <c:v>1004</c:v>
                </c:pt>
                <c:pt idx="135">
                  <c:v>989</c:v>
                </c:pt>
                <c:pt idx="136">
                  <c:v>963</c:v>
                </c:pt>
                <c:pt idx="137">
                  <c:v>981</c:v>
                </c:pt>
                <c:pt idx="138">
                  <c:v>962</c:v>
                </c:pt>
                <c:pt idx="139">
                  <c:v>980</c:v>
                </c:pt>
                <c:pt idx="140">
                  <c:v>975</c:v>
                </c:pt>
                <c:pt idx="141">
                  <c:v>1001</c:v>
                </c:pt>
                <c:pt idx="142">
                  <c:v>981</c:v>
                </c:pt>
                <c:pt idx="143">
                  <c:v>1018</c:v>
                </c:pt>
                <c:pt idx="144">
                  <c:v>977</c:v>
                </c:pt>
                <c:pt idx="145">
                  <c:v>1004</c:v>
                </c:pt>
                <c:pt idx="146">
                  <c:v>988</c:v>
                </c:pt>
                <c:pt idx="147">
                  <c:v>993</c:v>
                </c:pt>
                <c:pt idx="148">
                  <c:v>957</c:v>
                </c:pt>
                <c:pt idx="149">
                  <c:v>985</c:v>
                </c:pt>
                <c:pt idx="150">
                  <c:v>973</c:v>
                </c:pt>
                <c:pt idx="151">
                  <c:v>1006</c:v>
                </c:pt>
                <c:pt idx="152">
                  <c:v>993</c:v>
                </c:pt>
                <c:pt idx="153">
                  <c:v>1010</c:v>
                </c:pt>
                <c:pt idx="154">
                  <c:v>999</c:v>
                </c:pt>
                <c:pt idx="155">
                  <c:v>1001</c:v>
                </c:pt>
                <c:pt idx="156">
                  <c:v>963</c:v>
                </c:pt>
                <c:pt idx="157">
                  <c:v>977</c:v>
                </c:pt>
                <c:pt idx="158">
                  <c:v>1015</c:v>
                </c:pt>
                <c:pt idx="159">
                  <c:v>1021</c:v>
                </c:pt>
                <c:pt idx="160">
                  <c:v>982</c:v>
                </c:pt>
                <c:pt idx="161">
                  <c:v>955</c:v>
                </c:pt>
                <c:pt idx="162">
                  <c:v>987</c:v>
                </c:pt>
                <c:pt idx="163">
                  <c:v>1023</c:v>
                </c:pt>
                <c:pt idx="164">
                  <c:v>994</c:v>
                </c:pt>
                <c:pt idx="165">
                  <c:v>983</c:v>
                </c:pt>
                <c:pt idx="166">
                  <c:v>1022</c:v>
                </c:pt>
                <c:pt idx="167">
                  <c:v>975</c:v>
                </c:pt>
                <c:pt idx="168">
                  <c:v>1018</c:v>
                </c:pt>
                <c:pt idx="169">
                  <c:v>989</c:v>
                </c:pt>
                <c:pt idx="170">
                  <c:v>1012</c:v>
                </c:pt>
                <c:pt idx="171">
                  <c:v>947</c:v>
                </c:pt>
                <c:pt idx="172">
                  <c:v>976</c:v>
                </c:pt>
                <c:pt idx="173">
                  <c:v>1023</c:v>
                </c:pt>
                <c:pt idx="174">
                  <c:v>986</c:v>
                </c:pt>
                <c:pt idx="175">
                  <c:v>960</c:v>
                </c:pt>
                <c:pt idx="176">
                  <c:v>1007</c:v>
                </c:pt>
                <c:pt idx="177">
                  <c:v>1011</c:v>
                </c:pt>
                <c:pt idx="178">
                  <c:v>987</c:v>
                </c:pt>
                <c:pt idx="179">
                  <c:v>1015</c:v>
                </c:pt>
                <c:pt idx="180">
                  <c:v>976</c:v>
                </c:pt>
                <c:pt idx="181">
                  <c:v>981</c:v>
                </c:pt>
                <c:pt idx="182">
                  <c:v>999</c:v>
                </c:pt>
                <c:pt idx="183">
                  <c:v>1013</c:v>
                </c:pt>
                <c:pt idx="184">
                  <c:v>1010</c:v>
                </c:pt>
                <c:pt idx="185">
                  <c:v>994</c:v>
                </c:pt>
                <c:pt idx="186">
                  <c:v>1011</c:v>
                </c:pt>
                <c:pt idx="187">
                  <c:v>974</c:v>
                </c:pt>
                <c:pt idx="188">
                  <c:v>997</c:v>
                </c:pt>
                <c:pt idx="189">
                  <c:v>986</c:v>
                </c:pt>
                <c:pt idx="190">
                  <c:v>993</c:v>
                </c:pt>
                <c:pt idx="191">
                  <c:v>1017</c:v>
                </c:pt>
                <c:pt idx="192">
                  <c:v>1005</c:v>
                </c:pt>
                <c:pt idx="193">
                  <c:v>1031</c:v>
                </c:pt>
                <c:pt idx="194">
                  <c:v>1030</c:v>
                </c:pt>
                <c:pt idx="195">
                  <c:v>1015</c:v>
                </c:pt>
                <c:pt idx="196">
                  <c:v>1016</c:v>
                </c:pt>
                <c:pt idx="197">
                  <c:v>1013</c:v>
                </c:pt>
                <c:pt idx="198">
                  <c:v>1018</c:v>
                </c:pt>
                <c:pt idx="199">
                  <c:v>1040</c:v>
                </c:pt>
                <c:pt idx="200">
                  <c:v>1016</c:v>
                </c:pt>
                <c:pt idx="201">
                  <c:v>1012</c:v>
                </c:pt>
                <c:pt idx="202">
                  <c:v>1006</c:v>
                </c:pt>
                <c:pt idx="203">
                  <c:v>1037</c:v>
                </c:pt>
                <c:pt idx="204">
                  <c:v>1043</c:v>
                </c:pt>
                <c:pt idx="205">
                  <c:v>998</c:v>
                </c:pt>
                <c:pt idx="206">
                  <c:v>1014</c:v>
                </c:pt>
                <c:pt idx="207">
                  <c:v>1006</c:v>
                </c:pt>
                <c:pt idx="208">
                  <c:v>1003</c:v>
                </c:pt>
                <c:pt idx="209">
                  <c:v>1022</c:v>
                </c:pt>
                <c:pt idx="210">
                  <c:v>1044</c:v>
                </c:pt>
                <c:pt idx="211">
                  <c:v>997</c:v>
                </c:pt>
                <c:pt idx="212">
                  <c:v>1022</c:v>
                </c:pt>
                <c:pt idx="213">
                  <c:v>1024</c:v>
                </c:pt>
                <c:pt idx="214">
                  <c:v>1016</c:v>
                </c:pt>
                <c:pt idx="215">
                  <c:v>995</c:v>
                </c:pt>
                <c:pt idx="216">
                  <c:v>1043</c:v>
                </c:pt>
                <c:pt idx="217">
                  <c:v>1048</c:v>
                </c:pt>
                <c:pt idx="218">
                  <c:v>1086</c:v>
                </c:pt>
                <c:pt idx="219">
                  <c:v>1028</c:v>
                </c:pt>
                <c:pt idx="220">
                  <c:v>1013</c:v>
                </c:pt>
                <c:pt idx="221">
                  <c:v>1014</c:v>
                </c:pt>
                <c:pt idx="222">
                  <c:v>1018</c:v>
                </c:pt>
                <c:pt idx="223">
                  <c:v>1045</c:v>
                </c:pt>
                <c:pt idx="224">
                  <c:v>1054</c:v>
                </c:pt>
                <c:pt idx="225">
                  <c:v>1037</c:v>
                </c:pt>
                <c:pt idx="226">
                  <c:v>1034</c:v>
                </c:pt>
                <c:pt idx="227">
                  <c:v>1054</c:v>
                </c:pt>
                <c:pt idx="228">
                  <c:v>1026</c:v>
                </c:pt>
                <c:pt idx="229">
                  <c:v>1045</c:v>
                </c:pt>
                <c:pt idx="230">
                  <c:v>1020</c:v>
                </c:pt>
                <c:pt idx="231">
                  <c:v>1026</c:v>
                </c:pt>
                <c:pt idx="232">
                  <c:v>1061</c:v>
                </c:pt>
                <c:pt idx="233">
                  <c:v>1040</c:v>
                </c:pt>
                <c:pt idx="234">
                  <c:v>1039</c:v>
                </c:pt>
                <c:pt idx="235">
                  <c:v>1031</c:v>
                </c:pt>
                <c:pt idx="236">
                  <c:v>1047</c:v>
                </c:pt>
                <c:pt idx="237">
                  <c:v>1000</c:v>
                </c:pt>
                <c:pt idx="238">
                  <c:v>1060</c:v>
                </c:pt>
                <c:pt idx="239">
                  <c:v>1033</c:v>
                </c:pt>
                <c:pt idx="240">
                  <c:v>1033</c:v>
                </c:pt>
                <c:pt idx="241">
                  <c:v>1027</c:v>
                </c:pt>
                <c:pt idx="242">
                  <c:v>1055</c:v>
                </c:pt>
                <c:pt idx="243">
                  <c:v>1064</c:v>
                </c:pt>
                <c:pt idx="244">
                  <c:v>1057</c:v>
                </c:pt>
                <c:pt idx="245">
                  <c:v>1034</c:v>
                </c:pt>
                <c:pt idx="246">
                  <c:v>1066</c:v>
                </c:pt>
                <c:pt idx="247">
                  <c:v>1049</c:v>
                </c:pt>
                <c:pt idx="248">
                  <c:v>1050</c:v>
                </c:pt>
                <c:pt idx="249">
                  <c:v>1053</c:v>
                </c:pt>
                <c:pt idx="250">
                  <c:v>1051</c:v>
                </c:pt>
                <c:pt idx="251">
                  <c:v>1063</c:v>
                </c:pt>
                <c:pt idx="252">
                  <c:v>1088</c:v>
                </c:pt>
                <c:pt idx="253">
                  <c:v>1066</c:v>
                </c:pt>
                <c:pt idx="254">
                  <c:v>1071</c:v>
                </c:pt>
                <c:pt idx="255">
                  <c:v>1070</c:v>
                </c:pt>
                <c:pt idx="256">
                  <c:v>1037</c:v>
                </c:pt>
                <c:pt idx="257">
                  <c:v>1044</c:v>
                </c:pt>
                <c:pt idx="258">
                  <c:v>1058</c:v>
                </c:pt>
                <c:pt idx="259">
                  <c:v>1061</c:v>
                </c:pt>
                <c:pt idx="260">
                  <c:v>1018</c:v>
                </c:pt>
                <c:pt idx="261">
                  <c:v>1088</c:v>
                </c:pt>
                <c:pt idx="262">
                  <c:v>1093</c:v>
                </c:pt>
                <c:pt idx="263">
                  <c:v>1066</c:v>
                </c:pt>
                <c:pt idx="264">
                  <c:v>1058</c:v>
                </c:pt>
                <c:pt idx="265">
                  <c:v>1055</c:v>
                </c:pt>
                <c:pt idx="266">
                  <c:v>1054</c:v>
                </c:pt>
                <c:pt idx="267">
                  <c:v>1070</c:v>
                </c:pt>
                <c:pt idx="268">
                  <c:v>1054</c:v>
                </c:pt>
                <c:pt idx="269">
                  <c:v>1073</c:v>
                </c:pt>
                <c:pt idx="270">
                  <c:v>1066</c:v>
                </c:pt>
                <c:pt idx="271">
                  <c:v>1079</c:v>
                </c:pt>
                <c:pt idx="272">
                  <c:v>1053</c:v>
                </c:pt>
                <c:pt idx="273">
                  <c:v>1057</c:v>
                </c:pt>
                <c:pt idx="274">
                  <c:v>1090</c:v>
                </c:pt>
                <c:pt idx="275">
                  <c:v>1099</c:v>
                </c:pt>
                <c:pt idx="276">
                  <c:v>1106</c:v>
                </c:pt>
                <c:pt idx="277">
                  <c:v>1065</c:v>
                </c:pt>
                <c:pt idx="278">
                  <c:v>1062</c:v>
                </c:pt>
                <c:pt idx="279">
                  <c:v>1054</c:v>
                </c:pt>
                <c:pt idx="280">
                  <c:v>1083</c:v>
                </c:pt>
                <c:pt idx="281">
                  <c:v>1079</c:v>
                </c:pt>
                <c:pt idx="282">
                  <c:v>1086</c:v>
                </c:pt>
                <c:pt idx="283">
                  <c:v>1115</c:v>
                </c:pt>
                <c:pt idx="284">
                  <c:v>1098</c:v>
                </c:pt>
                <c:pt idx="285">
                  <c:v>1092</c:v>
                </c:pt>
                <c:pt idx="286">
                  <c:v>1069</c:v>
                </c:pt>
                <c:pt idx="287">
                  <c:v>1069</c:v>
                </c:pt>
                <c:pt idx="288">
                  <c:v>1091</c:v>
                </c:pt>
                <c:pt idx="289">
                  <c:v>1119</c:v>
                </c:pt>
                <c:pt idx="290">
                  <c:v>1081</c:v>
                </c:pt>
                <c:pt idx="291">
                  <c:v>1093</c:v>
                </c:pt>
                <c:pt idx="292">
                  <c:v>1112</c:v>
                </c:pt>
                <c:pt idx="293">
                  <c:v>1110</c:v>
                </c:pt>
                <c:pt idx="294">
                  <c:v>1087</c:v>
                </c:pt>
                <c:pt idx="295">
                  <c:v>1075</c:v>
                </c:pt>
                <c:pt idx="296">
                  <c:v>1096</c:v>
                </c:pt>
                <c:pt idx="297">
                  <c:v>1096</c:v>
                </c:pt>
                <c:pt idx="298">
                  <c:v>1107</c:v>
                </c:pt>
                <c:pt idx="299">
                  <c:v>1102</c:v>
                </c:pt>
                <c:pt idx="300">
                  <c:v>1094</c:v>
                </c:pt>
                <c:pt idx="301">
                  <c:v>1120</c:v>
                </c:pt>
                <c:pt idx="302">
                  <c:v>1125</c:v>
                </c:pt>
                <c:pt idx="303">
                  <c:v>1097</c:v>
                </c:pt>
                <c:pt idx="304">
                  <c:v>1099</c:v>
                </c:pt>
                <c:pt idx="305">
                  <c:v>1057</c:v>
                </c:pt>
                <c:pt idx="306">
                  <c:v>1131</c:v>
                </c:pt>
                <c:pt idx="307">
                  <c:v>1094</c:v>
                </c:pt>
                <c:pt idx="308">
                  <c:v>1123</c:v>
                </c:pt>
                <c:pt idx="309">
                  <c:v>1086</c:v>
                </c:pt>
                <c:pt idx="310">
                  <c:v>1097</c:v>
                </c:pt>
                <c:pt idx="311">
                  <c:v>1120</c:v>
                </c:pt>
                <c:pt idx="312">
                  <c:v>1125</c:v>
                </c:pt>
                <c:pt idx="313">
                  <c:v>1086</c:v>
                </c:pt>
                <c:pt idx="314">
                  <c:v>1075</c:v>
                </c:pt>
                <c:pt idx="315">
                  <c:v>1069</c:v>
                </c:pt>
                <c:pt idx="316">
                  <c:v>1114</c:v>
                </c:pt>
                <c:pt idx="317">
                  <c:v>1132</c:v>
                </c:pt>
                <c:pt idx="318">
                  <c:v>1090</c:v>
                </c:pt>
                <c:pt idx="319">
                  <c:v>1106</c:v>
                </c:pt>
                <c:pt idx="320">
                  <c:v>1081</c:v>
                </c:pt>
                <c:pt idx="321">
                  <c:v>1094</c:v>
                </c:pt>
                <c:pt idx="322">
                  <c:v>1139</c:v>
                </c:pt>
                <c:pt idx="323">
                  <c:v>1130</c:v>
                </c:pt>
                <c:pt idx="324">
                  <c:v>1099</c:v>
                </c:pt>
                <c:pt idx="325">
                  <c:v>1064</c:v>
                </c:pt>
                <c:pt idx="326">
                  <c:v>1093</c:v>
                </c:pt>
                <c:pt idx="327">
                  <c:v>1106</c:v>
                </c:pt>
                <c:pt idx="328">
                  <c:v>1093</c:v>
                </c:pt>
                <c:pt idx="329">
                  <c:v>1088</c:v>
                </c:pt>
                <c:pt idx="330">
                  <c:v>1112</c:v>
                </c:pt>
                <c:pt idx="331">
                  <c:v>1091</c:v>
                </c:pt>
                <c:pt idx="332">
                  <c:v>1102</c:v>
                </c:pt>
                <c:pt idx="333">
                  <c:v>1126</c:v>
                </c:pt>
                <c:pt idx="334">
                  <c:v>1093</c:v>
                </c:pt>
                <c:pt idx="335">
                  <c:v>1119</c:v>
                </c:pt>
                <c:pt idx="336">
                  <c:v>1079</c:v>
                </c:pt>
                <c:pt idx="337">
                  <c:v>1134</c:v>
                </c:pt>
                <c:pt idx="338">
                  <c:v>1099</c:v>
                </c:pt>
                <c:pt idx="339">
                  <c:v>1108</c:v>
                </c:pt>
                <c:pt idx="340">
                  <c:v>1107</c:v>
                </c:pt>
                <c:pt idx="341">
                  <c:v>1110</c:v>
                </c:pt>
                <c:pt idx="342">
                  <c:v>1120</c:v>
                </c:pt>
                <c:pt idx="343">
                  <c:v>1114</c:v>
                </c:pt>
                <c:pt idx="344">
                  <c:v>1131</c:v>
                </c:pt>
                <c:pt idx="345">
                  <c:v>1109</c:v>
                </c:pt>
                <c:pt idx="346">
                  <c:v>1101</c:v>
                </c:pt>
                <c:pt idx="347">
                  <c:v>1126</c:v>
                </c:pt>
                <c:pt idx="348">
                  <c:v>1126</c:v>
                </c:pt>
                <c:pt idx="349">
                  <c:v>1118</c:v>
                </c:pt>
                <c:pt idx="350">
                  <c:v>1130</c:v>
                </c:pt>
                <c:pt idx="351">
                  <c:v>1126</c:v>
                </c:pt>
                <c:pt idx="352">
                  <c:v>1103</c:v>
                </c:pt>
                <c:pt idx="353">
                  <c:v>1136</c:v>
                </c:pt>
                <c:pt idx="354">
                  <c:v>1098</c:v>
                </c:pt>
                <c:pt idx="355">
                  <c:v>1105</c:v>
                </c:pt>
                <c:pt idx="356">
                  <c:v>1124</c:v>
                </c:pt>
                <c:pt idx="357">
                  <c:v>1136</c:v>
                </c:pt>
                <c:pt idx="358">
                  <c:v>1162</c:v>
                </c:pt>
                <c:pt idx="359">
                  <c:v>1106</c:v>
                </c:pt>
                <c:pt idx="360">
                  <c:v>1105</c:v>
                </c:pt>
                <c:pt idx="361">
                  <c:v>1148</c:v>
                </c:pt>
                <c:pt idx="362">
                  <c:v>1132</c:v>
                </c:pt>
                <c:pt idx="363">
                  <c:v>1135</c:v>
                </c:pt>
                <c:pt idx="364">
                  <c:v>1141</c:v>
                </c:pt>
                <c:pt idx="365">
                  <c:v>1078</c:v>
                </c:pt>
                <c:pt idx="366">
                  <c:v>1120</c:v>
                </c:pt>
                <c:pt idx="367">
                  <c:v>1114</c:v>
                </c:pt>
                <c:pt idx="368">
                  <c:v>1131</c:v>
                </c:pt>
                <c:pt idx="369">
                  <c:v>1093</c:v>
                </c:pt>
                <c:pt idx="370">
                  <c:v>1103</c:v>
                </c:pt>
                <c:pt idx="371">
                  <c:v>1123</c:v>
                </c:pt>
                <c:pt idx="372">
                  <c:v>1123</c:v>
                </c:pt>
                <c:pt idx="373">
                  <c:v>1138</c:v>
                </c:pt>
                <c:pt idx="374">
                  <c:v>1122</c:v>
                </c:pt>
                <c:pt idx="375">
                  <c:v>1095</c:v>
                </c:pt>
                <c:pt idx="376">
                  <c:v>1107</c:v>
                </c:pt>
                <c:pt idx="377">
                  <c:v>1089</c:v>
                </c:pt>
                <c:pt idx="378">
                  <c:v>1129</c:v>
                </c:pt>
                <c:pt idx="379">
                  <c:v>1113</c:v>
                </c:pt>
                <c:pt idx="380">
                  <c:v>1126</c:v>
                </c:pt>
                <c:pt idx="381">
                  <c:v>1137</c:v>
                </c:pt>
                <c:pt idx="382">
                  <c:v>1132</c:v>
                </c:pt>
                <c:pt idx="383">
                  <c:v>1147</c:v>
                </c:pt>
                <c:pt idx="384">
                  <c:v>1108</c:v>
                </c:pt>
                <c:pt idx="385">
                  <c:v>1119</c:v>
                </c:pt>
                <c:pt idx="386">
                  <c:v>1150</c:v>
                </c:pt>
                <c:pt idx="387">
                  <c:v>1128</c:v>
                </c:pt>
                <c:pt idx="388">
                  <c:v>1137</c:v>
                </c:pt>
                <c:pt idx="389">
                  <c:v>1124</c:v>
                </c:pt>
                <c:pt idx="390">
                  <c:v>1108</c:v>
                </c:pt>
                <c:pt idx="391">
                  <c:v>1154</c:v>
                </c:pt>
                <c:pt idx="392">
                  <c:v>1119</c:v>
                </c:pt>
                <c:pt idx="393">
                  <c:v>1120</c:v>
                </c:pt>
                <c:pt idx="394">
                  <c:v>1138</c:v>
                </c:pt>
                <c:pt idx="395">
                  <c:v>1113</c:v>
                </c:pt>
                <c:pt idx="396">
                  <c:v>1104</c:v>
                </c:pt>
                <c:pt idx="397">
                  <c:v>1162</c:v>
                </c:pt>
                <c:pt idx="398">
                  <c:v>1062</c:v>
                </c:pt>
                <c:pt idx="399">
                  <c:v>1102</c:v>
                </c:pt>
                <c:pt idx="400">
                  <c:v>1156</c:v>
                </c:pt>
                <c:pt idx="401">
                  <c:v>1119</c:v>
                </c:pt>
                <c:pt idx="402">
                  <c:v>1170</c:v>
                </c:pt>
                <c:pt idx="403">
                  <c:v>1141</c:v>
                </c:pt>
                <c:pt idx="404">
                  <c:v>1125</c:v>
                </c:pt>
                <c:pt idx="405">
                  <c:v>1119</c:v>
                </c:pt>
                <c:pt idx="406">
                  <c:v>1115</c:v>
                </c:pt>
                <c:pt idx="407">
                  <c:v>1131</c:v>
                </c:pt>
                <c:pt idx="408">
                  <c:v>1140</c:v>
                </c:pt>
                <c:pt idx="409">
                  <c:v>1110</c:v>
                </c:pt>
                <c:pt idx="410">
                  <c:v>1120</c:v>
                </c:pt>
                <c:pt idx="411">
                  <c:v>1184</c:v>
                </c:pt>
                <c:pt idx="412">
                  <c:v>1120</c:v>
                </c:pt>
                <c:pt idx="413">
                  <c:v>1153</c:v>
                </c:pt>
                <c:pt idx="414">
                  <c:v>1102</c:v>
                </c:pt>
                <c:pt idx="415">
                  <c:v>1147</c:v>
                </c:pt>
                <c:pt idx="416">
                  <c:v>1108</c:v>
                </c:pt>
                <c:pt idx="417">
                  <c:v>1124</c:v>
                </c:pt>
                <c:pt idx="418">
                  <c:v>1169</c:v>
                </c:pt>
                <c:pt idx="419">
                  <c:v>1156</c:v>
                </c:pt>
                <c:pt idx="420">
                  <c:v>1123</c:v>
                </c:pt>
                <c:pt idx="421">
                  <c:v>1100</c:v>
                </c:pt>
                <c:pt idx="422">
                  <c:v>1162</c:v>
                </c:pt>
                <c:pt idx="423">
                  <c:v>1131</c:v>
                </c:pt>
                <c:pt idx="424">
                  <c:v>1145</c:v>
                </c:pt>
                <c:pt idx="425">
                  <c:v>1099</c:v>
                </c:pt>
                <c:pt idx="426">
                  <c:v>1159</c:v>
                </c:pt>
                <c:pt idx="427">
                  <c:v>1132</c:v>
                </c:pt>
                <c:pt idx="428">
                  <c:v>1144</c:v>
                </c:pt>
                <c:pt idx="429">
                  <c:v>1138</c:v>
                </c:pt>
                <c:pt idx="430">
                  <c:v>1151</c:v>
                </c:pt>
                <c:pt idx="431">
                  <c:v>1151</c:v>
                </c:pt>
                <c:pt idx="432">
                  <c:v>1125</c:v>
                </c:pt>
                <c:pt idx="433">
                  <c:v>1130</c:v>
                </c:pt>
                <c:pt idx="434">
                  <c:v>1143</c:v>
                </c:pt>
                <c:pt idx="435">
                  <c:v>1114</c:v>
                </c:pt>
                <c:pt idx="436">
                  <c:v>1147</c:v>
                </c:pt>
                <c:pt idx="437">
                  <c:v>1122</c:v>
                </c:pt>
                <c:pt idx="438">
                  <c:v>1123</c:v>
                </c:pt>
                <c:pt idx="439">
                  <c:v>1111</c:v>
                </c:pt>
                <c:pt idx="440">
                  <c:v>1136</c:v>
                </c:pt>
                <c:pt idx="441">
                  <c:v>1144</c:v>
                </c:pt>
                <c:pt idx="442">
                  <c:v>1153</c:v>
                </c:pt>
                <c:pt idx="443">
                  <c:v>1165</c:v>
                </c:pt>
                <c:pt idx="444">
                  <c:v>1162</c:v>
                </c:pt>
                <c:pt idx="445">
                  <c:v>1135</c:v>
                </c:pt>
                <c:pt idx="446">
                  <c:v>1154</c:v>
                </c:pt>
                <c:pt idx="447">
                  <c:v>1144</c:v>
                </c:pt>
                <c:pt idx="448">
                  <c:v>1159</c:v>
                </c:pt>
                <c:pt idx="449">
                  <c:v>1132</c:v>
                </c:pt>
                <c:pt idx="450">
                  <c:v>1122</c:v>
                </c:pt>
                <c:pt idx="451">
                  <c:v>1113</c:v>
                </c:pt>
                <c:pt idx="452">
                  <c:v>1150</c:v>
                </c:pt>
                <c:pt idx="453">
                  <c:v>1159</c:v>
                </c:pt>
                <c:pt idx="454">
                  <c:v>1125</c:v>
                </c:pt>
                <c:pt idx="455">
                  <c:v>1165</c:v>
                </c:pt>
                <c:pt idx="456">
                  <c:v>1204</c:v>
                </c:pt>
                <c:pt idx="457">
                  <c:v>1154</c:v>
                </c:pt>
                <c:pt idx="458">
                  <c:v>1166</c:v>
                </c:pt>
                <c:pt idx="459">
                  <c:v>1150</c:v>
                </c:pt>
                <c:pt idx="460">
                  <c:v>1116</c:v>
                </c:pt>
                <c:pt idx="461">
                  <c:v>1153</c:v>
                </c:pt>
                <c:pt idx="462">
                  <c:v>1152</c:v>
                </c:pt>
                <c:pt idx="463">
                  <c:v>1167</c:v>
                </c:pt>
                <c:pt idx="464">
                  <c:v>1129</c:v>
                </c:pt>
                <c:pt idx="465">
                  <c:v>1134</c:v>
                </c:pt>
                <c:pt idx="466">
                  <c:v>1123</c:v>
                </c:pt>
                <c:pt idx="467">
                  <c:v>1121</c:v>
                </c:pt>
                <c:pt idx="468">
                  <c:v>1148</c:v>
                </c:pt>
                <c:pt idx="469">
                  <c:v>1150</c:v>
                </c:pt>
                <c:pt idx="470">
                  <c:v>1163</c:v>
                </c:pt>
                <c:pt idx="471">
                  <c:v>1134</c:v>
                </c:pt>
                <c:pt idx="472">
                  <c:v>1131</c:v>
                </c:pt>
                <c:pt idx="473">
                  <c:v>1147</c:v>
                </c:pt>
                <c:pt idx="474">
                  <c:v>1152</c:v>
                </c:pt>
                <c:pt idx="475">
                  <c:v>1161</c:v>
                </c:pt>
                <c:pt idx="476">
                  <c:v>1142</c:v>
                </c:pt>
                <c:pt idx="477">
                  <c:v>1143</c:v>
                </c:pt>
                <c:pt idx="478">
                  <c:v>1149</c:v>
                </c:pt>
                <c:pt idx="479">
                  <c:v>1172</c:v>
                </c:pt>
                <c:pt idx="480">
                  <c:v>1129</c:v>
                </c:pt>
                <c:pt idx="481">
                  <c:v>1094</c:v>
                </c:pt>
                <c:pt idx="482">
                  <c:v>1172</c:v>
                </c:pt>
                <c:pt idx="483">
                  <c:v>1153</c:v>
                </c:pt>
                <c:pt idx="484">
                  <c:v>1156</c:v>
                </c:pt>
                <c:pt idx="485">
                  <c:v>1132</c:v>
                </c:pt>
                <c:pt idx="486">
                  <c:v>1135</c:v>
                </c:pt>
                <c:pt idx="487">
                  <c:v>1151</c:v>
                </c:pt>
                <c:pt idx="488">
                  <c:v>1135</c:v>
                </c:pt>
                <c:pt idx="489">
                  <c:v>1143</c:v>
                </c:pt>
                <c:pt idx="490">
                  <c:v>1117</c:v>
                </c:pt>
                <c:pt idx="491">
                  <c:v>1135</c:v>
                </c:pt>
                <c:pt idx="492">
                  <c:v>1129</c:v>
                </c:pt>
                <c:pt idx="493">
                  <c:v>1116</c:v>
                </c:pt>
                <c:pt idx="494">
                  <c:v>1118</c:v>
                </c:pt>
                <c:pt idx="495">
                  <c:v>1131</c:v>
                </c:pt>
                <c:pt idx="496">
                  <c:v>1150</c:v>
                </c:pt>
                <c:pt idx="497">
                  <c:v>1128</c:v>
                </c:pt>
                <c:pt idx="498">
                  <c:v>1124</c:v>
                </c:pt>
                <c:pt idx="499">
                  <c:v>1140</c:v>
                </c:pt>
                <c:pt idx="500">
                  <c:v>1162</c:v>
                </c:pt>
                <c:pt idx="501">
                  <c:v>1146</c:v>
                </c:pt>
                <c:pt idx="502">
                  <c:v>1188</c:v>
                </c:pt>
                <c:pt idx="503">
                  <c:v>1145</c:v>
                </c:pt>
                <c:pt idx="504">
                  <c:v>1134</c:v>
                </c:pt>
                <c:pt idx="505">
                  <c:v>1127</c:v>
                </c:pt>
                <c:pt idx="506">
                  <c:v>1123</c:v>
                </c:pt>
                <c:pt idx="507">
                  <c:v>1147</c:v>
                </c:pt>
                <c:pt idx="508">
                  <c:v>1159</c:v>
                </c:pt>
                <c:pt idx="509">
                  <c:v>1142</c:v>
                </c:pt>
                <c:pt idx="510">
                  <c:v>1147</c:v>
                </c:pt>
                <c:pt idx="511">
                  <c:v>1137</c:v>
                </c:pt>
                <c:pt idx="512">
                  <c:v>1145</c:v>
                </c:pt>
                <c:pt idx="513">
                  <c:v>1144</c:v>
                </c:pt>
                <c:pt idx="514">
                  <c:v>1161</c:v>
                </c:pt>
                <c:pt idx="515">
                  <c:v>1157</c:v>
                </c:pt>
                <c:pt idx="516">
                  <c:v>1138</c:v>
                </c:pt>
                <c:pt idx="517">
                  <c:v>1111</c:v>
                </c:pt>
                <c:pt idx="518">
                  <c:v>1144</c:v>
                </c:pt>
                <c:pt idx="519">
                  <c:v>1169</c:v>
                </c:pt>
                <c:pt idx="520">
                  <c:v>1161</c:v>
                </c:pt>
                <c:pt idx="521">
                  <c:v>1161</c:v>
                </c:pt>
                <c:pt idx="522">
                  <c:v>1179</c:v>
                </c:pt>
                <c:pt idx="523">
                  <c:v>1168</c:v>
                </c:pt>
                <c:pt idx="524">
                  <c:v>1133</c:v>
                </c:pt>
                <c:pt idx="525">
                  <c:v>1164</c:v>
                </c:pt>
                <c:pt idx="526">
                  <c:v>1148</c:v>
                </c:pt>
                <c:pt idx="527">
                  <c:v>1143</c:v>
                </c:pt>
                <c:pt idx="528">
                  <c:v>1182</c:v>
                </c:pt>
                <c:pt idx="529">
                  <c:v>1181</c:v>
                </c:pt>
                <c:pt idx="530">
                  <c:v>1159</c:v>
                </c:pt>
                <c:pt idx="531">
                  <c:v>1172</c:v>
                </c:pt>
                <c:pt idx="532">
                  <c:v>1168</c:v>
                </c:pt>
                <c:pt idx="533">
                  <c:v>1151</c:v>
                </c:pt>
                <c:pt idx="534">
                  <c:v>1140</c:v>
                </c:pt>
                <c:pt idx="535">
                  <c:v>1135</c:v>
                </c:pt>
                <c:pt idx="536">
                  <c:v>1135</c:v>
                </c:pt>
                <c:pt idx="537">
                  <c:v>1147</c:v>
                </c:pt>
                <c:pt idx="538">
                  <c:v>1120</c:v>
                </c:pt>
                <c:pt idx="539">
                  <c:v>1181</c:v>
                </c:pt>
                <c:pt idx="540">
                  <c:v>1165</c:v>
                </c:pt>
                <c:pt idx="541">
                  <c:v>1157</c:v>
                </c:pt>
                <c:pt idx="542">
                  <c:v>1172</c:v>
                </c:pt>
                <c:pt idx="543">
                  <c:v>1186</c:v>
                </c:pt>
                <c:pt idx="544">
                  <c:v>1154</c:v>
                </c:pt>
                <c:pt idx="545">
                  <c:v>1164</c:v>
                </c:pt>
                <c:pt idx="546">
                  <c:v>1174</c:v>
                </c:pt>
                <c:pt idx="547">
                  <c:v>1167</c:v>
                </c:pt>
                <c:pt idx="548">
                  <c:v>1200</c:v>
                </c:pt>
                <c:pt idx="549">
                  <c:v>1192</c:v>
                </c:pt>
                <c:pt idx="550">
                  <c:v>1164</c:v>
                </c:pt>
                <c:pt idx="551">
                  <c:v>1181</c:v>
                </c:pt>
                <c:pt idx="552">
                  <c:v>1159</c:v>
                </c:pt>
                <c:pt idx="553">
                  <c:v>1148</c:v>
                </c:pt>
                <c:pt idx="554">
                  <c:v>1187</c:v>
                </c:pt>
                <c:pt idx="555">
                  <c:v>1175</c:v>
                </c:pt>
                <c:pt idx="556">
                  <c:v>1180</c:v>
                </c:pt>
                <c:pt idx="557">
                  <c:v>1162</c:v>
                </c:pt>
                <c:pt idx="558">
                  <c:v>1157</c:v>
                </c:pt>
                <c:pt idx="559">
                  <c:v>1178</c:v>
                </c:pt>
                <c:pt idx="560">
                  <c:v>1202</c:v>
                </c:pt>
                <c:pt idx="561">
                  <c:v>1190</c:v>
                </c:pt>
                <c:pt idx="562">
                  <c:v>1177</c:v>
                </c:pt>
                <c:pt idx="563">
                  <c:v>1169</c:v>
                </c:pt>
                <c:pt idx="564">
                  <c:v>1176</c:v>
                </c:pt>
                <c:pt idx="565">
                  <c:v>1152</c:v>
                </c:pt>
                <c:pt idx="566">
                  <c:v>1219</c:v>
                </c:pt>
                <c:pt idx="567">
                  <c:v>1180</c:v>
                </c:pt>
                <c:pt idx="568">
                  <c:v>1167</c:v>
                </c:pt>
                <c:pt idx="569">
                  <c:v>1171</c:v>
                </c:pt>
                <c:pt idx="570">
                  <c:v>1167</c:v>
                </c:pt>
                <c:pt idx="571">
                  <c:v>1177</c:v>
                </c:pt>
                <c:pt idx="572">
                  <c:v>1128</c:v>
                </c:pt>
                <c:pt idx="573">
                  <c:v>1144</c:v>
                </c:pt>
                <c:pt idx="574">
                  <c:v>1189</c:v>
                </c:pt>
                <c:pt idx="575">
                  <c:v>1158</c:v>
                </c:pt>
                <c:pt idx="576">
                  <c:v>1159</c:v>
                </c:pt>
                <c:pt idx="577">
                  <c:v>1191</c:v>
                </c:pt>
                <c:pt idx="578">
                  <c:v>1166</c:v>
                </c:pt>
                <c:pt idx="579">
                  <c:v>1157</c:v>
                </c:pt>
                <c:pt idx="580">
                  <c:v>1201</c:v>
                </c:pt>
                <c:pt idx="581">
                  <c:v>1169</c:v>
                </c:pt>
                <c:pt idx="582">
                  <c:v>1176</c:v>
                </c:pt>
                <c:pt idx="583">
                  <c:v>1162</c:v>
                </c:pt>
                <c:pt idx="584">
                  <c:v>1158</c:v>
                </c:pt>
                <c:pt idx="585">
                  <c:v>1175</c:v>
                </c:pt>
                <c:pt idx="586">
                  <c:v>1173</c:v>
                </c:pt>
                <c:pt idx="587">
                  <c:v>1191</c:v>
                </c:pt>
                <c:pt idx="588">
                  <c:v>1178</c:v>
                </c:pt>
                <c:pt idx="589">
                  <c:v>1159</c:v>
                </c:pt>
                <c:pt idx="590">
                  <c:v>1186</c:v>
                </c:pt>
                <c:pt idx="591">
                  <c:v>1148</c:v>
                </c:pt>
                <c:pt idx="592">
                  <c:v>1154</c:v>
                </c:pt>
                <c:pt idx="593">
                  <c:v>1143</c:v>
                </c:pt>
                <c:pt idx="594">
                  <c:v>1149</c:v>
                </c:pt>
                <c:pt idx="595">
                  <c:v>1178</c:v>
                </c:pt>
                <c:pt idx="596">
                  <c:v>1166</c:v>
                </c:pt>
                <c:pt idx="597">
                  <c:v>1145</c:v>
                </c:pt>
                <c:pt idx="598">
                  <c:v>1147</c:v>
                </c:pt>
                <c:pt idx="599">
                  <c:v>1160</c:v>
                </c:pt>
                <c:pt idx="600">
                  <c:v>1184</c:v>
                </c:pt>
                <c:pt idx="601">
                  <c:v>1188</c:v>
                </c:pt>
                <c:pt idx="602">
                  <c:v>1171</c:v>
                </c:pt>
                <c:pt idx="603">
                  <c:v>1170</c:v>
                </c:pt>
                <c:pt idx="604">
                  <c:v>1143</c:v>
                </c:pt>
                <c:pt idx="605">
                  <c:v>1171</c:v>
                </c:pt>
                <c:pt idx="606">
                  <c:v>1149</c:v>
                </c:pt>
                <c:pt idx="607">
                  <c:v>1178</c:v>
                </c:pt>
                <c:pt idx="608">
                  <c:v>1178</c:v>
                </c:pt>
                <c:pt idx="609">
                  <c:v>1117</c:v>
                </c:pt>
                <c:pt idx="610">
                  <c:v>1188</c:v>
                </c:pt>
                <c:pt idx="611">
                  <c:v>1131</c:v>
                </c:pt>
                <c:pt idx="612">
                  <c:v>1165</c:v>
                </c:pt>
                <c:pt idx="613">
                  <c:v>1162</c:v>
                </c:pt>
                <c:pt idx="614">
                  <c:v>1135</c:v>
                </c:pt>
                <c:pt idx="615">
                  <c:v>1122</c:v>
                </c:pt>
                <c:pt idx="616">
                  <c:v>1130</c:v>
                </c:pt>
                <c:pt idx="617">
                  <c:v>1161</c:v>
                </c:pt>
                <c:pt idx="618">
                  <c:v>1170</c:v>
                </c:pt>
                <c:pt idx="619">
                  <c:v>1132</c:v>
                </c:pt>
                <c:pt idx="620">
                  <c:v>1113</c:v>
                </c:pt>
                <c:pt idx="621">
                  <c:v>1165</c:v>
                </c:pt>
                <c:pt idx="622">
                  <c:v>1173</c:v>
                </c:pt>
                <c:pt idx="623">
                  <c:v>1188</c:v>
                </c:pt>
                <c:pt idx="624">
                  <c:v>1146</c:v>
                </c:pt>
                <c:pt idx="625">
                  <c:v>1106</c:v>
                </c:pt>
                <c:pt idx="626">
                  <c:v>1154</c:v>
                </c:pt>
                <c:pt idx="627">
                  <c:v>1146</c:v>
                </c:pt>
                <c:pt idx="628">
                  <c:v>1131</c:v>
                </c:pt>
                <c:pt idx="629">
                  <c:v>1132</c:v>
                </c:pt>
                <c:pt idx="630">
                  <c:v>1122</c:v>
                </c:pt>
                <c:pt idx="631">
                  <c:v>1133</c:v>
                </c:pt>
                <c:pt idx="632">
                  <c:v>1132</c:v>
                </c:pt>
                <c:pt idx="633">
                  <c:v>1143</c:v>
                </c:pt>
                <c:pt idx="634">
                  <c:v>1122</c:v>
                </c:pt>
                <c:pt idx="635">
                  <c:v>1156</c:v>
                </c:pt>
                <c:pt idx="636">
                  <c:v>1109</c:v>
                </c:pt>
                <c:pt idx="637">
                  <c:v>1138</c:v>
                </c:pt>
                <c:pt idx="638">
                  <c:v>1135</c:v>
                </c:pt>
                <c:pt idx="639">
                  <c:v>1135</c:v>
                </c:pt>
                <c:pt idx="640">
                  <c:v>1088</c:v>
                </c:pt>
                <c:pt idx="641">
                  <c:v>1131</c:v>
                </c:pt>
                <c:pt idx="642">
                  <c:v>1122</c:v>
                </c:pt>
                <c:pt idx="643">
                  <c:v>1116</c:v>
                </c:pt>
                <c:pt idx="644">
                  <c:v>1139</c:v>
                </c:pt>
                <c:pt idx="645">
                  <c:v>1126</c:v>
                </c:pt>
                <c:pt idx="646">
                  <c:v>1092</c:v>
                </c:pt>
                <c:pt idx="647">
                  <c:v>1136</c:v>
                </c:pt>
                <c:pt idx="648">
                  <c:v>1143</c:v>
                </c:pt>
                <c:pt idx="649">
                  <c:v>1119</c:v>
                </c:pt>
                <c:pt idx="650">
                  <c:v>1123</c:v>
                </c:pt>
                <c:pt idx="651">
                  <c:v>1106</c:v>
                </c:pt>
                <c:pt idx="652">
                  <c:v>1076</c:v>
                </c:pt>
                <c:pt idx="653">
                  <c:v>1144</c:v>
                </c:pt>
                <c:pt idx="654">
                  <c:v>1118</c:v>
                </c:pt>
                <c:pt idx="655">
                  <c:v>1125</c:v>
                </c:pt>
                <c:pt idx="656">
                  <c:v>1114</c:v>
                </c:pt>
                <c:pt idx="657">
                  <c:v>1088</c:v>
                </c:pt>
                <c:pt idx="658">
                  <c:v>1092</c:v>
                </c:pt>
                <c:pt idx="659">
                  <c:v>1127</c:v>
                </c:pt>
                <c:pt idx="660">
                  <c:v>1093</c:v>
                </c:pt>
                <c:pt idx="661">
                  <c:v>1100</c:v>
                </c:pt>
                <c:pt idx="662">
                  <c:v>1104</c:v>
                </c:pt>
                <c:pt idx="663">
                  <c:v>1123</c:v>
                </c:pt>
                <c:pt idx="664">
                  <c:v>1096</c:v>
                </c:pt>
                <c:pt idx="665">
                  <c:v>1093</c:v>
                </c:pt>
                <c:pt idx="666">
                  <c:v>1079</c:v>
                </c:pt>
                <c:pt idx="667">
                  <c:v>1109</c:v>
                </c:pt>
                <c:pt idx="668">
                  <c:v>1085</c:v>
                </c:pt>
                <c:pt idx="669">
                  <c:v>1104</c:v>
                </c:pt>
                <c:pt idx="670">
                  <c:v>1083</c:v>
                </c:pt>
                <c:pt idx="671">
                  <c:v>1067</c:v>
                </c:pt>
                <c:pt idx="672">
                  <c:v>1067</c:v>
                </c:pt>
                <c:pt idx="673">
                  <c:v>1118</c:v>
                </c:pt>
                <c:pt idx="674">
                  <c:v>1115</c:v>
                </c:pt>
                <c:pt idx="675">
                  <c:v>1041</c:v>
                </c:pt>
                <c:pt idx="676">
                  <c:v>1045</c:v>
                </c:pt>
                <c:pt idx="677">
                  <c:v>1073</c:v>
                </c:pt>
                <c:pt idx="678">
                  <c:v>1076</c:v>
                </c:pt>
                <c:pt idx="679">
                  <c:v>1082</c:v>
                </c:pt>
                <c:pt idx="680">
                  <c:v>1103</c:v>
                </c:pt>
                <c:pt idx="681">
                  <c:v>1080</c:v>
                </c:pt>
                <c:pt idx="682">
                  <c:v>1029</c:v>
                </c:pt>
                <c:pt idx="683">
                  <c:v>1047</c:v>
                </c:pt>
                <c:pt idx="684">
                  <c:v>1077</c:v>
                </c:pt>
                <c:pt idx="685">
                  <c:v>1066</c:v>
                </c:pt>
                <c:pt idx="686">
                  <c:v>1044</c:v>
                </c:pt>
                <c:pt idx="687">
                  <c:v>1053</c:v>
                </c:pt>
                <c:pt idx="688">
                  <c:v>1074</c:v>
                </c:pt>
                <c:pt idx="689">
                  <c:v>1057</c:v>
                </c:pt>
                <c:pt idx="690">
                  <c:v>1061</c:v>
                </c:pt>
                <c:pt idx="691">
                  <c:v>1022</c:v>
                </c:pt>
                <c:pt idx="692">
                  <c:v>1030</c:v>
                </c:pt>
                <c:pt idx="693">
                  <c:v>1016</c:v>
                </c:pt>
                <c:pt idx="694">
                  <c:v>1040</c:v>
                </c:pt>
                <c:pt idx="695">
                  <c:v>1059</c:v>
                </c:pt>
                <c:pt idx="696">
                  <c:v>1052</c:v>
                </c:pt>
                <c:pt idx="697">
                  <c:v>1031</c:v>
                </c:pt>
                <c:pt idx="698">
                  <c:v>1043</c:v>
                </c:pt>
                <c:pt idx="699">
                  <c:v>1063</c:v>
                </c:pt>
                <c:pt idx="700">
                  <c:v>1034</c:v>
                </c:pt>
                <c:pt idx="701">
                  <c:v>1031</c:v>
                </c:pt>
                <c:pt idx="702">
                  <c:v>1033</c:v>
                </c:pt>
                <c:pt idx="703">
                  <c:v>1049</c:v>
                </c:pt>
                <c:pt idx="704">
                  <c:v>1024</c:v>
                </c:pt>
                <c:pt idx="705">
                  <c:v>1038</c:v>
                </c:pt>
                <c:pt idx="706">
                  <c:v>1005</c:v>
                </c:pt>
                <c:pt idx="707">
                  <c:v>1045</c:v>
                </c:pt>
                <c:pt idx="708">
                  <c:v>990</c:v>
                </c:pt>
                <c:pt idx="709">
                  <c:v>1030</c:v>
                </c:pt>
                <c:pt idx="710">
                  <c:v>1017</c:v>
                </c:pt>
                <c:pt idx="711">
                  <c:v>1026</c:v>
                </c:pt>
                <c:pt idx="712">
                  <c:v>1016</c:v>
                </c:pt>
                <c:pt idx="713">
                  <c:v>1020</c:v>
                </c:pt>
                <c:pt idx="714">
                  <c:v>1027</c:v>
                </c:pt>
                <c:pt idx="715">
                  <c:v>1043</c:v>
                </c:pt>
                <c:pt idx="716">
                  <c:v>1015</c:v>
                </c:pt>
                <c:pt idx="717">
                  <c:v>1006</c:v>
                </c:pt>
                <c:pt idx="718">
                  <c:v>1036</c:v>
                </c:pt>
                <c:pt idx="719">
                  <c:v>999</c:v>
                </c:pt>
                <c:pt idx="720">
                  <c:v>992</c:v>
                </c:pt>
                <c:pt idx="721">
                  <c:v>1017</c:v>
                </c:pt>
                <c:pt idx="722">
                  <c:v>1000</c:v>
                </c:pt>
                <c:pt idx="723">
                  <c:v>971</c:v>
                </c:pt>
                <c:pt idx="724">
                  <c:v>1029</c:v>
                </c:pt>
                <c:pt idx="725">
                  <c:v>971</c:v>
                </c:pt>
                <c:pt idx="726">
                  <c:v>1028</c:v>
                </c:pt>
                <c:pt idx="727">
                  <c:v>1010</c:v>
                </c:pt>
                <c:pt idx="728">
                  <c:v>1018</c:v>
                </c:pt>
                <c:pt idx="729">
                  <c:v>979</c:v>
                </c:pt>
                <c:pt idx="730">
                  <c:v>980</c:v>
                </c:pt>
                <c:pt idx="731">
                  <c:v>1002</c:v>
                </c:pt>
                <c:pt idx="732">
                  <c:v>1016</c:v>
                </c:pt>
                <c:pt idx="733">
                  <c:v>965</c:v>
                </c:pt>
                <c:pt idx="734">
                  <c:v>1004</c:v>
                </c:pt>
                <c:pt idx="735">
                  <c:v>976</c:v>
                </c:pt>
                <c:pt idx="736">
                  <c:v>989</c:v>
                </c:pt>
                <c:pt idx="737">
                  <c:v>992</c:v>
                </c:pt>
                <c:pt idx="738">
                  <c:v>975</c:v>
                </c:pt>
                <c:pt idx="739">
                  <c:v>975</c:v>
                </c:pt>
                <c:pt idx="740">
                  <c:v>1002</c:v>
                </c:pt>
                <c:pt idx="741">
                  <c:v>976</c:v>
                </c:pt>
                <c:pt idx="742">
                  <c:v>1000</c:v>
                </c:pt>
                <c:pt idx="743">
                  <c:v>1010</c:v>
                </c:pt>
                <c:pt idx="744">
                  <c:v>964</c:v>
                </c:pt>
                <c:pt idx="745">
                  <c:v>963</c:v>
                </c:pt>
                <c:pt idx="746">
                  <c:v>961</c:v>
                </c:pt>
                <c:pt idx="747">
                  <c:v>979</c:v>
                </c:pt>
                <c:pt idx="748">
                  <c:v>1004</c:v>
                </c:pt>
                <c:pt idx="749">
                  <c:v>948</c:v>
                </c:pt>
                <c:pt idx="750">
                  <c:v>979</c:v>
                </c:pt>
                <c:pt idx="751">
                  <c:v>1002</c:v>
                </c:pt>
                <c:pt idx="752">
                  <c:v>972</c:v>
                </c:pt>
                <c:pt idx="753">
                  <c:v>1027</c:v>
                </c:pt>
                <c:pt idx="754">
                  <c:v>963</c:v>
                </c:pt>
                <c:pt idx="755">
                  <c:v>971</c:v>
                </c:pt>
                <c:pt idx="756">
                  <c:v>965</c:v>
                </c:pt>
                <c:pt idx="757">
                  <c:v>956</c:v>
                </c:pt>
                <c:pt idx="758">
                  <c:v>972</c:v>
                </c:pt>
                <c:pt idx="759">
                  <c:v>1000</c:v>
                </c:pt>
                <c:pt idx="760">
                  <c:v>930</c:v>
                </c:pt>
                <c:pt idx="761">
                  <c:v>925</c:v>
                </c:pt>
                <c:pt idx="762">
                  <c:v>962</c:v>
                </c:pt>
                <c:pt idx="763">
                  <c:v>991</c:v>
                </c:pt>
                <c:pt idx="764">
                  <c:v>979</c:v>
                </c:pt>
                <c:pt idx="765">
                  <c:v>958</c:v>
                </c:pt>
                <c:pt idx="766">
                  <c:v>973</c:v>
                </c:pt>
                <c:pt idx="767">
                  <c:v>950</c:v>
                </c:pt>
                <c:pt idx="768">
                  <c:v>990</c:v>
                </c:pt>
                <c:pt idx="769">
                  <c:v>987</c:v>
                </c:pt>
                <c:pt idx="770">
                  <c:v>987</c:v>
                </c:pt>
                <c:pt idx="771">
                  <c:v>963</c:v>
                </c:pt>
                <c:pt idx="772">
                  <c:v>977</c:v>
                </c:pt>
                <c:pt idx="773">
                  <c:v>979</c:v>
                </c:pt>
                <c:pt idx="774">
                  <c:v>963</c:v>
                </c:pt>
                <c:pt idx="775">
                  <c:v>963</c:v>
                </c:pt>
                <c:pt idx="776">
                  <c:v>965</c:v>
                </c:pt>
                <c:pt idx="777">
                  <c:v>961</c:v>
                </c:pt>
                <c:pt idx="778">
                  <c:v>976</c:v>
                </c:pt>
                <c:pt idx="779">
                  <c:v>963</c:v>
                </c:pt>
                <c:pt idx="780">
                  <c:v>978</c:v>
                </c:pt>
                <c:pt idx="781">
                  <c:v>952</c:v>
                </c:pt>
                <c:pt idx="782">
                  <c:v>956</c:v>
                </c:pt>
                <c:pt idx="783">
                  <c:v>967</c:v>
                </c:pt>
                <c:pt idx="784">
                  <c:v>958</c:v>
                </c:pt>
                <c:pt idx="785">
                  <c:v>968</c:v>
                </c:pt>
                <c:pt idx="786">
                  <c:v>967</c:v>
                </c:pt>
                <c:pt idx="787">
                  <c:v>995</c:v>
                </c:pt>
                <c:pt idx="788">
                  <c:v>954</c:v>
                </c:pt>
                <c:pt idx="789">
                  <c:v>973</c:v>
                </c:pt>
                <c:pt idx="790">
                  <c:v>958</c:v>
                </c:pt>
                <c:pt idx="791">
                  <c:v>974</c:v>
                </c:pt>
                <c:pt idx="792">
                  <c:v>942</c:v>
                </c:pt>
                <c:pt idx="793">
                  <c:v>942</c:v>
                </c:pt>
                <c:pt idx="794">
                  <c:v>957</c:v>
                </c:pt>
                <c:pt idx="795">
                  <c:v>953</c:v>
                </c:pt>
                <c:pt idx="796">
                  <c:v>976</c:v>
                </c:pt>
                <c:pt idx="797">
                  <c:v>950</c:v>
                </c:pt>
                <c:pt idx="798">
                  <c:v>955</c:v>
                </c:pt>
                <c:pt idx="799">
                  <c:v>979</c:v>
                </c:pt>
                <c:pt idx="800">
                  <c:v>1014</c:v>
                </c:pt>
                <c:pt idx="801">
                  <c:v>972</c:v>
                </c:pt>
                <c:pt idx="802">
                  <c:v>962</c:v>
                </c:pt>
                <c:pt idx="803">
                  <c:v>953</c:v>
                </c:pt>
                <c:pt idx="804">
                  <c:v>929</c:v>
                </c:pt>
                <c:pt idx="805">
                  <c:v>966</c:v>
                </c:pt>
                <c:pt idx="806">
                  <c:v>932</c:v>
                </c:pt>
                <c:pt idx="807">
                  <c:v>959</c:v>
                </c:pt>
                <c:pt idx="808">
                  <c:v>925</c:v>
                </c:pt>
                <c:pt idx="809">
                  <c:v>961</c:v>
                </c:pt>
                <c:pt idx="810">
                  <c:v>946</c:v>
                </c:pt>
                <c:pt idx="811">
                  <c:v>925</c:v>
                </c:pt>
                <c:pt idx="812">
                  <c:v>954</c:v>
                </c:pt>
                <c:pt idx="813">
                  <c:v>957</c:v>
                </c:pt>
                <c:pt idx="814">
                  <c:v>944</c:v>
                </c:pt>
                <c:pt idx="815">
                  <c:v>973</c:v>
                </c:pt>
                <c:pt idx="816">
                  <c:v>940</c:v>
                </c:pt>
                <c:pt idx="817">
                  <c:v>944</c:v>
                </c:pt>
                <c:pt idx="818">
                  <c:v>968</c:v>
                </c:pt>
                <c:pt idx="819">
                  <c:v>941</c:v>
                </c:pt>
                <c:pt idx="820">
                  <c:v>944</c:v>
                </c:pt>
                <c:pt idx="821">
                  <c:v>954</c:v>
                </c:pt>
                <c:pt idx="822">
                  <c:v>941</c:v>
                </c:pt>
                <c:pt idx="823">
                  <c:v>945</c:v>
                </c:pt>
                <c:pt idx="824">
                  <c:v>921</c:v>
                </c:pt>
                <c:pt idx="825">
                  <c:v>939</c:v>
                </c:pt>
                <c:pt idx="826">
                  <c:v>948</c:v>
                </c:pt>
                <c:pt idx="827">
                  <c:v>950</c:v>
                </c:pt>
                <c:pt idx="828">
                  <c:v>938</c:v>
                </c:pt>
                <c:pt idx="829">
                  <c:v>925</c:v>
                </c:pt>
                <c:pt idx="830">
                  <c:v>928</c:v>
                </c:pt>
                <c:pt idx="831">
                  <c:v>930</c:v>
                </c:pt>
                <c:pt idx="832">
                  <c:v>973</c:v>
                </c:pt>
                <c:pt idx="833">
                  <c:v>951</c:v>
                </c:pt>
                <c:pt idx="834">
                  <c:v>949</c:v>
                </c:pt>
                <c:pt idx="835">
                  <c:v>947</c:v>
                </c:pt>
                <c:pt idx="836">
                  <c:v>954</c:v>
                </c:pt>
                <c:pt idx="837">
                  <c:v>990</c:v>
                </c:pt>
                <c:pt idx="838">
                  <c:v>926</c:v>
                </c:pt>
                <c:pt idx="839">
                  <c:v>965</c:v>
                </c:pt>
                <c:pt idx="840">
                  <c:v>968</c:v>
                </c:pt>
                <c:pt idx="841">
                  <c:v>931</c:v>
                </c:pt>
                <c:pt idx="842">
                  <c:v>964</c:v>
                </c:pt>
                <c:pt idx="843">
                  <c:v>952</c:v>
                </c:pt>
                <c:pt idx="844">
                  <c:v>964</c:v>
                </c:pt>
                <c:pt idx="845">
                  <c:v>962</c:v>
                </c:pt>
                <c:pt idx="846">
                  <c:v>950</c:v>
                </c:pt>
                <c:pt idx="847">
                  <c:v>938</c:v>
                </c:pt>
                <c:pt idx="848">
                  <c:v>912</c:v>
                </c:pt>
                <c:pt idx="849">
                  <c:v>956</c:v>
                </c:pt>
                <c:pt idx="850">
                  <c:v>949</c:v>
                </c:pt>
                <c:pt idx="851">
                  <c:v>981</c:v>
                </c:pt>
                <c:pt idx="852">
                  <c:v>939</c:v>
                </c:pt>
                <c:pt idx="853">
                  <c:v>933</c:v>
                </c:pt>
                <c:pt idx="854">
                  <c:v>913</c:v>
                </c:pt>
                <c:pt idx="855">
                  <c:v>951</c:v>
                </c:pt>
                <c:pt idx="856">
                  <c:v>946</c:v>
                </c:pt>
                <c:pt idx="857">
                  <c:v>931</c:v>
                </c:pt>
                <c:pt idx="858">
                  <c:v>943</c:v>
                </c:pt>
                <c:pt idx="859">
                  <c:v>938</c:v>
                </c:pt>
                <c:pt idx="860">
                  <c:v>958</c:v>
                </c:pt>
                <c:pt idx="861">
                  <c:v>906</c:v>
                </c:pt>
                <c:pt idx="862">
                  <c:v>959</c:v>
                </c:pt>
                <c:pt idx="863">
                  <c:v>965</c:v>
                </c:pt>
                <c:pt idx="864">
                  <c:v>937</c:v>
                </c:pt>
                <c:pt idx="865">
                  <c:v>932</c:v>
                </c:pt>
                <c:pt idx="866">
                  <c:v>956</c:v>
                </c:pt>
                <c:pt idx="867">
                  <c:v>929</c:v>
                </c:pt>
                <c:pt idx="868">
                  <c:v>934</c:v>
                </c:pt>
                <c:pt idx="869">
                  <c:v>959</c:v>
                </c:pt>
                <c:pt idx="870">
                  <c:v>953</c:v>
                </c:pt>
                <c:pt idx="871">
                  <c:v>935</c:v>
                </c:pt>
                <c:pt idx="872">
                  <c:v>937</c:v>
                </c:pt>
                <c:pt idx="873">
                  <c:v>933</c:v>
                </c:pt>
                <c:pt idx="874">
                  <c:v>910</c:v>
                </c:pt>
                <c:pt idx="875">
                  <c:v>955</c:v>
                </c:pt>
                <c:pt idx="876">
                  <c:v>939</c:v>
                </c:pt>
                <c:pt idx="877">
                  <c:v>961</c:v>
                </c:pt>
                <c:pt idx="878">
                  <c:v>940</c:v>
                </c:pt>
                <c:pt idx="879">
                  <c:v>958</c:v>
                </c:pt>
                <c:pt idx="880">
                  <c:v>947</c:v>
                </c:pt>
                <c:pt idx="881">
                  <c:v>955</c:v>
                </c:pt>
                <c:pt idx="882">
                  <c:v>953</c:v>
                </c:pt>
                <c:pt idx="883">
                  <c:v>962</c:v>
                </c:pt>
                <c:pt idx="884">
                  <c:v>940</c:v>
                </c:pt>
                <c:pt idx="885">
                  <c:v>951</c:v>
                </c:pt>
                <c:pt idx="886">
                  <c:v>948</c:v>
                </c:pt>
                <c:pt idx="887">
                  <c:v>977</c:v>
                </c:pt>
                <c:pt idx="888">
                  <c:v>934</c:v>
                </c:pt>
                <c:pt idx="889">
                  <c:v>958</c:v>
                </c:pt>
                <c:pt idx="890">
                  <c:v>973</c:v>
                </c:pt>
                <c:pt idx="891">
                  <c:v>938</c:v>
                </c:pt>
                <c:pt idx="892">
                  <c:v>930</c:v>
                </c:pt>
                <c:pt idx="893">
                  <c:v>931</c:v>
                </c:pt>
                <c:pt idx="894">
                  <c:v>936</c:v>
                </c:pt>
                <c:pt idx="895">
                  <c:v>960</c:v>
                </c:pt>
                <c:pt idx="896">
                  <c:v>944</c:v>
                </c:pt>
                <c:pt idx="897">
                  <c:v>947</c:v>
                </c:pt>
                <c:pt idx="898">
                  <c:v>913</c:v>
                </c:pt>
                <c:pt idx="899">
                  <c:v>948</c:v>
                </c:pt>
                <c:pt idx="900">
                  <c:v>947</c:v>
                </c:pt>
                <c:pt idx="901">
                  <c:v>959</c:v>
                </c:pt>
                <c:pt idx="902">
                  <c:v>937</c:v>
                </c:pt>
                <c:pt idx="903">
                  <c:v>969</c:v>
                </c:pt>
                <c:pt idx="904">
                  <c:v>908</c:v>
                </c:pt>
                <c:pt idx="905">
                  <c:v>968</c:v>
                </c:pt>
                <c:pt idx="906">
                  <c:v>945</c:v>
                </c:pt>
                <c:pt idx="907">
                  <c:v>955</c:v>
                </c:pt>
                <c:pt idx="908">
                  <c:v>916</c:v>
                </c:pt>
                <c:pt idx="909">
                  <c:v>941</c:v>
                </c:pt>
                <c:pt idx="910">
                  <c:v>915</c:v>
                </c:pt>
                <c:pt idx="911">
                  <c:v>938</c:v>
                </c:pt>
                <c:pt idx="912">
                  <c:v>935</c:v>
                </c:pt>
                <c:pt idx="913">
                  <c:v>969</c:v>
                </c:pt>
                <c:pt idx="914">
                  <c:v>966</c:v>
                </c:pt>
                <c:pt idx="915">
                  <c:v>953</c:v>
                </c:pt>
                <c:pt idx="916">
                  <c:v>931</c:v>
                </c:pt>
                <c:pt idx="917">
                  <c:v>947</c:v>
                </c:pt>
                <c:pt idx="918">
                  <c:v>951</c:v>
                </c:pt>
                <c:pt idx="919">
                  <c:v>938</c:v>
                </c:pt>
                <c:pt idx="920">
                  <c:v>926</c:v>
                </c:pt>
                <c:pt idx="921">
                  <c:v>940</c:v>
                </c:pt>
                <c:pt idx="922">
                  <c:v>944</c:v>
                </c:pt>
                <c:pt idx="923">
                  <c:v>915</c:v>
                </c:pt>
                <c:pt idx="924">
                  <c:v>949</c:v>
                </c:pt>
                <c:pt idx="925">
                  <c:v>915</c:v>
                </c:pt>
                <c:pt idx="926">
                  <c:v>943</c:v>
                </c:pt>
                <c:pt idx="927">
                  <c:v>971</c:v>
                </c:pt>
                <c:pt idx="928">
                  <c:v>930</c:v>
                </c:pt>
                <c:pt idx="929">
                  <c:v>968</c:v>
                </c:pt>
                <c:pt idx="930">
                  <c:v>917</c:v>
                </c:pt>
                <c:pt idx="931">
                  <c:v>938</c:v>
                </c:pt>
                <c:pt idx="932">
                  <c:v>952</c:v>
                </c:pt>
                <c:pt idx="933">
                  <c:v>955</c:v>
                </c:pt>
                <c:pt idx="934">
                  <c:v>963</c:v>
                </c:pt>
                <c:pt idx="935">
                  <c:v>942</c:v>
                </c:pt>
                <c:pt idx="936">
                  <c:v>934</c:v>
                </c:pt>
                <c:pt idx="937">
                  <c:v>964</c:v>
                </c:pt>
                <c:pt idx="938">
                  <c:v>939</c:v>
                </c:pt>
                <c:pt idx="939">
                  <c:v>943</c:v>
                </c:pt>
                <c:pt idx="940">
                  <c:v>950</c:v>
                </c:pt>
                <c:pt idx="941">
                  <c:v>940</c:v>
                </c:pt>
                <c:pt idx="942">
                  <c:v>899</c:v>
                </c:pt>
                <c:pt idx="943">
                  <c:v>935</c:v>
                </c:pt>
                <c:pt idx="944">
                  <c:v>943</c:v>
                </c:pt>
                <c:pt idx="945">
                  <c:v>935</c:v>
                </c:pt>
                <c:pt idx="946">
                  <c:v>921</c:v>
                </c:pt>
                <c:pt idx="947">
                  <c:v>910</c:v>
                </c:pt>
                <c:pt idx="948">
                  <c:v>929</c:v>
                </c:pt>
                <c:pt idx="949">
                  <c:v>971</c:v>
                </c:pt>
                <c:pt idx="950">
                  <c:v>936</c:v>
                </c:pt>
                <c:pt idx="951">
                  <c:v>937</c:v>
                </c:pt>
                <c:pt idx="952">
                  <c:v>933</c:v>
                </c:pt>
                <c:pt idx="953">
                  <c:v>943</c:v>
                </c:pt>
                <c:pt idx="954">
                  <c:v>976</c:v>
                </c:pt>
                <c:pt idx="955">
                  <c:v>924</c:v>
                </c:pt>
                <c:pt idx="956">
                  <c:v>960</c:v>
                </c:pt>
                <c:pt idx="957">
                  <c:v>932</c:v>
                </c:pt>
                <c:pt idx="958">
                  <c:v>934</c:v>
                </c:pt>
                <c:pt idx="959">
                  <c:v>969</c:v>
                </c:pt>
                <c:pt idx="960">
                  <c:v>960</c:v>
                </c:pt>
                <c:pt idx="961">
                  <c:v>970</c:v>
                </c:pt>
                <c:pt idx="962">
                  <c:v>956</c:v>
                </c:pt>
                <c:pt idx="963">
                  <c:v>943</c:v>
                </c:pt>
                <c:pt idx="964">
                  <c:v>928</c:v>
                </c:pt>
                <c:pt idx="965">
                  <c:v>968</c:v>
                </c:pt>
                <c:pt idx="966">
                  <c:v>983</c:v>
                </c:pt>
                <c:pt idx="967">
                  <c:v>986</c:v>
                </c:pt>
                <c:pt idx="968">
                  <c:v>959</c:v>
                </c:pt>
                <c:pt idx="969">
                  <c:v>958</c:v>
                </c:pt>
                <c:pt idx="970">
                  <c:v>935</c:v>
                </c:pt>
                <c:pt idx="971">
                  <c:v>976</c:v>
                </c:pt>
                <c:pt idx="972">
                  <c:v>941</c:v>
                </c:pt>
                <c:pt idx="973">
                  <c:v>954</c:v>
                </c:pt>
                <c:pt idx="974">
                  <c:v>962</c:v>
                </c:pt>
                <c:pt idx="975">
                  <c:v>986</c:v>
                </c:pt>
                <c:pt idx="976">
                  <c:v>948</c:v>
                </c:pt>
                <c:pt idx="977">
                  <c:v>970</c:v>
                </c:pt>
                <c:pt idx="978">
                  <c:v>943</c:v>
                </c:pt>
                <c:pt idx="979">
                  <c:v>942</c:v>
                </c:pt>
                <c:pt idx="980">
                  <c:v>940</c:v>
                </c:pt>
                <c:pt idx="981">
                  <c:v>923</c:v>
                </c:pt>
                <c:pt idx="982">
                  <c:v>922</c:v>
                </c:pt>
                <c:pt idx="983">
                  <c:v>943</c:v>
                </c:pt>
                <c:pt idx="984">
                  <c:v>959</c:v>
                </c:pt>
                <c:pt idx="985">
                  <c:v>957</c:v>
                </c:pt>
                <c:pt idx="986">
                  <c:v>971</c:v>
                </c:pt>
                <c:pt idx="987">
                  <c:v>937</c:v>
                </c:pt>
                <c:pt idx="988">
                  <c:v>945</c:v>
                </c:pt>
                <c:pt idx="989">
                  <c:v>951</c:v>
                </c:pt>
                <c:pt idx="990">
                  <c:v>938</c:v>
                </c:pt>
                <c:pt idx="991">
                  <c:v>956</c:v>
                </c:pt>
                <c:pt idx="992">
                  <c:v>954</c:v>
                </c:pt>
                <c:pt idx="993">
                  <c:v>986</c:v>
                </c:pt>
                <c:pt idx="994">
                  <c:v>933</c:v>
                </c:pt>
                <c:pt idx="995">
                  <c:v>944</c:v>
                </c:pt>
                <c:pt idx="996">
                  <c:v>969</c:v>
                </c:pt>
                <c:pt idx="997">
                  <c:v>945</c:v>
                </c:pt>
                <c:pt idx="998">
                  <c:v>914</c:v>
                </c:pt>
                <c:pt idx="999">
                  <c:v>950</c:v>
                </c:pt>
                <c:pt idx="1000">
                  <c:v>952</c:v>
                </c:pt>
                <c:pt idx="1001">
                  <c:v>930</c:v>
                </c:pt>
                <c:pt idx="1002">
                  <c:v>950</c:v>
                </c:pt>
                <c:pt idx="1003">
                  <c:v>913</c:v>
                </c:pt>
                <c:pt idx="1004">
                  <c:v>946</c:v>
                </c:pt>
                <c:pt idx="1005">
                  <c:v>929</c:v>
                </c:pt>
                <c:pt idx="1006">
                  <c:v>947</c:v>
                </c:pt>
                <c:pt idx="1007">
                  <c:v>966</c:v>
                </c:pt>
                <c:pt idx="1008">
                  <c:v>975</c:v>
                </c:pt>
                <c:pt idx="1009">
                  <c:v>977</c:v>
                </c:pt>
                <c:pt idx="1010">
                  <c:v>981</c:v>
                </c:pt>
                <c:pt idx="1011">
                  <c:v>963</c:v>
                </c:pt>
                <c:pt idx="1012">
                  <c:v>947</c:v>
                </c:pt>
                <c:pt idx="1013">
                  <c:v>946</c:v>
                </c:pt>
                <c:pt idx="1014">
                  <c:v>983</c:v>
                </c:pt>
                <c:pt idx="1015">
                  <c:v>948</c:v>
                </c:pt>
                <c:pt idx="1016">
                  <c:v>934</c:v>
                </c:pt>
                <c:pt idx="1017">
                  <c:v>954</c:v>
                </c:pt>
                <c:pt idx="1018">
                  <c:v>945</c:v>
                </c:pt>
                <c:pt idx="1019">
                  <c:v>952</c:v>
                </c:pt>
                <c:pt idx="1020">
                  <c:v>974</c:v>
                </c:pt>
                <c:pt idx="1021">
                  <c:v>941</c:v>
                </c:pt>
                <c:pt idx="1022">
                  <c:v>948</c:v>
                </c:pt>
                <c:pt idx="1023">
                  <c:v>963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513280"/>
        <c:axId val="154513840"/>
      </c:scatterChart>
      <c:valAx>
        <c:axId val="154513280"/>
        <c:scaling>
          <c:orientation val="minMax"/>
          <c:max val="1900"/>
          <c:min val="1100"/>
        </c:scaling>
        <c:delete val="0"/>
        <c:axPos val="b"/>
        <c:title>
          <c:tx>
            <c:rich>
              <a:bodyPr/>
              <a:lstStyle/>
              <a:p>
                <a:pPr>
                  <a:defRPr sz="50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Raman shift (cm-1)</a:t>
                </a:r>
              </a:p>
            </c:rich>
          </c:tx>
          <c:layout>
            <c:manualLayout>
              <c:xMode val="edge"/>
              <c:yMode val="edge"/>
              <c:x val="0.36619718309859156"/>
              <c:y val="0.91214470284237725"/>
            </c:manualLayout>
          </c:layout>
          <c:overlay val="0"/>
          <c:spPr>
            <a:noFill/>
            <a:ln w="1357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69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49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513840"/>
        <c:crosses val="autoZero"/>
        <c:crossBetween val="midCat"/>
      </c:valAx>
      <c:valAx>
        <c:axId val="154513840"/>
        <c:scaling>
          <c:orientation val="minMax"/>
        </c:scaling>
        <c:delete val="0"/>
        <c:axPos val="l"/>
        <c:majorGridlines>
          <c:spPr>
            <a:ln w="169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50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Raman Intensity (counts)</a:t>
                </a:r>
              </a:p>
            </c:rich>
          </c:tx>
          <c:layout>
            <c:manualLayout>
              <c:xMode val="edge"/>
              <c:yMode val="edge"/>
              <c:x val="1.7605633802816902E-2"/>
              <c:y val="0.2868217054263566"/>
            </c:manualLayout>
          </c:layout>
          <c:overlay val="0"/>
          <c:spPr>
            <a:noFill/>
            <a:ln w="1357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69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49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513280"/>
        <c:crosses val="autoZero"/>
        <c:crossBetween val="midCat"/>
      </c:valAx>
      <c:spPr>
        <a:solidFill>
          <a:srgbClr val="FFFFFF"/>
        </a:solidFill>
        <a:ln w="678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1696">
      <a:solidFill>
        <a:srgbClr val="000000"/>
      </a:solidFill>
      <a:prstDash val="solid"/>
    </a:ln>
  </c:spPr>
  <c:txPr>
    <a:bodyPr/>
    <a:lstStyle/>
    <a:p>
      <a:pPr>
        <a:defRPr sz="49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52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64N</a:t>
            </a:r>
          </a:p>
        </c:rich>
      </c:tx>
      <c:layout>
        <c:manualLayout>
          <c:xMode val="edge"/>
          <c:yMode val="edge"/>
          <c:x val="0.47743055555555558"/>
          <c:y val="2.0253164556962026E-2"/>
        </c:manualLayout>
      </c:layout>
      <c:overlay val="0"/>
      <c:spPr>
        <a:noFill/>
        <a:ln w="1389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847222222222221"/>
          <c:y val="0.15443037974683543"/>
          <c:w val="0.68923611111111116"/>
          <c:h val="0.68354430379746833"/>
        </c:manualLayout>
      </c:layout>
      <c:scatterChart>
        <c:scatterStyle val="smoothMarker"/>
        <c:varyColors val="0"/>
        <c:ser>
          <c:idx val="0"/>
          <c:order val="0"/>
          <c:tx>
            <c:v>16N-at the edge</c:v>
          </c:tx>
          <c:spPr>
            <a:ln w="6945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'24N'!$C$2:$C$1025</c:f>
              <c:numCache>
                <c:formatCode>General</c:formatCode>
                <c:ptCount val="1024"/>
                <c:pt idx="0">
                  <c:v>1116.4949999999999</c:v>
                </c:pt>
                <c:pt idx="1">
                  <c:v>1117.2670000000001</c:v>
                </c:pt>
                <c:pt idx="2">
                  <c:v>1118.038</c:v>
                </c:pt>
                <c:pt idx="3">
                  <c:v>1118.81</c:v>
                </c:pt>
                <c:pt idx="4">
                  <c:v>1119.5809999999999</c:v>
                </c:pt>
                <c:pt idx="5">
                  <c:v>1120.3530000000001</c:v>
                </c:pt>
                <c:pt idx="6">
                  <c:v>1121.124</c:v>
                </c:pt>
                <c:pt idx="7">
                  <c:v>1121.895</c:v>
                </c:pt>
                <c:pt idx="8">
                  <c:v>1122.6659999999999</c:v>
                </c:pt>
                <c:pt idx="9">
                  <c:v>1123.4380000000001</c:v>
                </c:pt>
                <c:pt idx="10">
                  <c:v>1124.2090000000001</c:v>
                </c:pt>
                <c:pt idx="11">
                  <c:v>1124.98</c:v>
                </c:pt>
                <c:pt idx="12">
                  <c:v>1125.751</c:v>
                </c:pt>
                <c:pt idx="13">
                  <c:v>1126.5219999999999</c:v>
                </c:pt>
                <c:pt idx="14">
                  <c:v>1127.2919999999999</c:v>
                </c:pt>
                <c:pt idx="15">
                  <c:v>1128.0630000000001</c:v>
                </c:pt>
                <c:pt idx="16">
                  <c:v>1128.8340000000001</c:v>
                </c:pt>
                <c:pt idx="17">
                  <c:v>1129.605</c:v>
                </c:pt>
                <c:pt idx="18">
                  <c:v>1130.375</c:v>
                </c:pt>
                <c:pt idx="19">
                  <c:v>1131.146</c:v>
                </c:pt>
                <c:pt idx="20">
                  <c:v>1131.9169999999999</c:v>
                </c:pt>
                <c:pt idx="21">
                  <c:v>1132.6869999999999</c:v>
                </c:pt>
                <c:pt idx="22">
                  <c:v>1133.4580000000001</c:v>
                </c:pt>
                <c:pt idx="23">
                  <c:v>1134.2280000000001</c:v>
                </c:pt>
                <c:pt idx="24">
                  <c:v>1134.998</c:v>
                </c:pt>
                <c:pt idx="25">
                  <c:v>1135.769</c:v>
                </c:pt>
                <c:pt idx="26">
                  <c:v>1136.539</c:v>
                </c:pt>
                <c:pt idx="27">
                  <c:v>1137.309</c:v>
                </c:pt>
                <c:pt idx="28">
                  <c:v>1138.079</c:v>
                </c:pt>
                <c:pt idx="29">
                  <c:v>1138.8489999999999</c:v>
                </c:pt>
                <c:pt idx="30">
                  <c:v>1139.6189999999999</c:v>
                </c:pt>
                <c:pt idx="31">
                  <c:v>1140.3889999999999</c:v>
                </c:pt>
                <c:pt idx="32">
                  <c:v>1141.1590000000001</c:v>
                </c:pt>
                <c:pt idx="33">
                  <c:v>1141.9290000000001</c:v>
                </c:pt>
                <c:pt idx="34">
                  <c:v>1142.6990000000001</c:v>
                </c:pt>
                <c:pt idx="35">
                  <c:v>1143.4680000000001</c:v>
                </c:pt>
                <c:pt idx="36">
                  <c:v>1144.2380000000001</c:v>
                </c:pt>
                <c:pt idx="37">
                  <c:v>1145.008</c:v>
                </c:pt>
                <c:pt idx="38">
                  <c:v>1145.777</c:v>
                </c:pt>
                <c:pt idx="39">
                  <c:v>1146.547</c:v>
                </c:pt>
                <c:pt idx="40">
                  <c:v>1147.316</c:v>
                </c:pt>
                <c:pt idx="41">
                  <c:v>1148.085</c:v>
                </c:pt>
                <c:pt idx="42">
                  <c:v>1148.855</c:v>
                </c:pt>
                <c:pt idx="43">
                  <c:v>1149.624</c:v>
                </c:pt>
                <c:pt idx="44">
                  <c:v>1150.393</c:v>
                </c:pt>
                <c:pt idx="45">
                  <c:v>1151.162</c:v>
                </c:pt>
                <c:pt idx="46">
                  <c:v>1151.931</c:v>
                </c:pt>
                <c:pt idx="47">
                  <c:v>1152.7</c:v>
                </c:pt>
                <c:pt idx="48">
                  <c:v>1153.4690000000001</c:v>
                </c:pt>
                <c:pt idx="49">
                  <c:v>1154.2380000000001</c:v>
                </c:pt>
                <c:pt idx="50">
                  <c:v>1155.0070000000001</c:v>
                </c:pt>
                <c:pt idx="51">
                  <c:v>1155.7760000000001</c:v>
                </c:pt>
                <c:pt idx="52">
                  <c:v>1156.5440000000001</c:v>
                </c:pt>
                <c:pt idx="53">
                  <c:v>1157.3130000000001</c:v>
                </c:pt>
                <c:pt idx="54">
                  <c:v>1158.0820000000001</c:v>
                </c:pt>
                <c:pt idx="55">
                  <c:v>1158.8499999999999</c:v>
                </c:pt>
                <c:pt idx="56">
                  <c:v>1159.6189999999999</c:v>
                </c:pt>
                <c:pt idx="57">
                  <c:v>1160.3869999999999</c:v>
                </c:pt>
                <c:pt idx="58">
                  <c:v>1161.155</c:v>
                </c:pt>
                <c:pt idx="59">
                  <c:v>1161.923</c:v>
                </c:pt>
                <c:pt idx="60">
                  <c:v>1162.692</c:v>
                </c:pt>
                <c:pt idx="61">
                  <c:v>1163.46</c:v>
                </c:pt>
                <c:pt idx="62">
                  <c:v>1164.2280000000001</c:v>
                </c:pt>
                <c:pt idx="63">
                  <c:v>1164.9960000000001</c:v>
                </c:pt>
                <c:pt idx="64">
                  <c:v>1165.7639999999999</c:v>
                </c:pt>
                <c:pt idx="65">
                  <c:v>1166.5319999999999</c:v>
                </c:pt>
                <c:pt idx="66">
                  <c:v>1167.299</c:v>
                </c:pt>
                <c:pt idx="67">
                  <c:v>1168.067</c:v>
                </c:pt>
                <c:pt idx="68">
                  <c:v>1168.835</c:v>
                </c:pt>
                <c:pt idx="69">
                  <c:v>1169.6020000000001</c:v>
                </c:pt>
                <c:pt idx="70">
                  <c:v>1170.3699999999999</c:v>
                </c:pt>
                <c:pt idx="71">
                  <c:v>1171.1369999999999</c:v>
                </c:pt>
                <c:pt idx="72">
                  <c:v>1171.905</c:v>
                </c:pt>
                <c:pt idx="73">
                  <c:v>1172.672</c:v>
                </c:pt>
                <c:pt idx="74">
                  <c:v>1173.4390000000001</c:v>
                </c:pt>
                <c:pt idx="75">
                  <c:v>1174.2070000000001</c:v>
                </c:pt>
                <c:pt idx="76">
                  <c:v>1174.9739999999999</c:v>
                </c:pt>
                <c:pt idx="77">
                  <c:v>1175.741</c:v>
                </c:pt>
                <c:pt idx="78">
                  <c:v>1176.508</c:v>
                </c:pt>
                <c:pt idx="79">
                  <c:v>1177.2750000000001</c:v>
                </c:pt>
                <c:pt idx="80">
                  <c:v>1178.0419999999999</c:v>
                </c:pt>
                <c:pt idx="81">
                  <c:v>1178.809</c:v>
                </c:pt>
                <c:pt idx="82">
                  <c:v>1179.575</c:v>
                </c:pt>
                <c:pt idx="83">
                  <c:v>1180.3420000000001</c:v>
                </c:pt>
                <c:pt idx="84">
                  <c:v>1181.1079999999999</c:v>
                </c:pt>
                <c:pt idx="85">
                  <c:v>1181.875</c:v>
                </c:pt>
                <c:pt idx="86">
                  <c:v>1182.6410000000001</c:v>
                </c:pt>
                <c:pt idx="87">
                  <c:v>1183.4079999999999</c:v>
                </c:pt>
                <c:pt idx="88">
                  <c:v>1184.174</c:v>
                </c:pt>
                <c:pt idx="89">
                  <c:v>1184.94</c:v>
                </c:pt>
                <c:pt idx="90">
                  <c:v>1185.7070000000001</c:v>
                </c:pt>
                <c:pt idx="91">
                  <c:v>1186.473</c:v>
                </c:pt>
                <c:pt idx="92">
                  <c:v>1187.239</c:v>
                </c:pt>
                <c:pt idx="93">
                  <c:v>1188.0050000000001</c:v>
                </c:pt>
                <c:pt idx="94">
                  <c:v>1188.771</c:v>
                </c:pt>
                <c:pt idx="95">
                  <c:v>1189.5360000000001</c:v>
                </c:pt>
                <c:pt idx="96">
                  <c:v>1190.3019999999999</c:v>
                </c:pt>
                <c:pt idx="97">
                  <c:v>1191.068</c:v>
                </c:pt>
                <c:pt idx="98">
                  <c:v>1191.8340000000001</c:v>
                </c:pt>
                <c:pt idx="99">
                  <c:v>1192.5989999999999</c:v>
                </c:pt>
                <c:pt idx="100">
                  <c:v>1193.365</c:v>
                </c:pt>
                <c:pt idx="101">
                  <c:v>1194.1300000000001</c:v>
                </c:pt>
                <c:pt idx="102">
                  <c:v>1194.895</c:v>
                </c:pt>
                <c:pt idx="103">
                  <c:v>1195.6600000000001</c:v>
                </c:pt>
                <c:pt idx="104">
                  <c:v>1196.4259999999999</c:v>
                </c:pt>
                <c:pt idx="105">
                  <c:v>1197.191</c:v>
                </c:pt>
                <c:pt idx="106">
                  <c:v>1197.9559999999999</c:v>
                </c:pt>
                <c:pt idx="107">
                  <c:v>1198.721</c:v>
                </c:pt>
                <c:pt idx="108">
                  <c:v>1199.4860000000001</c:v>
                </c:pt>
                <c:pt idx="109">
                  <c:v>1200.25</c:v>
                </c:pt>
                <c:pt idx="110">
                  <c:v>1201.0150000000001</c:v>
                </c:pt>
                <c:pt idx="111">
                  <c:v>1201.78</c:v>
                </c:pt>
                <c:pt idx="112">
                  <c:v>1202.5440000000001</c:v>
                </c:pt>
                <c:pt idx="113">
                  <c:v>1203.309</c:v>
                </c:pt>
                <c:pt idx="114">
                  <c:v>1204.0730000000001</c:v>
                </c:pt>
                <c:pt idx="115">
                  <c:v>1204.838</c:v>
                </c:pt>
                <c:pt idx="116">
                  <c:v>1205.6020000000001</c:v>
                </c:pt>
                <c:pt idx="117">
                  <c:v>1206.366</c:v>
                </c:pt>
                <c:pt idx="118">
                  <c:v>1207.1300000000001</c:v>
                </c:pt>
                <c:pt idx="119">
                  <c:v>1207.895</c:v>
                </c:pt>
                <c:pt idx="120">
                  <c:v>1208.6590000000001</c:v>
                </c:pt>
                <c:pt idx="121">
                  <c:v>1209.422</c:v>
                </c:pt>
                <c:pt idx="122">
                  <c:v>1210.1859999999999</c:v>
                </c:pt>
                <c:pt idx="123">
                  <c:v>1210.95</c:v>
                </c:pt>
                <c:pt idx="124">
                  <c:v>1211.7139999999999</c:v>
                </c:pt>
                <c:pt idx="125">
                  <c:v>1212.4770000000001</c:v>
                </c:pt>
                <c:pt idx="126">
                  <c:v>1213.241</c:v>
                </c:pt>
                <c:pt idx="127">
                  <c:v>1214.0039999999999</c:v>
                </c:pt>
                <c:pt idx="128">
                  <c:v>1214.768</c:v>
                </c:pt>
                <c:pt idx="129">
                  <c:v>1215.5309999999999</c:v>
                </c:pt>
                <c:pt idx="130">
                  <c:v>1216.2940000000001</c:v>
                </c:pt>
                <c:pt idx="131">
                  <c:v>1217.057</c:v>
                </c:pt>
                <c:pt idx="132">
                  <c:v>1217.8209999999999</c:v>
                </c:pt>
                <c:pt idx="133">
                  <c:v>1218.5840000000001</c:v>
                </c:pt>
                <c:pt idx="134">
                  <c:v>1219.346</c:v>
                </c:pt>
                <c:pt idx="135">
                  <c:v>1220.1089999999999</c:v>
                </c:pt>
                <c:pt idx="136">
                  <c:v>1220.8720000000001</c:v>
                </c:pt>
                <c:pt idx="137">
                  <c:v>1221.635</c:v>
                </c:pt>
                <c:pt idx="138">
                  <c:v>1222.3969999999999</c:v>
                </c:pt>
                <c:pt idx="139">
                  <c:v>1223.1600000000001</c:v>
                </c:pt>
                <c:pt idx="140">
                  <c:v>1223.922</c:v>
                </c:pt>
                <c:pt idx="141">
                  <c:v>1224.6849999999999</c:v>
                </c:pt>
                <c:pt idx="142">
                  <c:v>1225.4469999999999</c:v>
                </c:pt>
                <c:pt idx="143">
                  <c:v>1226.2090000000001</c:v>
                </c:pt>
                <c:pt idx="144">
                  <c:v>1226.971</c:v>
                </c:pt>
                <c:pt idx="145">
                  <c:v>1227.7329999999999</c:v>
                </c:pt>
                <c:pt idx="146">
                  <c:v>1228.4949999999999</c:v>
                </c:pt>
                <c:pt idx="147">
                  <c:v>1229.2570000000001</c:v>
                </c:pt>
                <c:pt idx="148">
                  <c:v>1230.019</c:v>
                </c:pt>
                <c:pt idx="149">
                  <c:v>1230.7809999999999</c:v>
                </c:pt>
                <c:pt idx="150">
                  <c:v>1231.5419999999999</c:v>
                </c:pt>
                <c:pt idx="151">
                  <c:v>1232.3040000000001</c:v>
                </c:pt>
                <c:pt idx="152">
                  <c:v>1233.0650000000001</c:v>
                </c:pt>
                <c:pt idx="153">
                  <c:v>1233.827</c:v>
                </c:pt>
                <c:pt idx="154">
                  <c:v>1234.588</c:v>
                </c:pt>
                <c:pt idx="155">
                  <c:v>1235.3489999999999</c:v>
                </c:pt>
                <c:pt idx="156">
                  <c:v>1236.1110000000001</c:v>
                </c:pt>
                <c:pt idx="157">
                  <c:v>1236.8720000000001</c:v>
                </c:pt>
                <c:pt idx="158">
                  <c:v>1237.633</c:v>
                </c:pt>
                <c:pt idx="159">
                  <c:v>1238.394</c:v>
                </c:pt>
                <c:pt idx="160">
                  <c:v>1239.154</c:v>
                </c:pt>
                <c:pt idx="161">
                  <c:v>1239.915</c:v>
                </c:pt>
                <c:pt idx="162">
                  <c:v>1240.6759999999999</c:v>
                </c:pt>
                <c:pt idx="163">
                  <c:v>1241.4359999999999</c:v>
                </c:pt>
                <c:pt idx="164">
                  <c:v>1242.1969999999999</c:v>
                </c:pt>
                <c:pt idx="165">
                  <c:v>1242.9570000000001</c:v>
                </c:pt>
                <c:pt idx="166">
                  <c:v>1243.7180000000001</c:v>
                </c:pt>
                <c:pt idx="167">
                  <c:v>1244.4780000000001</c:v>
                </c:pt>
                <c:pt idx="168">
                  <c:v>1245.2380000000001</c:v>
                </c:pt>
                <c:pt idx="169">
                  <c:v>1245.998</c:v>
                </c:pt>
                <c:pt idx="170">
                  <c:v>1246.758</c:v>
                </c:pt>
                <c:pt idx="171">
                  <c:v>1247.518</c:v>
                </c:pt>
                <c:pt idx="172">
                  <c:v>1248.278</c:v>
                </c:pt>
                <c:pt idx="173">
                  <c:v>1249.038</c:v>
                </c:pt>
                <c:pt idx="174">
                  <c:v>1249.797</c:v>
                </c:pt>
                <c:pt idx="175">
                  <c:v>1250.557</c:v>
                </c:pt>
                <c:pt idx="176">
                  <c:v>1251.317</c:v>
                </c:pt>
                <c:pt idx="177">
                  <c:v>1252.076</c:v>
                </c:pt>
                <c:pt idx="178">
                  <c:v>1252.835</c:v>
                </c:pt>
                <c:pt idx="179">
                  <c:v>1253.595</c:v>
                </c:pt>
                <c:pt idx="180">
                  <c:v>1254.354</c:v>
                </c:pt>
                <c:pt idx="181">
                  <c:v>1255.1130000000001</c:v>
                </c:pt>
                <c:pt idx="182">
                  <c:v>1255.8720000000001</c:v>
                </c:pt>
                <c:pt idx="183">
                  <c:v>1256.6310000000001</c:v>
                </c:pt>
                <c:pt idx="184">
                  <c:v>1257.3900000000001</c:v>
                </c:pt>
                <c:pt idx="185">
                  <c:v>1258.1479999999999</c:v>
                </c:pt>
                <c:pt idx="186">
                  <c:v>1258.9069999999999</c:v>
                </c:pt>
                <c:pt idx="187">
                  <c:v>1259.665</c:v>
                </c:pt>
                <c:pt idx="188">
                  <c:v>1260.424</c:v>
                </c:pt>
                <c:pt idx="189">
                  <c:v>1261.182</c:v>
                </c:pt>
                <c:pt idx="190">
                  <c:v>1261.941</c:v>
                </c:pt>
                <c:pt idx="191">
                  <c:v>1262.6990000000001</c:v>
                </c:pt>
                <c:pt idx="192">
                  <c:v>1263.4570000000001</c:v>
                </c:pt>
                <c:pt idx="193">
                  <c:v>1264.2149999999999</c:v>
                </c:pt>
                <c:pt idx="194">
                  <c:v>1264.973</c:v>
                </c:pt>
                <c:pt idx="195">
                  <c:v>1265.731</c:v>
                </c:pt>
                <c:pt idx="196">
                  <c:v>1266.489</c:v>
                </c:pt>
                <c:pt idx="197">
                  <c:v>1267.2460000000001</c:v>
                </c:pt>
                <c:pt idx="198">
                  <c:v>1268.0039999999999</c:v>
                </c:pt>
                <c:pt idx="199">
                  <c:v>1268.761</c:v>
                </c:pt>
                <c:pt idx="200">
                  <c:v>1269.519</c:v>
                </c:pt>
                <c:pt idx="201">
                  <c:v>1270.2760000000001</c:v>
                </c:pt>
                <c:pt idx="202">
                  <c:v>1271.0329999999999</c:v>
                </c:pt>
                <c:pt idx="203">
                  <c:v>1271.7909999999999</c:v>
                </c:pt>
                <c:pt idx="204">
                  <c:v>1272.548</c:v>
                </c:pt>
                <c:pt idx="205">
                  <c:v>1273.3050000000001</c:v>
                </c:pt>
                <c:pt idx="206">
                  <c:v>1274.0619999999999</c:v>
                </c:pt>
                <c:pt idx="207">
                  <c:v>1274.818</c:v>
                </c:pt>
                <c:pt idx="208">
                  <c:v>1275.575</c:v>
                </c:pt>
                <c:pt idx="209">
                  <c:v>1276.3320000000001</c:v>
                </c:pt>
                <c:pt idx="210">
                  <c:v>1277.088</c:v>
                </c:pt>
                <c:pt idx="211">
                  <c:v>1277.845</c:v>
                </c:pt>
                <c:pt idx="212">
                  <c:v>1278.6010000000001</c:v>
                </c:pt>
                <c:pt idx="213">
                  <c:v>1279.357</c:v>
                </c:pt>
                <c:pt idx="214">
                  <c:v>1280.114</c:v>
                </c:pt>
                <c:pt idx="215">
                  <c:v>1280.8699999999999</c:v>
                </c:pt>
                <c:pt idx="216">
                  <c:v>1281.626</c:v>
                </c:pt>
                <c:pt idx="217">
                  <c:v>1282.3820000000001</c:v>
                </c:pt>
                <c:pt idx="218">
                  <c:v>1283.1369999999999</c:v>
                </c:pt>
                <c:pt idx="219">
                  <c:v>1283.893</c:v>
                </c:pt>
                <c:pt idx="220">
                  <c:v>1284.6489999999999</c:v>
                </c:pt>
                <c:pt idx="221">
                  <c:v>1285.404</c:v>
                </c:pt>
                <c:pt idx="222">
                  <c:v>1286.1600000000001</c:v>
                </c:pt>
                <c:pt idx="223">
                  <c:v>1286.915</c:v>
                </c:pt>
                <c:pt idx="224">
                  <c:v>1287.67</c:v>
                </c:pt>
                <c:pt idx="225">
                  <c:v>1288.4259999999999</c:v>
                </c:pt>
                <c:pt idx="226">
                  <c:v>1289.181</c:v>
                </c:pt>
                <c:pt idx="227">
                  <c:v>1289.9359999999999</c:v>
                </c:pt>
                <c:pt idx="228">
                  <c:v>1290.691</c:v>
                </c:pt>
                <c:pt idx="229">
                  <c:v>1291.4459999999999</c:v>
                </c:pt>
                <c:pt idx="230">
                  <c:v>1292.2</c:v>
                </c:pt>
                <c:pt idx="231">
                  <c:v>1292.9549999999999</c:v>
                </c:pt>
                <c:pt idx="232">
                  <c:v>1293.7090000000001</c:v>
                </c:pt>
                <c:pt idx="233">
                  <c:v>1294.4639999999999</c:v>
                </c:pt>
                <c:pt idx="234">
                  <c:v>1295.2180000000001</c:v>
                </c:pt>
                <c:pt idx="235">
                  <c:v>1295.973</c:v>
                </c:pt>
                <c:pt idx="236">
                  <c:v>1296.7270000000001</c:v>
                </c:pt>
                <c:pt idx="237">
                  <c:v>1297.481</c:v>
                </c:pt>
                <c:pt idx="238">
                  <c:v>1298.2349999999999</c:v>
                </c:pt>
                <c:pt idx="239">
                  <c:v>1298.989</c:v>
                </c:pt>
                <c:pt idx="240">
                  <c:v>1299.7429999999999</c:v>
                </c:pt>
                <c:pt idx="241">
                  <c:v>1300.4960000000001</c:v>
                </c:pt>
                <c:pt idx="242">
                  <c:v>1301.25</c:v>
                </c:pt>
                <c:pt idx="243">
                  <c:v>1302.0029999999999</c:v>
                </c:pt>
                <c:pt idx="244">
                  <c:v>1302.7570000000001</c:v>
                </c:pt>
                <c:pt idx="245">
                  <c:v>1303.51</c:v>
                </c:pt>
                <c:pt idx="246">
                  <c:v>1304.2629999999999</c:v>
                </c:pt>
                <c:pt idx="247">
                  <c:v>1305.0170000000001</c:v>
                </c:pt>
                <c:pt idx="248">
                  <c:v>1305.77</c:v>
                </c:pt>
                <c:pt idx="249">
                  <c:v>1306.5229999999999</c:v>
                </c:pt>
                <c:pt idx="250">
                  <c:v>1307.2760000000001</c:v>
                </c:pt>
                <c:pt idx="251">
                  <c:v>1308.028</c:v>
                </c:pt>
                <c:pt idx="252">
                  <c:v>1308.7809999999999</c:v>
                </c:pt>
                <c:pt idx="253">
                  <c:v>1309.5340000000001</c:v>
                </c:pt>
                <c:pt idx="254">
                  <c:v>1310.2860000000001</c:v>
                </c:pt>
                <c:pt idx="255">
                  <c:v>1311.039</c:v>
                </c:pt>
                <c:pt idx="256">
                  <c:v>1311.7909999999999</c:v>
                </c:pt>
                <c:pt idx="257">
                  <c:v>1312.5429999999999</c:v>
                </c:pt>
                <c:pt idx="258">
                  <c:v>1313.2950000000001</c:v>
                </c:pt>
                <c:pt idx="259">
                  <c:v>1314.047</c:v>
                </c:pt>
                <c:pt idx="260">
                  <c:v>1314.799</c:v>
                </c:pt>
                <c:pt idx="261">
                  <c:v>1315.5509999999999</c:v>
                </c:pt>
                <c:pt idx="262">
                  <c:v>1316.3030000000001</c:v>
                </c:pt>
                <c:pt idx="263">
                  <c:v>1317.0540000000001</c:v>
                </c:pt>
                <c:pt idx="264">
                  <c:v>1317.806</c:v>
                </c:pt>
                <c:pt idx="265">
                  <c:v>1318.557</c:v>
                </c:pt>
                <c:pt idx="266">
                  <c:v>1319.309</c:v>
                </c:pt>
                <c:pt idx="267">
                  <c:v>1320.06</c:v>
                </c:pt>
                <c:pt idx="268">
                  <c:v>1320.8109999999999</c:v>
                </c:pt>
                <c:pt idx="269">
                  <c:v>1321.5619999999999</c:v>
                </c:pt>
                <c:pt idx="270">
                  <c:v>1322.3130000000001</c:v>
                </c:pt>
                <c:pt idx="271">
                  <c:v>1323.0640000000001</c:v>
                </c:pt>
                <c:pt idx="272">
                  <c:v>1323.8150000000001</c:v>
                </c:pt>
                <c:pt idx="273">
                  <c:v>1324.566</c:v>
                </c:pt>
                <c:pt idx="274">
                  <c:v>1325.316</c:v>
                </c:pt>
                <c:pt idx="275">
                  <c:v>1326.067</c:v>
                </c:pt>
                <c:pt idx="276">
                  <c:v>1326.817</c:v>
                </c:pt>
                <c:pt idx="277">
                  <c:v>1327.567</c:v>
                </c:pt>
                <c:pt idx="278">
                  <c:v>1328.318</c:v>
                </c:pt>
                <c:pt idx="279">
                  <c:v>1329.068</c:v>
                </c:pt>
                <c:pt idx="280">
                  <c:v>1329.818</c:v>
                </c:pt>
                <c:pt idx="281">
                  <c:v>1330.568</c:v>
                </c:pt>
                <c:pt idx="282">
                  <c:v>1331.318</c:v>
                </c:pt>
                <c:pt idx="283">
                  <c:v>1332.067</c:v>
                </c:pt>
                <c:pt idx="284">
                  <c:v>1332.817</c:v>
                </c:pt>
                <c:pt idx="285">
                  <c:v>1333.566</c:v>
                </c:pt>
                <c:pt idx="286">
                  <c:v>1334.316</c:v>
                </c:pt>
                <c:pt idx="287">
                  <c:v>1335.0650000000001</c:v>
                </c:pt>
                <c:pt idx="288">
                  <c:v>1335.8140000000001</c:v>
                </c:pt>
                <c:pt idx="289">
                  <c:v>1336.5640000000001</c:v>
                </c:pt>
                <c:pt idx="290">
                  <c:v>1337.3130000000001</c:v>
                </c:pt>
                <c:pt idx="291">
                  <c:v>1338.0619999999999</c:v>
                </c:pt>
                <c:pt idx="292">
                  <c:v>1338.81</c:v>
                </c:pt>
                <c:pt idx="293">
                  <c:v>1339.559</c:v>
                </c:pt>
                <c:pt idx="294">
                  <c:v>1340.308</c:v>
                </c:pt>
                <c:pt idx="295">
                  <c:v>1341.056</c:v>
                </c:pt>
                <c:pt idx="296">
                  <c:v>1341.8050000000001</c:v>
                </c:pt>
                <c:pt idx="297">
                  <c:v>1342.5530000000001</c:v>
                </c:pt>
                <c:pt idx="298">
                  <c:v>1343.3019999999999</c:v>
                </c:pt>
                <c:pt idx="299">
                  <c:v>1344.05</c:v>
                </c:pt>
                <c:pt idx="300">
                  <c:v>1344.798</c:v>
                </c:pt>
                <c:pt idx="301">
                  <c:v>1345.546</c:v>
                </c:pt>
                <c:pt idx="302">
                  <c:v>1346.2940000000001</c:v>
                </c:pt>
                <c:pt idx="303">
                  <c:v>1347.0409999999999</c:v>
                </c:pt>
                <c:pt idx="304">
                  <c:v>1347.789</c:v>
                </c:pt>
                <c:pt idx="305">
                  <c:v>1348.537</c:v>
                </c:pt>
                <c:pt idx="306">
                  <c:v>1349.2840000000001</c:v>
                </c:pt>
                <c:pt idx="307">
                  <c:v>1350.0309999999999</c:v>
                </c:pt>
                <c:pt idx="308">
                  <c:v>1350.779</c:v>
                </c:pt>
                <c:pt idx="309">
                  <c:v>1351.5260000000001</c:v>
                </c:pt>
                <c:pt idx="310">
                  <c:v>1352.2729999999999</c:v>
                </c:pt>
                <c:pt idx="311">
                  <c:v>1353.02</c:v>
                </c:pt>
                <c:pt idx="312">
                  <c:v>1353.7670000000001</c:v>
                </c:pt>
                <c:pt idx="313">
                  <c:v>1354.5139999999999</c:v>
                </c:pt>
                <c:pt idx="314">
                  <c:v>1355.26</c:v>
                </c:pt>
                <c:pt idx="315">
                  <c:v>1356.0070000000001</c:v>
                </c:pt>
                <c:pt idx="316">
                  <c:v>1356.7529999999999</c:v>
                </c:pt>
                <c:pt idx="317">
                  <c:v>1357.5</c:v>
                </c:pt>
                <c:pt idx="318">
                  <c:v>1358.2460000000001</c:v>
                </c:pt>
                <c:pt idx="319">
                  <c:v>1358.992</c:v>
                </c:pt>
                <c:pt idx="320">
                  <c:v>1359.7380000000001</c:v>
                </c:pt>
                <c:pt idx="321">
                  <c:v>1360.4839999999999</c:v>
                </c:pt>
                <c:pt idx="322">
                  <c:v>1361.23</c:v>
                </c:pt>
                <c:pt idx="323">
                  <c:v>1361.9760000000001</c:v>
                </c:pt>
                <c:pt idx="324">
                  <c:v>1362.722</c:v>
                </c:pt>
                <c:pt idx="325">
                  <c:v>1363.4670000000001</c:v>
                </c:pt>
                <c:pt idx="326">
                  <c:v>1364.213</c:v>
                </c:pt>
                <c:pt idx="327">
                  <c:v>1364.9580000000001</c:v>
                </c:pt>
                <c:pt idx="328">
                  <c:v>1365.703</c:v>
                </c:pt>
                <c:pt idx="329">
                  <c:v>1366.4490000000001</c:v>
                </c:pt>
                <c:pt idx="330">
                  <c:v>1367.194</c:v>
                </c:pt>
                <c:pt idx="331">
                  <c:v>1367.9390000000001</c:v>
                </c:pt>
                <c:pt idx="332">
                  <c:v>1368.684</c:v>
                </c:pt>
                <c:pt idx="333">
                  <c:v>1369.4280000000001</c:v>
                </c:pt>
                <c:pt idx="334">
                  <c:v>1370.173</c:v>
                </c:pt>
                <c:pt idx="335">
                  <c:v>1370.9179999999999</c:v>
                </c:pt>
                <c:pt idx="336">
                  <c:v>1371.662</c:v>
                </c:pt>
                <c:pt idx="337">
                  <c:v>1372.4069999999999</c:v>
                </c:pt>
                <c:pt idx="338">
                  <c:v>1373.1510000000001</c:v>
                </c:pt>
                <c:pt idx="339">
                  <c:v>1373.895</c:v>
                </c:pt>
                <c:pt idx="340">
                  <c:v>1374.6389999999999</c:v>
                </c:pt>
                <c:pt idx="341">
                  <c:v>1375.383</c:v>
                </c:pt>
                <c:pt idx="342">
                  <c:v>1376.127</c:v>
                </c:pt>
                <c:pt idx="343">
                  <c:v>1376.8710000000001</c:v>
                </c:pt>
                <c:pt idx="344">
                  <c:v>1377.614</c:v>
                </c:pt>
                <c:pt idx="345">
                  <c:v>1378.3579999999999</c:v>
                </c:pt>
                <c:pt idx="346">
                  <c:v>1379.1010000000001</c:v>
                </c:pt>
                <c:pt idx="347">
                  <c:v>1379.845</c:v>
                </c:pt>
                <c:pt idx="348">
                  <c:v>1380.588</c:v>
                </c:pt>
                <c:pt idx="349">
                  <c:v>1381.3309999999999</c:v>
                </c:pt>
                <c:pt idx="350">
                  <c:v>1382.0740000000001</c:v>
                </c:pt>
                <c:pt idx="351">
                  <c:v>1382.817</c:v>
                </c:pt>
                <c:pt idx="352">
                  <c:v>1383.56</c:v>
                </c:pt>
                <c:pt idx="353">
                  <c:v>1384.3030000000001</c:v>
                </c:pt>
                <c:pt idx="354">
                  <c:v>1385.046</c:v>
                </c:pt>
                <c:pt idx="355">
                  <c:v>1385.788</c:v>
                </c:pt>
                <c:pt idx="356">
                  <c:v>1386.5309999999999</c:v>
                </c:pt>
                <c:pt idx="357">
                  <c:v>1387.2729999999999</c:v>
                </c:pt>
                <c:pt idx="358">
                  <c:v>1388.0150000000001</c:v>
                </c:pt>
                <c:pt idx="359">
                  <c:v>1388.7570000000001</c:v>
                </c:pt>
                <c:pt idx="360">
                  <c:v>1389.499</c:v>
                </c:pt>
                <c:pt idx="361">
                  <c:v>1390.241</c:v>
                </c:pt>
                <c:pt idx="362">
                  <c:v>1390.9829999999999</c:v>
                </c:pt>
                <c:pt idx="363">
                  <c:v>1391.7249999999999</c:v>
                </c:pt>
                <c:pt idx="364">
                  <c:v>1392.4670000000001</c:v>
                </c:pt>
                <c:pt idx="365">
                  <c:v>1393.2080000000001</c:v>
                </c:pt>
                <c:pt idx="366">
                  <c:v>1393.95</c:v>
                </c:pt>
                <c:pt idx="367">
                  <c:v>1394.691</c:v>
                </c:pt>
                <c:pt idx="368">
                  <c:v>1395.432</c:v>
                </c:pt>
                <c:pt idx="369">
                  <c:v>1396.173</c:v>
                </c:pt>
                <c:pt idx="370">
                  <c:v>1396.914</c:v>
                </c:pt>
                <c:pt idx="371">
                  <c:v>1397.655</c:v>
                </c:pt>
                <c:pt idx="372">
                  <c:v>1398.396</c:v>
                </c:pt>
                <c:pt idx="373">
                  <c:v>1399.1369999999999</c:v>
                </c:pt>
                <c:pt idx="374">
                  <c:v>1399.877</c:v>
                </c:pt>
                <c:pt idx="375">
                  <c:v>1400.6179999999999</c:v>
                </c:pt>
                <c:pt idx="376">
                  <c:v>1401.3579999999999</c:v>
                </c:pt>
                <c:pt idx="377">
                  <c:v>1402.0989999999999</c:v>
                </c:pt>
                <c:pt idx="378">
                  <c:v>1402.8389999999999</c:v>
                </c:pt>
                <c:pt idx="379">
                  <c:v>1403.579</c:v>
                </c:pt>
                <c:pt idx="380">
                  <c:v>1404.319</c:v>
                </c:pt>
                <c:pt idx="381">
                  <c:v>1405.059</c:v>
                </c:pt>
                <c:pt idx="382">
                  <c:v>1405.799</c:v>
                </c:pt>
                <c:pt idx="383">
                  <c:v>1406.538</c:v>
                </c:pt>
                <c:pt idx="384">
                  <c:v>1407.278</c:v>
                </c:pt>
                <c:pt idx="385">
                  <c:v>1408.0170000000001</c:v>
                </c:pt>
                <c:pt idx="386">
                  <c:v>1408.7570000000001</c:v>
                </c:pt>
                <c:pt idx="387">
                  <c:v>1409.4960000000001</c:v>
                </c:pt>
                <c:pt idx="388">
                  <c:v>1410.2349999999999</c:v>
                </c:pt>
                <c:pt idx="389">
                  <c:v>1410.9739999999999</c:v>
                </c:pt>
                <c:pt idx="390">
                  <c:v>1411.713</c:v>
                </c:pt>
                <c:pt idx="391">
                  <c:v>1412.452</c:v>
                </c:pt>
                <c:pt idx="392">
                  <c:v>1413.191</c:v>
                </c:pt>
                <c:pt idx="393">
                  <c:v>1413.93</c:v>
                </c:pt>
                <c:pt idx="394">
                  <c:v>1414.6679999999999</c:v>
                </c:pt>
                <c:pt idx="395">
                  <c:v>1415.4069999999999</c:v>
                </c:pt>
                <c:pt idx="396">
                  <c:v>1416.145</c:v>
                </c:pt>
                <c:pt idx="397">
                  <c:v>1416.883</c:v>
                </c:pt>
                <c:pt idx="398">
                  <c:v>1417.6210000000001</c:v>
                </c:pt>
                <c:pt idx="399">
                  <c:v>1418.3589999999999</c:v>
                </c:pt>
                <c:pt idx="400">
                  <c:v>1419.097</c:v>
                </c:pt>
                <c:pt idx="401">
                  <c:v>1419.835</c:v>
                </c:pt>
                <c:pt idx="402">
                  <c:v>1420.5730000000001</c:v>
                </c:pt>
                <c:pt idx="403">
                  <c:v>1421.31</c:v>
                </c:pt>
                <c:pt idx="404">
                  <c:v>1422.048</c:v>
                </c:pt>
                <c:pt idx="405">
                  <c:v>1422.7850000000001</c:v>
                </c:pt>
                <c:pt idx="406">
                  <c:v>1423.5229999999999</c:v>
                </c:pt>
                <c:pt idx="407">
                  <c:v>1424.26</c:v>
                </c:pt>
                <c:pt idx="408">
                  <c:v>1424.9970000000001</c:v>
                </c:pt>
                <c:pt idx="409">
                  <c:v>1425.7339999999999</c:v>
                </c:pt>
                <c:pt idx="410">
                  <c:v>1426.471</c:v>
                </c:pt>
                <c:pt idx="411">
                  <c:v>1427.2080000000001</c:v>
                </c:pt>
                <c:pt idx="412">
                  <c:v>1427.944</c:v>
                </c:pt>
                <c:pt idx="413">
                  <c:v>1428.681</c:v>
                </c:pt>
                <c:pt idx="414">
                  <c:v>1429.4179999999999</c:v>
                </c:pt>
                <c:pt idx="415">
                  <c:v>1430.154</c:v>
                </c:pt>
                <c:pt idx="416">
                  <c:v>1430.89</c:v>
                </c:pt>
                <c:pt idx="417">
                  <c:v>1431.626</c:v>
                </c:pt>
                <c:pt idx="418">
                  <c:v>1432.3620000000001</c:v>
                </c:pt>
                <c:pt idx="419">
                  <c:v>1433.098</c:v>
                </c:pt>
                <c:pt idx="420">
                  <c:v>1433.8340000000001</c:v>
                </c:pt>
                <c:pt idx="421">
                  <c:v>1434.57</c:v>
                </c:pt>
                <c:pt idx="422">
                  <c:v>1435.306</c:v>
                </c:pt>
                <c:pt idx="423">
                  <c:v>1436.0409999999999</c:v>
                </c:pt>
                <c:pt idx="424">
                  <c:v>1436.777</c:v>
                </c:pt>
                <c:pt idx="425">
                  <c:v>1437.5119999999999</c:v>
                </c:pt>
                <c:pt idx="426">
                  <c:v>1438.2470000000001</c:v>
                </c:pt>
                <c:pt idx="427">
                  <c:v>1438.982</c:v>
                </c:pt>
                <c:pt idx="428">
                  <c:v>1439.7180000000001</c:v>
                </c:pt>
                <c:pt idx="429">
                  <c:v>1440.452</c:v>
                </c:pt>
                <c:pt idx="430">
                  <c:v>1441.1869999999999</c:v>
                </c:pt>
                <c:pt idx="431">
                  <c:v>1441.922</c:v>
                </c:pt>
                <c:pt idx="432">
                  <c:v>1442.6569999999999</c:v>
                </c:pt>
                <c:pt idx="433">
                  <c:v>1443.3910000000001</c:v>
                </c:pt>
                <c:pt idx="434">
                  <c:v>1444.126</c:v>
                </c:pt>
                <c:pt idx="435">
                  <c:v>1444.86</c:v>
                </c:pt>
                <c:pt idx="436">
                  <c:v>1445.5940000000001</c:v>
                </c:pt>
                <c:pt idx="437">
                  <c:v>1446.328</c:v>
                </c:pt>
                <c:pt idx="438">
                  <c:v>1447.0619999999999</c:v>
                </c:pt>
                <c:pt idx="439">
                  <c:v>1447.796</c:v>
                </c:pt>
                <c:pt idx="440">
                  <c:v>1448.53</c:v>
                </c:pt>
                <c:pt idx="441">
                  <c:v>1449.2639999999999</c:v>
                </c:pt>
                <c:pt idx="442">
                  <c:v>1449.9970000000001</c:v>
                </c:pt>
                <c:pt idx="443">
                  <c:v>1450.731</c:v>
                </c:pt>
                <c:pt idx="444">
                  <c:v>1451.4639999999999</c:v>
                </c:pt>
                <c:pt idx="445">
                  <c:v>1452.1969999999999</c:v>
                </c:pt>
                <c:pt idx="446">
                  <c:v>1452.93</c:v>
                </c:pt>
                <c:pt idx="447">
                  <c:v>1453.664</c:v>
                </c:pt>
                <c:pt idx="448">
                  <c:v>1454.3969999999999</c:v>
                </c:pt>
                <c:pt idx="449">
                  <c:v>1455.1289999999999</c:v>
                </c:pt>
                <c:pt idx="450">
                  <c:v>1455.8620000000001</c:v>
                </c:pt>
                <c:pt idx="451">
                  <c:v>1456.595</c:v>
                </c:pt>
                <c:pt idx="452">
                  <c:v>1457.327</c:v>
                </c:pt>
                <c:pt idx="453">
                  <c:v>1458.06</c:v>
                </c:pt>
                <c:pt idx="454">
                  <c:v>1458.7919999999999</c:v>
                </c:pt>
                <c:pt idx="455">
                  <c:v>1459.5239999999999</c:v>
                </c:pt>
                <c:pt idx="456">
                  <c:v>1460.2560000000001</c:v>
                </c:pt>
                <c:pt idx="457">
                  <c:v>1460.9880000000001</c:v>
                </c:pt>
                <c:pt idx="458">
                  <c:v>1461.72</c:v>
                </c:pt>
                <c:pt idx="459">
                  <c:v>1462.452</c:v>
                </c:pt>
                <c:pt idx="460">
                  <c:v>1463.184</c:v>
                </c:pt>
                <c:pt idx="461">
                  <c:v>1463.9159999999999</c:v>
                </c:pt>
                <c:pt idx="462">
                  <c:v>1464.6469999999999</c:v>
                </c:pt>
                <c:pt idx="463">
                  <c:v>1465.3779999999999</c:v>
                </c:pt>
                <c:pt idx="464">
                  <c:v>1466.11</c:v>
                </c:pt>
                <c:pt idx="465">
                  <c:v>1466.8409999999999</c:v>
                </c:pt>
                <c:pt idx="466">
                  <c:v>1467.5719999999999</c:v>
                </c:pt>
                <c:pt idx="467">
                  <c:v>1468.3030000000001</c:v>
                </c:pt>
                <c:pt idx="468">
                  <c:v>1469.0340000000001</c:v>
                </c:pt>
                <c:pt idx="469">
                  <c:v>1469.7650000000001</c:v>
                </c:pt>
                <c:pt idx="470">
                  <c:v>1470.4949999999999</c:v>
                </c:pt>
                <c:pt idx="471">
                  <c:v>1471.2260000000001</c:v>
                </c:pt>
                <c:pt idx="472">
                  <c:v>1471.9559999999999</c:v>
                </c:pt>
                <c:pt idx="473">
                  <c:v>1472.6869999999999</c:v>
                </c:pt>
                <c:pt idx="474">
                  <c:v>1473.4169999999999</c:v>
                </c:pt>
                <c:pt idx="475">
                  <c:v>1474.1469999999999</c:v>
                </c:pt>
                <c:pt idx="476">
                  <c:v>1474.877</c:v>
                </c:pt>
                <c:pt idx="477">
                  <c:v>1475.607</c:v>
                </c:pt>
                <c:pt idx="478">
                  <c:v>1476.337</c:v>
                </c:pt>
                <c:pt idx="479">
                  <c:v>1477.067</c:v>
                </c:pt>
                <c:pt idx="480">
                  <c:v>1477.796</c:v>
                </c:pt>
                <c:pt idx="481">
                  <c:v>1478.5260000000001</c:v>
                </c:pt>
                <c:pt idx="482">
                  <c:v>1479.2550000000001</c:v>
                </c:pt>
                <c:pt idx="483">
                  <c:v>1479.9849999999999</c:v>
                </c:pt>
                <c:pt idx="484">
                  <c:v>1480.7139999999999</c:v>
                </c:pt>
                <c:pt idx="485">
                  <c:v>1481.443</c:v>
                </c:pt>
                <c:pt idx="486">
                  <c:v>1482.172</c:v>
                </c:pt>
                <c:pt idx="487">
                  <c:v>1482.9010000000001</c:v>
                </c:pt>
                <c:pt idx="488">
                  <c:v>1483.63</c:v>
                </c:pt>
                <c:pt idx="489">
                  <c:v>1484.3589999999999</c:v>
                </c:pt>
                <c:pt idx="490">
                  <c:v>1485.087</c:v>
                </c:pt>
                <c:pt idx="491">
                  <c:v>1485.816</c:v>
                </c:pt>
                <c:pt idx="492">
                  <c:v>1486.5440000000001</c:v>
                </c:pt>
                <c:pt idx="493">
                  <c:v>1487.2719999999999</c:v>
                </c:pt>
                <c:pt idx="494">
                  <c:v>1488.001</c:v>
                </c:pt>
                <c:pt idx="495">
                  <c:v>1488.729</c:v>
                </c:pt>
                <c:pt idx="496">
                  <c:v>1489.4570000000001</c:v>
                </c:pt>
                <c:pt idx="497">
                  <c:v>1490.1849999999999</c:v>
                </c:pt>
                <c:pt idx="498">
                  <c:v>1490.912</c:v>
                </c:pt>
                <c:pt idx="499">
                  <c:v>1491.64</c:v>
                </c:pt>
                <c:pt idx="500">
                  <c:v>1492.3679999999999</c:v>
                </c:pt>
                <c:pt idx="501">
                  <c:v>1493.095</c:v>
                </c:pt>
                <c:pt idx="502">
                  <c:v>1493.8219999999999</c:v>
                </c:pt>
                <c:pt idx="503">
                  <c:v>1494.55</c:v>
                </c:pt>
                <c:pt idx="504">
                  <c:v>1495.277</c:v>
                </c:pt>
                <c:pt idx="505">
                  <c:v>1496.0039999999999</c:v>
                </c:pt>
                <c:pt idx="506">
                  <c:v>1496.731</c:v>
                </c:pt>
                <c:pt idx="507">
                  <c:v>1497.4580000000001</c:v>
                </c:pt>
                <c:pt idx="508">
                  <c:v>1498.184</c:v>
                </c:pt>
                <c:pt idx="509">
                  <c:v>1498.9110000000001</c:v>
                </c:pt>
                <c:pt idx="510">
                  <c:v>1499.6379999999999</c:v>
                </c:pt>
                <c:pt idx="511">
                  <c:v>1500.364</c:v>
                </c:pt>
                <c:pt idx="512">
                  <c:v>1501.09</c:v>
                </c:pt>
                <c:pt idx="513">
                  <c:v>1501.817</c:v>
                </c:pt>
                <c:pt idx="514">
                  <c:v>1502.5429999999999</c:v>
                </c:pt>
                <c:pt idx="515">
                  <c:v>1503.269</c:v>
                </c:pt>
                <c:pt idx="516">
                  <c:v>1503.9949999999999</c:v>
                </c:pt>
                <c:pt idx="517">
                  <c:v>1504.721</c:v>
                </c:pt>
                <c:pt idx="518">
                  <c:v>1505.4459999999999</c:v>
                </c:pt>
                <c:pt idx="519">
                  <c:v>1506.172</c:v>
                </c:pt>
                <c:pt idx="520">
                  <c:v>1506.8969999999999</c:v>
                </c:pt>
                <c:pt idx="521">
                  <c:v>1507.623</c:v>
                </c:pt>
                <c:pt idx="522">
                  <c:v>1508.348</c:v>
                </c:pt>
                <c:pt idx="523">
                  <c:v>1509.0730000000001</c:v>
                </c:pt>
                <c:pt idx="524">
                  <c:v>1509.799</c:v>
                </c:pt>
                <c:pt idx="525">
                  <c:v>1510.5239999999999</c:v>
                </c:pt>
                <c:pt idx="526">
                  <c:v>1511.248</c:v>
                </c:pt>
                <c:pt idx="527">
                  <c:v>1511.973</c:v>
                </c:pt>
                <c:pt idx="528">
                  <c:v>1512.6980000000001</c:v>
                </c:pt>
                <c:pt idx="529">
                  <c:v>1513.423</c:v>
                </c:pt>
                <c:pt idx="530">
                  <c:v>1514.1469999999999</c:v>
                </c:pt>
                <c:pt idx="531">
                  <c:v>1514.8710000000001</c:v>
                </c:pt>
                <c:pt idx="532">
                  <c:v>1515.596</c:v>
                </c:pt>
                <c:pt idx="533">
                  <c:v>1516.32</c:v>
                </c:pt>
                <c:pt idx="534">
                  <c:v>1517.0440000000001</c:v>
                </c:pt>
                <c:pt idx="535">
                  <c:v>1517.768</c:v>
                </c:pt>
                <c:pt idx="536">
                  <c:v>1518.492</c:v>
                </c:pt>
                <c:pt idx="537">
                  <c:v>1519.2159999999999</c:v>
                </c:pt>
                <c:pt idx="538">
                  <c:v>1519.9390000000001</c:v>
                </c:pt>
                <c:pt idx="539">
                  <c:v>1520.663</c:v>
                </c:pt>
                <c:pt idx="540">
                  <c:v>1521.386</c:v>
                </c:pt>
                <c:pt idx="541">
                  <c:v>1522.11</c:v>
                </c:pt>
                <c:pt idx="542">
                  <c:v>1522.8330000000001</c:v>
                </c:pt>
                <c:pt idx="543">
                  <c:v>1523.556</c:v>
                </c:pt>
                <c:pt idx="544">
                  <c:v>1524.279</c:v>
                </c:pt>
                <c:pt idx="545">
                  <c:v>1525.002</c:v>
                </c:pt>
                <c:pt idx="546">
                  <c:v>1525.7249999999999</c:v>
                </c:pt>
                <c:pt idx="547">
                  <c:v>1526.4480000000001</c:v>
                </c:pt>
                <c:pt idx="548">
                  <c:v>1527.171</c:v>
                </c:pt>
                <c:pt idx="549">
                  <c:v>1527.893</c:v>
                </c:pt>
                <c:pt idx="550">
                  <c:v>1528.616</c:v>
                </c:pt>
                <c:pt idx="551">
                  <c:v>1529.338</c:v>
                </c:pt>
                <c:pt idx="552">
                  <c:v>1530.06</c:v>
                </c:pt>
                <c:pt idx="553">
                  <c:v>1530.7819999999999</c:v>
                </c:pt>
                <c:pt idx="554">
                  <c:v>1531.5039999999999</c:v>
                </c:pt>
                <c:pt idx="555">
                  <c:v>1532.2260000000001</c:v>
                </c:pt>
                <c:pt idx="556">
                  <c:v>1532.9480000000001</c:v>
                </c:pt>
                <c:pt idx="557">
                  <c:v>1533.67</c:v>
                </c:pt>
                <c:pt idx="558">
                  <c:v>1534.3920000000001</c:v>
                </c:pt>
                <c:pt idx="559">
                  <c:v>1535.1130000000001</c:v>
                </c:pt>
                <c:pt idx="560">
                  <c:v>1535.835</c:v>
                </c:pt>
                <c:pt idx="561">
                  <c:v>1536.556</c:v>
                </c:pt>
                <c:pt idx="562">
                  <c:v>1537.277</c:v>
                </c:pt>
                <c:pt idx="563">
                  <c:v>1537.999</c:v>
                </c:pt>
                <c:pt idx="564">
                  <c:v>1538.72</c:v>
                </c:pt>
                <c:pt idx="565">
                  <c:v>1539.441</c:v>
                </c:pt>
                <c:pt idx="566">
                  <c:v>1540.1610000000001</c:v>
                </c:pt>
                <c:pt idx="567">
                  <c:v>1540.8820000000001</c:v>
                </c:pt>
                <c:pt idx="568">
                  <c:v>1541.6030000000001</c:v>
                </c:pt>
                <c:pt idx="569">
                  <c:v>1542.3230000000001</c:v>
                </c:pt>
                <c:pt idx="570">
                  <c:v>1543.0440000000001</c:v>
                </c:pt>
                <c:pt idx="571">
                  <c:v>1543.7639999999999</c:v>
                </c:pt>
                <c:pt idx="572">
                  <c:v>1544.4839999999999</c:v>
                </c:pt>
                <c:pt idx="573">
                  <c:v>1545.2049999999999</c:v>
                </c:pt>
                <c:pt idx="574">
                  <c:v>1545.925</c:v>
                </c:pt>
                <c:pt idx="575">
                  <c:v>1546.645</c:v>
                </c:pt>
                <c:pt idx="576">
                  <c:v>1547.364</c:v>
                </c:pt>
                <c:pt idx="577">
                  <c:v>1548.0840000000001</c:v>
                </c:pt>
                <c:pt idx="578">
                  <c:v>1548.8040000000001</c:v>
                </c:pt>
                <c:pt idx="579">
                  <c:v>1549.5229999999999</c:v>
                </c:pt>
                <c:pt idx="580">
                  <c:v>1550.2429999999999</c:v>
                </c:pt>
                <c:pt idx="581">
                  <c:v>1550.962</c:v>
                </c:pt>
                <c:pt idx="582">
                  <c:v>1551.681</c:v>
                </c:pt>
                <c:pt idx="583">
                  <c:v>1552.4010000000001</c:v>
                </c:pt>
                <c:pt idx="584">
                  <c:v>1553.12</c:v>
                </c:pt>
                <c:pt idx="585">
                  <c:v>1553.8389999999999</c:v>
                </c:pt>
                <c:pt idx="586">
                  <c:v>1554.558</c:v>
                </c:pt>
                <c:pt idx="587">
                  <c:v>1555.2760000000001</c:v>
                </c:pt>
                <c:pt idx="588">
                  <c:v>1555.9949999999999</c:v>
                </c:pt>
                <c:pt idx="589">
                  <c:v>1556.713</c:v>
                </c:pt>
                <c:pt idx="590">
                  <c:v>1557.432</c:v>
                </c:pt>
                <c:pt idx="591">
                  <c:v>1558.15</c:v>
                </c:pt>
                <c:pt idx="592">
                  <c:v>1558.8689999999999</c:v>
                </c:pt>
                <c:pt idx="593">
                  <c:v>1559.587</c:v>
                </c:pt>
                <c:pt idx="594">
                  <c:v>1560.3050000000001</c:v>
                </c:pt>
                <c:pt idx="595">
                  <c:v>1561.0229999999999</c:v>
                </c:pt>
                <c:pt idx="596">
                  <c:v>1561.741</c:v>
                </c:pt>
                <c:pt idx="597">
                  <c:v>1562.4580000000001</c:v>
                </c:pt>
                <c:pt idx="598">
                  <c:v>1563.1759999999999</c:v>
                </c:pt>
                <c:pt idx="599">
                  <c:v>1563.894</c:v>
                </c:pt>
                <c:pt idx="600">
                  <c:v>1564.6110000000001</c:v>
                </c:pt>
                <c:pt idx="601">
                  <c:v>1565.329</c:v>
                </c:pt>
                <c:pt idx="602">
                  <c:v>1566.046</c:v>
                </c:pt>
                <c:pt idx="603">
                  <c:v>1566.7629999999999</c:v>
                </c:pt>
                <c:pt idx="604">
                  <c:v>1567.48</c:v>
                </c:pt>
                <c:pt idx="605">
                  <c:v>1568.1969999999999</c:v>
                </c:pt>
                <c:pt idx="606">
                  <c:v>1568.914</c:v>
                </c:pt>
                <c:pt idx="607">
                  <c:v>1569.6310000000001</c:v>
                </c:pt>
                <c:pt idx="608">
                  <c:v>1570.348</c:v>
                </c:pt>
                <c:pt idx="609">
                  <c:v>1571.0640000000001</c:v>
                </c:pt>
                <c:pt idx="610">
                  <c:v>1571.7809999999999</c:v>
                </c:pt>
                <c:pt idx="611">
                  <c:v>1572.4970000000001</c:v>
                </c:pt>
                <c:pt idx="612">
                  <c:v>1573.213</c:v>
                </c:pt>
                <c:pt idx="613">
                  <c:v>1573.93</c:v>
                </c:pt>
                <c:pt idx="614">
                  <c:v>1574.646</c:v>
                </c:pt>
                <c:pt idx="615">
                  <c:v>1575.3620000000001</c:v>
                </c:pt>
                <c:pt idx="616">
                  <c:v>1576.078</c:v>
                </c:pt>
                <c:pt idx="617">
                  <c:v>1576.7940000000001</c:v>
                </c:pt>
                <c:pt idx="618">
                  <c:v>1577.509</c:v>
                </c:pt>
                <c:pt idx="619">
                  <c:v>1578.2249999999999</c:v>
                </c:pt>
                <c:pt idx="620">
                  <c:v>1578.941</c:v>
                </c:pt>
                <c:pt idx="621">
                  <c:v>1579.6559999999999</c:v>
                </c:pt>
                <c:pt idx="622">
                  <c:v>1580.3710000000001</c:v>
                </c:pt>
                <c:pt idx="623">
                  <c:v>1581.087</c:v>
                </c:pt>
                <c:pt idx="624">
                  <c:v>1581.8019999999999</c:v>
                </c:pt>
                <c:pt idx="625">
                  <c:v>1582.5170000000001</c:v>
                </c:pt>
                <c:pt idx="626">
                  <c:v>1583.232</c:v>
                </c:pt>
                <c:pt idx="627">
                  <c:v>1583.9469999999999</c:v>
                </c:pt>
                <c:pt idx="628">
                  <c:v>1584.6610000000001</c:v>
                </c:pt>
                <c:pt idx="629">
                  <c:v>1585.376</c:v>
                </c:pt>
                <c:pt idx="630">
                  <c:v>1586.0909999999999</c:v>
                </c:pt>
                <c:pt idx="631">
                  <c:v>1586.8050000000001</c:v>
                </c:pt>
                <c:pt idx="632">
                  <c:v>1587.52</c:v>
                </c:pt>
                <c:pt idx="633">
                  <c:v>1588.2339999999999</c:v>
                </c:pt>
                <c:pt idx="634">
                  <c:v>1588.9480000000001</c:v>
                </c:pt>
                <c:pt idx="635">
                  <c:v>1589.662</c:v>
                </c:pt>
                <c:pt idx="636">
                  <c:v>1590.376</c:v>
                </c:pt>
                <c:pt idx="637">
                  <c:v>1591.09</c:v>
                </c:pt>
                <c:pt idx="638">
                  <c:v>1591.8040000000001</c:v>
                </c:pt>
                <c:pt idx="639">
                  <c:v>1592.518</c:v>
                </c:pt>
                <c:pt idx="640">
                  <c:v>1593.231</c:v>
                </c:pt>
                <c:pt idx="641">
                  <c:v>1593.9449999999999</c:v>
                </c:pt>
                <c:pt idx="642">
                  <c:v>1594.6579999999999</c:v>
                </c:pt>
                <c:pt idx="643">
                  <c:v>1595.3720000000001</c:v>
                </c:pt>
                <c:pt idx="644">
                  <c:v>1596.085</c:v>
                </c:pt>
                <c:pt idx="645">
                  <c:v>1596.798</c:v>
                </c:pt>
                <c:pt idx="646">
                  <c:v>1597.511</c:v>
                </c:pt>
                <c:pt idx="647">
                  <c:v>1598.2239999999999</c:v>
                </c:pt>
                <c:pt idx="648">
                  <c:v>1598.9369999999999</c:v>
                </c:pt>
                <c:pt idx="649">
                  <c:v>1599.65</c:v>
                </c:pt>
                <c:pt idx="650">
                  <c:v>1600.3630000000001</c:v>
                </c:pt>
                <c:pt idx="651">
                  <c:v>1601.075</c:v>
                </c:pt>
                <c:pt idx="652">
                  <c:v>1601.788</c:v>
                </c:pt>
                <c:pt idx="653">
                  <c:v>1602.5</c:v>
                </c:pt>
                <c:pt idx="654">
                  <c:v>1603.212</c:v>
                </c:pt>
                <c:pt idx="655">
                  <c:v>1603.925</c:v>
                </c:pt>
                <c:pt idx="656">
                  <c:v>1604.6369999999999</c:v>
                </c:pt>
                <c:pt idx="657">
                  <c:v>1605.3489999999999</c:v>
                </c:pt>
                <c:pt idx="658">
                  <c:v>1606.0609999999999</c:v>
                </c:pt>
                <c:pt idx="659">
                  <c:v>1606.7729999999999</c:v>
                </c:pt>
                <c:pt idx="660">
                  <c:v>1607.4839999999999</c:v>
                </c:pt>
                <c:pt idx="661">
                  <c:v>1608.1959999999999</c:v>
                </c:pt>
                <c:pt idx="662">
                  <c:v>1608.9079999999999</c:v>
                </c:pt>
                <c:pt idx="663">
                  <c:v>1609.6189999999999</c:v>
                </c:pt>
                <c:pt idx="664">
                  <c:v>1610.3309999999999</c:v>
                </c:pt>
                <c:pt idx="665">
                  <c:v>1611.0419999999999</c:v>
                </c:pt>
                <c:pt idx="666">
                  <c:v>1611.7529999999999</c:v>
                </c:pt>
                <c:pt idx="667">
                  <c:v>1612.4639999999999</c:v>
                </c:pt>
                <c:pt idx="668">
                  <c:v>1613.175</c:v>
                </c:pt>
                <c:pt idx="669">
                  <c:v>1613.886</c:v>
                </c:pt>
                <c:pt idx="670">
                  <c:v>1614.597</c:v>
                </c:pt>
                <c:pt idx="671">
                  <c:v>1615.308</c:v>
                </c:pt>
                <c:pt idx="672">
                  <c:v>1616.018</c:v>
                </c:pt>
                <c:pt idx="673">
                  <c:v>1616.729</c:v>
                </c:pt>
                <c:pt idx="674">
                  <c:v>1617.4390000000001</c:v>
                </c:pt>
                <c:pt idx="675">
                  <c:v>1618.15</c:v>
                </c:pt>
                <c:pt idx="676">
                  <c:v>1618.86</c:v>
                </c:pt>
                <c:pt idx="677">
                  <c:v>1619.57</c:v>
                </c:pt>
                <c:pt idx="678">
                  <c:v>1620.2809999999999</c:v>
                </c:pt>
                <c:pt idx="679">
                  <c:v>1620.991</c:v>
                </c:pt>
                <c:pt idx="680">
                  <c:v>1621.7</c:v>
                </c:pt>
                <c:pt idx="681">
                  <c:v>1622.41</c:v>
                </c:pt>
                <c:pt idx="682">
                  <c:v>1623.12</c:v>
                </c:pt>
                <c:pt idx="683">
                  <c:v>1623.83</c:v>
                </c:pt>
                <c:pt idx="684">
                  <c:v>1624.539</c:v>
                </c:pt>
                <c:pt idx="685">
                  <c:v>1625.249</c:v>
                </c:pt>
                <c:pt idx="686">
                  <c:v>1625.9580000000001</c:v>
                </c:pt>
                <c:pt idx="687">
                  <c:v>1626.6679999999999</c:v>
                </c:pt>
                <c:pt idx="688">
                  <c:v>1627.377</c:v>
                </c:pt>
                <c:pt idx="689">
                  <c:v>1628.086</c:v>
                </c:pt>
                <c:pt idx="690">
                  <c:v>1628.7950000000001</c:v>
                </c:pt>
                <c:pt idx="691">
                  <c:v>1629.5039999999999</c:v>
                </c:pt>
                <c:pt idx="692">
                  <c:v>1630.213</c:v>
                </c:pt>
                <c:pt idx="693">
                  <c:v>1630.922</c:v>
                </c:pt>
                <c:pt idx="694">
                  <c:v>1631.63</c:v>
                </c:pt>
                <c:pt idx="695">
                  <c:v>1632.3389999999999</c:v>
                </c:pt>
                <c:pt idx="696">
                  <c:v>1633.047</c:v>
                </c:pt>
                <c:pt idx="697">
                  <c:v>1633.7560000000001</c:v>
                </c:pt>
                <c:pt idx="698">
                  <c:v>1634.4639999999999</c:v>
                </c:pt>
                <c:pt idx="699">
                  <c:v>1635.172</c:v>
                </c:pt>
                <c:pt idx="700">
                  <c:v>1635.8810000000001</c:v>
                </c:pt>
                <c:pt idx="701">
                  <c:v>1636.5889999999999</c:v>
                </c:pt>
                <c:pt idx="702">
                  <c:v>1637.297</c:v>
                </c:pt>
                <c:pt idx="703">
                  <c:v>1638.0050000000001</c:v>
                </c:pt>
                <c:pt idx="704">
                  <c:v>1638.712</c:v>
                </c:pt>
                <c:pt idx="705">
                  <c:v>1639.42</c:v>
                </c:pt>
                <c:pt idx="706">
                  <c:v>1640.1279999999999</c:v>
                </c:pt>
                <c:pt idx="707">
                  <c:v>1640.835</c:v>
                </c:pt>
                <c:pt idx="708">
                  <c:v>1641.5429999999999</c:v>
                </c:pt>
                <c:pt idx="709">
                  <c:v>1642.25</c:v>
                </c:pt>
                <c:pt idx="710">
                  <c:v>1642.9570000000001</c:v>
                </c:pt>
                <c:pt idx="711">
                  <c:v>1643.665</c:v>
                </c:pt>
                <c:pt idx="712">
                  <c:v>1644.3720000000001</c:v>
                </c:pt>
                <c:pt idx="713">
                  <c:v>1645.079</c:v>
                </c:pt>
                <c:pt idx="714">
                  <c:v>1645.7860000000001</c:v>
                </c:pt>
                <c:pt idx="715">
                  <c:v>1646.4929999999999</c:v>
                </c:pt>
                <c:pt idx="716">
                  <c:v>1647.1990000000001</c:v>
                </c:pt>
                <c:pt idx="717">
                  <c:v>1647.9059999999999</c:v>
                </c:pt>
                <c:pt idx="718">
                  <c:v>1648.6130000000001</c:v>
                </c:pt>
                <c:pt idx="719">
                  <c:v>1649.319</c:v>
                </c:pt>
                <c:pt idx="720">
                  <c:v>1650.0260000000001</c:v>
                </c:pt>
                <c:pt idx="721">
                  <c:v>1650.732</c:v>
                </c:pt>
                <c:pt idx="722">
                  <c:v>1651.4380000000001</c:v>
                </c:pt>
                <c:pt idx="723">
                  <c:v>1652.144</c:v>
                </c:pt>
                <c:pt idx="724">
                  <c:v>1652.85</c:v>
                </c:pt>
                <c:pt idx="725">
                  <c:v>1653.556</c:v>
                </c:pt>
                <c:pt idx="726">
                  <c:v>1654.2619999999999</c:v>
                </c:pt>
                <c:pt idx="727">
                  <c:v>1654.9680000000001</c:v>
                </c:pt>
                <c:pt idx="728">
                  <c:v>1655.674</c:v>
                </c:pt>
                <c:pt idx="729">
                  <c:v>1656.38</c:v>
                </c:pt>
                <c:pt idx="730">
                  <c:v>1657.085</c:v>
                </c:pt>
                <c:pt idx="731">
                  <c:v>1657.7909999999999</c:v>
                </c:pt>
                <c:pt idx="732">
                  <c:v>1658.4960000000001</c:v>
                </c:pt>
                <c:pt idx="733">
                  <c:v>1659.201</c:v>
                </c:pt>
                <c:pt idx="734">
                  <c:v>1659.9069999999999</c:v>
                </c:pt>
                <c:pt idx="735">
                  <c:v>1660.6120000000001</c:v>
                </c:pt>
                <c:pt idx="736">
                  <c:v>1661.317</c:v>
                </c:pt>
                <c:pt idx="737">
                  <c:v>1662.0219999999999</c:v>
                </c:pt>
                <c:pt idx="738">
                  <c:v>1662.7270000000001</c:v>
                </c:pt>
                <c:pt idx="739">
                  <c:v>1663.432</c:v>
                </c:pt>
                <c:pt idx="740">
                  <c:v>1664.136</c:v>
                </c:pt>
                <c:pt idx="741">
                  <c:v>1664.8409999999999</c:v>
                </c:pt>
                <c:pt idx="742">
                  <c:v>1665.546</c:v>
                </c:pt>
                <c:pt idx="743">
                  <c:v>1666.25</c:v>
                </c:pt>
                <c:pt idx="744">
                  <c:v>1666.9549999999999</c:v>
                </c:pt>
                <c:pt idx="745">
                  <c:v>1667.6590000000001</c:v>
                </c:pt>
                <c:pt idx="746">
                  <c:v>1668.3630000000001</c:v>
                </c:pt>
                <c:pt idx="747">
                  <c:v>1669.067</c:v>
                </c:pt>
                <c:pt idx="748">
                  <c:v>1669.771</c:v>
                </c:pt>
                <c:pt idx="749">
                  <c:v>1670.4749999999999</c:v>
                </c:pt>
                <c:pt idx="750">
                  <c:v>1671.1790000000001</c:v>
                </c:pt>
                <c:pt idx="751">
                  <c:v>1671.883</c:v>
                </c:pt>
                <c:pt idx="752">
                  <c:v>1672.587</c:v>
                </c:pt>
                <c:pt idx="753">
                  <c:v>1673.2909999999999</c:v>
                </c:pt>
                <c:pt idx="754">
                  <c:v>1673.9939999999999</c:v>
                </c:pt>
                <c:pt idx="755">
                  <c:v>1674.6980000000001</c:v>
                </c:pt>
                <c:pt idx="756">
                  <c:v>1675.4010000000001</c:v>
                </c:pt>
                <c:pt idx="757">
                  <c:v>1676.105</c:v>
                </c:pt>
                <c:pt idx="758">
                  <c:v>1676.808</c:v>
                </c:pt>
                <c:pt idx="759">
                  <c:v>1677.511</c:v>
                </c:pt>
                <c:pt idx="760">
                  <c:v>1678.2139999999999</c:v>
                </c:pt>
                <c:pt idx="761">
                  <c:v>1678.9169999999999</c:v>
                </c:pt>
                <c:pt idx="762">
                  <c:v>1679.62</c:v>
                </c:pt>
                <c:pt idx="763">
                  <c:v>1680.3230000000001</c:v>
                </c:pt>
                <c:pt idx="764">
                  <c:v>1681.0260000000001</c:v>
                </c:pt>
                <c:pt idx="765">
                  <c:v>1681.729</c:v>
                </c:pt>
                <c:pt idx="766">
                  <c:v>1682.431</c:v>
                </c:pt>
                <c:pt idx="767">
                  <c:v>1683.134</c:v>
                </c:pt>
                <c:pt idx="768">
                  <c:v>1683.837</c:v>
                </c:pt>
                <c:pt idx="769">
                  <c:v>1684.539</c:v>
                </c:pt>
                <c:pt idx="770">
                  <c:v>1685.241</c:v>
                </c:pt>
                <c:pt idx="771">
                  <c:v>1685.944</c:v>
                </c:pt>
                <c:pt idx="772">
                  <c:v>1686.646</c:v>
                </c:pt>
                <c:pt idx="773">
                  <c:v>1687.348</c:v>
                </c:pt>
                <c:pt idx="774">
                  <c:v>1688.05</c:v>
                </c:pt>
                <c:pt idx="775">
                  <c:v>1688.752</c:v>
                </c:pt>
                <c:pt idx="776">
                  <c:v>1689.454</c:v>
                </c:pt>
                <c:pt idx="777">
                  <c:v>1690.1559999999999</c:v>
                </c:pt>
                <c:pt idx="778">
                  <c:v>1690.857</c:v>
                </c:pt>
                <c:pt idx="779">
                  <c:v>1691.559</c:v>
                </c:pt>
                <c:pt idx="780">
                  <c:v>1692.26</c:v>
                </c:pt>
                <c:pt idx="781">
                  <c:v>1692.962</c:v>
                </c:pt>
                <c:pt idx="782">
                  <c:v>1693.663</c:v>
                </c:pt>
                <c:pt idx="783">
                  <c:v>1694.365</c:v>
                </c:pt>
                <c:pt idx="784">
                  <c:v>1695.066</c:v>
                </c:pt>
                <c:pt idx="785">
                  <c:v>1695.7670000000001</c:v>
                </c:pt>
                <c:pt idx="786">
                  <c:v>1696.4680000000001</c:v>
                </c:pt>
                <c:pt idx="787">
                  <c:v>1697.1690000000001</c:v>
                </c:pt>
                <c:pt idx="788">
                  <c:v>1697.87</c:v>
                </c:pt>
                <c:pt idx="789">
                  <c:v>1698.5709999999999</c:v>
                </c:pt>
                <c:pt idx="790">
                  <c:v>1699.2719999999999</c:v>
                </c:pt>
                <c:pt idx="791">
                  <c:v>1699.973</c:v>
                </c:pt>
                <c:pt idx="792">
                  <c:v>1700.673</c:v>
                </c:pt>
                <c:pt idx="793">
                  <c:v>1701.374</c:v>
                </c:pt>
                <c:pt idx="794">
                  <c:v>1702.0740000000001</c:v>
                </c:pt>
                <c:pt idx="795">
                  <c:v>1702.7750000000001</c:v>
                </c:pt>
                <c:pt idx="796">
                  <c:v>1703.4749999999999</c:v>
                </c:pt>
                <c:pt idx="797">
                  <c:v>1704.1759999999999</c:v>
                </c:pt>
                <c:pt idx="798">
                  <c:v>1704.876</c:v>
                </c:pt>
                <c:pt idx="799">
                  <c:v>1705.576</c:v>
                </c:pt>
                <c:pt idx="800">
                  <c:v>1706.2760000000001</c:v>
                </c:pt>
                <c:pt idx="801">
                  <c:v>1706.9760000000001</c:v>
                </c:pt>
                <c:pt idx="802">
                  <c:v>1707.6759999999999</c:v>
                </c:pt>
                <c:pt idx="803">
                  <c:v>1708.376</c:v>
                </c:pt>
                <c:pt idx="804">
                  <c:v>1709.076</c:v>
                </c:pt>
                <c:pt idx="805">
                  <c:v>1709.7750000000001</c:v>
                </c:pt>
                <c:pt idx="806">
                  <c:v>1710.4749999999999</c:v>
                </c:pt>
                <c:pt idx="807">
                  <c:v>1711.175</c:v>
                </c:pt>
                <c:pt idx="808">
                  <c:v>1711.874</c:v>
                </c:pt>
                <c:pt idx="809">
                  <c:v>1712.5730000000001</c:v>
                </c:pt>
                <c:pt idx="810">
                  <c:v>1713.2729999999999</c:v>
                </c:pt>
                <c:pt idx="811">
                  <c:v>1713.972</c:v>
                </c:pt>
                <c:pt idx="812">
                  <c:v>1714.671</c:v>
                </c:pt>
                <c:pt idx="813">
                  <c:v>1715.37</c:v>
                </c:pt>
                <c:pt idx="814">
                  <c:v>1716.069</c:v>
                </c:pt>
                <c:pt idx="815">
                  <c:v>1716.768</c:v>
                </c:pt>
                <c:pt idx="816">
                  <c:v>1717.4670000000001</c:v>
                </c:pt>
                <c:pt idx="817">
                  <c:v>1718.1659999999999</c:v>
                </c:pt>
                <c:pt idx="818">
                  <c:v>1718.865</c:v>
                </c:pt>
                <c:pt idx="819">
                  <c:v>1719.5640000000001</c:v>
                </c:pt>
                <c:pt idx="820">
                  <c:v>1720.2619999999999</c:v>
                </c:pt>
                <c:pt idx="821">
                  <c:v>1720.961</c:v>
                </c:pt>
                <c:pt idx="822">
                  <c:v>1721.6590000000001</c:v>
                </c:pt>
                <c:pt idx="823">
                  <c:v>1722.3579999999999</c:v>
                </c:pt>
                <c:pt idx="824">
                  <c:v>1723.056</c:v>
                </c:pt>
                <c:pt idx="825">
                  <c:v>1723.7550000000001</c:v>
                </c:pt>
                <c:pt idx="826">
                  <c:v>1724.453</c:v>
                </c:pt>
                <c:pt idx="827">
                  <c:v>1725.1510000000001</c:v>
                </c:pt>
                <c:pt idx="828">
                  <c:v>1725.8489999999999</c:v>
                </c:pt>
                <c:pt idx="829">
                  <c:v>1726.547</c:v>
                </c:pt>
                <c:pt idx="830">
                  <c:v>1727.2449999999999</c:v>
                </c:pt>
                <c:pt idx="831">
                  <c:v>1727.943</c:v>
                </c:pt>
                <c:pt idx="832">
                  <c:v>1728.6410000000001</c:v>
                </c:pt>
                <c:pt idx="833">
                  <c:v>1729.338</c:v>
                </c:pt>
                <c:pt idx="834">
                  <c:v>1730.0360000000001</c:v>
                </c:pt>
                <c:pt idx="835">
                  <c:v>1730.7339999999999</c:v>
                </c:pt>
                <c:pt idx="836">
                  <c:v>1731.431</c:v>
                </c:pt>
                <c:pt idx="837">
                  <c:v>1732.1289999999999</c:v>
                </c:pt>
                <c:pt idx="838">
                  <c:v>1732.826</c:v>
                </c:pt>
                <c:pt idx="839">
                  <c:v>1733.5239999999999</c:v>
                </c:pt>
                <c:pt idx="840">
                  <c:v>1734.221</c:v>
                </c:pt>
                <c:pt idx="841">
                  <c:v>1734.9179999999999</c:v>
                </c:pt>
                <c:pt idx="842">
                  <c:v>1735.615</c:v>
                </c:pt>
                <c:pt idx="843">
                  <c:v>1736.3119999999999</c:v>
                </c:pt>
                <c:pt idx="844">
                  <c:v>1737.009</c:v>
                </c:pt>
                <c:pt idx="845">
                  <c:v>1737.7059999999999</c:v>
                </c:pt>
                <c:pt idx="846">
                  <c:v>1738.403</c:v>
                </c:pt>
                <c:pt idx="847">
                  <c:v>1739.1</c:v>
                </c:pt>
                <c:pt idx="848">
                  <c:v>1739.797</c:v>
                </c:pt>
                <c:pt idx="849">
                  <c:v>1740.4929999999999</c:v>
                </c:pt>
                <c:pt idx="850">
                  <c:v>1741.19</c:v>
                </c:pt>
                <c:pt idx="851">
                  <c:v>1741.8869999999999</c:v>
                </c:pt>
                <c:pt idx="852">
                  <c:v>1742.5830000000001</c:v>
                </c:pt>
                <c:pt idx="853">
                  <c:v>1743.28</c:v>
                </c:pt>
                <c:pt idx="854">
                  <c:v>1743.9760000000001</c:v>
                </c:pt>
                <c:pt idx="855">
                  <c:v>1744.672</c:v>
                </c:pt>
                <c:pt idx="856">
                  <c:v>1745.3689999999999</c:v>
                </c:pt>
                <c:pt idx="857">
                  <c:v>1746.0650000000001</c:v>
                </c:pt>
                <c:pt idx="858">
                  <c:v>1746.761</c:v>
                </c:pt>
                <c:pt idx="859">
                  <c:v>1747.4570000000001</c:v>
                </c:pt>
                <c:pt idx="860">
                  <c:v>1748.153</c:v>
                </c:pt>
                <c:pt idx="861">
                  <c:v>1748.8489999999999</c:v>
                </c:pt>
                <c:pt idx="862">
                  <c:v>1749.5450000000001</c:v>
                </c:pt>
                <c:pt idx="863">
                  <c:v>1750.241</c:v>
                </c:pt>
                <c:pt idx="864">
                  <c:v>1750.9359999999999</c:v>
                </c:pt>
                <c:pt idx="865">
                  <c:v>1751.6320000000001</c:v>
                </c:pt>
                <c:pt idx="866">
                  <c:v>1752.328</c:v>
                </c:pt>
                <c:pt idx="867">
                  <c:v>1753.0229999999999</c:v>
                </c:pt>
                <c:pt idx="868">
                  <c:v>1753.7190000000001</c:v>
                </c:pt>
                <c:pt idx="869">
                  <c:v>1754.414</c:v>
                </c:pt>
                <c:pt idx="870">
                  <c:v>1755.11</c:v>
                </c:pt>
                <c:pt idx="871">
                  <c:v>1755.8050000000001</c:v>
                </c:pt>
                <c:pt idx="872">
                  <c:v>1756.5</c:v>
                </c:pt>
                <c:pt idx="873">
                  <c:v>1757.1949999999999</c:v>
                </c:pt>
                <c:pt idx="874">
                  <c:v>1757.8910000000001</c:v>
                </c:pt>
                <c:pt idx="875">
                  <c:v>1758.586</c:v>
                </c:pt>
                <c:pt idx="876">
                  <c:v>1759.2809999999999</c:v>
                </c:pt>
                <c:pt idx="877">
                  <c:v>1759.9760000000001</c:v>
                </c:pt>
                <c:pt idx="878">
                  <c:v>1760.671</c:v>
                </c:pt>
                <c:pt idx="879">
                  <c:v>1761.365</c:v>
                </c:pt>
                <c:pt idx="880">
                  <c:v>1762.06</c:v>
                </c:pt>
                <c:pt idx="881">
                  <c:v>1762.7550000000001</c:v>
                </c:pt>
                <c:pt idx="882">
                  <c:v>1763.45</c:v>
                </c:pt>
                <c:pt idx="883">
                  <c:v>1764.144</c:v>
                </c:pt>
                <c:pt idx="884">
                  <c:v>1764.8389999999999</c:v>
                </c:pt>
                <c:pt idx="885">
                  <c:v>1765.5329999999999</c:v>
                </c:pt>
                <c:pt idx="886">
                  <c:v>1766.2280000000001</c:v>
                </c:pt>
                <c:pt idx="887">
                  <c:v>1766.922</c:v>
                </c:pt>
                <c:pt idx="888">
                  <c:v>1767.617</c:v>
                </c:pt>
                <c:pt idx="889">
                  <c:v>1768.3109999999999</c:v>
                </c:pt>
                <c:pt idx="890">
                  <c:v>1769.0050000000001</c:v>
                </c:pt>
                <c:pt idx="891">
                  <c:v>1769.6990000000001</c:v>
                </c:pt>
                <c:pt idx="892">
                  <c:v>1770.393</c:v>
                </c:pt>
                <c:pt idx="893">
                  <c:v>1771.087</c:v>
                </c:pt>
                <c:pt idx="894">
                  <c:v>1771.7809999999999</c:v>
                </c:pt>
                <c:pt idx="895">
                  <c:v>1772.4749999999999</c:v>
                </c:pt>
                <c:pt idx="896">
                  <c:v>1773.1690000000001</c:v>
                </c:pt>
                <c:pt idx="897">
                  <c:v>1773.8630000000001</c:v>
                </c:pt>
                <c:pt idx="898">
                  <c:v>1774.557</c:v>
                </c:pt>
                <c:pt idx="899">
                  <c:v>1775.251</c:v>
                </c:pt>
                <c:pt idx="900">
                  <c:v>1775.944</c:v>
                </c:pt>
                <c:pt idx="901">
                  <c:v>1776.6379999999999</c:v>
                </c:pt>
                <c:pt idx="902">
                  <c:v>1777.3309999999999</c:v>
                </c:pt>
                <c:pt idx="903">
                  <c:v>1778.0250000000001</c:v>
                </c:pt>
                <c:pt idx="904">
                  <c:v>1778.7180000000001</c:v>
                </c:pt>
                <c:pt idx="905">
                  <c:v>1779.412</c:v>
                </c:pt>
                <c:pt idx="906">
                  <c:v>1780.105</c:v>
                </c:pt>
                <c:pt idx="907">
                  <c:v>1780.798</c:v>
                </c:pt>
                <c:pt idx="908">
                  <c:v>1781.492</c:v>
                </c:pt>
                <c:pt idx="909">
                  <c:v>1782.1849999999999</c:v>
                </c:pt>
                <c:pt idx="910">
                  <c:v>1782.8779999999999</c:v>
                </c:pt>
                <c:pt idx="911">
                  <c:v>1783.5709999999999</c:v>
                </c:pt>
                <c:pt idx="912">
                  <c:v>1784.2639999999999</c:v>
                </c:pt>
                <c:pt idx="913">
                  <c:v>1784.9570000000001</c:v>
                </c:pt>
                <c:pt idx="914">
                  <c:v>1785.65</c:v>
                </c:pt>
                <c:pt idx="915">
                  <c:v>1786.3430000000001</c:v>
                </c:pt>
                <c:pt idx="916">
                  <c:v>1787.0360000000001</c:v>
                </c:pt>
                <c:pt idx="917">
                  <c:v>1787.729</c:v>
                </c:pt>
                <c:pt idx="918">
                  <c:v>1788.421</c:v>
                </c:pt>
                <c:pt idx="919">
                  <c:v>1789.114</c:v>
                </c:pt>
                <c:pt idx="920">
                  <c:v>1789.807</c:v>
                </c:pt>
                <c:pt idx="921">
                  <c:v>1790.499</c:v>
                </c:pt>
                <c:pt idx="922">
                  <c:v>1791.192</c:v>
                </c:pt>
                <c:pt idx="923">
                  <c:v>1791.884</c:v>
                </c:pt>
                <c:pt idx="924">
                  <c:v>1792.577</c:v>
                </c:pt>
                <c:pt idx="925">
                  <c:v>1793.269</c:v>
                </c:pt>
                <c:pt idx="926">
                  <c:v>1793.961</c:v>
                </c:pt>
                <c:pt idx="927">
                  <c:v>1794.654</c:v>
                </c:pt>
                <c:pt idx="928">
                  <c:v>1795.346</c:v>
                </c:pt>
                <c:pt idx="929">
                  <c:v>1796.038</c:v>
                </c:pt>
                <c:pt idx="930">
                  <c:v>1796.73</c:v>
                </c:pt>
                <c:pt idx="931">
                  <c:v>1797.422</c:v>
                </c:pt>
                <c:pt idx="932">
                  <c:v>1798.114</c:v>
                </c:pt>
                <c:pt idx="933">
                  <c:v>1798.806</c:v>
                </c:pt>
                <c:pt idx="934">
                  <c:v>1799.498</c:v>
                </c:pt>
                <c:pt idx="935">
                  <c:v>1800.19</c:v>
                </c:pt>
                <c:pt idx="936">
                  <c:v>1800.8820000000001</c:v>
                </c:pt>
                <c:pt idx="937">
                  <c:v>1801.5740000000001</c:v>
                </c:pt>
                <c:pt idx="938">
                  <c:v>1802.2660000000001</c:v>
                </c:pt>
                <c:pt idx="939">
                  <c:v>1802.9580000000001</c:v>
                </c:pt>
                <c:pt idx="940">
                  <c:v>1803.6489999999999</c:v>
                </c:pt>
                <c:pt idx="941">
                  <c:v>1804.3409999999999</c:v>
                </c:pt>
                <c:pt idx="942">
                  <c:v>1805.0319999999999</c:v>
                </c:pt>
                <c:pt idx="943">
                  <c:v>1805.7239999999999</c:v>
                </c:pt>
                <c:pt idx="944">
                  <c:v>1806.4159999999999</c:v>
                </c:pt>
                <c:pt idx="945">
                  <c:v>1807.107</c:v>
                </c:pt>
                <c:pt idx="946">
                  <c:v>1807.798</c:v>
                </c:pt>
                <c:pt idx="947">
                  <c:v>1808.49</c:v>
                </c:pt>
                <c:pt idx="948">
                  <c:v>1809.181</c:v>
                </c:pt>
                <c:pt idx="949">
                  <c:v>1809.8720000000001</c:v>
                </c:pt>
                <c:pt idx="950">
                  <c:v>1810.5640000000001</c:v>
                </c:pt>
                <c:pt idx="951">
                  <c:v>1811.2550000000001</c:v>
                </c:pt>
                <c:pt idx="952">
                  <c:v>1811.9459999999999</c:v>
                </c:pt>
                <c:pt idx="953">
                  <c:v>1812.6369999999999</c:v>
                </c:pt>
                <c:pt idx="954">
                  <c:v>1813.328</c:v>
                </c:pt>
                <c:pt idx="955">
                  <c:v>1814.019</c:v>
                </c:pt>
                <c:pt idx="956">
                  <c:v>1814.71</c:v>
                </c:pt>
                <c:pt idx="957">
                  <c:v>1815.4010000000001</c:v>
                </c:pt>
                <c:pt idx="958">
                  <c:v>1816.0920000000001</c:v>
                </c:pt>
                <c:pt idx="959">
                  <c:v>1816.7829999999999</c:v>
                </c:pt>
                <c:pt idx="960">
                  <c:v>1817.4739999999999</c:v>
                </c:pt>
                <c:pt idx="961">
                  <c:v>1818.165</c:v>
                </c:pt>
                <c:pt idx="962">
                  <c:v>1818.855</c:v>
                </c:pt>
                <c:pt idx="963">
                  <c:v>1819.546</c:v>
                </c:pt>
                <c:pt idx="964">
                  <c:v>1820.2370000000001</c:v>
                </c:pt>
                <c:pt idx="965">
                  <c:v>1820.9269999999999</c:v>
                </c:pt>
                <c:pt idx="966">
                  <c:v>1821.6179999999999</c:v>
                </c:pt>
                <c:pt idx="967">
                  <c:v>1822.308</c:v>
                </c:pt>
                <c:pt idx="968">
                  <c:v>1822.999</c:v>
                </c:pt>
                <c:pt idx="969">
                  <c:v>1823.6890000000001</c:v>
                </c:pt>
                <c:pt idx="970">
                  <c:v>1824.38</c:v>
                </c:pt>
                <c:pt idx="971">
                  <c:v>1825.07</c:v>
                </c:pt>
                <c:pt idx="972">
                  <c:v>1825.761</c:v>
                </c:pt>
                <c:pt idx="973">
                  <c:v>1826.451</c:v>
                </c:pt>
                <c:pt idx="974">
                  <c:v>1827.1410000000001</c:v>
                </c:pt>
                <c:pt idx="975">
                  <c:v>1827.8309999999999</c:v>
                </c:pt>
                <c:pt idx="976">
                  <c:v>1828.5219999999999</c:v>
                </c:pt>
                <c:pt idx="977">
                  <c:v>1829.212</c:v>
                </c:pt>
                <c:pt idx="978">
                  <c:v>1829.902</c:v>
                </c:pt>
                <c:pt idx="979">
                  <c:v>1830.5920000000001</c:v>
                </c:pt>
                <c:pt idx="980">
                  <c:v>1831.2819999999999</c:v>
                </c:pt>
                <c:pt idx="981">
                  <c:v>1831.972</c:v>
                </c:pt>
                <c:pt idx="982">
                  <c:v>1832.662</c:v>
                </c:pt>
                <c:pt idx="983">
                  <c:v>1833.3520000000001</c:v>
                </c:pt>
                <c:pt idx="984">
                  <c:v>1834.0419999999999</c:v>
                </c:pt>
                <c:pt idx="985">
                  <c:v>1834.732</c:v>
                </c:pt>
                <c:pt idx="986">
                  <c:v>1835.422</c:v>
                </c:pt>
                <c:pt idx="987">
                  <c:v>1836.1120000000001</c:v>
                </c:pt>
                <c:pt idx="988">
                  <c:v>1836.8009999999999</c:v>
                </c:pt>
                <c:pt idx="989">
                  <c:v>1837.491</c:v>
                </c:pt>
                <c:pt idx="990">
                  <c:v>1838.181</c:v>
                </c:pt>
                <c:pt idx="991">
                  <c:v>1838.87</c:v>
                </c:pt>
                <c:pt idx="992">
                  <c:v>1839.56</c:v>
                </c:pt>
                <c:pt idx="993">
                  <c:v>1840.25</c:v>
                </c:pt>
                <c:pt idx="994">
                  <c:v>1840.9390000000001</c:v>
                </c:pt>
                <c:pt idx="995">
                  <c:v>1841.6289999999999</c:v>
                </c:pt>
                <c:pt idx="996">
                  <c:v>1842.318</c:v>
                </c:pt>
                <c:pt idx="997">
                  <c:v>1843.008</c:v>
                </c:pt>
                <c:pt idx="998">
                  <c:v>1843.6969999999999</c:v>
                </c:pt>
                <c:pt idx="999">
                  <c:v>1844.3869999999999</c:v>
                </c:pt>
                <c:pt idx="1000">
                  <c:v>1845.076</c:v>
                </c:pt>
                <c:pt idx="1001">
                  <c:v>1845.7660000000001</c:v>
                </c:pt>
                <c:pt idx="1002">
                  <c:v>1846.4549999999999</c:v>
                </c:pt>
                <c:pt idx="1003">
                  <c:v>1847.144</c:v>
                </c:pt>
                <c:pt idx="1004">
                  <c:v>1847.8330000000001</c:v>
                </c:pt>
                <c:pt idx="1005">
                  <c:v>1848.5229999999999</c:v>
                </c:pt>
                <c:pt idx="1006">
                  <c:v>1849.212</c:v>
                </c:pt>
                <c:pt idx="1007">
                  <c:v>1849.9010000000001</c:v>
                </c:pt>
                <c:pt idx="1008">
                  <c:v>1850.59</c:v>
                </c:pt>
                <c:pt idx="1009">
                  <c:v>1851.279</c:v>
                </c:pt>
                <c:pt idx="1010">
                  <c:v>1851.9680000000001</c:v>
                </c:pt>
                <c:pt idx="1011">
                  <c:v>1852.6579999999999</c:v>
                </c:pt>
                <c:pt idx="1012">
                  <c:v>1853.347</c:v>
                </c:pt>
                <c:pt idx="1013">
                  <c:v>1854.0360000000001</c:v>
                </c:pt>
                <c:pt idx="1014">
                  <c:v>1854.7249999999999</c:v>
                </c:pt>
                <c:pt idx="1015">
                  <c:v>1855.414</c:v>
                </c:pt>
                <c:pt idx="1016">
                  <c:v>1856.1030000000001</c:v>
                </c:pt>
                <c:pt idx="1017">
                  <c:v>1856.7909999999999</c:v>
                </c:pt>
                <c:pt idx="1018">
                  <c:v>1857.48</c:v>
                </c:pt>
                <c:pt idx="1019">
                  <c:v>1858.1690000000001</c:v>
                </c:pt>
                <c:pt idx="1020">
                  <c:v>1858.8579999999999</c:v>
                </c:pt>
                <c:pt idx="1021">
                  <c:v>1859.547</c:v>
                </c:pt>
                <c:pt idx="1022">
                  <c:v>1860.2360000000001</c:v>
                </c:pt>
                <c:pt idx="1023">
                  <c:v>1860.924</c:v>
                </c:pt>
              </c:numCache>
            </c:numRef>
          </c:xVal>
          <c:yVal>
            <c:numRef>
              <c:f>'64'!$U$2:$U$1025</c:f>
              <c:numCache>
                <c:formatCode>General</c:formatCode>
                <c:ptCount val="1024"/>
                <c:pt idx="0">
                  <c:v>407</c:v>
                </c:pt>
                <c:pt idx="1">
                  <c:v>412</c:v>
                </c:pt>
                <c:pt idx="2">
                  <c:v>437</c:v>
                </c:pt>
                <c:pt idx="3">
                  <c:v>793</c:v>
                </c:pt>
                <c:pt idx="4">
                  <c:v>1025</c:v>
                </c:pt>
                <c:pt idx="5">
                  <c:v>994</c:v>
                </c:pt>
                <c:pt idx="6">
                  <c:v>978</c:v>
                </c:pt>
                <c:pt idx="7">
                  <c:v>973</c:v>
                </c:pt>
                <c:pt idx="8">
                  <c:v>898</c:v>
                </c:pt>
                <c:pt idx="9">
                  <c:v>469</c:v>
                </c:pt>
                <c:pt idx="10">
                  <c:v>420</c:v>
                </c:pt>
                <c:pt idx="11">
                  <c:v>399</c:v>
                </c:pt>
                <c:pt idx="12">
                  <c:v>410</c:v>
                </c:pt>
                <c:pt idx="13">
                  <c:v>394</c:v>
                </c:pt>
                <c:pt idx="14">
                  <c:v>401</c:v>
                </c:pt>
                <c:pt idx="15">
                  <c:v>409</c:v>
                </c:pt>
                <c:pt idx="16">
                  <c:v>388</c:v>
                </c:pt>
                <c:pt idx="17">
                  <c:v>395</c:v>
                </c:pt>
                <c:pt idx="18">
                  <c:v>395</c:v>
                </c:pt>
                <c:pt idx="19">
                  <c:v>391</c:v>
                </c:pt>
                <c:pt idx="20">
                  <c:v>384</c:v>
                </c:pt>
                <c:pt idx="21">
                  <c:v>387</c:v>
                </c:pt>
                <c:pt idx="22">
                  <c:v>386</c:v>
                </c:pt>
                <c:pt idx="23">
                  <c:v>387</c:v>
                </c:pt>
                <c:pt idx="24">
                  <c:v>387</c:v>
                </c:pt>
                <c:pt idx="25">
                  <c:v>396</c:v>
                </c:pt>
                <c:pt idx="26">
                  <c:v>391</c:v>
                </c:pt>
                <c:pt idx="27">
                  <c:v>376</c:v>
                </c:pt>
                <c:pt idx="28">
                  <c:v>399</c:v>
                </c:pt>
                <c:pt idx="29">
                  <c:v>399</c:v>
                </c:pt>
                <c:pt idx="30">
                  <c:v>391</c:v>
                </c:pt>
                <c:pt idx="31">
                  <c:v>394</c:v>
                </c:pt>
                <c:pt idx="32">
                  <c:v>386</c:v>
                </c:pt>
                <c:pt idx="33">
                  <c:v>387</c:v>
                </c:pt>
                <c:pt idx="34">
                  <c:v>392</c:v>
                </c:pt>
                <c:pt idx="35">
                  <c:v>387</c:v>
                </c:pt>
                <c:pt idx="36">
                  <c:v>379</c:v>
                </c:pt>
                <c:pt idx="37">
                  <c:v>390</c:v>
                </c:pt>
                <c:pt idx="38">
                  <c:v>387</c:v>
                </c:pt>
                <c:pt idx="39">
                  <c:v>383</c:v>
                </c:pt>
                <c:pt idx="40">
                  <c:v>389</c:v>
                </c:pt>
                <c:pt idx="41">
                  <c:v>392</c:v>
                </c:pt>
                <c:pt idx="42">
                  <c:v>389</c:v>
                </c:pt>
                <c:pt idx="43">
                  <c:v>378</c:v>
                </c:pt>
                <c:pt idx="44">
                  <c:v>378</c:v>
                </c:pt>
                <c:pt idx="45">
                  <c:v>374</c:v>
                </c:pt>
                <c:pt idx="46">
                  <c:v>388</c:v>
                </c:pt>
                <c:pt idx="47">
                  <c:v>371</c:v>
                </c:pt>
                <c:pt idx="48">
                  <c:v>382</c:v>
                </c:pt>
                <c:pt idx="49">
                  <c:v>393</c:v>
                </c:pt>
                <c:pt idx="50">
                  <c:v>377</c:v>
                </c:pt>
                <c:pt idx="51">
                  <c:v>373</c:v>
                </c:pt>
                <c:pt idx="52">
                  <c:v>388</c:v>
                </c:pt>
                <c:pt idx="53">
                  <c:v>394</c:v>
                </c:pt>
                <c:pt idx="54">
                  <c:v>370</c:v>
                </c:pt>
                <c:pt idx="55">
                  <c:v>382</c:v>
                </c:pt>
                <c:pt idx="56">
                  <c:v>370</c:v>
                </c:pt>
                <c:pt idx="57">
                  <c:v>375</c:v>
                </c:pt>
                <c:pt idx="58">
                  <c:v>388</c:v>
                </c:pt>
                <c:pt idx="59">
                  <c:v>393</c:v>
                </c:pt>
                <c:pt idx="60">
                  <c:v>393</c:v>
                </c:pt>
                <c:pt idx="61">
                  <c:v>391</c:v>
                </c:pt>
                <c:pt idx="62">
                  <c:v>402</c:v>
                </c:pt>
                <c:pt idx="63">
                  <c:v>392</c:v>
                </c:pt>
                <c:pt idx="64">
                  <c:v>373</c:v>
                </c:pt>
                <c:pt idx="65">
                  <c:v>377</c:v>
                </c:pt>
                <c:pt idx="66">
                  <c:v>376</c:v>
                </c:pt>
                <c:pt idx="67">
                  <c:v>385</c:v>
                </c:pt>
                <c:pt idx="68">
                  <c:v>392</c:v>
                </c:pt>
                <c:pt idx="69">
                  <c:v>382</c:v>
                </c:pt>
                <c:pt idx="70">
                  <c:v>386</c:v>
                </c:pt>
                <c:pt idx="71">
                  <c:v>380</c:v>
                </c:pt>
                <c:pt idx="72">
                  <c:v>380</c:v>
                </c:pt>
                <c:pt idx="73">
                  <c:v>383</c:v>
                </c:pt>
                <c:pt idx="74">
                  <c:v>388</c:v>
                </c:pt>
                <c:pt idx="75">
                  <c:v>384</c:v>
                </c:pt>
                <c:pt idx="76">
                  <c:v>377</c:v>
                </c:pt>
                <c:pt idx="77">
                  <c:v>374</c:v>
                </c:pt>
                <c:pt idx="78">
                  <c:v>389</c:v>
                </c:pt>
                <c:pt idx="79">
                  <c:v>390</c:v>
                </c:pt>
                <c:pt idx="80">
                  <c:v>368</c:v>
                </c:pt>
                <c:pt idx="81">
                  <c:v>387</c:v>
                </c:pt>
                <c:pt idx="82">
                  <c:v>369</c:v>
                </c:pt>
                <c:pt idx="83">
                  <c:v>378</c:v>
                </c:pt>
                <c:pt idx="84">
                  <c:v>362</c:v>
                </c:pt>
                <c:pt idx="85">
                  <c:v>397</c:v>
                </c:pt>
                <c:pt idx="86">
                  <c:v>391</c:v>
                </c:pt>
                <c:pt idx="87">
                  <c:v>375</c:v>
                </c:pt>
                <c:pt idx="88">
                  <c:v>421</c:v>
                </c:pt>
                <c:pt idx="89">
                  <c:v>392</c:v>
                </c:pt>
                <c:pt idx="90">
                  <c:v>379</c:v>
                </c:pt>
                <c:pt idx="91">
                  <c:v>372</c:v>
                </c:pt>
                <c:pt idx="92">
                  <c:v>395</c:v>
                </c:pt>
                <c:pt idx="93">
                  <c:v>374</c:v>
                </c:pt>
                <c:pt idx="94">
                  <c:v>369</c:v>
                </c:pt>
                <c:pt idx="95">
                  <c:v>389</c:v>
                </c:pt>
                <c:pt idx="96">
                  <c:v>371</c:v>
                </c:pt>
                <c:pt idx="97">
                  <c:v>387</c:v>
                </c:pt>
                <c:pt idx="98">
                  <c:v>396</c:v>
                </c:pt>
                <c:pt idx="99">
                  <c:v>382</c:v>
                </c:pt>
                <c:pt idx="100">
                  <c:v>375</c:v>
                </c:pt>
                <c:pt idx="101">
                  <c:v>363</c:v>
                </c:pt>
                <c:pt idx="102">
                  <c:v>392</c:v>
                </c:pt>
                <c:pt idx="103">
                  <c:v>385</c:v>
                </c:pt>
                <c:pt idx="104">
                  <c:v>378</c:v>
                </c:pt>
                <c:pt idx="105">
                  <c:v>386</c:v>
                </c:pt>
                <c:pt idx="106">
                  <c:v>361</c:v>
                </c:pt>
                <c:pt idx="107">
                  <c:v>387</c:v>
                </c:pt>
                <c:pt idx="108">
                  <c:v>389</c:v>
                </c:pt>
                <c:pt idx="109">
                  <c:v>377</c:v>
                </c:pt>
                <c:pt idx="110">
                  <c:v>389</c:v>
                </c:pt>
                <c:pt idx="111">
                  <c:v>392</c:v>
                </c:pt>
                <c:pt idx="112">
                  <c:v>372</c:v>
                </c:pt>
                <c:pt idx="113">
                  <c:v>382</c:v>
                </c:pt>
                <c:pt idx="114">
                  <c:v>400</c:v>
                </c:pt>
                <c:pt idx="115">
                  <c:v>407</c:v>
                </c:pt>
                <c:pt idx="116">
                  <c:v>378</c:v>
                </c:pt>
                <c:pt idx="117">
                  <c:v>382</c:v>
                </c:pt>
                <c:pt idx="118">
                  <c:v>384</c:v>
                </c:pt>
                <c:pt idx="119">
                  <c:v>373</c:v>
                </c:pt>
                <c:pt idx="120">
                  <c:v>378</c:v>
                </c:pt>
                <c:pt idx="121">
                  <c:v>404</c:v>
                </c:pt>
                <c:pt idx="122">
                  <c:v>364</c:v>
                </c:pt>
                <c:pt idx="123">
                  <c:v>397</c:v>
                </c:pt>
                <c:pt idx="124">
                  <c:v>392</c:v>
                </c:pt>
                <c:pt idx="125">
                  <c:v>388</c:v>
                </c:pt>
                <c:pt idx="126">
                  <c:v>369</c:v>
                </c:pt>
                <c:pt idx="127">
                  <c:v>384</c:v>
                </c:pt>
                <c:pt idx="128">
                  <c:v>397</c:v>
                </c:pt>
                <c:pt idx="129">
                  <c:v>390</c:v>
                </c:pt>
                <c:pt idx="130">
                  <c:v>397</c:v>
                </c:pt>
                <c:pt idx="131">
                  <c:v>401</c:v>
                </c:pt>
                <c:pt idx="132">
                  <c:v>397</c:v>
                </c:pt>
                <c:pt idx="133">
                  <c:v>389</c:v>
                </c:pt>
                <c:pt idx="134">
                  <c:v>386</c:v>
                </c:pt>
                <c:pt idx="135">
                  <c:v>388</c:v>
                </c:pt>
                <c:pt idx="136">
                  <c:v>382</c:v>
                </c:pt>
                <c:pt idx="137">
                  <c:v>409</c:v>
                </c:pt>
                <c:pt idx="138">
                  <c:v>405</c:v>
                </c:pt>
                <c:pt idx="139">
                  <c:v>365</c:v>
                </c:pt>
                <c:pt idx="140">
                  <c:v>394</c:v>
                </c:pt>
                <c:pt idx="141">
                  <c:v>385</c:v>
                </c:pt>
                <c:pt idx="142">
                  <c:v>398</c:v>
                </c:pt>
                <c:pt idx="143">
                  <c:v>383</c:v>
                </c:pt>
                <c:pt idx="144">
                  <c:v>380</c:v>
                </c:pt>
                <c:pt idx="145">
                  <c:v>388</c:v>
                </c:pt>
                <c:pt idx="146">
                  <c:v>392</c:v>
                </c:pt>
                <c:pt idx="147">
                  <c:v>397</c:v>
                </c:pt>
                <c:pt idx="148">
                  <c:v>380</c:v>
                </c:pt>
                <c:pt idx="149">
                  <c:v>383</c:v>
                </c:pt>
                <c:pt idx="150">
                  <c:v>378</c:v>
                </c:pt>
                <c:pt idx="151">
                  <c:v>404</c:v>
                </c:pt>
                <c:pt idx="152">
                  <c:v>385</c:v>
                </c:pt>
                <c:pt idx="153">
                  <c:v>387</c:v>
                </c:pt>
                <c:pt idx="154">
                  <c:v>376</c:v>
                </c:pt>
                <c:pt idx="155">
                  <c:v>376</c:v>
                </c:pt>
                <c:pt idx="156">
                  <c:v>396</c:v>
                </c:pt>
                <c:pt idx="157">
                  <c:v>380</c:v>
                </c:pt>
                <c:pt idx="158">
                  <c:v>363</c:v>
                </c:pt>
                <c:pt idx="159">
                  <c:v>408</c:v>
                </c:pt>
                <c:pt idx="160">
                  <c:v>404</c:v>
                </c:pt>
                <c:pt idx="161">
                  <c:v>380</c:v>
                </c:pt>
                <c:pt idx="162">
                  <c:v>389</c:v>
                </c:pt>
                <c:pt idx="163">
                  <c:v>385</c:v>
                </c:pt>
                <c:pt idx="164">
                  <c:v>387</c:v>
                </c:pt>
                <c:pt idx="165">
                  <c:v>406</c:v>
                </c:pt>
                <c:pt idx="166">
                  <c:v>372</c:v>
                </c:pt>
                <c:pt idx="167">
                  <c:v>391</c:v>
                </c:pt>
                <c:pt idx="168">
                  <c:v>399</c:v>
                </c:pt>
                <c:pt idx="169">
                  <c:v>396</c:v>
                </c:pt>
                <c:pt idx="170">
                  <c:v>391</c:v>
                </c:pt>
                <c:pt idx="171">
                  <c:v>378</c:v>
                </c:pt>
                <c:pt idx="172">
                  <c:v>381</c:v>
                </c:pt>
                <c:pt idx="173">
                  <c:v>407</c:v>
                </c:pt>
                <c:pt idx="174">
                  <c:v>388</c:v>
                </c:pt>
                <c:pt idx="175">
                  <c:v>388</c:v>
                </c:pt>
                <c:pt idx="176">
                  <c:v>383</c:v>
                </c:pt>
                <c:pt idx="177">
                  <c:v>389</c:v>
                </c:pt>
                <c:pt idx="178">
                  <c:v>374</c:v>
                </c:pt>
                <c:pt idx="179">
                  <c:v>406</c:v>
                </c:pt>
                <c:pt idx="180">
                  <c:v>389</c:v>
                </c:pt>
                <c:pt idx="181">
                  <c:v>388</c:v>
                </c:pt>
                <c:pt idx="182">
                  <c:v>391</c:v>
                </c:pt>
                <c:pt idx="183">
                  <c:v>383</c:v>
                </c:pt>
                <c:pt idx="184">
                  <c:v>381</c:v>
                </c:pt>
                <c:pt idx="185">
                  <c:v>397</c:v>
                </c:pt>
                <c:pt idx="186">
                  <c:v>384</c:v>
                </c:pt>
                <c:pt idx="187">
                  <c:v>374</c:v>
                </c:pt>
                <c:pt idx="188">
                  <c:v>378</c:v>
                </c:pt>
                <c:pt idx="189">
                  <c:v>371</c:v>
                </c:pt>
                <c:pt idx="190">
                  <c:v>394</c:v>
                </c:pt>
                <c:pt idx="191">
                  <c:v>406</c:v>
                </c:pt>
                <c:pt idx="192">
                  <c:v>408</c:v>
                </c:pt>
                <c:pt idx="193">
                  <c:v>386</c:v>
                </c:pt>
                <c:pt idx="194">
                  <c:v>393</c:v>
                </c:pt>
                <c:pt idx="195">
                  <c:v>389</c:v>
                </c:pt>
                <c:pt idx="196">
                  <c:v>394</c:v>
                </c:pt>
                <c:pt idx="197">
                  <c:v>399</c:v>
                </c:pt>
                <c:pt idx="198">
                  <c:v>382</c:v>
                </c:pt>
                <c:pt idx="199">
                  <c:v>385</c:v>
                </c:pt>
                <c:pt idx="200">
                  <c:v>390</c:v>
                </c:pt>
                <c:pt idx="201">
                  <c:v>383</c:v>
                </c:pt>
                <c:pt idx="202">
                  <c:v>386</c:v>
                </c:pt>
                <c:pt idx="203">
                  <c:v>395</c:v>
                </c:pt>
                <c:pt idx="204">
                  <c:v>399</c:v>
                </c:pt>
                <c:pt idx="205">
                  <c:v>396</c:v>
                </c:pt>
                <c:pt idx="206">
                  <c:v>375</c:v>
                </c:pt>
                <c:pt idx="207">
                  <c:v>386</c:v>
                </c:pt>
                <c:pt idx="208">
                  <c:v>386</c:v>
                </c:pt>
                <c:pt idx="209">
                  <c:v>388</c:v>
                </c:pt>
                <c:pt idx="210">
                  <c:v>393</c:v>
                </c:pt>
                <c:pt idx="211">
                  <c:v>378</c:v>
                </c:pt>
                <c:pt idx="212">
                  <c:v>386</c:v>
                </c:pt>
                <c:pt idx="213">
                  <c:v>388</c:v>
                </c:pt>
                <c:pt idx="214">
                  <c:v>390</c:v>
                </c:pt>
                <c:pt idx="215">
                  <c:v>402</c:v>
                </c:pt>
                <c:pt idx="216">
                  <c:v>404</c:v>
                </c:pt>
                <c:pt idx="217">
                  <c:v>389</c:v>
                </c:pt>
                <c:pt idx="218">
                  <c:v>389</c:v>
                </c:pt>
                <c:pt idx="219">
                  <c:v>394</c:v>
                </c:pt>
                <c:pt idx="220">
                  <c:v>395</c:v>
                </c:pt>
                <c:pt idx="221">
                  <c:v>398</c:v>
                </c:pt>
                <c:pt idx="222">
                  <c:v>402</c:v>
                </c:pt>
                <c:pt idx="223">
                  <c:v>390</c:v>
                </c:pt>
                <c:pt idx="224">
                  <c:v>382</c:v>
                </c:pt>
                <c:pt idx="225">
                  <c:v>376</c:v>
                </c:pt>
                <c:pt idx="226">
                  <c:v>405</c:v>
                </c:pt>
                <c:pt idx="227">
                  <c:v>401</c:v>
                </c:pt>
                <c:pt idx="228">
                  <c:v>382</c:v>
                </c:pt>
                <c:pt idx="229">
                  <c:v>393</c:v>
                </c:pt>
                <c:pt idx="230">
                  <c:v>399</c:v>
                </c:pt>
                <c:pt idx="231">
                  <c:v>398</c:v>
                </c:pt>
                <c:pt idx="232">
                  <c:v>400</c:v>
                </c:pt>
                <c:pt idx="233">
                  <c:v>385</c:v>
                </c:pt>
                <c:pt idx="234">
                  <c:v>398</c:v>
                </c:pt>
                <c:pt idx="235">
                  <c:v>374</c:v>
                </c:pt>
                <c:pt idx="236">
                  <c:v>392</c:v>
                </c:pt>
                <c:pt idx="237">
                  <c:v>410</c:v>
                </c:pt>
                <c:pt idx="238">
                  <c:v>390</c:v>
                </c:pt>
                <c:pt idx="239">
                  <c:v>381</c:v>
                </c:pt>
                <c:pt idx="240">
                  <c:v>388</c:v>
                </c:pt>
                <c:pt idx="241">
                  <c:v>387</c:v>
                </c:pt>
                <c:pt idx="242">
                  <c:v>394</c:v>
                </c:pt>
                <c:pt idx="243">
                  <c:v>401</c:v>
                </c:pt>
                <c:pt idx="244">
                  <c:v>403</c:v>
                </c:pt>
                <c:pt idx="245">
                  <c:v>385</c:v>
                </c:pt>
                <c:pt idx="246">
                  <c:v>417</c:v>
                </c:pt>
                <c:pt idx="247">
                  <c:v>384</c:v>
                </c:pt>
                <c:pt idx="248">
                  <c:v>391</c:v>
                </c:pt>
                <c:pt idx="249">
                  <c:v>410</c:v>
                </c:pt>
                <c:pt idx="250">
                  <c:v>405</c:v>
                </c:pt>
                <c:pt idx="251">
                  <c:v>390</c:v>
                </c:pt>
                <c:pt idx="252">
                  <c:v>408</c:v>
                </c:pt>
                <c:pt idx="253">
                  <c:v>396</c:v>
                </c:pt>
                <c:pt idx="254">
                  <c:v>402</c:v>
                </c:pt>
                <c:pt idx="255">
                  <c:v>400</c:v>
                </c:pt>
                <c:pt idx="256">
                  <c:v>398</c:v>
                </c:pt>
                <c:pt idx="257">
                  <c:v>381</c:v>
                </c:pt>
                <c:pt idx="258">
                  <c:v>390</c:v>
                </c:pt>
                <c:pt idx="259">
                  <c:v>407</c:v>
                </c:pt>
                <c:pt idx="260">
                  <c:v>400</c:v>
                </c:pt>
                <c:pt idx="261">
                  <c:v>392</c:v>
                </c:pt>
                <c:pt idx="262">
                  <c:v>403</c:v>
                </c:pt>
                <c:pt idx="263">
                  <c:v>395</c:v>
                </c:pt>
                <c:pt idx="264">
                  <c:v>405</c:v>
                </c:pt>
                <c:pt idx="265">
                  <c:v>385</c:v>
                </c:pt>
                <c:pt idx="266">
                  <c:v>396</c:v>
                </c:pt>
                <c:pt idx="267">
                  <c:v>418</c:v>
                </c:pt>
                <c:pt idx="268">
                  <c:v>418</c:v>
                </c:pt>
                <c:pt idx="269">
                  <c:v>402</c:v>
                </c:pt>
                <c:pt idx="270">
                  <c:v>399</c:v>
                </c:pt>
                <c:pt idx="271">
                  <c:v>395</c:v>
                </c:pt>
                <c:pt idx="272">
                  <c:v>400</c:v>
                </c:pt>
                <c:pt idx="273">
                  <c:v>411</c:v>
                </c:pt>
                <c:pt idx="274">
                  <c:v>390</c:v>
                </c:pt>
                <c:pt idx="275">
                  <c:v>401</c:v>
                </c:pt>
                <c:pt idx="276">
                  <c:v>382</c:v>
                </c:pt>
                <c:pt idx="277">
                  <c:v>404</c:v>
                </c:pt>
                <c:pt idx="278">
                  <c:v>396</c:v>
                </c:pt>
                <c:pt idx="279">
                  <c:v>391</c:v>
                </c:pt>
                <c:pt idx="280">
                  <c:v>391</c:v>
                </c:pt>
                <c:pt idx="281">
                  <c:v>385</c:v>
                </c:pt>
                <c:pt idx="282">
                  <c:v>388</c:v>
                </c:pt>
                <c:pt idx="283">
                  <c:v>389</c:v>
                </c:pt>
                <c:pt idx="284">
                  <c:v>403</c:v>
                </c:pt>
                <c:pt idx="285">
                  <c:v>392</c:v>
                </c:pt>
                <c:pt idx="286">
                  <c:v>391</c:v>
                </c:pt>
                <c:pt idx="287">
                  <c:v>394</c:v>
                </c:pt>
                <c:pt idx="288">
                  <c:v>409</c:v>
                </c:pt>
                <c:pt idx="289">
                  <c:v>403</c:v>
                </c:pt>
                <c:pt idx="290">
                  <c:v>404</c:v>
                </c:pt>
                <c:pt idx="291">
                  <c:v>383</c:v>
                </c:pt>
                <c:pt idx="292">
                  <c:v>392</c:v>
                </c:pt>
                <c:pt idx="293">
                  <c:v>403</c:v>
                </c:pt>
                <c:pt idx="294">
                  <c:v>390</c:v>
                </c:pt>
                <c:pt idx="295">
                  <c:v>396</c:v>
                </c:pt>
                <c:pt idx="296">
                  <c:v>382</c:v>
                </c:pt>
                <c:pt idx="297">
                  <c:v>421</c:v>
                </c:pt>
                <c:pt idx="298">
                  <c:v>398</c:v>
                </c:pt>
                <c:pt idx="299">
                  <c:v>410</c:v>
                </c:pt>
                <c:pt idx="300">
                  <c:v>417</c:v>
                </c:pt>
                <c:pt idx="301">
                  <c:v>391</c:v>
                </c:pt>
                <c:pt idx="302">
                  <c:v>389</c:v>
                </c:pt>
                <c:pt idx="303">
                  <c:v>400</c:v>
                </c:pt>
                <c:pt idx="304">
                  <c:v>396</c:v>
                </c:pt>
                <c:pt idx="305">
                  <c:v>402</c:v>
                </c:pt>
                <c:pt idx="306">
                  <c:v>409</c:v>
                </c:pt>
                <c:pt idx="307">
                  <c:v>403</c:v>
                </c:pt>
                <c:pt idx="308">
                  <c:v>430</c:v>
                </c:pt>
                <c:pt idx="309">
                  <c:v>414</c:v>
                </c:pt>
                <c:pt idx="310">
                  <c:v>391</c:v>
                </c:pt>
                <c:pt idx="311">
                  <c:v>411</c:v>
                </c:pt>
                <c:pt idx="312">
                  <c:v>385</c:v>
                </c:pt>
                <c:pt idx="313">
                  <c:v>401</c:v>
                </c:pt>
                <c:pt idx="314">
                  <c:v>396</c:v>
                </c:pt>
                <c:pt idx="315">
                  <c:v>386</c:v>
                </c:pt>
                <c:pt idx="316">
                  <c:v>403</c:v>
                </c:pt>
                <c:pt idx="317">
                  <c:v>395</c:v>
                </c:pt>
                <c:pt idx="318">
                  <c:v>395</c:v>
                </c:pt>
                <c:pt idx="319">
                  <c:v>416</c:v>
                </c:pt>
                <c:pt idx="320">
                  <c:v>393</c:v>
                </c:pt>
                <c:pt idx="321">
                  <c:v>392</c:v>
                </c:pt>
                <c:pt idx="322">
                  <c:v>393</c:v>
                </c:pt>
                <c:pt idx="323">
                  <c:v>412</c:v>
                </c:pt>
                <c:pt idx="324">
                  <c:v>395</c:v>
                </c:pt>
                <c:pt idx="325">
                  <c:v>392</c:v>
                </c:pt>
                <c:pt idx="326">
                  <c:v>403</c:v>
                </c:pt>
                <c:pt idx="327">
                  <c:v>386</c:v>
                </c:pt>
                <c:pt idx="328">
                  <c:v>383</c:v>
                </c:pt>
                <c:pt idx="329">
                  <c:v>395</c:v>
                </c:pt>
                <c:pt idx="330">
                  <c:v>403</c:v>
                </c:pt>
                <c:pt idx="331">
                  <c:v>393</c:v>
                </c:pt>
                <c:pt idx="332">
                  <c:v>396</c:v>
                </c:pt>
                <c:pt idx="333">
                  <c:v>414</c:v>
                </c:pt>
                <c:pt idx="334">
                  <c:v>401</c:v>
                </c:pt>
                <c:pt idx="335">
                  <c:v>388</c:v>
                </c:pt>
                <c:pt idx="336">
                  <c:v>389</c:v>
                </c:pt>
                <c:pt idx="337">
                  <c:v>392</c:v>
                </c:pt>
                <c:pt idx="338">
                  <c:v>397</c:v>
                </c:pt>
                <c:pt idx="339">
                  <c:v>413</c:v>
                </c:pt>
                <c:pt idx="340">
                  <c:v>398</c:v>
                </c:pt>
                <c:pt idx="341">
                  <c:v>409</c:v>
                </c:pt>
                <c:pt idx="342">
                  <c:v>421</c:v>
                </c:pt>
                <c:pt idx="343">
                  <c:v>412</c:v>
                </c:pt>
                <c:pt idx="344">
                  <c:v>422</c:v>
                </c:pt>
                <c:pt idx="345">
                  <c:v>398</c:v>
                </c:pt>
                <c:pt idx="346">
                  <c:v>403</c:v>
                </c:pt>
                <c:pt idx="347">
                  <c:v>414</c:v>
                </c:pt>
                <c:pt idx="348">
                  <c:v>403</c:v>
                </c:pt>
                <c:pt idx="349">
                  <c:v>391</c:v>
                </c:pt>
                <c:pt idx="350">
                  <c:v>386</c:v>
                </c:pt>
                <c:pt idx="351">
                  <c:v>381</c:v>
                </c:pt>
                <c:pt idx="352">
                  <c:v>398</c:v>
                </c:pt>
                <c:pt idx="353">
                  <c:v>393</c:v>
                </c:pt>
                <c:pt idx="354">
                  <c:v>397</c:v>
                </c:pt>
                <c:pt idx="355">
                  <c:v>391</c:v>
                </c:pt>
                <c:pt idx="356">
                  <c:v>396</c:v>
                </c:pt>
                <c:pt idx="357">
                  <c:v>394</c:v>
                </c:pt>
                <c:pt idx="358">
                  <c:v>376</c:v>
                </c:pt>
                <c:pt idx="359">
                  <c:v>383</c:v>
                </c:pt>
                <c:pt idx="360">
                  <c:v>392</c:v>
                </c:pt>
                <c:pt idx="361">
                  <c:v>380</c:v>
                </c:pt>
                <c:pt idx="362">
                  <c:v>371</c:v>
                </c:pt>
                <c:pt idx="363">
                  <c:v>414</c:v>
                </c:pt>
                <c:pt idx="364">
                  <c:v>412</c:v>
                </c:pt>
                <c:pt idx="365">
                  <c:v>392</c:v>
                </c:pt>
                <c:pt idx="366">
                  <c:v>401</c:v>
                </c:pt>
                <c:pt idx="367">
                  <c:v>393</c:v>
                </c:pt>
                <c:pt idx="368">
                  <c:v>390</c:v>
                </c:pt>
                <c:pt idx="369">
                  <c:v>401</c:v>
                </c:pt>
                <c:pt idx="370">
                  <c:v>383</c:v>
                </c:pt>
                <c:pt idx="371">
                  <c:v>398</c:v>
                </c:pt>
                <c:pt idx="372">
                  <c:v>387</c:v>
                </c:pt>
                <c:pt idx="373">
                  <c:v>412</c:v>
                </c:pt>
                <c:pt idx="374">
                  <c:v>396</c:v>
                </c:pt>
                <c:pt idx="375">
                  <c:v>390</c:v>
                </c:pt>
                <c:pt idx="376">
                  <c:v>398</c:v>
                </c:pt>
                <c:pt idx="377">
                  <c:v>411</c:v>
                </c:pt>
                <c:pt idx="378">
                  <c:v>395</c:v>
                </c:pt>
                <c:pt idx="379">
                  <c:v>402</c:v>
                </c:pt>
                <c:pt idx="380">
                  <c:v>405</c:v>
                </c:pt>
                <c:pt idx="381">
                  <c:v>399</c:v>
                </c:pt>
                <c:pt idx="382">
                  <c:v>405</c:v>
                </c:pt>
                <c:pt idx="383">
                  <c:v>372</c:v>
                </c:pt>
                <c:pt idx="384">
                  <c:v>378</c:v>
                </c:pt>
                <c:pt idx="385">
                  <c:v>394</c:v>
                </c:pt>
                <c:pt idx="386">
                  <c:v>401</c:v>
                </c:pt>
                <c:pt idx="387">
                  <c:v>388</c:v>
                </c:pt>
                <c:pt idx="388">
                  <c:v>387</c:v>
                </c:pt>
                <c:pt idx="389">
                  <c:v>402</c:v>
                </c:pt>
                <c:pt idx="390">
                  <c:v>392</c:v>
                </c:pt>
                <c:pt idx="391">
                  <c:v>379</c:v>
                </c:pt>
                <c:pt idx="392">
                  <c:v>397</c:v>
                </c:pt>
                <c:pt idx="393">
                  <c:v>379</c:v>
                </c:pt>
                <c:pt idx="394">
                  <c:v>396</c:v>
                </c:pt>
                <c:pt idx="395">
                  <c:v>380</c:v>
                </c:pt>
                <c:pt idx="396">
                  <c:v>386</c:v>
                </c:pt>
                <c:pt idx="397">
                  <c:v>377</c:v>
                </c:pt>
                <c:pt idx="398">
                  <c:v>385</c:v>
                </c:pt>
                <c:pt idx="399">
                  <c:v>391</c:v>
                </c:pt>
                <c:pt idx="400">
                  <c:v>401</c:v>
                </c:pt>
                <c:pt idx="401">
                  <c:v>390</c:v>
                </c:pt>
                <c:pt idx="402">
                  <c:v>381</c:v>
                </c:pt>
                <c:pt idx="403">
                  <c:v>394</c:v>
                </c:pt>
                <c:pt idx="404">
                  <c:v>407</c:v>
                </c:pt>
                <c:pt idx="405">
                  <c:v>386</c:v>
                </c:pt>
                <c:pt idx="406">
                  <c:v>393</c:v>
                </c:pt>
                <c:pt idx="407">
                  <c:v>420</c:v>
                </c:pt>
                <c:pt idx="408">
                  <c:v>413</c:v>
                </c:pt>
                <c:pt idx="409">
                  <c:v>389</c:v>
                </c:pt>
                <c:pt idx="410">
                  <c:v>380</c:v>
                </c:pt>
                <c:pt idx="411">
                  <c:v>386</c:v>
                </c:pt>
                <c:pt idx="412">
                  <c:v>381</c:v>
                </c:pt>
                <c:pt idx="413">
                  <c:v>404</c:v>
                </c:pt>
                <c:pt idx="414">
                  <c:v>390</c:v>
                </c:pt>
                <c:pt idx="415">
                  <c:v>396</c:v>
                </c:pt>
                <c:pt idx="416">
                  <c:v>394</c:v>
                </c:pt>
                <c:pt idx="417">
                  <c:v>398</c:v>
                </c:pt>
                <c:pt idx="418">
                  <c:v>389</c:v>
                </c:pt>
                <c:pt idx="419">
                  <c:v>386</c:v>
                </c:pt>
                <c:pt idx="420">
                  <c:v>393</c:v>
                </c:pt>
                <c:pt idx="421">
                  <c:v>392</c:v>
                </c:pt>
                <c:pt idx="422">
                  <c:v>389</c:v>
                </c:pt>
                <c:pt idx="423">
                  <c:v>393</c:v>
                </c:pt>
                <c:pt idx="424">
                  <c:v>391</c:v>
                </c:pt>
                <c:pt idx="425">
                  <c:v>411</c:v>
                </c:pt>
                <c:pt idx="426">
                  <c:v>387</c:v>
                </c:pt>
                <c:pt idx="427">
                  <c:v>396</c:v>
                </c:pt>
                <c:pt idx="428">
                  <c:v>392</c:v>
                </c:pt>
                <c:pt idx="429">
                  <c:v>398</c:v>
                </c:pt>
                <c:pt idx="430">
                  <c:v>387</c:v>
                </c:pt>
                <c:pt idx="431">
                  <c:v>384</c:v>
                </c:pt>
                <c:pt idx="432">
                  <c:v>372</c:v>
                </c:pt>
                <c:pt idx="433">
                  <c:v>404</c:v>
                </c:pt>
                <c:pt idx="434">
                  <c:v>399</c:v>
                </c:pt>
                <c:pt idx="435">
                  <c:v>406</c:v>
                </c:pt>
                <c:pt idx="436">
                  <c:v>383</c:v>
                </c:pt>
                <c:pt idx="437">
                  <c:v>371</c:v>
                </c:pt>
                <c:pt idx="438">
                  <c:v>397</c:v>
                </c:pt>
                <c:pt idx="439">
                  <c:v>397</c:v>
                </c:pt>
                <c:pt idx="440">
                  <c:v>409</c:v>
                </c:pt>
                <c:pt idx="441">
                  <c:v>406</c:v>
                </c:pt>
                <c:pt idx="442">
                  <c:v>393</c:v>
                </c:pt>
                <c:pt idx="443">
                  <c:v>410</c:v>
                </c:pt>
                <c:pt idx="444">
                  <c:v>378</c:v>
                </c:pt>
                <c:pt idx="445">
                  <c:v>392</c:v>
                </c:pt>
                <c:pt idx="446">
                  <c:v>399</c:v>
                </c:pt>
                <c:pt idx="447">
                  <c:v>399</c:v>
                </c:pt>
                <c:pt idx="448">
                  <c:v>394</c:v>
                </c:pt>
                <c:pt idx="449">
                  <c:v>383</c:v>
                </c:pt>
                <c:pt idx="450">
                  <c:v>398</c:v>
                </c:pt>
                <c:pt idx="451">
                  <c:v>393</c:v>
                </c:pt>
                <c:pt idx="452">
                  <c:v>404</c:v>
                </c:pt>
                <c:pt idx="453">
                  <c:v>400</c:v>
                </c:pt>
                <c:pt idx="454">
                  <c:v>389</c:v>
                </c:pt>
                <c:pt idx="455">
                  <c:v>396</c:v>
                </c:pt>
                <c:pt idx="456">
                  <c:v>390</c:v>
                </c:pt>
                <c:pt idx="457">
                  <c:v>397</c:v>
                </c:pt>
                <c:pt idx="458">
                  <c:v>402</c:v>
                </c:pt>
                <c:pt idx="459">
                  <c:v>415</c:v>
                </c:pt>
                <c:pt idx="460">
                  <c:v>392</c:v>
                </c:pt>
                <c:pt idx="461">
                  <c:v>393</c:v>
                </c:pt>
                <c:pt idx="462">
                  <c:v>388</c:v>
                </c:pt>
                <c:pt idx="463">
                  <c:v>410</c:v>
                </c:pt>
                <c:pt idx="464">
                  <c:v>406</c:v>
                </c:pt>
                <c:pt idx="465">
                  <c:v>386</c:v>
                </c:pt>
                <c:pt idx="466">
                  <c:v>401</c:v>
                </c:pt>
                <c:pt idx="467">
                  <c:v>397</c:v>
                </c:pt>
                <c:pt idx="468">
                  <c:v>391</c:v>
                </c:pt>
                <c:pt idx="469">
                  <c:v>386</c:v>
                </c:pt>
                <c:pt idx="470">
                  <c:v>387</c:v>
                </c:pt>
                <c:pt idx="471">
                  <c:v>403</c:v>
                </c:pt>
                <c:pt idx="472">
                  <c:v>409</c:v>
                </c:pt>
                <c:pt idx="473">
                  <c:v>401</c:v>
                </c:pt>
                <c:pt idx="474">
                  <c:v>383</c:v>
                </c:pt>
                <c:pt idx="475">
                  <c:v>408</c:v>
                </c:pt>
                <c:pt idx="476">
                  <c:v>378</c:v>
                </c:pt>
                <c:pt idx="477">
                  <c:v>402</c:v>
                </c:pt>
                <c:pt idx="478">
                  <c:v>386</c:v>
                </c:pt>
                <c:pt idx="479">
                  <c:v>407</c:v>
                </c:pt>
                <c:pt idx="480">
                  <c:v>401</c:v>
                </c:pt>
                <c:pt idx="481">
                  <c:v>398</c:v>
                </c:pt>
                <c:pt idx="482">
                  <c:v>400</c:v>
                </c:pt>
                <c:pt idx="483">
                  <c:v>397</c:v>
                </c:pt>
                <c:pt idx="484">
                  <c:v>389</c:v>
                </c:pt>
                <c:pt idx="485">
                  <c:v>385</c:v>
                </c:pt>
                <c:pt idx="486">
                  <c:v>419</c:v>
                </c:pt>
                <c:pt idx="487">
                  <c:v>382</c:v>
                </c:pt>
                <c:pt idx="488">
                  <c:v>409</c:v>
                </c:pt>
                <c:pt idx="489">
                  <c:v>383</c:v>
                </c:pt>
                <c:pt idx="490">
                  <c:v>394</c:v>
                </c:pt>
                <c:pt idx="491">
                  <c:v>390</c:v>
                </c:pt>
                <c:pt idx="492">
                  <c:v>409</c:v>
                </c:pt>
                <c:pt idx="493">
                  <c:v>390</c:v>
                </c:pt>
                <c:pt idx="494">
                  <c:v>402</c:v>
                </c:pt>
                <c:pt idx="495">
                  <c:v>401</c:v>
                </c:pt>
                <c:pt idx="496">
                  <c:v>382</c:v>
                </c:pt>
                <c:pt idx="497">
                  <c:v>381</c:v>
                </c:pt>
                <c:pt idx="498">
                  <c:v>389</c:v>
                </c:pt>
                <c:pt idx="499">
                  <c:v>401</c:v>
                </c:pt>
                <c:pt idx="500">
                  <c:v>395</c:v>
                </c:pt>
                <c:pt idx="501">
                  <c:v>398</c:v>
                </c:pt>
                <c:pt idx="502">
                  <c:v>399</c:v>
                </c:pt>
                <c:pt idx="503">
                  <c:v>405</c:v>
                </c:pt>
                <c:pt idx="504">
                  <c:v>390</c:v>
                </c:pt>
                <c:pt idx="505">
                  <c:v>388</c:v>
                </c:pt>
                <c:pt idx="506">
                  <c:v>383</c:v>
                </c:pt>
                <c:pt idx="507">
                  <c:v>394</c:v>
                </c:pt>
                <c:pt idx="508">
                  <c:v>396</c:v>
                </c:pt>
                <c:pt idx="509">
                  <c:v>391</c:v>
                </c:pt>
                <c:pt idx="510">
                  <c:v>398</c:v>
                </c:pt>
                <c:pt idx="511">
                  <c:v>391</c:v>
                </c:pt>
                <c:pt idx="512">
                  <c:v>383</c:v>
                </c:pt>
                <c:pt idx="513">
                  <c:v>385</c:v>
                </c:pt>
                <c:pt idx="514">
                  <c:v>392</c:v>
                </c:pt>
                <c:pt idx="515">
                  <c:v>398</c:v>
                </c:pt>
                <c:pt idx="516">
                  <c:v>421</c:v>
                </c:pt>
                <c:pt idx="517">
                  <c:v>398</c:v>
                </c:pt>
                <c:pt idx="518">
                  <c:v>409</c:v>
                </c:pt>
                <c:pt idx="519">
                  <c:v>402</c:v>
                </c:pt>
                <c:pt idx="520">
                  <c:v>391</c:v>
                </c:pt>
                <c:pt idx="521">
                  <c:v>395</c:v>
                </c:pt>
                <c:pt idx="522">
                  <c:v>372</c:v>
                </c:pt>
                <c:pt idx="523">
                  <c:v>388</c:v>
                </c:pt>
                <c:pt idx="524">
                  <c:v>391</c:v>
                </c:pt>
                <c:pt idx="525">
                  <c:v>394</c:v>
                </c:pt>
                <c:pt idx="526">
                  <c:v>388</c:v>
                </c:pt>
                <c:pt idx="527">
                  <c:v>388</c:v>
                </c:pt>
                <c:pt idx="528">
                  <c:v>406</c:v>
                </c:pt>
                <c:pt idx="529">
                  <c:v>387</c:v>
                </c:pt>
                <c:pt idx="530">
                  <c:v>383</c:v>
                </c:pt>
                <c:pt idx="531">
                  <c:v>374</c:v>
                </c:pt>
                <c:pt idx="532">
                  <c:v>383</c:v>
                </c:pt>
                <c:pt idx="533">
                  <c:v>364</c:v>
                </c:pt>
                <c:pt idx="534">
                  <c:v>404</c:v>
                </c:pt>
                <c:pt idx="535">
                  <c:v>387</c:v>
                </c:pt>
                <c:pt idx="536">
                  <c:v>393</c:v>
                </c:pt>
                <c:pt idx="537">
                  <c:v>387</c:v>
                </c:pt>
                <c:pt idx="538">
                  <c:v>381</c:v>
                </c:pt>
                <c:pt idx="539">
                  <c:v>385</c:v>
                </c:pt>
                <c:pt idx="540">
                  <c:v>402</c:v>
                </c:pt>
                <c:pt idx="541">
                  <c:v>398</c:v>
                </c:pt>
                <c:pt idx="542">
                  <c:v>398</c:v>
                </c:pt>
                <c:pt idx="543">
                  <c:v>394</c:v>
                </c:pt>
                <c:pt idx="544">
                  <c:v>393</c:v>
                </c:pt>
                <c:pt idx="545">
                  <c:v>396</c:v>
                </c:pt>
                <c:pt idx="546">
                  <c:v>420</c:v>
                </c:pt>
                <c:pt idx="547">
                  <c:v>415</c:v>
                </c:pt>
                <c:pt idx="548">
                  <c:v>406</c:v>
                </c:pt>
                <c:pt idx="549">
                  <c:v>388</c:v>
                </c:pt>
                <c:pt idx="550">
                  <c:v>383</c:v>
                </c:pt>
                <c:pt idx="551">
                  <c:v>385</c:v>
                </c:pt>
                <c:pt idx="552">
                  <c:v>403</c:v>
                </c:pt>
                <c:pt idx="553">
                  <c:v>372</c:v>
                </c:pt>
                <c:pt idx="554">
                  <c:v>400</c:v>
                </c:pt>
                <c:pt idx="555">
                  <c:v>392</c:v>
                </c:pt>
                <c:pt idx="556">
                  <c:v>400</c:v>
                </c:pt>
                <c:pt idx="557">
                  <c:v>395</c:v>
                </c:pt>
                <c:pt idx="558">
                  <c:v>407</c:v>
                </c:pt>
                <c:pt idx="559">
                  <c:v>395</c:v>
                </c:pt>
                <c:pt idx="560">
                  <c:v>399</c:v>
                </c:pt>
                <c:pt idx="561">
                  <c:v>392</c:v>
                </c:pt>
                <c:pt idx="562">
                  <c:v>386</c:v>
                </c:pt>
                <c:pt idx="563">
                  <c:v>395</c:v>
                </c:pt>
                <c:pt idx="564">
                  <c:v>393</c:v>
                </c:pt>
                <c:pt idx="565">
                  <c:v>378</c:v>
                </c:pt>
                <c:pt idx="566">
                  <c:v>404</c:v>
                </c:pt>
                <c:pt idx="567">
                  <c:v>393</c:v>
                </c:pt>
                <c:pt idx="568">
                  <c:v>395</c:v>
                </c:pt>
                <c:pt idx="569">
                  <c:v>405</c:v>
                </c:pt>
                <c:pt idx="570">
                  <c:v>375</c:v>
                </c:pt>
                <c:pt idx="571">
                  <c:v>386</c:v>
                </c:pt>
                <c:pt idx="572">
                  <c:v>399</c:v>
                </c:pt>
                <c:pt idx="573">
                  <c:v>398</c:v>
                </c:pt>
                <c:pt idx="574">
                  <c:v>379</c:v>
                </c:pt>
                <c:pt idx="575">
                  <c:v>405</c:v>
                </c:pt>
                <c:pt idx="576">
                  <c:v>392</c:v>
                </c:pt>
                <c:pt idx="577">
                  <c:v>399</c:v>
                </c:pt>
                <c:pt idx="578">
                  <c:v>402</c:v>
                </c:pt>
                <c:pt idx="579">
                  <c:v>381</c:v>
                </c:pt>
                <c:pt idx="580">
                  <c:v>376</c:v>
                </c:pt>
                <c:pt idx="581">
                  <c:v>380</c:v>
                </c:pt>
                <c:pt idx="582">
                  <c:v>405</c:v>
                </c:pt>
                <c:pt idx="583">
                  <c:v>395</c:v>
                </c:pt>
                <c:pt idx="584">
                  <c:v>396</c:v>
                </c:pt>
                <c:pt idx="585">
                  <c:v>395</c:v>
                </c:pt>
                <c:pt idx="586">
                  <c:v>399</c:v>
                </c:pt>
                <c:pt idx="587">
                  <c:v>390</c:v>
                </c:pt>
                <c:pt idx="588">
                  <c:v>415</c:v>
                </c:pt>
                <c:pt idx="589">
                  <c:v>415</c:v>
                </c:pt>
                <c:pt idx="590">
                  <c:v>389</c:v>
                </c:pt>
                <c:pt idx="591">
                  <c:v>390</c:v>
                </c:pt>
                <c:pt idx="592">
                  <c:v>389</c:v>
                </c:pt>
                <c:pt idx="593">
                  <c:v>403</c:v>
                </c:pt>
                <c:pt idx="594">
                  <c:v>396</c:v>
                </c:pt>
                <c:pt idx="595">
                  <c:v>380</c:v>
                </c:pt>
                <c:pt idx="596">
                  <c:v>407</c:v>
                </c:pt>
                <c:pt idx="597">
                  <c:v>405</c:v>
                </c:pt>
                <c:pt idx="598">
                  <c:v>401</c:v>
                </c:pt>
                <c:pt idx="599">
                  <c:v>397</c:v>
                </c:pt>
                <c:pt idx="600">
                  <c:v>398</c:v>
                </c:pt>
                <c:pt idx="601">
                  <c:v>402</c:v>
                </c:pt>
                <c:pt idx="602">
                  <c:v>383</c:v>
                </c:pt>
                <c:pt idx="603">
                  <c:v>382</c:v>
                </c:pt>
                <c:pt idx="604">
                  <c:v>406</c:v>
                </c:pt>
                <c:pt idx="605">
                  <c:v>385</c:v>
                </c:pt>
                <c:pt idx="606">
                  <c:v>392</c:v>
                </c:pt>
                <c:pt idx="607">
                  <c:v>400</c:v>
                </c:pt>
                <c:pt idx="608">
                  <c:v>413</c:v>
                </c:pt>
                <c:pt idx="609">
                  <c:v>395</c:v>
                </c:pt>
                <c:pt idx="610">
                  <c:v>397</c:v>
                </c:pt>
                <c:pt idx="611">
                  <c:v>385</c:v>
                </c:pt>
                <c:pt idx="612">
                  <c:v>400</c:v>
                </c:pt>
                <c:pt idx="613">
                  <c:v>391</c:v>
                </c:pt>
                <c:pt idx="614">
                  <c:v>421</c:v>
                </c:pt>
                <c:pt idx="615">
                  <c:v>410</c:v>
                </c:pt>
                <c:pt idx="616">
                  <c:v>404</c:v>
                </c:pt>
                <c:pt idx="617">
                  <c:v>374</c:v>
                </c:pt>
                <c:pt idx="618">
                  <c:v>397</c:v>
                </c:pt>
                <c:pt idx="619">
                  <c:v>386</c:v>
                </c:pt>
                <c:pt idx="620">
                  <c:v>406</c:v>
                </c:pt>
                <c:pt idx="621">
                  <c:v>411</c:v>
                </c:pt>
                <c:pt idx="622">
                  <c:v>401</c:v>
                </c:pt>
                <c:pt idx="623">
                  <c:v>412</c:v>
                </c:pt>
                <c:pt idx="624">
                  <c:v>395</c:v>
                </c:pt>
                <c:pt idx="625">
                  <c:v>390</c:v>
                </c:pt>
                <c:pt idx="626">
                  <c:v>401</c:v>
                </c:pt>
                <c:pt idx="627">
                  <c:v>390</c:v>
                </c:pt>
                <c:pt idx="628">
                  <c:v>389</c:v>
                </c:pt>
                <c:pt idx="629">
                  <c:v>403</c:v>
                </c:pt>
                <c:pt idx="630">
                  <c:v>412</c:v>
                </c:pt>
                <c:pt idx="631">
                  <c:v>415</c:v>
                </c:pt>
                <c:pt idx="632">
                  <c:v>391</c:v>
                </c:pt>
                <c:pt idx="633">
                  <c:v>410</c:v>
                </c:pt>
                <c:pt idx="634">
                  <c:v>411</c:v>
                </c:pt>
                <c:pt idx="635">
                  <c:v>400</c:v>
                </c:pt>
                <c:pt idx="636">
                  <c:v>385</c:v>
                </c:pt>
                <c:pt idx="637">
                  <c:v>395</c:v>
                </c:pt>
                <c:pt idx="638">
                  <c:v>405</c:v>
                </c:pt>
                <c:pt idx="639">
                  <c:v>383</c:v>
                </c:pt>
                <c:pt idx="640">
                  <c:v>377</c:v>
                </c:pt>
                <c:pt idx="641">
                  <c:v>384</c:v>
                </c:pt>
                <c:pt idx="642">
                  <c:v>376</c:v>
                </c:pt>
                <c:pt idx="643">
                  <c:v>390</c:v>
                </c:pt>
                <c:pt idx="644">
                  <c:v>407</c:v>
                </c:pt>
                <c:pt idx="645">
                  <c:v>389</c:v>
                </c:pt>
                <c:pt idx="646">
                  <c:v>395</c:v>
                </c:pt>
                <c:pt idx="647">
                  <c:v>389</c:v>
                </c:pt>
                <c:pt idx="648">
                  <c:v>392</c:v>
                </c:pt>
                <c:pt idx="649">
                  <c:v>398</c:v>
                </c:pt>
                <c:pt idx="650">
                  <c:v>417</c:v>
                </c:pt>
                <c:pt idx="651">
                  <c:v>395</c:v>
                </c:pt>
                <c:pt idx="652">
                  <c:v>388</c:v>
                </c:pt>
                <c:pt idx="653">
                  <c:v>389</c:v>
                </c:pt>
                <c:pt idx="654">
                  <c:v>393</c:v>
                </c:pt>
                <c:pt idx="655">
                  <c:v>407</c:v>
                </c:pt>
                <c:pt idx="656">
                  <c:v>401</c:v>
                </c:pt>
                <c:pt idx="657">
                  <c:v>410</c:v>
                </c:pt>
                <c:pt idx="658">
                  <c:v>404</c:v>
                </c:pt>
                <c:pt idx="659">
                  <c:v>401</c:v>
                </c:pt>
                <c:pt idx="660">
                  <c:v>397</c:v>
                </c:pt>
                <c:pt idx="661">
                  <c:v>407</c:v>
                </c:pt>
                <c:pt idx="662">
                  <c:v>397</c:v>
                </c:pt>
                <c:pt idx="663">
                  <c:v>412</c:v>
                </c:pt>
                <c:pt idx="664">
                  <c:v>399</c:v>
                </c:pt>
                <c:pt idx="665">
                  <c:v>382</c:v>
                </c:pt>
                <c:pt idx="666">
                  <c:v>406</c:v>
                </c:pt>
                <c:pt idx="667">
                  <c:v>398</c:v>
                </c:pt>
                <c:pt idx="668">
                  <c:v>385</c:v>
                </c:pt>
                <c:pt idx="669">
                  <c:v>399</c:v>
                </c:pt>
                <c:pt idx="670">
                  <c:v>399</c:v>
                </c:pt>
                <c:pt idx="671">
                  <c:v>399</c:v>
                </c:pt>
                <c:pt idx="672">
                  <c:v>398</c:v>
                </c:pt>
                <c:pt idx="673">
                  <c:v>378</c:v>
                </c:pt>
                <c:pt idx="674">
                  <c:v>406</c:v>
                </c:pt>
                <c:pt idx="675">
                  <c:v>390</c:v>
                </c:pt>
                <c:pt idx="676">
                  <c:v>395</c:v>
                </c:pt>
                <c:pt idx="677">
                  <c:v>405</c:v>
                </c:pt>
                <c:pt idx="678">
                  <c:v>408</c:v>
                </c:pt>
                <c:pt idx="679">
                  <c:v>392</c:v>
                </c:pt>
                <c:pt idx="680">
                  <c:v>385</c:v>
                </c:pt>
                <c:pt idx="681">
                  <c:v>391</c:v>
                </c:pt>
                <c:pt idx="682">
                  <c:v>383</c:v>
                </c:pt>
                <c:pt idx="683">
                  <c:v>373</c:v>
                </c:pt>
                <c:pt idx="684">
                  <c:v>399</c:v>
                </c:pt>
                <c:pt idx="685">
                  <c:v>398</c:v>
                </c:pt>
                <c:pt idx="686">
                  <c:v>387</c:v>
                </c:pt>
                <c:pt idx="687">
                  <c:v>375</c:v>
                </c:pt>
                <c:pt idx="688">
                  <c:v>387</c:v>
                </c:pt>
                <c:pt idx="689">
                  <c:v>382</c:v>
                </c:pt>
                <c:pt idx="690">
                  <c:v>405</c:v>
                </c:pt>
                <c:pt idx="691">
                  <c:v>386</c:v>
                </c:pt>
                <c:pt idx="692">
                  <c:v>390</c:v>
                </c:pt>
                <c:pt idx="693">
                  <c:v>393</c:v>
                </c:pt>
                <c:pt idx="694">
                  <c:v>392</c:v>
                </c:pt>
                <c:pt idx="695">
                  <c:v>391</c:v>
                </c:pt>
                <c:pt idx="696">
                  <c:v>392</c:v>
                </c:pt>
                <c:pt idx="697">
                  <c:v>375</c:v>
                </c:pt>
                <c:pt idx="698">
                  <c:v>391</c:v>
                </c:pt>
                <c:pt idx="699">
                  <c:v>391</c:v>
                </c:pt>
                <c:pt idx="700">
                  <c:v>379</c:v>
                </c:pt>
                <c:pt idx="701">
                  <c:v>402</c:v>
                </c:pt>
                <c:pt idx="702">
                  <c:v>376</c:v>
                </c:pt>
                <c:pt idx="703">
                  <c:v>390</c:v>
                </c:pt>
                <c:pt idx="704">
                  <c:v>394</c:v>
                </c:pt>
                <c:pt idx="705">
                  <c:v>396</c:v>
                </c:pt>
                <c:pt idx="706">
                  <c:v>389</c:v>
                </c:pt>
                <c:pt idx="707">
                  <c:v>405</c:v>
                </c:pt>
                <c:pt idx="708">
                  <c:v>373</c:v>
                </c:pt>
                <c:pt idx="709">
                  <c:v>396</c:v>
                </c:pt>
                <c:pt idx="710">
                  <c:v>382</c:v>
                </c:pt>
                <c:pt idx="711">
                  <c:v>393</c:v>
                </c:pt>
                <c:pt idx="712">
                  <c:v>390</c:v>
                </c:pt>
                <c:pt idx="713">
                  <c:v>384</c:v>
                </c:pt>
                <c:pt idx="714">
                  <c:v>390</c:v>
                </c:pt>
                <c:pt idx="715">
                  <c:v>409</c:v>
                </c:pt>
                <c:pt idx="716">
                  <c:v>382</c:v>
                </c:pt>
                <c:pt idx="717">
                  <c:v>373</c:v>
                </c:pt>
                <c:pt idx="718">
                  <c:v>382</c:v>
                </c:pt>
                <c:pt idx="719">
                  <c:v>394</c:v>
                </c:pt>
                <c:pt idx="720">
                  <c:v>382</c:v>
                </c:pt>
                <c:pt idx="721">
                  <c:v>375</c:v>
                </c:pt>
                <c:pt idx="722">
                  <c:v>392</c:v>
                </c:pt>
                <c:pt idx="723">
                  <c:v>392</c:v>
                </c:pt>
                <c:pt idx="724">
                  <c:v>381</c:v>
                </c:pt>
                <c:pt idx="725">
                  <c:v>407</c:v>
                </c:pt>
                <c:pt idx="726">
                  <c:v>386</c:v>
                </c:pt>
                <c:pt idx="727">
                  <c:v>392</c:v>
                </c:pt>
                <c:pt idx="728">
                  <c:v>382</c:v>
                </c:pt>
                <c:pt idx="729">
                  <c:v>397</c:v>
                </c:pt>
                <c:pt idx="730">
                  <c:v>373</c:v>
                </c:pt>
                <c:pt idx="731">
                  <c:v>384</c:v>
                </c:pt>
                <c:pt idx="732">
                  <c:v>373</c:v>
                </c:pt>
                <c:pt idx="733">
                  <c:v>380</c:v>
                </c:pt>
                <c:pt idx="734">
                  <c:v>382</c:v>
                </c:pt>
                <c:pt idx="735">
                  <c:v>385</c:v>
                </c:pt>
                <c:pt idx="736">
                  <c:v>383</c:v>
                </c:pt>
                <c:pt idx="737">
                  <c:v>389</c:v>
                </c:pt>
                <c:pt idx="738">
                  <c:v>386</c:v>
                </c:pt>
                <c:pt idx="739">
                  <c:v>393</c:v>
                </c:pt>
                <c:pt idx="740">
                  <c:v>356</c:v>
                </c:pt>
                <c:pt idx="741">
                  <c:v>389</c:v>
                </c:pt>
                <c:pt idx="742">
                  <c:v>371</c:v>
                </c:pt>
                <c:pt idx="743">
                  <c:v>383</c:v>
                </c:pt>
                <c:pt idx="744">
                  <c:v>378</c:v>
                </c:pt>
                <c:pt idx="745">
                  <c:v>395</c:v>
                </c:pt>
                <c:pt idx="746">
                  <c:v>399</c:v>
                </c:pt>
                <c:pt idx="747">
                  <c:v>387</c:v>
                </c:pt>
                <c:pt idx="748">
                  <c:v>369</c:v>
                </c:pt>
                <c:pt idx="749">
                  <c:v>395</c:v>
                </c:pt>
                <c:pt idx="750">
                  <c:v>407</c:v>
                </c:pt>
                <c:pt idx="751">
                  <c:v>387</c:v>
                </c:pt>
                <c:pt idx="752">
                  <c:v>390</c:v>
                </c:pt>
                <c:pt idx="753">
                  <c:v>396</c:v>
                </c:pt>
                <c:pt idx="754">
                  <c:v>379</c:v>
                </c:pt>
                <c:pt idx="755">
                  <c:v>373</c:v>
                </c:pt>
                <c:pt idx="756">
                  <c:v>377</c:v>
                </c:pt>
                <c:pt idx="757">
                  <c:v>363</c:v>
                </c:pt>
                <c:pt idx="758">
                  <c:v>378</c:v>
                </c:pt>
                <c:pt idx="759">
                  <c:v>368</c:v>
                </c:pt>
                <c:pt idx="760">
                  <c:v>375</c:v>
                </c:pt>
                <c:pt idx="761">
                  <c:v>381</c:v>
                </c:pt>
                <c:pt idx="762">
                  <c:v>380</c:v>
                </c:pt>
                <c:pt idx="763">
                  <c:v>378</c:v>
                </c:pt>
                <c:pt idx="764">
                  <c:v>381</c:v>
                </c:pt>
                <c:pt idx="765">
                  <c:v>396</c:v>
                </c:pt>
                <c:pt idx="766">
                  <c:v>387</c:v>
                </c:pt>
                <c:pt idx="767">
                  <c:v>366</c:v>
                </c:pt>
                <c:pt idx="768">
                  <c:v>373</c:v>
                </c:pt>
                <c:pt idx="769">
                  <c:v>386</c:v>
                </c:pt>
                <c:pt idx="770">
                  <c:v>388</c:v>
                </c:pt>
                <c:pt idx="771">
                  <c:v>391</c:v>
                </c:pt>
                <c:pt idx="772">
                  <c:v>395</c:v>
                </c:pt>
                <c:pt idx="773">
                  <c:v>380</c:v>
                </c:pt>
                <c:pt idx="774">
                  <c:v>390</c:v>
                </c:pt>
                <c:pt idx="775">
                  <c:v>370</c:v>
                </c:pt>
                <c:pt idx="776">
                  <c:v>393</c:v>
                </c:pt>
                <c:pt idx="777">
                  <c:v>384</c:v>
                </c:pt>
                <c:pt idx="778">
                  <c:v>392</c:v>
                </c:pt>
                <c:pt idx="779">
                  <c:v>374</c:v>
                </c:pt>
                <c:pt idx="780">
                  <c:v>365</c:v>
                </c:pt>
                <c:pt idx="781">
                  <c:v>404</c:v>
                </c:pt>
                <c:pt idx="782">
                  <c:v>388</c:v>
                </c:pt>
                <c:pt idx="783">
                  <c:v>375</c:v>
                </c:pt>
                <c:pt idx="784">
                  <c:v>368</c:v>
                </c:pt>
                <c:pt idx="785">
                  <c:v>378</c:v>
                </c:pt>
                <c:pt idx="786">
                  <c:v>380</c:v>
                </c:pt>
                <c:pt idx="787">
                  <c:v>386</c:v>
                </c:pt>
                <c:pt idx="788">
                  <c:v>365</c:v>
                </c:pt>
                <c:pt idx="789">
                  <c:v>386</c:v>
                </c:pt>
                <c:pt idx="790">
                  <c:v>395</c:v>
                </c:pt>
                <c:pt idx="791">
                  <c:v>370</c:v>
                </c:pt>
                <c:pt idx="792">
                  <c:v>387</c:v>
                </c:pt>
                <c:pt idx="793">
                  <c:v>399</c:v>
                </c:pt>
                <c:pt idx="794">
                  <c:v>398</c:v>
                </c:pt>
                <c:pt idx="795">
                  <c:v>402</c:v>
                </c:pt>
                <c:pt idx="796">
                  <c:v>394</c:v>
                </c:pt>
                <c:pt idx="797">
                  <c:v>387</c:v>
                </c:pt>
                <c:pt idx="798">
                  <c:v>374</c:v>
                </c:pt>
                <c:pt idx="799">
                  <c:v>388</c:v>
                </c:pt>
                <c:pt idx="800">
                  <c:v>420</c:v>
                </c:pt>
                <c:pt idx="801">
                  <c:v>374</c:v>
                </c:pt>
                <c:pt idx="802">
                  <c:v>393</c:v>
                </c:pt>
                <c:pt idx="803">
                  <c:v>398</c:v>
                </c:pt>
                <c:pt idx="804">
                  <c:v>405</c:v>
                </c:pt>
                <c:pt idx="805">
                  <c:v>396</c:v>
                </c:pt>
                <c:pt idx="806">
                  <c:v>397</c:v>
                </c:pt>
                <c:pt idx="807">
                  <c:v>373</c:v>
                </c:pt>
                <c:pt idx="808">
                  <c:v>386</c:v>
                </c:pt>
                <c:pt idx="809">
                  <c:v>375</c:v>
                </c:pt>
                <c:pt idx="810">
                  <c:v>383</c:v>
                </c:pt>
                <c:pt idx="811">
                  <c:v>376</c:v>
                </c:pt>
                <c:pt idx="812">
                  <c:v>384</c:v>
                </c:pt>
                <c:pt idx="813">
                  <c:v>376</c:v>
                </c:pt>
                <c:pt idx="814">
                  <c:v>376</c:v>
                </c:pt>
                <c:pt idx="815">
                  <c:v>384</c:v>
                </c:pt>
                <c:pt idx="816">
                  <c:v>377</c:v>
                </c:pt>
                <c:pt idx="817">
                  <c:v>379</c:v>
                </c:pt>
                <c:pt idx="818">
                  <c:v>390</c:v>
                </c:pt>
                <c:pt idx="819">
                  <c:v>398</c:v>
                </c:pt>
                <c:pt idx="820">
                  <c:v>373</c:v>
                </c:pt>
                <c:pt idx="821">
                  <c:v>371</c:v>
                </c:pt>
                <c:pt idx="822">
                  <c:v>385</c:v>
                </c:pt>
                <c:pt idx="823">
                  <c:v>402</c:v>
                </c:pt>
                <c:pt idx="824">
                  <c:v>373</c:v>
                </c:pt>
                <c:pt idx="825">
                  <c:v>390</c:v>
                </c:pt>
                <c:pt idx="826">
                  <c:v>377</c:v>
                </c:pt>
                <c:pt idx="827">
                  <c:v>383</c:v>
                </c:pt>
                <c:pt idx="828">
                  <c:v>369</c:v>
                </c:pt>
                <c:pt idx="829">
                  <c:v>391</c:v>
                </c:pt>
                <c:pt idx="830">
                  <c:v>388</c:v>
                </c:pt>
                <c:pt idx="831">
                  <c:v>390</c:v>
                </c:pt>
                <c:pt idx="832">
                  <c:v>377</c:v>
                </c:pt>
                <c:pt idx="833">
                  <c:v>384</c:v>
                </c:pt>
                <c:pt idx="834">
                  <c:v>373</c:v>
                </c:pt>
                <c:pt idx="835">
                  <c:v>389</c:v>
                </c:pt>
                <c:pt idx="836">
                  <c:v>391</c:v>
                </c:pt>
                <c:pt idx="837">
                  <c:v>388</c:v>
                </c:pt>
                <c:pt idx="838">
                  <c:v>373</c:v>
                </c:pt>
                <c:pt idx="839">
                  <c:v>388</c:v>
                </c:pt>
                <c:pt idx="840">
                  <c:v>388</c:v>
                </c:pt>
                <c:pt idx="841">
                  <c:v>391</c:v>
                </c:pt>
                <c:pt idx="842">
                  <c:v>377</c:v>
                </c:pt>
                <c:pt idx="843">
                  <c:v>372</c:v>
                </c:pt>
                <c:pt idx="844">
                  <c:v>373</c:v>
                </c:pt>
                <c:pt idx="845">
                  <c:v>390</c:v>
                </c:pt>
                <c:pt idx="846">
                  <c:v>356</c:v>
                </c:pt>
                <c:pt idx="847">
                  <c:v>383</c:v>
                </c:pt>
                <c:pt idx="848">
                  <c:v>364</c:v>
                </c:pt>
                <c:pt idx="849">
                  <c:v>384</c:v>
                </c:pt>
                <c:pt idx="850">
                  <c:v>413</c:v>
                </c:pt>
                <c:pt idx="851">
                  <c:v>393</c:v>
                </c:pt>
                <c:pt idx="852">
                  <c:v>381</c:v>
                </c:pt>
                <c:pt idx="853">
                  <c:v>365</c:v>
                </c:pt>
                <c:pt idx="854">
                  <c:v>382</c:v>
                </c:pt>
                <c:pt idx="855">
                  <c:v>395</c:v>
                </c:pt>
                <c:pt idx="856">
                  <c:v>362</c:v>
                </c:pt>
                <c:pt idx="857">
                  <c:v>388</c:v>
                </c:pt>
                <c:pt idx="858">
                  <c:v>372</c:v>
                </c:pt>
                <c:pt idx="859">
                  <c:v>374</c:v>
                </c:pt>
                <c:pt idx="860">
                  <c:v>389</c:v>
                </c:pt>
                <c:pt idx="861">
                  <c:v>385</c:v>
                </c:pt>
                <c:pt idx="862">
                  <c:v>382</c:v>
                </c:pt>
                <c:pt idx="863">
                  <c:v>376</c:v>
                </c:pt>
                <c:pt idx="864">
                  <c:v>401</c:v>
                </c:pt>
                <c:pt idx="865">
                  <c:v>391</c:v>
                </c:pt>
                <c:pt idx="866">
                  <c:v>383</c:v>
                </c:pt>
                <c:pt idx="867">
                  <c:v>389</c:v>
                </c:pt>
                <c:pt idx="868">
                  <c:v>377</c:v>
                </c:pt>
                <c:pt idx="869">
                  <c:v>371</c:v>
                </c:pt>
                <c:pt idx="870">
                  <c:v>384</c:v>
                </c:pt>
                <c:pt idx="871">
                  <c:v>385</c:v>
                </c:pt>
                <c:pt idx="872">
                  <c:v>391</c:v>
                </c:pt>
                <c:pt idx="873">
                  <c:v>385</c:v>
                </c:pt>
                <c:pt idx="874">
                  <c:v>360</c:v>
                </c:pt>
                <c:pt idx="875">
                  <c:v>391</c:v>
                </c:pt>
                <c:pt idx="876">
                  <c:v>402</c:v>
                </c:pt>
                <c:pt idx="877">
                  <c:v>373</c:v>
                </c:pt>
                <c:pt idx="878">
                  <c:v>362</c:v>
                </c:pt>
                <c:pt idx="879">
                  <c:v>378</c:v>
                </c:pt>
                <c:pt idx="880">
                  <c:v>367</c:v>
                </c:pt>
                <c:pt idx="881">
                  <c:v>394</c:v>
                </c:pt>
                <c:pt idx="882">
                  <c:v>393</c:v>
                </c:pt>
                <c:pt idx="883">
                  <c:v>386</c:v>
                </c:pt>
                <c:pt idx="884">
                  <c:v>384</c:v>
                </c:pt>
                <c:pt idx="885">
                  <c:v>392</c:v>
                </c:pt>
                <c:pt idx="886">
                  <c:v>389</c:v>
                </c:pt>
                <c:pt idx="887">
                  <c:v>389</c:v>
                </c:pt>
                <c:pt idx="888">
                  <c:v>391</c:v>
                </c:pt>
                <c:pt idx="889">
                  <c:v>391</c:v>
                </c:pt>
                <c:pt idx="890">
                  <c:v>388</c:v>
                </c:pt>
                <c:pt idx="891">
                  <c:v>382</c:v>
                </c:pt>
                <c:pt idx="892">
                  <c:v>378</c:v>
                </c:pt>
                <c:pt idx="893">
                  <c:v>382</c:v>
                </c:pt>
                <c:pt idx="894">
                  <c:v>377</c:v>
                </c:pt>
                <c:pt idx="895">
                  <c:v>392</c:v>
                </c:pt>
                <c:pt idx="896">
                  <c:v>393</c:v>
                </c:pt>
                <c:pt idx="897">
                  <c:v>383</c:v>
                </c:pt>
                <c:pt idx="898">
                  <c:v>404</c:v>
                </c:pt>
                <c:pt idx="899">
                  <c:v>382</c:v>
                </c:pt>
                <c:pt idx="900">
                  <c:v>390</c:v>
                </c:pt>
                <c:pt idx="901">
                  <c:v>366</c:v>
                </c:pt>
                <c:pt idx="902">
                  <c:v>380</c:v>
                </c:pt>
                <c:pt idx="903">
                  <c:v>386</c:v>
                </c:pt>
                <c:pt idx="904">
                  <c:v>388</c:v>
                </c:pt>
                <c:pt idx="905">
                  <c:v>380</c:v>
                </c:pt>
                <c:pt idx="906">
                  <c:v>399</c:v>
                </c:pt>
                <c:pt idx="907">
                  <c:v>393</c:v>
                </c:pt>
                <c:pt idx="908">
                  <c:v>400</c:v>
                </c:pt>
                <c:pt idx="909">
                  <c:v>372</c:v>
                </c:pt>
                <c:pt idx="910">
                  <c:v>382</c:v>
                </c:pt>
                <c:pt idx="911">
                  <c:v>392</c:v>
                </c:pt>
                <c:pt idx="912">
                  <c:v>394</c:v>
                </c:pt>
                <c:pt idx="913">
                  <c:v>402</c:v>
                </c:pt>
                <c:pt idx="914">
                  <c:v>391</c:v>
                </c:pt>
                <c:pt idx="915">
                  <c:v>398</c:v>
                </c:pt>
                <c:pt idx="916">
                  <c:v>392</c:v>
                </c:pt>
                <c:pt idx="917">
                  <c:v>379</c:v>
                </c:pt>
                <c:pt idx="918">
                  <c:v>388</c:v>
                </c:pt>
                <c:pt idx="919">
                  <c:v>385</c:v>
                </c:pt>
                <c:pt idx="920">
                  <c:v>376</c:v>
                </c:pt>
                <c:pt idx="921">
                  <c:v>378</c:v>
                </c:pt>
                <c:pt idx="922">
                  <c:v>383</c:v>
                </c:pt>
                <c:pt idx="923">
                  <c:v>398</c:v>
                </c:pt>
                <c:pt idx="924">
                  <c:v>401</c:v>
                </c:pt>
                <c:pt idx="925">
                  <c:v>384</c:v>
                </c:pt>
                <c:pt idx="926">
                  <c:v>397</c:v>
                </c:pt>
                <c:pt idx="927">
                  <c:v>387</c:v>
                </c:pt>
                <c:pt idx="928">
                  <c:v>389</c:v>
                </c:pt>
                <c:pt idx="929">
                  <c:v>401</c:v>
                </c:pt>
                <c:pt idx="930">
                  <c:v>404</c:v>
                </c:pt>
                <c:pt idx="931">
                  <c:v>403</c:v>
                </c:pt>
                <c:pt idx="932">
                  <c:v>384</c:v>
                </c:pt>
                <c:pt idx="933">
                  <c:v>387</c:v>
                </c:pt>
                <c:pt idx="934">
                  <c:v>386</c:v>
                </c:pt>
                <c:pt idx="935">
                  <c:v>403</c:v>
                </c:pt>
                <c:pt idx="936">
                  <c:v>380</c:v>
                </c:pt>
                <c:pt idx="937">
                  <c:v>384</c:v>
                </c:pt>
                <c:pt idx="938">
                  <c:v>388</c:v>
                </c:pt>
                <c:pt idx="939">
                  <c:v>397</c:v>
                </c:pt>
                <c:pt idx="940">
                  <c:v>392</c:v>
                </c:pt>
                <c:pt idx="941">
                  <c:v>410</c:v>
                </c:pt>
                <c:pt idx="942">
                  <c:v>391</c:v>
                </c:pt>
                <c:pt idx="943">
                  <c:v>369</c:v>
                </c:pt>
                <c:pt idx="944">
                  <c:v>378</c:v>
                </c:pt>
                <c:pt idx="945">
                  <c:v>388</c:v>
                </c:pt>
                <c:pt idx="946">
                  <c:v>378</c:v>
                </c:pt>
                <c:pt idx="947">
                  <c:v>389</c:v>
                </c:pt>
                <c:pt idx="948">
                  <c:v>370</c:v>
                </c:pt>
                <c:pt idx="949">
                  <c:v>377</c:v>
                </c:pt>
                <c:pt idx="950">
                  <c:v>401</c:v>
                </c:pt>
                <c:pt idx="951">
                  <c:v>394</c:v>
                </c:pt>
                <c:pt idx="952">
                  <c:v>372</c:v>
                </c:pt>
                <c:pt idx="953">
                  <c:v>382</c:v>
                </c:pt>
                <c:pt idx="954">
                  <c:v>384</c:v>
                </c:pt>
                <c:pt idx="955">
                  <c:v>389</c:v>
                </c:pt>
                <c:pt idx="956">
                  <c:v>390</c:v>
                </c:pt>
                <c:pt idx="957">
                  <c:v>378</c:v>
                </c:pt>
                <c:pt idx="958">
                  <c:v>373</c:v>
                </c:pt>
                <c:pt idx="959">
                  <c:v>392</c:v>
                </c:pt>
                <c:pt idx="960">
                  <c:v>376</c:v>
                </c:pt>
                <c:pt idx="961">
                  <c:v>395</c:v>
                </c:pt>
                <c:pt idx="962">
                  <c:v>388</c:v>
                </c:pt>
                <c:pt idx="963">
                  <c:v>393</c:v>
                </c:pt>
                <c:pt idx="964">
                  <c:v>389</c:v>
                </c:pt>
                <c:pt idx="965">
                  <c:v>390</c:v>
                </c:pt>
                <c:pt idx="966">
                  <c:v>394</c:v>
                </c:pt>
                <c:pt idx="967">
                  <c:v>381</c:v>
                </c:pt>
                <c:pt idx="968">
                  <c:v>394</c:v>
                </c:pt>
                <c:pt idx="969">
                  <c:v>382</c:v>
                </c:pt>
                <c:pt idx="970">
                  <c:v>409</c:v>
                </c:pt>
                <c:pt idx="971">
                  <c:v>393</c:v>
                </c:pt>
                <c:pt idx="972">
                  <c:v>378</c:v>
                </c:pt>
                <c:pt idx="973">
                  <c:v>396</c:v>
                </c:pt>
                <c:pt idx="974">
                  <c:v>391</c:v>
                </c:pt>
                <c:pt idx="975">
                  <c:v>381</c:v>
                </c:pt>
                <c:pt idx="976">
                  <c:v>396</c:v>
                </c:pt>
                <c:pt idx="977">
                  <c:v>367</c:v>
                </c:pt>
                <c:pt idx="978">
                  <c:v>391</c:v>
                </c:pt>
                <c:pt idx="979">
                  <c:v>373</c:v>
                </c:pt>
                <c:pt idx="980">
                  <c:v>391</c:v>
                </c:pt>
                <c:pt idx="981">
                  <c:v>397</c:v>
                </c:pt>
                <c:pt idx="982">
                  <c:v>393</c:v>
                </c:pt>
                <c:pt idx="983">
                  <c:v>399</c:v>
                </c:pt>
                <c:pt idx="984">
                  <c:v>397</c:v>
                </c:pt>
                <c:pt idx="985">
                  <c:v>385</c:v>
                </c:pt>
                <c:pt idx="986">
                  <c:v>385</c:v>
                </c:pt>
                <c:pt idx="987">
                  <c:v>367</c:v>
                </c:pt>
                <c:pt idx="988">
                  <c:v>377</c:v>
                </c:pt>
                <c:pt idx="989">
                  <c:v>400</c:v>
                </c:pt>
                <c:pt idx="990">
                  <c:v>382</c:v>
                </c:pt>
                <c:pt idx="991">
                  <c:v>393</c:v>
                </c:pt>
                <c:pt idx="992">
                  <c:v>397</c:v>
                </c:pt>
                <c:pt idx="993">
                  <c:v>375</c:v>
                </c:pt>
                <c:pt idx="994">
                  <c:v>389</c:v>
                </c:pt>
                <c:pt idx="995">
                  <c:v>394</c:v>
                </c:pt>
                <c:pt idx="996">
                  <c:v>393</c:v>
                </c:pt>
                <c:pt idx="997">
                  <c:v>369</c:v>
                </c:pt>
                <c:pt idx="998">
                  <c:v>383</c:v>
                </c:pt>
                <c:pt idx="999">
                  <c:v>390</c:v>
                </c:pt>
                <c:pt idx="1000">
                  <c:v>384</c:v>
                </c:pt>
                <c:pt idx="1001">
                  <c:v>389</c:v>
                </c:pt>
                <c:pt idx="1002">
                  <c:v>377</c:v>
                </c:pt>
                <c:pt idx="1003">
                  <c:v>399</c:v>
                </c:pt>
                <c:pt idx="1004">
                  <c:v>408</c:v>
                </c:pt>
                <c:pt idx="1005">
                  <c:v>369</c:v>
                </c:pt>
                <c:pt idx="1006">
                  <c:v>412</c:v>
                </c:pt>
                <c:pt idx="1007">
                  <c:v>378</c:v>
                </c:pt>
                <c:pt idx="1008">
                  <c:v>391</c:v>
                </c:pt>
                <c:pt idx="1009">
                  <c:v>397</c:v>
                </c:pt>
                <c:pt idx="1010">
                  <c:v>378</c:v>
                </c:pt>
                <c:pt idx="1011">
                  <c:v>387</c:v>
                </c:pt>
                <c:pt idx="1012">
                  <c:v>387</c:v>
                </c:pt>
                <c:pt idx="1013">
                  <c:v>384</c:v>
                </c:pt>
                <c:pt idx="1014">
                  <c:v>381</c:v>
                </c:pt>
                <c:pt idx="1015">
                  <c:v>383</c:v>
                </c:pt>
                <c:pt idx="1016">
                  <c:v>403</c:v>
                </c:pt>
                <c:pt idx="1017">
                  <c:v>390</c:v>
                </c:pt>
                <c:pt idx="1018">
                  <c:v>392</c:v>
                </c:pt>
                <c:pt idx="1019">
                  <c:v>393</c:v>
                </c:pt>
                <c:pt idx="1020">
                  <c:v>383</c:v>
                </c:pt>
                <c:pt idx="1021">
                  <c:v>404</c:v>
                </c:pt>
                <c:pt idx="1022">
                  <c:v>398</c:v>
                </c:pt>
                <c:pt idx="1023">
                  <c:v>388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516080"/>
        <c:axId val="154516640"/>
      </c:scatterChart>
      <c:valAx>
        <c:axId val="154516080"/>
        <c:scaling>
          <c:orientation val="minMax"/>
          <c:max val="1900"/>
          <c:min val="1100"/>
        </c:scaling>
        <c:delete val="0"/>
        <c:axPos val="b"/>
        <c:title>
          <c:tx>
            <c:rich>
              <a:bodyPr/>
              <a:lstStyle/>
              <a:p>
                <a:pPr>
                  <a:defRPr sz="52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Raman shift (cm-1)</a:t>
                </a:r>
              </a:p>
            </c:rich>
          </c:tx>
          <c:layout>
            <c:manualLayout>
              <c:xMode val="edge"/>
              <c:yMode val="edge"/>
              <c:x val="0.36631944444444442"/>
              <c:y val="0.91392405063291138"/>
            </c:manualLayout>
          </c:layout>
          <c:overlay val="0"/>
          <c:spPr>
            <a:noFill/>
            <a:ln w="1389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3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2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516640"/>
        <c:crosses val="autoZero"/>
        <c:crossBetween val="midCat"/>
      </c:valAx>
      <c:valAx>
        <c:axId val="154516640"/>
        <c:scaling>
          <c:orientation val="minMax"/>
        </c:scaling>
        <c:delete val="0"/>
        <c:axPos val="l"/>
        <c:majorGridlines>
          <c:spPr>
            <a:ln w="173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52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Raman Intensity (counts)</a:t>
                </a:r>
              </a:p>
            </c:rich>
          </c:tx>
          <c:layout>
            <c:manualLayout>
              <c:xMode val="edge"/>
              <c:yMode val="edge"/>
              <c:x val="1.7361111111111112E-2"/>
              <c:y val="0.29367088607594938"/>
            </c:manualLayout>
          </c:layout>
          <c:overlay val="0"/>
          <c:spPr>
            <a:noFill/>
            <a:ln w="1389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3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2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516080"/>
        <c:crosses val="autoZero"/>
        <c:crossBetween val="midCat"/>
      </c:valAx>
      <c:spPr>
        <a:solidFill>
          <a:srgbClr val="FFFFFF"/>
        </a:solidFill>
        <a:ln w="694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1736">
      <a:solidFill>
        <a:srgbClr val="000000"/>
      </a:solidFill>
      <a:prstDash val="solid"/>
    </a:ln>
  </c:spPr>
  <c:txPr>
    <a:bodyPr/>
    <a:lstStyle/>
    <a:p>
      <a:pPr>
        <a:defRPr sz="52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fld id="{0AF8E8D2-522C-45DB-A086-C216B52913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26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ADB7C-4135-4011-A3BB-B039D4E1F77C}" type="slidenum">
              <a:rPr lang="en-US"/>
              <a:pPr/>
              <a:t>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92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0AE806-84AA-4BE3-A302-AA1D50480C59}" type="slidenum">
              <a:rPr lang="en-US"/>
              <a:pPr/>
              <a:t>10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9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448AD-0FCD-4054-BEB3-BF7F6C542D11}" type="slidenum">
              <a:rPr lang="en-US"/>
              <a:pPr/>
              <a:t>11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2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CA34E4-3A4D-495C-9610-2CFEA3DFF497}" type="slidenum">
              <a:rPr lang="en-US" sz="1300" smtClean="0">
                <a:latin typeface="Arial" pitchFamily="34" charset="0"/>
              </a:rPr>
              <a:pPr/>
              <a:t>12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23849" y="686594"/>
            <a:ext cx="2612571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5166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50C8E3A-DE12-44DF-9C40-C35A8657A1A5}" type="slidenum">
              <a:rPr lang="en-US" sz="1300" smtClean="0">
                <a:latin typeface="Arial" pitchFamily="34" charset="0"/>
              </a:rPr>
              <a:pPr/>
              <a:t>13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7" y="4343798"/>
            <a:ext cx="5030107" cy="41136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9920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F14C86-DA67-4BFA-8D03-313DFC108E04}" type="slidenum">
              <a:rPr lang="en-US"/>
              <a:pPr/>
              <a:t>14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55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44AA76-8F1A-4837-B511-2143A1409385}" type="slidenum">
              <a:rPr lang="en-US"/>
              <a:pPr/>
              <a:t>15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63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A8601-30C6-4ED2-AB97-3082D15590D6}" type="slidenum">
              <a:rPr lang="en-US"/>
              <a:pPr/>
              <a:t>16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40062-6585-494A-9E10-CEA911C3E26C}" type="slidenum">
              <a:rPr lang="en-US"/>
              <a:pPr/>
              <a:t>17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84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0397E-74BE-4D83-B629-26289DA8C5EC}" type="slidenum">
              <a:rPr lang="en-US"/>
              <a:pPr/>
              <a:t>18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28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7924E9-D2CB-4A90-8011-41A172C7A3F4}" type="slidenum">
              <a:rPr lang="en-US"/>
              <a:pPr/>
              <a:t>19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45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4F246-8287-4B63-BF23-B6A15CBAF147}" type="slidenum">
              <a:rPr lang="en-US"/>
              <a:pPr/>
              <a:t>2</a:t>
            </a:fld>
            <a:endParaRPr 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1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F61643-F720-470A-96F3-43B8335F2F92}" type="slidenum">
              <a:rPr lang="en-US"/>
              <a:pPr/>
              <a:t>20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18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A7AC6-04DD-45F1-BDE3-0CB13D973E26}" type="slidenum">
              <a:rPr lang="en-US"/>
              <a:pPr/>
              <a:t>21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07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F1158-C942-4C4B-87A4-E4499755C9E6}" type="slidenum">
              <a:rPr lang="en-US"/>
              <a:pPr/>
              <a:t>22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50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942413-B36F-4423-A292-CF4AABCFB50E}" type="slidenum">
              <a:rPr lang="en-US"/>
              <a:pPr/>
              <a:t>23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44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BAC1E-E5E0-4D53-BABF-80D92C250F74}" type="slidenum">
              <a:rPr lang="en-US"/>
              <a:pPr/>
              <a:t>24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12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D2D026-1C0A-47B0-B7E2-61C08EA963A1}" type="slidenum">
              <a:rPr lang="en-US"/>
              <a:pPr/>
              <a:t>25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40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939CBB-C38B-491C-B423-D3B85475028A}" type="slidenum">
              <a:rPr lang="en-US"/>
              <a:pPr/>
              <a:t>26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23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E1F96D-82A9-4A23-BA6A-E26499295219}" type="slidenum">
              <a:rPr lang="en-US"/>
              <a:pPr/>
              <a:t>27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4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C1D4E-EEB3-49F6-99D8-B757BDA3E8C2}" type="slidenum">
              <a:rPr lang="en-US"/>
              <a:pPr/>
              <a:t>28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42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05927-057C-460E-8211-847291902086}" type="slidenum">
              <a:rPr lang="en-US"/>
              <a:pPr/>
              <a:t>29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42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6F04BB-3C5A-4E6A-BFF0-EA975D8F8556}" type="slidenum">
              <a:rPr lang="en-US"/>
              <a:pPr/>
              <a:t>3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69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44E280-EEDB-4F16-B4F1-6433B29A4A39}" type="slidenum">
              <a:rPr lang="en-US"/>
              <a:pPr/>
              <a:t>30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2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282076-DC2A-407E-8EB0-7E52A14B8A38}" type="slidenum">
              <a:rPr lang="en-US"/>
              <a:pPr/>
              <a:t>4</a:t>
            </a:fld>
            <a:endParaRPr 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66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66996-7EBD-4940-B5F2-D9064E07287B}" type="slidenum">
              <a:rPr lang="en-US"/>
              <a:pPr/>
              <a:t>5</a:t>
            </a:fld>
            <a:endParaRPr lang="en-US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9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2A97A0-B994-488E-93A3-C2ABBF086A85}" type="slidenum">
              <a:rPr lang="en-US"/>
              <a:pPr/>
              <a:t>6</a:t>
            </a:fld>
            <a:endParaRPr 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91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316AD1-DFB2-415C-A81D-4A2747ACD067}" type="slidenum">
              <a:rPr lang="en-US"/>
              <a:pPr/>
              <a:t>7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51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52BC9-865C-4FE4-AC8A-E6CB8213F784}" type="slidenum">
              <a:rPr lang="en-US"/>
              <a:pPr/>
              <a:t>8</a:t>
            </a:fld>
            <a:endParaRPr lang="en-US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6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E8F8BD-2A48-4D67-8FF0-A57F399BABED}" type="slidenum">
              <a:rPr lang="en-US"/>
              <a:pPr/>
              <a:t>9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6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5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5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53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43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8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18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36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9122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7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5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55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0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322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233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985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56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9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66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1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9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42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82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06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8195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8196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98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1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4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6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7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8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9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8210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1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212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13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58750" y="1595438"/>
            <a:ext cx="8372475" cy="287337"/>
            <a:chOff x="4" y="909"/>
            <a:chExt cx="5274" cy="181"/>
          </a:xfrm>
        </p:grpSpPr>
        <p:grpSp>
          <p:nvGrpSpPr>
            <p:cNvPr id="9219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9220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1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22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9223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4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25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9226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7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28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9229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0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1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33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9234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5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6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3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133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wmf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9.w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Word_97_-_2003_Document1.doc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10.png"/><Relationship Id="rId4" Type="http://schemas.openxmlformats.org/officeDocument/2006/relationships/image" Target="../media/image60.png"/><Relationship Id="rId9" Type="http://schemas.openxmlformats.org/officeDocument/2006/relationships/image" Target="../media/image63.emf"/><Relationship Id="rId1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190500"/>
            <a:ext cx="7848600" cy="24003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Tribology in Full View, From Atomic Transfer Layers to Hip Replacements </a:t>
            </a:r>
            <a:endParaRPr lang="en-US" b="1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41300" y="2755106"/>
            <a:ext cx="8382000" cy="2425700"/>
          </a:xfrm>
        </p:spPr>
        <p:txBody>
          <a:bodyPr/>
          <a:lstStyle/>
          <a:p>
            <a:pPr marL="0" indent="0" algn="ctr">
              <a:buFont typeface="Monotype Sorts" pitchFamily="2" charset="2"/>
              <a:buNone/>
            </a:pPr>
            <a:r>
              <a:rPr lang="en-GB" sz="2400" b="1" dirty="0"/>
              <a:t>Laurie </a:t>
            </a:r>
            <a:r>
              <a:rPr lang="en-GB" sz="2400" b="1" dirty="0" smtClean="0"/>
              <a:t>Marks</a:t>
            </a:r>
            <a:endParaRPr lang="en-GB" sz="2400" b="1" baseline="30000" dirty="0"/>
          </a:p>
          <a:p>
            <a:pPr marL="0" indent="0" algn="ctr">
              <a:buFont typeface="Monotype Sorts" pitchFamily="2" charset="2"/>
              <a:buNone/>
            </a:pPr>
            <a:r>
              <a:rPr lang="en-GB" sz="2400" dirty="0"/>
              <a:t>Department of Materials Science and Engineering, </a:t>
            </a:r>
            <a:r>
              <a:rPr lang="en-GB" sz="2400" dirty="0" err="1"/>
              <a:t>Northwestern</a:t>
            </a:r>
            <a:r>
              <a:rPr lang="en-GB" sz="2400" dirty="0"/>
              <a:t> University, USA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39" y="5880291"/>
            <a:ext cx="2458273" cy="52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/>
          <a:stretch>
            <a:fillRect/>
          </a:stretch>
        </p:blipFill>
        <p:spPr bwMode="auto">
          <a:xfrm>
            <a:off x="563392" y="5719465"/>
            <a:ext cx="2332208" cy="88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NIH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44" y="5686083"/>
            <a:ext cx="1071555" cy="102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429323"/>
            <a:ext cx="3282950" cy="77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doe_log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04" y="4240011"/>
            <a:ext cx="1344696" cy="132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79" y="4385279"/>
            <a:ext cx="1294796" cy="129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Sliding on NFC in H</a:t>
            </a:r>
            <a:r>
              <a:rPr lang="en-US" baseline="-25000"/>
              <a:t>2</a:t>
            </a:r>
            <a:endParaRPr lang="en-US"/>
          </a:p>
        </p:txBody>
      </p:sp>
      <p:pic>
        <p:nvPicPr>
          <p:cNvPr id="214020" name="Supplemental Video 2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460500"/>
            <a:ext cx="6477000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5912703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Minimal wear, hydrogen passivation</a:t>
            </a:r>
          </a:p>
          <a:p>
            <a:r>
              <a:rPr lang="en-US" baseline="0" dirty="0" smtClean="0"/>
              <a:t>Consistent with “classic” tribochemical opinion</a:t>
            </a:r>
            <a:endParaRPr lang="en-US" baseline="0" dirty="0"/>
          </a:p>
        </p:txBody>
      </p:sp>
      <p:sp>
        <p:nvSpPr>
          <p:cNvPr id="5" name="TextBox 4"/>
          <p:cNvSpPr txBox="1"/>
          <p:nvPr/>
        </p:nvSpPr>
        <p:spPr>
          <a:xfrm>
            <a:off x="2844800" y="37812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/>
              <a:t>A. </a:t>
            </a:r>
            <a:r>
              <a:rPr lang="en-US" sz="2000" baseline="0" dirty="0" err="1" smtClean="0"/>
              <a:t>M'ndange-Pfupfu</a:t>
            </a:r>
            <a:r>
              <a:rPr lang="en-US" sz="2000" baseline="0" dirty="0"/>
              <a:t> </a:t>
            </a:r>
            <a:r>
              <a:rPr lang="en-US" sz="2000" baseline="0" dirty="0" smtClean="0"/>
              <a:t>et al, Tribology </a:t>
            </a:r>
            <a:r>
              <a:rPr lang="en-US" sz="2000" baseline="0" dirty="0"/>
              <a:t>Letters, 49 (2013) 351.</a:t>
            </a: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6982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Program Files (x86)\Apache Software Foundation\Apache2.2\WebPage\Research\Alumni\Images\cist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82" y="0"/>
            <a:ext cx="1145897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4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40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Arthritis and Hip Replacement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28705"/>
              </p:ext>
            </p:extLst>
          </p:nvPr>
        </p:nvGraphicFramePr>
        <p:xfrm>
          <a:off x="359370" y="1418610"/>
          <a:ext cx="7908703" cy="5213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9880" name="Line 8"/>
          <p:cNvSpPr>
            <a:spLocks noChangeShapeType="1"/>
          </p:cNvSpPr>
          <p:nvPr/>
        </p:nvSpPr>
        <p:spPr bwMode="auto">
          <a:xfrm flipH="1">
            <a:off x="5791200" y="2133600"/>
            <a:ext cx="6096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1" name="Text Box 6"/>
          <p:cNvSpPr txBox="1">
            <a:spLocks noChangeArrowheads="1"/>
          </p:cNvSpPr>
          <p:nvPr/>
        </p:nvSpPr>
        <p:spPr bwMode="auto">
          <a:xfrm>
            <a:off x="6340475" y="18415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baseline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8.5 M (19%)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itchFamily="2" charset="-122"/>
              </a:rPr>
              <a:t>Hip Joint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2286000" y="2422525"/>
            <a:ext cx="4094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de-DE" sz="1800">
              <a:latin typeface="Arial" pitchFamily="34" charset="0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0" y="5924550"/>
            <a:ext cx="3971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>
                <a:latin typeface="Tahoma" pitchFamily="34" charset="0"/>
              </a:rPr>
              <a:t>Rauber/Kopsch: Anatomie des Menschen (1998)</a:t>
            </a:r>
            <a:endParaRPr lang="en-GB" sz="1400">
              <a:latin typeface="Tahoma" pitchFamily="34" charset="0"/>
            </a:endParaRP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122238" y="1371600"/>
          <a:ext cx="4237037" cy="449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7" name="Drawing" r:id="rId4" imgW="4458410" imgH="4724584" progId="Presentations.Drawing.10">
                  <p:embed/>
                </p:oleObj>
              </mc:Choice>
              <mc:Fallback>
                <p:oleObj name="Drawing" r:id="rId4" imgW="4458410" imgH="4724584" progId="Presentations.Drawing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1371600"/>
                        <a:ext cx="4237037" cy="449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33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882900" y="1949450"/>
            <a:ext cx="75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FF"/>
                </a:solidFill>
                <a:latin typeface="Tahoma" pitchFamily="34" charset="0"/>
              </a:rPr>
              <a:t>pelvis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165350" y="4627563"/>
            <a:ext cx="779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FF"/>
                </a:solidFill>
                <a:latin typeface="Tahoma" pitchFamily="34" charset="0"/>
              </a:rPr>
              <a:t>femur</a:t>
            </a: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 flipV="1">
            <a:off x="2473325" y="3513138"/>
            <a:ext cx="104775" cy="98107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2508250" y="2246313"/>
            <a:ext cx="650875" cy="49053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49238" y="2317750"/>
            <a:ext cx="104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FF"/>
                </a:solidFill>
                <a:latin typeface="Tahoma" pitchFamily="34" charset="0"/>
              </a:rPr>
              <a:t>cartilage</a:t>
            </a: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243013" y="2582863"/>
            <a:ext cx="1117600" cy="40005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H="1" flipV="1">
            <a:off x="2843213" y="3179763"/>
            <a:ext cx="903287" cy="20478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85" name="Picture 13" descr="kuenstlhuef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2052638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5651500" y="1773238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acetabulum cup</a:t>
            </a:r>
          </a:p>
        </p:txBody>
      </p:sp>
      <p:pic>
        <p:nvPicPr>
          <p:cNvPr id="3087" name="Picture 15" descr="Joint_assemb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2133600"/>
            <a:ext cx="24399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619500" y="3213100"/>
            <a:ext cx="1485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FF"/>
                </a:solidFill>
                <a:latin typeface="Tahoma" pitchFamily="34" charset="0"/>
              </a:rPr>
              <a:t>acetabulum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7270750" y="3716338"/>
            <a:ext cx="151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femoral head</a:t>
            </a:r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 flipH="1" flipV="1">
            <a:off x="7667625" y="3284538"/>
            <a:ext cx="128588" cy="411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>
            <a:off x="6659563" y="2133600"/>
            <a:ext cx="838200" cy="341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7308850" y="5294313"/>
            <a:ext cx="150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femoral stem</a:t>
            </a:r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 flipH="1" flipV="1">
            <a:off x="6948488" y="4652963"/>
            <a:ext cx="515937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5791200" y="5949950"/>
            <a:ext cx="1592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>
                <a:latin typeface="Tahoma" pitchFamily="34" charset="0"/>
              </a:rPr>
              <a:t>www.zimmer.com</a:t>
            </a:r>
            <a:endParaRPr lang="en-GB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97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787400" y="990600"/>
            <a:ext cx="3175000" cy="2057400"/>
            <a:chOff x="96" y="624"/>
            <a:chExt cx="1915" cy="1296"/>
          </a:xfrm>
        </p:grpSpPr>
        <p:pic>
          <p:nvPicPr>
            <p:cNvPr id="1950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24"/>
              <a:ext cx="1915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07" name="Line 4"/>
            <p:cNvSpPr>
              <a:spLocks noChangeShapeType="1"/>
            </p:cNvSpPr>
            <p:nvPr/>
          </p:nvSpPr>
          <p:spPr bwMode="auto">
            <a:xfrm>
              <a:off x="912" y="1488"/>
              <a:ext cx="144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Line 5"/>
            <p:cNvSpPr>
              <a:spLocks noChangeShapeType="1"/>
            </p:cNvSpPr>
            <p:nvPr/>
          </p:nvSpPr>
          <p:spPr bwMode="auto">
            <a:xfrm flipH="1" flipV="1">
              <a:off x="384" y="864"/>
              <a:ext cx="288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Line 6"/>
            <p:cNvSpPr>
              <a:spLocks noChangeShapeType="1"/>
            </p:cNvSpPr>
            <p:nvPr/>
          </p:nvSpPr>
          <p:spPr bwMode="auto">
            <a:xfrm>
              <a:off x="960" y="1440"/>
              <a:ext cx="240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Line 7"/>
            <p:cNvSpPr>
              <a:spLocks noChangeShapeType="1"/>
            </p:cNvSpPr>
            <p:nvPr/>
          </p:nvSpPr>
          <p:spPr bwMode="auto">
            <a:xfrm flipH="1" flipV="1">
              <a:off x="768" y="720"/>
              <a:ext cx="48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Line 8"/>
            <p:cNvSpPr>
              <a:spLocks noChangeShapeType="1"/>
            </p:cNvSpPr>
            <p:nvPr/>
          </p:nvSpPr>
          <p:spPr bwMode="auto">
            <a:xfrm flipH="1" flipV="1">
              <a:off x="576" y="720"/>
              <a:ext cx="144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Line 9"/>
            <p:cNvSpPr>
              <a:spLocks noChangeShapeType="1"/>
            </p:cNvSpPr>
            <p:nvPr/>
          </p:nvSpPr>
          <p:spPr bwMode="auto">
            <a:xfrm>
              <a:off x="1248" y="1008"/>
              <a:ext cx="0" cy="33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Line 10"/>
            <p:cNvSpPr>
              <a:spLocks noChangeShapeType="1"/>
            </p:cNvSpPr>
            <p:nvPr/>
          </p:nvSpPr>
          <p:spPr bwMode="auto">
            <a:xfrm flipH="1">
              <a:off x="1008" y="1008"/>
              <a:ext cx="192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11"/>
            <p:cNvSpPr>
              <a:spLocks noChangeShapeType="1"/>
            </p:cNvSpPr>
            <p:nvPr/>
          </p:nvSpPr>
          <p:spPr bwMode="auto">
            <a:xfrm flipH="1" flipV="1">
              <a:off x="912" y="864"/>
              <a:ext cx="288" cy="9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Line 12"/>
            <p:cNvSpPr>
              <a:spLocks noChangeShapeType="1"/>
            </p:cNvSpPr>
            <p:nvPr/>
          </p:nvSpPr>
          <p:spPr bwMode="auto">
            <a:xfrm flipH="1">
              <a:off x="1152" y="1008"/>
              <a:ext cx="48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Line 13"/>
            <p:cNvSpPr>
              <a:spLocks noChangeShapeType="1"/>
            </p:cNvSpPr>
            <p:nvPr/>
          </p:nvSpPr>
          <p:spPr bwMode="auto">
            <a:xfrm flipH="1" flipV="1">
              <a:off x="912" y="1008"/>
              <a:ext cx="288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Line 14"/>
            <p:cNvSpPr>
              <a:spLocks noChangeShapeType="1"/>
            </p:cNvSpPr>
            <p:nvPr/>
          </p:nvSpPr>
          <p:spPr bwMode="auto">
            <a:xfrm>
              <a:off x="1008" y="1392"/>
              <a:ext cx="336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9" name="Rectangle 15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08900" cy="1143000"/>
          </a:xfrm>
        </p:spPr>
        <p:txBody>
          <a:bodyPr/>
          <a:lstStyle/>
          <a:p>
            <a:r>
              <a:rPr lang="en-US" smtClean="0"/>
              <a:t>Wear-Mediated Osteolysis</a:t>
            </a:r>
          </a:p>
        </p:txBody>
      </p:sp>
      <p:grpSp>
        <p:nvGrpSpPr>
          <p:cNvPr id="19460" name="Group 16"/>
          <p:cNvGrpSpPr>
            <a:grpSpLocks/>
          </p:cNvGrpSpPr>
          <p:nvPr/>
        </p:nvGrpSpPr>
        <p:grpSpPr bwMode="auto">
          <a:xfrm>
            <a:off x="6781800" y="5791200"/>
            <a:ext cx="1447800" cy="685800"/>
            <a:chOff x="4368" y="3600"/>
            <a:chExt cx="912" cy="432"/>
          </a:xfrm>
        </p:grpSpPr>
        <p:sp>
          <p:nvSpPr>
            <p:cNvPr id="19504" name="Oval 17"/>
            <p:cNvSpPr>
              <a:spLocks noChangeArrowheads="1"/>
            </p:cNvSpPr>
            <p:nvPr/>
          </p:nvSpPr>
          <p:spPr bwMode="auto">
            <a:xfrm>
              <a:off x="4368" y="3600"/>
              <a:ext cx="864" cy="432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5" name="Text Box 18"/>
            <p:cNvSpPr txBox="1">
              <a:spLocks noChangeArrowheads="1"/>
            </p:cNvSpPr>
            <p:nvPr/>
          </p:nvSpPr>
          <p:spPr bwMode="auto">
            <a:xfrm>
              <a:off x="4368" y="3696"/>
              <a:ext cx="9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Arial" pitchFamily="34" charset="0"/>
                  <a:ea typeface="ＭＳ Ｐゴシック" pitchFamily="34" charset="-128"/>
                </a:rPr>
                <a:t>osteoblast</a:t>
              </a:r>
            </a:p>
          </p:txBody>
        </p:sp>
      </p:grpSp>
      <p:grpSp>
        <p:nvGrpSpPr>
          <p:cNvPr id="19461" name="Group 19"/>
          <p:cNvGrpSpPr>
            <a:grpSpLocks/>
          </p:cNvGrpSpPr>
          <p:nvPr/>
        </p:nvGrpSpPr>
        <p:grpSpPr bwMode="auto">
          <a:xfrm>
            <a:off x="5943600" y="3810000"/>
            <a:ext cx="3124200" cy="2133600"/>
            <a:chOff x="2642" y="1327"/>
            <a:chExt cx="1824" cy="1248"/>
          </a:xfrm>
        </p:grpSpPr>
        <p:sp>
          <p:nvSpPr>
            <p:cNvPr id="19502" name="AutoShape 20"/>
            <p:cNvSpPr>
              <a:spLocks noChangeArrowheads="1"/>
            </p:cNvSpPr>
            <p:nvPr/>
          </p:nvSpPr>
          <p:spPr bwMode="auto">
            <a:xfrm rot="1200000">
              <a:off x="2642" y="1327"/>
              <a:ext cx="1824" cy="1248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2976" y="1679"/>
              <a:ext cx="134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Arial" pitchFamily="34" charset="0"/>
                  <a:ea typeface="ＭＳ Ｐゴシック" pitchFamily="34" charset="-128"/>
                </a:rPr>
                <a:t>osteoclast/ polymorphonuclear giant cell</a:t>
              </a:r>
              <a:endParaRPr lang="el-GR" sz="1800"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pic>
        <p:nvPicPr>
          <p:cNvPr id="19462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68800"/>
            <a:ext cx="2438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23"/>
          <p:cNvSpPr>
            <a:spLocks noChangeArrowheads="1"/>
          </p:cNvSpPr>
          <p:nvPr/>
        </p:nvSpPr>
        <p:spPr bwMode="auto">
          <a:xfrm>
            <a:off x="0" y="6324600"/>
            <a:ext cx="705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Arial" pitchFamily="34" charset="0"/>
                <a:ea typeface="ＭＳ Ｐゴシック" pitchFamily="34" charset="-128"/>
              </a:rPr>
              <a:t>http://academic.brooklyn.cuny.edu/biology/bio4fv/page/aviruses/cellular-immune.html</a:t>
            </a:r>
          </a:p>
          <a:p>
            <a:pPr eaLnBrk="1" hangingPunct="1"/>
            <a:r>
              <a:rPr lang="en-US" sz="1400">
                <a:latin typeface="Arial" pitchFamily="34" charset="0"/>
                <a:ea typeface="ＭＳ Ｐゴシック" pitchFamily="34" charset="-128"/>
              </a:rPr>
              <a:t>Archibeck, MJ; Jacobs, JJ; Roebuck, KA; Glant, TT. </a:t>
            </a:r>
            <a:r>
              <a:rPr lang="en-US" sz="1400" i="1">
                <a:latin typeface="Arial" pitchFamily="34" charset="0"/>
                <a:ea typeface="ＭＳ Ｐゴシック" pitchFamily="34" charset="-128"/>
              </a:rPr>
              <a:t>Journal of Bone &amp; Joint Surg,</a:t>
            </a:r>
            <a:r>
              <a:rPr lang="en-US" sz="1400">
                <a:latin typeface="Arial" pitchFamily="34" charset="0"/>
                <a:ea typeface="ＭＳ Ｐゴシック" pitchFamily="34" charset="-128"/>
              </a:rPr>
              <a:t> 2000</a:t>
            </a:r>
          </a:p>
        </p:txBody>
      </p:sp>
      <p:sp>
        <p:nvSpPr>
          <p:cNvPr id="19464" name="AutoShape 24"/>
          <p:cNvSpPr>
            <a:spLocks noChangeArrowheads="1"/>
          </p:cNvSpPr>
          <p:nvPr/>
        </p:nvSpPr>
        <p:spPr bwMode="auto">
          <a:xfrm rot="1200000">
            <a:off x="1841500" y="33147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Text Box 25"/>
          <p:cNvSpPr txBox="1">
            <a:spLocks noChangeArrowheads="1"/>
          </p:cNvSpPr>
          <p:nvPr/>
        </p:nvSpPr>
        <p:spPr bwMode="auto">
          <a:xfrm>
            <a:off x="1562100" y="3565525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pitchFamily="34" charset="0"/>
                <a:ea typeface="ＭＳ Ｐゴシック" pitchFamily="34" charset="-128"/>
              </a:rPr>
              <a:t>wear particles</a:t>
            </a:r>
          </a:p>
        </p:txBody>
      </p:sp>
      <p:sp>
        <p:nvSpPr>
          <p:cNvPr id="19466" name="Text Box 26"/>
          <p:cNvSpPr txBox="1">
            <a:spLocks noChangeArrowheads="1"/>
          </p:cNvSpPr>
          <p:nvPr/>
        </p:nvSpPr>
        <p:spPr bwMode="auto">
          <a:xfrm>
            <a:off x="5715000" y="1066800"/>
            <a:ext cx="1371600" cy="3968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osteolysis</a:t>
            </a:r>
          </a:p>
        </p:txBody>
      </p:sp>
      <p:pic>
        <p:nvPicPr>
          <p:cNvPr id="19467" name="Picture 27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1"/>
          <a:stretch>
            <a:fillRect/>
          </a:stretch>
        </p:blipFill>
        <p:spPr bwMode="auto">
          <a:xfrm>
            <a:off x="3962400" y="990600"/>
            <a:ext cx="18288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AutoShape 28"/>
          <p:cNvSpPr>
            <a:spLocks noChangeArrowheads="1"/>
          </p:cNvSpPr>
          <p:nvPr/>
        </p:nvSpPr>
        <p:spPr bwMode="auto">
          <a:xfrm>
            <a:off x="762000" y="44958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9" name="Group 29"/>
          <p:cNvGrpSpPr>
            <a:grpSpLocks/>
          </p:cNvGrpSpPr>
          <p:nvPr/>
        </p:nvGrpSpPr>
        <p:grpSpPr bwMode="auto">
          <a:xfrm rot="10800000">
            <a:off x="1143000" y="4267200"/>
            <a:ext cx="152400" cy="228600"/>
            <a:chOff x="2256" y="816"/>
            <a:chExt cx="96" cy="144"/>
          </a:xfrm>
        </p:grpSpPr>
        <p:sp>
          <p:nvSpPr>
            <p:cNvPr id="19499" name="Line 30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31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Line 32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0" name="Group 33"/>
          <p:cNvGrpSpPr>
            <a:grpSpLocks/>
          </p:cNvGrpSpPr>
          <p:nvPr/>
        </p:nvGrpSpPr>
        <p:grpSpPr bwMode="auto">
          <a:xfrm rot="-5400000">
            <a:off x="1485900" y="4533900"/>
            <a:ext cx="152400" cy="228600"/>
            <a:chOff x="2256" y="816"/>
            <a:chExt cx="96" cy="144"/>
          </a:xfrm>
        </p:grpSpPr>
        <p:sp>
          <p:nvSpPr>
            <p:cNvPr id="19496" name="Line 34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Line 35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Line 36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1" name="Group 37"/>
          <p:cNvGrpSpPr>
            <a:grpSpLocks/>
          </p:cNvGrpSpPr>
          <p:nvPr/>
        </p:nvGrpSpPr>
        <p:grpSpPr bwMode="auto">
          <a:xfrm>
            <a:off x="1219200" y="4724400"/>
            <a:ext cx="152400" cy="228600"/>
            <a:chOff x="2256" y="816"/>
            <a:chExt cx="96" cy="144"/>
          </a:xfrm>
        </p:grpSpPr>
        <p:sp>
          <p:nvSpPr>
            <p:cNvPr id="19493" name="Line 38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Line 39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Line 40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2" name="Group 41"/>
          <p:cNvGrpSpPr>
            <a:grpSpLocks/>
          </p:cNvGrpSpPr>
          <p:nvPr/>
        </p:nvGrpSpPr>
        <p:grpSpPr bwMode="auto">
          <a:xfrm>
            <a:off x="914400" y="4724400"/>
            <a:ext cx="152400" cy="228600"/>
            <a:chOff x="2256" y="816"/>
            <a:chExt cx="96" cy="144"/>
          </a:xfrm>
        </p:grpSpPr>
        <p:sp>
          <p:nvSpPr>
            <p:cNvPr id="19490" name="Line 42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Line 43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Line 44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3" name="Group 45"/>
          <p:cNvGrpSpPr>
            <a:grpSpLocks/>
          </p:cNvGrpSpPr>
          <p:nvPr/>
        </p:nvGrpSpPr>
        <p:grpSpPr bwMode="auto">
          <a:xfrm rot="10800000">
            <a:off x="914400" y="4267200"/>
            <a:ext cx="152400" cy="228600"/>
            <a:chOff x="2256" y="816"/>
            <a:chExt cx="96" cy="144"/>
          </a:xfrm>
        </p:grpSpPr>
        <p:sp>
          <p:nvSpPr>
            <p:cNvPr id="19487" name="Line 46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47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Line 48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74" name="Text Box 49"/>
          <p:cNvSpPr txBox="1">
            <a:spLocks noChangeArrowheads="1"/>
          </p:cNvSpPr>
          <p:nvPr/>
        </p:nvSpPr>
        <p:spPr bwMode="auto">
          <a:xfrm>
            <a:off x="381000" y="487680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opsonization</a:t>
            </a:r>
            <a:endParaRPr lang="en-US" sz="2000">
              <a:solidFill>
                <a:srgbClr val="A5002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475" name="AutoShape 50"/>
          <p:cNvSpPr>
            <a:spLocks noChangeArrowheads="1"/>
          </p:cNvSpPr>
          <p:nvPr/>
        </p:nvSpPr>
        <p:spPr bwMode="auto">
          <a:xfrm rot="-2400000">
            <a:off x="2628900" y="3048000"/>
            <a:ext cx="38100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51"/>
          <p:cNvSpPr>
            <a:spLocks noChangeArrowheads="1"/>
          </p:cNvSpPr>
          <p:nvPr/>
        </p:nvSpPr>
        <p:spPr bwMode="auto">
          <a:xfrm>
            <a:off x="2260600" y="29718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Line 52"/>
          <p:cNvSpPr>
            <a:spLocks noChangeShapeType="1"/>
          </p:cNvSpPr>
          <p:nvPr/>
        </p:nvSpPr>
        <p:spPr bwMode="auto">
          <a:xfrm>
            <a:off x="1752600" y="4724400"/>
            <a:ext cx="838200" cy="304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8" name="Line 53"/>
          <p:cNvSpPr>
            <a:spLocks noChangeShapeType="1"/>
          </p:cNvSpPr>
          <p:nvPr/>
        </p:nvSpPr>
        <p:spPr bwMode="auto">
          <a:xfrm>
            <a:off x="2501900" y="3924300"/>
            <a:ext cx="469900" cy="647700"/>
          </a:xfrm>
          <a:prstGeom prst="line">
            <a:avLst/>
          </a:prstGeom>
          <a:noFill/>
          <a:ln w="63500">
            <a:solidFill>
              <a:srgbClr val="A5002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ext Box 54"/>
          <p:cNvSpPr txBox="1">
            <a:spLocks noChangeArrowheads="1"/>
          </p:cNvSpPr>
          <p:nvPr/>
        </p:nvSpPr>
        <p:spPr bwMode="auto">
          <a:xfrm>
            <a:off x="1295400" y="58674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9900"/>
                </a:solidFill>
                <a:latin typeface="Arial" pitchFamily="34" charset="0"/>
                <a:ea typeface="ＭＳ Ｐゴシック" pitchFamily="34" charset="-128"/>
              </a:rPr>
              <a:t>phagocytosis</a:t>
            </a:r>
          </a:p>
        </p:txBody>
      </p:sp>
      <p:sp>
        <p:nvSpPr>
          <p:cNvPr id="19480" name="Text Box 55"/>
          <p:cNvSpPr txBox="1">
            <a:spLocks noChangeArrowheads="1"/>
          </p:cNvSpPr>
          <p:nvPr/>
        </p:nvSpPr>
        <p:spPr bwMode="auto">
          <a:xfrm>
            <a:off x="5791200" y="2590800"/>
            <a:ext cx="3124200" cy="1200150"/>
          </a:xfrm>
          <a:prstGeom prst="rect">
            <a:avLst/>
          </a:prstGeom>
          <a:solidFill>
            <a:srgbClr val="FFCC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disrupted balance between osteoclasts/PMNs and osteoblasts:</a:t>
            </a:r>
          </a:p>
          <a:p>
            <a:pPr eaLnBrk="1" hangingPunct="1"/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osteoclasts </a:t>
            </a:r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↑, osteoblasts ↓</a:t>
            </a:r>
          </a:p>
        </p:txBody>
      </p:sp>
      <p:sp>
        <p:nvSpPr>
          <p:cNvPr id="19481" name="Line 56"/>
          <p:cNvSpPr>
            <a:spLocks noChangeShapeType="1"/>
          </p:cNvSpPr>
          <p:nvPr/>
        </p:nvSpPr>
        <p:spPr bwMode="auto">
          <a:xfrm flipV="1">
            <a:off x="4419600" y="3886200"/>
            <a:ext cx="1905000" cy="9144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2" name="Line 57"/>
          <p:cNvSpPr>
            <a:spLocks noChangeShapeType="1"/>
          </p:cNvSpPr>
          <p:nvPr/>
        </p:nvSpPr>
        <p:spPr bwMode="auto">
          <a:xfrm flipH="1" flipV="1">
            <a:off x="6172200" y="1524000"/>
            <a:ext cx="1143000" cy="1066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3" name="Line 58"/>
          <p:cNvSpPr>
            <a:spLocks noChangeShapeType="1"/>
          </p:cNvSpPr>
          <p:nvPr/>
        </p:nvSpPr>
        <p:spPr bwMode="auto">
          <a:xfrm>
            <a:off x="1676400" y="4876800"/>
            <a:ext cx="838200" cy="304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4" name="Oval 59"/>
          <p:cNvSpPr>
            <a:spLocks noChangeArrowheads="1"/>
          </p:cNvSpPr>
          <p:nvPr/>
        </p:nvSpPr>
        <p:spPr bwMode="auto">
          <a:xfrm>
            <a:off x="1333500" y="2667000"/>
            <a:ext cx="2209800" cy="14478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Oval 60"/>
          <p:cNvSpPr>
            <a:spLocks noChangeArrowheads="1"/>
          </p:cNvSpPr>
          <p:nvPr/>
        </p:nvSpPr>
        <p:spPr bwMode="auto">
          <a:xfrm>
            <a:off x="76200" y="4114800"/>
            <a:ext cx="2209800" cy="14478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86" name="Picture 61" descr="Base20"/>
          <p:cNvPicPr>
            <a:picLocks noChangeAspect="1" noChangeArrowheads="1"/>
          </p:cNvPicPr>
          <p:nvPr/>
        </p:nvPicPr>
        <p:blipFill>
          <a:blip r:embed="rId6">
            <a:lum bright="40000" contrast="4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33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</a:t>
            </a:r>
          </a:p>
        </p:txBody>
      </p:sp>
      <p:pic>
        <p:nvPicPr>
          <p:cNvPr id="187395" name="Picture 3" descr="20110509 insitu FIB carbide after sliding 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1600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/>
          <p:cNvSpPr txBox="1">
            <a:spLocks noChangeArrowheads="1"/>
          </p:cNvSpPr>
          <p:nvPr/>
        </p:nvSpPr>
        <p:spPr bwMode="auto">
          <a:xfrm>
            <a:off x="38100" y="31115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aseline="0"/>
              <a:t>Grain Boundary Corrosion</a:t>
            </a: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4314825" y="3873500"/>
            <a:ext cx="185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aseline="0" dirty="0"/>
              <a:t>In-situ Wear</a:t>
            </a:r>
          </a:p>
        </p:txBody>
      </p:sp>
      <p:pic>
        <p:nvPicPr>
          <p:cNvPr id="187398" name="Picture 6" descr="101223tribofilm101027HREM 9 de-277n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259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9" name="Picture 6" descr="NC1034B-2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990600"/>
            <a:ext cx="314642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215900" y="3492500"/>
            <a:ext cx="3276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aseline="0" dirty="0"/>
              <a:t>P. </a:t>
            </a:r>
            <a:r>
              <a:rPr lang="en-US" sz="1800" baseline="0" dirty="0" err="1" smtClean="0"/>
              <a:t>Panigrahi</a:t>
            </a:r>
            <a:r>
              <a:rPr lang="en-US" sz="1800" baseline="0" dirty="0"/>
              <a:t> </a:t>
            </a:r>
            <a:r>
              <a:rPr lang="en-US" sz="1800" baseline="0" dirty="0" smtClean="0"/>
              <a:t>et al; Hoffman et al</a:t>
            </a:r>
            <a:endParaRPr lang="en-US" sz="1800" baseline="0" dirty="0"/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4457700" y="4241800"/>
            <a:ext cx="190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aseline="0" dirty="0"/>
              <a:t>Liao &amp; Marks, </a:t>
            </a:r>
            <a:r>
              <a:rPr lang="en-US" sz="1800" baseline="0" dirty="0" smtClean="0"/>
              <a:t>submitted</a:t>
            </a:r>
            <a:endParaRPr lang="en-US" sz="1800" baseline="0" dirty="0"/>
          </a:p>
        </p:txBody>
      </p:sp>
      <p:sp>
        <p:nvSpPr>
          <p:cNvPr id="187402" name="Text Box 10"/>
          <p:cNvSpPr txBox="1">
            <a:spLocks noChangeArrowheads="1"/>
          </p:cNvSpPr>
          <p:nvPr/>
        </p:nvSpPr>
        <p:spPr bwMode="auto">
          <a:xfrm>
            <a:off x="3048000" y="56769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aseline="0"/>
              <a:t>Liao</a:t>
            </a:r>
            <a:r>
              <a:rPr lang="en-US" sz="1800" i="1" baseline="0"/>
              <a:t> et al.</a:t>
            </a:r>
            <a:r>
              <a:rPr lang="en-US" sz="1800" baseline="0"/>
              <a:t>, </a:t>
            </a:r>
            <a:r>
              <a:rPr lang="en-US" sz="1800" i="1" baseline="0"/>
              <a:t>Science</a:t>
            </a:r>
            <a:r>
              <a:rPr lang="en-US" sz="1800" baseline="0"/>
              <a:t> </a:t>
            </a:r>
            <a:r>
              <a:rPr lang="en-US" sz="1800" b="1" baseline="0"/>
              <a:t>334</a:t>
            </a:r>
            <a:r>
              <a:rPr lang="en-US" sz="1800" baseline="0"/>
              <a:t>, 1687 (2011)</a:t>
            </a:r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2895600" y="52197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>
                <a:solidFill>
                  <a:srgbClr val="FF0000"/>
                </a:solidFill>
              </a:rPr>
              <a:t>Graphitic Tribolayer</a:t>
            </a:r>
          </a:p>
        </p:txBody>
      </p:sp>
      <p:pic>
        <p:nvPicPr>
          <p:cNvPr id="187404" name="Picture 12" descr="Graphite_july_6_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3" b="22118"/>
          <a:stretch>
            <a:fillRect/>
          </a:stretch>
        </p:blipFill>
        <p:spPr bwMode="auto">
          <a:xfrm>
            <a:off x="6477000" y="3276600"/>
            <a:ext cx="20716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5" name="Text Box 13"/>
          <p:cNvSpPr txBox="1">
            <a:spLocks noChangeArrowheads="1"/>
          </p:cNvSpPr>
          <p:nvPr/>
        </p:nvSpPr>
        <p:spPr bwMode="auto">
          <a:xfrm>
            <a:off x="6477000" y="5657850"/>
            <a:ext cx="2209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aseline="0" dirty="0"/>
              <a:t>Transfer </a:t>
            </a:r>
            <a:r>
              <a:rPr lang="en-US" baseline="0" dirty="0" smtClean="0"/>
              <a:t>Layer </a:t>
            </a:r>
            <a:r>
              <a:rPr lang="en-US" sz="1800" baseline="0" dirty="0" smtClean="0"/>
              <a:t>Castillo et al, submitted</a:t>
            </a:r>
            <a:endParaRPr lang="en-US" sz="1800" baseline="0" dirty="0"/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1" y="12700"/>
            <a:ext cx="1682881" cy="1394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Tribological Layers on MoM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784600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241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57200" y="5427663"/>
            <a:ext cx="822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5000"/>
              </a:spcBef>
            </a:pPr>
            <a:r>
              <a:rPr lang="en-US" altLang="ko-KR" baseline="0">
                <a:ea typeface="굴림" charset="-127"/>
              </a:rPr>
              <a:t>Carbonaceous layers formed by tribochemical reactions were observed on most of the MoM retrievals (80% of 42 retrievals, Wimmer et al., Wear, 255, 1007, 2003)</a:t>
            </a:r>
            <a:endParaRPr lang="en-US" baseline="0"/>
          </a:p>
        </p:txBody>
      </p:sp>
      <p:sp>
        <p:nvSpPr>
          <p:cNvPr id="63495" name="AutoShape 7"/>
          <p:cNvSpPr>
            <a:spLocks noChangeArrowheads="1"/>
          </p:cNvSpPr>
          <p:nvPr/>
        </p:nvSpPr>
        <p:spPr bwMode="auto">
          <a:xfrm rot="5400000" flipV="1">
            <a:off x="2209800" y="2514600"/>
            <a:ext cx="457200" cy="228600"/>
          </a:xfrm>
          <a:prstGeom prst="notchedRightArrow">
            <a:avLst>
              <a:gd name="adj1" fmla="val 50000"/>
              <a:gd name="adj2" fmla="val 75000"/>
            </a:avLst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AutoShape 8"/>
          <p:cNvSpPr>
            <a:spLocks noChangeArrowheads="1"/>
          </p:cNvSpPr>
          <p:nvPr/>
        </p:nvSpPr>
        <p:spPr bwMode="auto">
          <a:xfrm rot="5400000" flipV="1">
            <a:off x="6743700" y="2324100"/>
            <a:ext cx="457200" cy="228600"/>
          </a:xfrm>
          <a:prstGeom prst="notchedRightArrow">
            <a:avLst>
              <a:gd name="adj1" fmla="val 50000"/>
              <a:gd name="adj2" fmla="val 75000"/>
            </a:avLst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4" descr="icecre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268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2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Observation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3050"/>
            <a:ext cx="7772400" cy="4114800"/>
          </a:xfrm>
        </p:spPr>
        <p:txBody>
          <a:bodyPr/>
          <a:lstStyle/>
          <a:p>
            <a:r>
              <a:rPr lang="en-US"/>
              <a:t>This tribolayer correlates with lower wear, corrosion etc </a:t>
            </a:r>
          </a:p>
          <a:p>
            <a:r>
              <a:rPr lang="en-US"/>
              <a:t>Implication: this is the triboactive region where sliding takes place </a:t>
            </a:r>
          </a:p>
          <a:p>
            <a:r>
              <a:rPr lang="en-US"/>
              <a:t>The layer has been </a:t>
            </a:r>
            <a:r>
              <a:rPr lang="en-US" b="1" i="1"/>
              <a:t>assumed</a:t>
            </a:r>
            <a:r>
              <a:rPr lang="en-US"/>
              <a:t> to be denatured protein (due to referee) </a:t>
            </a:r>
            <a:r>
              <a:rPr lang="en-US">
                <a:solidFill>
                  <a:schemeClr val="accent2"/>
                </a:solidFill>
              </a:rPr>
              <a:t>– without proof</a:t>
            </a: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3581400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Method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77724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Follow the Science, not the electron</a:t>
            </a:r>
          </a:p>
          <a:p>
            <a:pPr>
              <a:lnSpc>
                <a:spcPct val="90000"/>
              </a:lnSpc>
            </a:pPr>
            <a:r>
              <a:rPr lang="en-US"/>
              <a:t>Biological TEM</a:t>
            </a:r>
          </a:p>
          <a:p>
            <a:pPr lvl="1">
              <a:lnSpc>
                <a:spcPct val="90000"/>
              </a:lnSpc>
            </a:pPr>
            <a:r>
              <a:rPr lang="en-US"/>
              <a:t>Low-dose (~50 e/Å</a:t>
            </a:r>
            <a:r>
              <a:rPr lang="en-US" baseline="30000"/>
              <a:t>2</a:t>
            </a:r>
            <a:r>
              <a:rPr lang="en-US"/>
              <a:t> or less) EELS</a:t>
            </a:r>
          </a:p>
          <a:p>
            <a:pPr lvl="1">
              <a:lnSpc>
                <a:spcPct val="90000"/>
              </a:lnSpc>
            </a:pPr>
            <a:r>
              <a:rPr lang="en-US"/>
              <a:t>Control samples (BCS/Albumin)</a:t>
            </a:r>
          </a:p>
          <a:p>
            <a:pPr lvl="1">
              <a:lnSpc>
                <a:spcPct val="90000"/>
              </a:lnSpc>
            </a:pPr>
            <a:r>
              <a:rPr lang="en-US"/>
              <a:t>Measure effect of sample preparation &amp; electron dose on controls</a:t>
            </a:r>
          </a:p>
          <a:p>
            <a:pPr>
              <a:lnSpc>
                <a:spcPct val="90000"/>
              </a:lnSpc>
            </a:pPr>
            <a:r>
              <a:rPr lang="en-US"/>
              <a:t>Cross-check with Raman</a:t>
            </a:r>
          </a:p>
          <a:p>
            <a:pPr>
              <a:lnSpc>
                <a:spcPct val="90000"/>
              </a:lnSpc>
            </a:pPr>
            <a:r>
              <a:rPr lang="en-US"/>
              <a:t>Controls, controls, controls</a:t>
            </a:r>
          </a:p>
          <a:p>
            <a:pPr>
              <a:lnSpc>
                <a:spcPct val="90000"/>
              </a:lnSpc>
            </a:pPr>
            <a:r>
              <a:rPr lang="en-US"/>
              <a:t>Not just one measurement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Tribofilm collection</a:t>
            </a:r>
          </a:p>
        </p:txBody>
      </p:sp>
      <p:pic>
        <p:nvPicPr>
          <p:cNvPr id="98307" name="Picture 3" descr="100729head17cupFIBpickfilm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39077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100729head17cupFIBpickfilm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371600"/>
            <a:ext cx="239077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 descr="100729head17cupFIBpickfilm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39077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 descr="100729head17cupFIBpickfilm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0"/>
            <a:ext cx="239077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7" descr="100729head17cupFIBpickfilm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733800"/>
            <a:ext cx="239077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1371600" y="6019800"/>
            <a:ext cx="687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 baseline="0">
                <a:latin typeface="Arial" charset="0"/>
              </a:rPr>
              <a:t>Tribofilm on #17 retrieval was collected using a nanoprobe in FIB. </a:t>
            </a:r>
          </a:p>
          <a:p>
            <a:pPr eaLnBrk="1" hangingPunct="1"/>
            <a:r>
              <a:rPr lang="en-US" sz="1800" baseline="0">
                <a:latin typeface="Arial" charset="0"/>
              </a:rPr>
              <a:t>Care was taken to minimize the exposure to ion/electron beam.</a:t>
            </a:r>
          </a:p>
        </p:txBody>
      </p:sp>
    </p:spTree>
    <p:extLst>
      <p:ext uri="{BB962C8B-B14F-4D97-AF65-F5344CB8AC3E}">
        <p14:creationId xmlns:p14="http://schemas.microsoft.com/office/powerpoint/2010/main" val="18856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Minimize radiation damage</a:t>
            </a:r>
          </a:p>
        </p:txBody>
      </p:sp>
      <p:pic>
        <p:nvPicPr>
          <p:cNvPr id="162819" name="Picture 3" descr="SerumOverTi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43100"/>
            <a:ext cx="66294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215900" y="6257925"/>
            <a:ext cx="876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en-US" altLang="ko-KR" sz="1800" baseline="0">
                <a:latin typeface="Arial" charset="0"/>
                <a:ea typeface="굴림" charset="-127"/>
              </a:rPr>
              <a:t>EELS spectrum of the serum dried on copper grid</a:t>
            </a: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4267200" y="1879600"/>
            <a:ext cx="3429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Dried Bovine Calf Serum</a:t>
            </a:r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-1587"/>
            <a:ext cx="2163980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93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</a:t>
            </a:r>
          </a:p>
        </p:txBody>
      </p:sp>
      <p:pic>
        <p:nvPicPr>
          <p:cNvPr id="5478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6350" y="1905000"/>
            <a:ext cx="3395663" cy="3924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7844" name="Text Box 4"/>
          <p:cNvSpPr txBox="1">
            <a:spLocks noChangeArrowheads="1"/>
          </p:cNvSpPr>
          <p:nvPr/>
        </p:nvSpPr>
        <p:spPr bwMode="auto">
          <a:xfrm>
            <a:off x="552450" y="2009775"/>
            <a:ext cx="4238625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aseline="0"/>
              <a:t>“…the greatest source of new energy is the energy we waste today.”</a:t>
            </a:r>
          </a:p>
          <a:p>
            <a:pPr>
              <a:spcBef>
                <a:spcPct val="50000"/>
              </a:spcBef>
            </a:pPr>
            <a:r>
              <a:rPr lang="en-US" sz="2800" baseline="0"/>
              <a:t>Samuel Bodman, U.S. Secretary of Energy, 2008</a:t>
            </a:r>
          </a:p>
        </p:txBody>
      </p:sp>
      <p:grpSp>
        <p:nvGrpSpPr>
          <p:cNvPr id="547845" name="Group 5"/>
          <p:cNvGrpSpPr>
            <a:grpSpLocks/>
          </p:cNvGrpSpPr>
          <p:nvPr/>
        </p:nvGrpSpPr>
        <p:grpSpPr bwMode="auto">
          <a:xfrm>
            <a:off x="6184900" y="6019800"/>
            <a:ext cx="2420938" cy="639763"/>
            <a:chOff x="4128" y="3840"/>
            <a:chExt cx="1525" cy="403"/>
          </a:xfrm>
        </p:grpSpPr>
        <p:sp>
          <p:nvSpPr>
            <p:cNvPr id="547846" name="Text Box 6"/>
            <p:cNvSpPr txBox="1">
              <a:spLocks noChangeArrowheads="1"/>
            </p:cNvSpPr>
            <p:nvPr/>
          </p:nvSpPr>
          <p:spPr bwMode="auto">
            <a:xfrm>
              <a:off x="4128" y="3840"/>
              <a:ext cx="1525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aseline="0">
                  <a:latin typeface="Helvetica" pitchFamily="34" charset="0"/>
                </a:rPr>
                <a:t>Image Source:</a:t>
              </a:r>
            </a:p>
            <a:p>
              <a:r>
                <a:rPr lang="en-US" sz="1200" baseline="0">
                  <a:latin typeface="Helvetica" pitchFamily="34" charset="0"/>
                </a:rPr>
                <a:t>John Stringer</a:t>
              </a:r>
            </a:p>
            <a:p>
              <a:r>
                <a:rPr lang="en-US" sz="1200" baseline="0">
                  <a:latin typeface="Helvetica" pitchFamily="34" charset="0"/>
                </a:rPr>
                <a:t>Electric Power Research Institute</a:t>
              </a:r>
            </a:p>
          </p:txBody>
        </p:sp>
        <p:grpSp>
          <p:nvGrpSpPr>
            <p:cNvPr id="547847" name="Group 7"/>
            <p:cNvGrpSpPr>
              <a:grpSpLocks/>
            </p:cNvGrpSpPr>
            <p:nvPr/>
          </p:nvGrpSpPr>
          <p:grpSpPr bwMode="auto">
            <a:xfrm>
              <a:off x="4947" y="3924"/>
              <a:ext cx="572" cy="111"/>
              <a:chOff x="5582" y="4009"/>
              <a:chExt cx="573" cy="111"/>
            </a:xfrm>
          </p:grpSpPr>
          <p:sp>
            <p:nvSpPr>
              <p:cNvPr id="547848" name="Freeform 8"/>
              <p:cNvSpPr>
                <a:spLocks/>
              </p:cNvSpPr>
              <p:nvPr/>
            </p:nvSpPr>
            <p:spPr bwMode="auto">
              <a:xfrm>
                <a:off x="5582" y="4009"/>
                <a:ext cx="160" cy="110"/>
              </a:xfrm>
              <a:custGeom>
                <a:avLst/>
                <a:gdLst>
                  <a:gd name="T0" fmla="*/ 23 w 160"/>
                  <a:gd name="T1" fmla="*/ 109 h 110"/>
                  <a:gd name="T2" fmla="*/ 12 w 160"/>
                  <a:gd name="T3" fmla="*/ 103 h 110"/>
                  <a:gd name="T4" fmla="*/ 4 w 160"/>
                  <a:gd name="T5" fmla="*/ 94 h 110"/>
                  <a:gd name="T6" fmla="*/ 0 w 160"/>
                  <a:gd name="T7" fmla="*/ 83 h 110"/>
                  <a:gd name="T8" fmla="*/ 0 w 160"/>
                  <a:gd name="T9" fmla="*/ 69 h 110"/>
                  <a:gd name="T10" fmla="*/ 0 w 160"/>
                  <a:gd name="T11" fmla="*/ 57 h 110"/>
                  <a:gd name="T12" fmla="*/ 0 w 160"/>
                  <a:gd name="T13" fmla="*/ 45 h 110"/>
                  <a:gd name="T14" fmla="*/ 0 w 160"/>
                  <a:gd name="T15" fmla="*/ 33 h 110"/>
                  <a:gd name="T16" fmla="*/ 1 w 160"/>
                  <a:gd name="T17" fmla="*/ 20 h 110"/>
                  <a:gd name="T18" fmla="*/ 6 w 160"/>
                  <a:gd name="T19" fmla="*/ 10 h 110"/>
                  <a:gd name="T20" fmla="*/ 15 w 160"/>
                  <a:gd name="T21" fmla="*/ 4 h 110"/>
                  <a:gd name="T22" fmla="*/ 27 w 160"/>
                  <a:gd name="T23" fmla="*/ 0 h 110"/>
                  <a:gd name="T24" fmla="*/ 152 w 160"/>
                  <a:gd name="T25" fmla="*/ 0 h 110"/>
                  <a:gd name="T26" fmla="*/ 156 w 160"/>
                  <a:gd name="T27" fmla="*/ 2 h 110"/>
                  <a:gd name="T28" fmla="*/ 159 w 160"/>
                  <a:gd name="T29" fmla="*/ 5 h 110"/>
                  <a:gd name="T30" fmla="*/ 160 w 160"/>
                  <a:gd name="T31" fmla="*/ 9 h 110"/>
                  <a:gd name="T32" fmla="*/ 160 w 160"/>
                  <a:gd name="T33" fmla="*/ 13 h 110"/>
                  <a:gd name="T34" fmla="*/ 159 w 160"/>
                  <a:gd name="T35" fmla="*/ 17 h 110"/>
                  <a:gd name="T36" fmla="*/ 157 w 160"/>
                  <a:gd name="T37" fmla="*/ 20 h 110"/>
                  <a:gd name="T38" fmla="*/ 153 w 160"/>
                  <a:gd name="T39" fmla="*/ 21 h 110"/>
                  <a:gd name="T40" fmla="*/ 140 w 160"/>
                  <a:gd name="T41" fmla="*/ 22 h 110"/>
                  <a:gd name="T42" fmla="*/ 111 w 160"/>
                  <a:gd name="T43" fmla="*/ 22 h 110"/>
                  <a:gd name="T44" fmla="*/ 81 w 160"/>
                  <a:gd name="T45" fmla="*/ 22 h 110"/>
                  <a:gd name="T46" fmla="*/ 52 w 160"/>
                  <a:gd name="T47" fmla="*/ 22 h 110"/>
                  <a:gd name="T48" fmla="*/ 31 w 160"/>
                  <a:gd name="T49" fmla="*/ 22 h 110"/>
                  <a:gd name="T50" fmla="*/ 27 w 160"/>
                  <a:gd name="T51" fmla="*/ 22 h 110"/>
                  <a:gd name="T52" fmla="*/ 25 w 160"/>
                  <a:gd name="T53" fmla="*/ 24 h 110"/>
                  <a:gd name="T54" fmla="*/ 23 w 160"/>
                  <a:gd name="T55" fmla="*/ 27 h 110"/>
                  <a:gd name="T56" fmla="*/ 23 w 160"/>
                  <a:gd name="T57" fmla="*/ 34 h 110"/>
                  <a:gd name="T58" fmla="*/ 23 w 160"/>
                  <a:gd name="T59" fmla="*/ 46 h 110"/>
                  <a:gd name="T60" fmla="*/ 23 w 160"/>
                  <a:gd name="T61" fmla="*/ 58 h 110"/>
                  <a:gd name="T62" fmla="*/ 23 w 160"/>
                  <a:gd name="T63" fmla="*/ 70 h 110"/>
                  <a:gd name="T64" fmla="*/ 23 w 160"/>
                  <a:gd name="T65" fmla="*/ 81 h 110"/>
                  <a:gd name="T66" fmla="*/ 24 w 160"/>
                  <a:gd name="T67" fmla="*/ 84 h 110"/>
                  <a:gd name="T68" fmla="*/ 26 w 160"/>
                  <a:gd name="T69" fmla="*/ 87 h 110"/>
                  <a:gd name="T70" fmla="*/ 29 w 160"/>
                  <a:gd name="T71" fmla="*/ 89 h 110"/>
                  <a:gd name="T72" fmla="*/ 37 w 160"/>
                  <a:gd name="T73" fmla="*/ 90 h 110"/>
                  <a:gd name="T74" fmla="*/ 63 w 160"/>
                  <a:gd name="T75" fmla="*/ 90 h 110"/>
                  <a:gd name="T76" fmla="*/ 95 w 160"/>
                  <a:gd name="T77" fmla="*/ 90 h 110"/>
                  <a:gd name="T78" fmla="*/ 129 w 160"/>
                  <a:gd name="T79" fmla="*/ 90 h 110"/>
                  <a:gd name="T80" fmla="*/ 152 w 160"/>
                  <a:gd name="T81" fmla="*/ 90 h 110"/>
                  <a:gd name="T82" fmla="*/ 156 w 160"/>
                  <a:gd name="T83" fmla="*/ 91 h 110"/>
                  <a:gd name="T84" fmla="*/ 159 w 160"/>
                  <a:gd name="T85" fmla="*/ 93 h 110"/>
                  <a:gd name="T86" fmla="*/ 160 w 160"/>
                  <a:gd name="T87" fmla="*/ 97 h 110"/>
                  <a:gd name="T88" fmla="*/ 160 w 160"/>
                  <a:gd name="T89" fmla="*/ 102 h 110"/>
                  <a:gd name="T90" fmla="*/ 159 w 160"/>
                  <a:gd name="T91" fmla="*/ 106 h 110"/>
                  <a:gd name="T92" fmla="*/ 156 w 160"/>
                  <a:gd name="T93" fmla="*/ 108 h 110"/>
                  <a:gd name="T94" fmla="*/ 153 w 160"/>
                  <a:gd name="T95" fmla="*/ 110 h 110"/>
                  <a:gd name="T96" fmla="*/ 31 w 160"/>
                  <a:gd name="T9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110">
                    <a:moveTo>
                      <a:pt x="31" y="110"/>
                    </a:moveTo>
                    <a:lnTo>
                      <a:pt x="27" y="110"/>
                    </a:lnTo>
                    <a:lnTo>
                      <a:pt x="23" y="109"/>
                    </a:lnTo>
                    <a:lnTo>
                      <a:pt x="19" y="108"/>
                    </a:lnTo>
                    <a:lnTo>
                      <a:pt x="15" y="106"/>
                    </a:lnTo>
                    <a:lnTo>
                      <a:pt x="12" y="103"/>
                    </a:lnTo>
                    <a:lnTo>
                      <a:pt x="9" y="101"/>
                    </a:lnTo>
                    <a:lnTo>
                      <a:pt x="6" y="98"/>
                    </a:lnTo>
                    <a:lnTo>
                      <a:pt x="4" y="94"/>
                    </a:lnTo>
                    <a:lnTo>
                      <a:pt x="2" y="91"/>
                    </a:lnTo>
                    <a:lnTo>
                      <a:pt x="1" y="87"/>
                    </a:lnTo>
                    <a:lnTo>
                      <a:pt x="0" y="83"/>
                    </a:lnTo>
                    <a:lnTo>
                      <a:pt x="0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0" y="61"/>
                    </a:lnTo>
                    <a:lnTo>
                      <a:pt x="0" y="57"/>
                    </a:lnTo>
                    <a:lnTo>
                      <a:pt x="0" y="53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1" y="20"/>
                    </a:lnTo>
                    <a:lnTo>
                      <a:pt x="2" y="16"/>
                    </a:lnTo>
                    <a:lnTo>
                      <a:pt x="4" y="13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15" y="4"/>
                    </a:lnTo>
                    <a:lnTo>
                      <a:pt x="19" y="2"/>
                    </a:lnTo>
                    <a:lnTo>
                      <a:pt x="23" y="1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150" y="0"/>
                    </a:lnTo>
                    <a:lnTo>
                      <a:pt x="152" y="0"/>
                    </a:lnTo>
                    <a:lnTo>
                      <a:pt x="153" y="1"/>
                    </a:lnTo>
                    <a:lnTo>
                      <a:pt x="155" y="1"/>
                    </a:lnTo>
                    <a:lnTo>
                      <a:pt x="156" y="2"/>
                    </a:lnTo>
                    <a:lnTo>
                      <a:pt x="157" y="3"/>
                    </a:lnTo>
                    <a:lnTo>
                      <a:pt x="158" y="4"/>
                    </a:lnTo>
                    <a:lnTo>
                      <a:pt x="159" y="5"/>
                    </a:lnTo>
                    <a:lnTo>
                      <a:pt x="159" y="6"/>
                    </a:lnTo>
                    <a:lnTo>
                      <a:pt x="160" y="7"/>
                    </a:lnTo>
                    <a:lnTo>
                      <a:pt x="160" y="9"/>
                    </a:lnTo>
                    <a:lnTo>
                      <a:pt x="160" y="10"/>
                    </a:lnTo>
                    <a:lnTo>
                      <a:pt x="160" y="12"/>
                    </a:lnTo>
                    <a:lnTo>
                      <a:pt x="160" y="13"/>
                    </a:lnTo>
                    <a:lnTo>
                      <a:pt x="160" y="15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8"/>
                    </a:lnTo>
                    <a:lnTo>
                      <a:pt x="158" y="19"/>
                    </a:lnTo>
                    <a:lnTo>
                      <a:pt x="157" y="20"/>
                    </a:lnTo>
                    <a:lnTo>
                      <a:pt x="156" y="20"/>
                    </a:lnTo>
                    <a:lnTo>
                      <a:pt x="155" y="21"/>
                    </a:lnTo>
                    <a:lnTo>
                      <a:pt x="153" y="21"/>
                    </a:lnTo>
                    <a:lnTo>
                      <a:pt x="152" y="21"/>
                    </a:lnTo>
                    <a:lnTo>
                      <a:pt x="150" y="21"/>
                    </a:lnTo>
                    <a:lnTo>
                      <a:pt x="140" y="22"/>
                    </a:lnTo>
                    <a:lnTo>
                      <a:pt x="130" y="22"/>
                    </a:lnTo>
                    <a:lnTo>
                      <a:pt x="121" y="22"/>
                    </a:lnTo>
                    <a:lnTo>
                      <a:pt x="111" y="22"/>
                    </a:lnTo>
                    <a:lnTo>
                      <a:pt x="101" y="22"/>
                    </a:lnTo>
                    <a:lnTo>
                      <a:pt x="91" y="22"/>
                    </a:lnTo>
                    <a:lnTo>
                      <a:pt x="81" y="22"/>
                    </a:lnTo>
                    <a:lnTo>
                      <a:pt x="71" y="22"/>
                    </a:lnTo>
                    <a:lnTo>
                      <a:pt x="62" y="22"/>
                    </a:lnTo>
                    <a:lnTo>
                      <a:pt x="52" y="22"/>
                    </a:lnTo>
                    <a:lnTo>
                      <a:pt x="42" y="22"/>
                    </a:lnTo>
                    <a:lnTo>
                      <a:pt x="31" y="21"/>
                    </a:lnTo>
                    <a:lnTo>
                      <a:pt x="31" y="22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3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4" y="25"/>
                    </a:lnTo>
                    <a:lnTo>
                      <a:pt x="23" y="26"/>
                    </a:lnTo>
                    <a:lnTo>
                      <a:pt x="23" y="27"/>
                    </a:lnTo>
                    <a:lnTo>
                      <a:pt x="23" y="28"/>
                    </a:lnTo>
                    <a:lnTo>
                      <a:pt x="23" y="29"/>
                    </a:lnTo>
                    <a:lnTo>
                      <a:pt x="23" y="34"/>
                    </a:lnTo>
                    <a:lnTo>
                      <a:pt x="23" y="38"/>
                    </a:lnTo>
                    <a:lnTo>
                      <a:pt x="23" y="42"/>
                    </a:lnTo>
                    <a:lnTo>
                      <a:pt x="23" y="46"/>
                    </a:lnTo>
                    <a:lnTo>
                      <a:pt x="23" y="50"/>
                    </a:lnTo>
                    <a:lnTo>
                      <a:pt x="23" y="54"/>
                    </a:lnTo>
                    <a:lnTo>
                      <a:pt x="23" y="58"/>
                    </a:lnTo>
                    <a:lnTo>
                      <a:pt x="23" y="62"/>
                    </a:lnTo>
                    <a:lnTo>
                      <a:pt x="23" y="66"/>
                    </a:lnTo>
                    <a:lnTo>
                      <a:pt x="23" y="70"/>
                    </a:lnTo>
                    <a:lnTo>
                      <a:pt x="23" y="74"/>
                    </a:lnTo>
                    <a:lnTo>
                      <a:pt x="23" y="78"/>
                    </a:lnTo>
                    <a:lnTo>
                      <a:pt x="23" y="81"/>
                    </a:lnTo>
                    <a:lnTo>
                      <a:pt x="23" y="82"/>
                    </a:lnTo>
                    <a:lnTo>
                      <a:pt x="23" y="83"/>
                    </a:lnTo>
                    <a:lnTo>
                      <a:pt x="24" y="84"/>
                    </a:lnTo>
                    <a:lnTo>
                      <a:pt x="25" y="85"/>
                    </a:lnTo>
                    <a:lnTo>
                      <a:pt x="25" y="86"/>
                    </a:lnTo>
                    <a:lnTo>
                      <a:pt x="26" y="87"/>
                    </a:lnTo>
                    <a:lnTo>
                      <a:pt x="27" y="88"/>
                    </a:lnTo>
                    <a:lnTo>
                      <a:pt x="28" y="88"/>
                    </a:lnTo>
                    <a:lnTo>
                      <a:pt x="29" y="89"/>
                    </a:lnTo>
                    <a:lnTo>
                      <a:pt x="31" y="89"/>
                    </a:lnTo>
                    <a:lnTo>
                      <a:pt x="31" y="90"/>
                    </a:lnTo>
                    <a:lnTo>
                      <a:pt x="37" y="90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63" y="90"/>
                    </a:lnTo>
                    <a:lnTo>
                      <a:pt x="73" y="90"/>
                    </a:lnTo>
                    <a:lnTo>
                      <a:pt x="84" y="90"/>
                    </a:lnTo>
                    <a:lnTo>
                      <a:pt x="95" y="90"/>
                    </a:lnTo>
                    <a:lnTo>
                      <a:pt x="106" y="90"/>
                    </a:lnTo>
                    <a:lnTo>
                      <a:pt x="118" y="90"/>
                    </a:lnTo>
                    <a:lnTo>
                      <a:pt x="129" y="90"/>
                    </a:lnTo>
                    <a:lnTo>
                      <a:pt x="140" y="90"/>
                    </a:lnTo>
                    <a:lnTo>
                      <a:pt x="150" y="90"/>
                    </a:lnTo>
                    <a:lnTo>
                      <a:pt x="152" y="90"/>
                    </a:lnTo>
                    <a:lnTo>
                      <a:pt x="153" y="90"/>
                    </a:lnTo>
                    <a:lnTo>
                      <a:pt x="154" y="90"/>
                    </a:lnTo>
                    <a:lnTo>
                      <a:pt x="156" y="91"/>
                    </a:lnTo>
                    <a:lnTo>
                      <a:pt x="157" y="92"/>
                    </a:lnTo>
                    <a:lnTo>
                      <a:pt x="158" y="93"/>
                    </a:lnTo>
                    <a:lnTo>
                      <a:pt x="159" y="93"/>
                    </a:lnTo>
                    <a:lnTo>
                      <a:pt x="159" y="95"/>
                    </a:lnTo>
                    <a:lnTo>
                      <a:pt x="160" y="96"/>
                    </a:lnTo>
                    <a:lnTo>
                      <a:pt x="160" y="97"/>
                    </a:lnTo>
                    <a:lnTo>
                      <a:pt x="160" y="99"/>
                    </a:lnTo>
                    <a:lnTo>
                      <a:pt x="160" y="101"/>
                    </a:lnTo>
                    <a:lnTo>
                      <a:pt x="160" y="102"/>
                    </a:lnTo>
                    <a:lnTo>
                      <a:pt x="160" y="103"/>
                    </a:lnTo>
                    <a:lnTo>
                      <a:pt x="160" y="105"/>
                    </a:lnTo>
                    <a:lnTo>
                      <a:pt x="159" y="106"/>
                    </a:lnTo>
                    <a:lnTo>
                      <a:pt x="158" y="107"/>
                    </a:lnTo>
                    <a:lnTo>
                      <a:pt x="157" y="108"/>
                    </a:lnTo>
                    <a:lnTo>
                      <a:pt x="156" y="108"/>
                    </a:lnTo>
                    <a:lnTo>
                      <a:pt x="155" y="109"/>
                    </a:lnTo>
                    <a:lnTo>
                      <a:pt x="154" y="110"/>
                    </a:lnTo>
                    <a:lnTo>
                      <a:pt x="153" y="110"/>
                    </a:lnTo>
                    <a:lnTo>
                      <a:pt x="151" y="110"/>
                    </a:lnTo>
                    <a:lnTo>
                      <a:pt x="150" y="110"/>
                    </a:lnTo>
                    <a:lnTo>
                      <a:pt x="31" y="110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849" name="Freeform 9"/>
              <p:cNvSpPr>
                <a:spLocks/>
              </p:cNvSpPr>
              <p:nvPr/>
            </p:nvSpPr>
            <p:spPr bwMode="auto">
              <a:xfrm>
                <a:off x="6129" y="4009"/>
                <a:ext cx="26" cy="109"/>
              </a:xfrm>
              <a:custGeom>
                <a:avLst/>
                <a:gdLst>
                  <a:gd name="T0" fmla="*/ 26 w 26"/>
                  <a:gd name="T1" fmla="*/ 10 h 109"/>
                  <a:gd name="T2" fmla="*/ 24 w 26"/>
                  <a:gd name="T3" fmla="*/ 7 h 109"/>
                  <a:gd name="T4" fmla="*/ 23 w 26"/>
                  <a:gd name="T5" fmla="*/ 5 h 109"/>
                  <a:gd name="T6" fmla="*/ 20 w 26"/>
                  <a:gd name="T7" fmla="*/ 3 h 109"/>
                  <a:gd name="T8" fmla="*/ 18 w 26"/>
                  <a:gd name="T9" fmla="*/ 1 h 109"/>
                  <a:gd name="T10" fmla="*/ 15 w 26"/>
                  <a:gd name="T11" fmla="*/ 0 h 109"/>
                  <a:gd name="T12" fmla="*/ 12 w 26"/>
                  <a:gd name="T13" fmla="*/ 0 h 109"/>
                  <a:gd name="T14" fmla="*/ 8 w 26"/>
                  <a:gd name="T15" fmla="*/ 1 h 109"/>
                  <a:gd name="T16" fmla="*/ 5 w 26"/>
                  <a:gd name="T17" fmla="*/ 2 h 109"/>
                  <a:gd name="T18" fmla="*/ 3 w 26"/>
                  <a:gd name="T19" fmla="*/ 4 h 109"/>
                  <a:gd name="T20" fmla="*/ 1 w 26"/>
                  <a:gd name="T21" fmla="*/ 7 h 109"/>
                  <a:gd name="T22" fmla="*/ 0 w 26"/>
                  <a:gd name="T23" fmla="*/ 9 h 109"/>
                  <a:gd name="T24" fmla="*/ 0 w 26"/>
                  <a:gd name="T25" fmla="*/ 18 h 109"/>
                  <a:gd name="T26" fmla="*/ 0 w 26"/>
                  <a:gd name="T27" fmla="*/ 35 h 109"/>
                  <a:gd name="T28" fmla="*/ 0 w 26"/>
                  <a:gd name="T29" fmla="*/ 52 h 109"/>
                  <a:gd name="T30" fmla="*/ 0 w 26"/>
                  <a:gd name="T31" fmla="*/ 68 h 109"/>
                  <a:gd name="T32" fmla="*/ 0 w 26"/>
                  <a:gd name="T33" fmla="*/ 84 h 109"/>
                  <a:gd name="T34" fmla="*/ 0 w 26"/>
                  <a:gd name="T35" fmla="*/ 95 h 109"/>
                  <a:gd name="T36" fmla="*/ 1 w 26"/>
                  <a:gd name="T37" fmla="*/ 101 h 109"/>
                  <a:gd name="T38" fmla="*/ 2 w 26"/>
                  <a:gd name="T39" fmla="*/ 103 h 109"/>
                  <a:gd name="T40" fmla="*/ 3 w 26"/>
                  <a:gd name="T41" fmla="*/ 105 h 109"/>
                  <a:gd name="T42" fmla="*/ 6 w 26"/>
                  <a:gd name="T43" fmla="*/ 107 h 109"/>
                  <a:gd name="T44" fmla="*/ 9 w 26"/>
                  <a:gd name="T45" fmla="*/ 108 h 109"/>
                  <a:gd name="T46" fmla="*/ 12 w 26"/>
                  <a:gd name="T47" fmla="*/ 109 h 109"/>
                  <a:gd name="T48" fmla="*/ 15 w 26"/>
                  <a:gd name="T49" fmla="*/ 109 h 109"/>
                  <a:gd name="T50" fmla="*/ 18 w 26"/>
                  <a:gd name="T51" fmla="*/ 108 h 109"/>
                  <a:gd name="T52" fmla="*/ 20 w 26"/>
                  <a:gd name="T53" fmla="*/ 107 h 109"/>
                  <a:gd name="T54" fmla="*/ 22 w 26"/>
                  <a:gd name="T55" fmla="*/ 105 h 109"/>
                  <a:gd name="T56" fmla="*/ 24 w 26"/>
                  <a:gd name="T57" fmla="*/ 102 h 109"/>
                  <a:gd name="T58" fmla="*/ 25 w 26"/>
                  <a:gd name="T59" fmla="*/ 99 h 109"/>
                  <a:gd name="T60" fmla="*/ 25 w 26"/>
                  <a:gd name="T61" fmla="*/ 91 h 109"/>
                  <a:gd name="T62" fmla="*/ 25 w 26"/>
                  <a:gd name="T63" fmla="*/ 75 h 109"/>
                  <a:gd name="T64" fmla="*/ 25 w 26"/>
                  <a:gd name="T65" fmla="*/ 61 h 109"/>
                  <a:gd name="T66" fmla="*/ 25 w 26"/>
                  <a:gd name="T67" fmla="*/ 47 h 109"/>
                  <a:gd name="T68" fmla="*/ 26 w 26"/>
                  <a:gd name="T69" fmla="*/ 33 h 109"/>
                  <a:gd name="T70" fmla="*/ 26 w 26"/>
                  <a:gd name="T71" fmla="*/ 18 h 109"/>
                  <a:gd name="T72" fmla="*/ 26 w 26"/>
                  <a:gd name="T73" fmla="*/ 1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" h="109">
                    <a:moveTo>
                      <a:pt x="26" y="11"/>
                    </a:moveTo>
                    <a:lnTo>
                      <a:pt x="26" y="10"/>
                    </a:lnTo>
                    <a:lnTo>
                      <a:pt x="25" y="8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1" y="101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2" y="104"/>
                    </a:lnTo>
                    <a:lnTo>
                      <a:pt x="3" y="105"/>
                    </a:lnTo>
                    <a:lnTo>
                      <a:pt x="5" y="106"/>
                    </a:lnTo>
                    <a:lnTo>
                      <a:pt x="6" y="107"/>
                    </a:lnTo>
                    <a:lnTo>
                      <a:pt x="7" y="108"/>
                    </a:lnTo>
                    <a:lnTo>
                      <a:pt x="9" y="108"/>
                    </a:lnTo>
                    <a:lnTo>
                      <a:pt x="10" y="109"/>
                    </a:lnTo>
                    <a:lnTo>
                      <a:pt x="12" y="109"/>
                    </a:lnTo>
                    <a:lnTo>
                      <a:pt x="13" y="109"/>
                    </a:lnTo>
                    <a:lnTo>
                      <a:pt x="15" y="109"/>
                    </a:lnTo>
                    <a:lnTo>
                      <a:pt x="16" y="109"/>
                    </a:lnTo>
                    <a:lnTo>
                      <a:pt x="18" y="108"/>
                    </a:lnTo>
                    <a:lnTo>
                      <a:pt x="19" y="108"/>
                    </a:lnTo>
                    <a:lnTo>
                      <a:pt x="20" y="107"/>
                    </a:lnTo>
                    <a:lnTo>
                      <a:pt x="21" y="106"/>
                    </a:lnTo>
                    <a:lnTo>
                      <a:pt x="22" y="105"/>
                    </a:lnTo>
                    <a:lnTo>
                      <a:pt x="23" y="103"/>
                    </a:lnTo>
                    <a:lnTo>
                      <a:pt x="24" y="102"/>
                    </a:lnTo>
                    <a:lnTo>
                      <a:pt x="24" y="101"/>
                    </a:lnTo>
                    <a:lnTo>
                      <a:pt x="25" y="99"/>
                    </a:lnTo>
                    <a:lnTo>
                      <a:pt x="25" y="98"/>
                    </a:lnTo>
                    <a:lnTo>
                      <a:pt x="25" y="91"/>
                    </a:lnTo>
                    <a:lnTo>
                      <a:pt x="25" y="84"/>
                    </a:lnTo>
                    <a:lnTo>
                      <a:pt x="25" y="75"/>
                    </a:lnTo>
                    <a:lnTo>
                      <a:pt x="25" y="68"/>
                    </a:lnTo>
                    <a:lnTo>
                      <a:pt x="25" y="61"/>
                    </a:lnTo>
                    <a:lnTo>
                      <a:pt x="25" y="54"/>
                    </a:lnTo>
                    <a:lnTo>
                      <a:pt x="25" y="47"/>
                    </a:lnTo>
                    <a:lnTo>
                      <a:pt x="26" y="40"/>
                    </a:lnTo>
                    <a:lnTo>
                      <a:pt x="26" y="33"/>
                    </a:lnTo>
                    <a:lnTo>
                      <a:pt x="26" y="26"/>
                    </a:lnTo>
                    <a:lnTo>
                      <a:pt x="26" y="18"/>
                    </a:lnTo>
                    <a:lnTo>
                      <a:pt x="26" y="11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850" name="Freeform 10"/>
              <p:cNvSpPr>
                <a:spLocks/>
              </p:cNvSpPr>
              <p:nvPr/>
            </p:nvSpPr>
            <p:spPr bwMode="auto">
              <a:xfrm>
                <a:off x="5617" y="4050"/>
                <a:ext cx="117" cy="23"/>
              </a:xfrm>
              <a:custGeom>
                <a:avLst/>
                <a:gdLst>
                  <a:gd name="T0" fmla="*/ 12 w 117"/>
                  <a:gd name="T1" fmla="*/ 23 h 23"/>
                  <a:gd name="T2" fmla="*/ 10 w 117"/>
                  <a:gd name="T3" fmla="*/ 23 h 23"/>
                  <a:gd name="T4" fmla="*/ 9 w 117"/>
                  <a:gd name="T5" fmla="*/ 22 h 23"/>
                  <a:gd name="T6" fmla="*/ 7 w 117"/>
                  <a:gd name="T7" fmla="*/ 22 h 23"/>
                  <a:gd name="T8" fmla="*/ 6 w 117"/>
                  <a:gd name="T9" fmla="*/ 21 h 23"/>
                  <a:gd name="T10" fmla="*/ 5 w 117"/>
                  <a:gd name="T11" fmla="*/ 21 h 23"/>
                  <a:gd name="T12" fmla="*/ 4 w 117"/>
                  <a:gd name="T13" fmla="*/ 20 h 23"/>
                  <a:gd name="T14" fmla="*/ 3 w 117"/>
                  <a:gd name="T15" fmla="*/ 19 h 23"/>
                  <a:gd name="T16" fmla="*/ 2 w 117"/>
                  <a:gd name="T17" fmla="*/ 17 h 23"/>
                  <a:gd name="T18" fmla="*/ 1 w 117"/>
                  <a:gd name="T19" fmla="*/ 16 h 23"/>
                  <a:gd name="T20" fmla="*/ 1 w 117"/>
                  <a:gd name="T21" fmla="*/ 15 h 23"/>
                  <a:gd name="T22" fmla="*/ 0 w 117"/>
                  <a:gd name="T23" fmla="*/ 13 h 23"/>
                  <a:gd name="T24" fmla="*/ 0 w 117"/>
                  <a:gd name="T25" fmla="*/ 12 h 23"/>
                  <a:gd name="T26" fmla="*/ 0 w 117"/>
                  <a:gd name="T27" fmla="*/ 10 h 23"/>
                  <a:gd name="T28" fmla="*/ 1 w 117"/>
                  <a:gd name="T29" fmla="*/ 9 h 23"/>
                  <a:gd name="T30" fmla="*/ 1 w 117"/>
                  <a:gd name="T31" fmla="*/ 7 h 23"/>
                  <a:gd name="T32" fmla="*/ 2 w 117"/>
                  <a:gd name="T33" fmla="*/ 6 h 23"/>
                  <a:gd name="T34" fmla="*/ 2 w 117"/>
                  <a:gd name="T35" fmla="*/ 5 h 23"/>
                  <a:gd name="T36" fmla="*/ 4 w 117"/>
                  <a:gd name="T37" fmla="*/ 4 h 23"/>
                  <a:gd name="T38" fmla="*/ 4 w 117"/>
                  <a:gd name="T39" fmla="*/ 3 h 23"/>
                  <a:gd name="T40" fmla="*/ 5 w 117"/>
                  <a:gd name="T41" fmla="*/ 2 h 23"/>
                  <a:gd name="T42" fmla="*/ 7 w 117"/>
                  <a:gd name="T43" fmla="*/ 1 h 23"/>
                  <a:gd name="T44" fmla="*/ 8 w 117"/>
                  <a:gd name="T45" fmla="*/ 1 h 23"/>
                  <a:gd name="T46" fmla="*/ 9 w 117"/>
                  <a:gd name="T47" fmla="*/ 1 h 23"/>
                  <a:gd name="T48" fmla="*/ 11 w 117"/>
                  <a:gd name="T49" fmla="*/ 0 h 23"/>
                  <a:gd name="T50" fmla="*/ 105 w 117"/>
                  <a:gd name="T51" fmla="*/ 0 h 23"/>
                  <a:gd name="T52" fmla="*/ 107 w 117"/>
                  <a:gd name="T53" fmla="*/ 1 h 23"/>
                  <a:gd name="T54" fmla="*/ 109 w 117"/>
                  <a:gd name="T55" fmla="*/ 1 h 23"/>
                  <a:gd name="T56" fmla="*/ 110 w 117"/>
                  <a:gd name="T57" fmla="*/ 1 h 23"/>
                  <a:gd name="T58" fmla="*/ 112 w 117"/>
                  <a:gd name="T59" fmla="*/ 2 h 23"/>
                  <a:gd name="T60" fmla="*/ 113 w 117"/>
                  <a:gd name="T61" fmla="*/ 3 h 23"/>
                  <a:gd name="T62" fmla="*/ 114 w 117"/>
                  <a:gd name="T63" fmla="*/ 4 h 23"/>
                  <a:gd name="T64" fmla="*/ 115 w 117"/>
                  <a:gd name="T65" fmla="*/ 5 h 23"/>
                  <a:gd name="T66" fmla="*/ 116 w 117"/>
                  <a:gd name="T67" fmla="*/ 6 h 23"/>
                  <a:gd name="T68" fmla="*/ 116 w 117"/>
                  <a:gd name="T69" fmla="*/ 8 h 23"/>
                  <a:gd name="T70" fmla="*/ 117 w 117"/>
                  <a:gd name="T71" fmla="*/ 9 h 23"/>
                  <a:gd name="T72" fmla="*/ 117 w 117"/>
                  <a:gd name="T73" fmla="*/ 11 h 23"/>
                  <a:gd name="T74" fmla="*/ 117 w 117"/>
                  <a:gd name="T75" fmla="*/ 12 h 23"/>
                  <a:gd name="T76" fmla="*/ 117 w 117"/>
                  <a:gd name="T77" fmla="*/ 14 h 23"/>
                  <a:gd name="T78" fmla="*/ 117 w 117"/>
                  <a:gd name="T79" fmla="*/ 15 h 23"/>
                  <a:gd name="T80" fmla="*/ 116 w 117"/>
                  <a:gd name="T81" fmla="*/ 17 h 23"/>
                  <a:gd name="T82" fmla="*/ 116 w 117"/>
                  <a:gd name="T83" fmla="*/ 18 h 23"/>
                  <a:gd name="T84" fmla="*/ 115 w 117"/>
                  <a:gd name="T85" fmla="*/ 19 h 23"/>
                  <a:gd name="T86" fmla="*/ 114 w 117"/>
                  <a:gd name="T87" fmla="*/ 20 h 23"/>
                  <a:gd name="T88" fmla="*/ 113 w 117"/>
                  <a:gd name="T89" fmla="*/ 21 h 23"/>
                  <a:gd name="T90" fmla="*/ 112 w 117"/>
                  <a:gd name="T91" fmla="*/ 22 h 23"/>
                  <a:gd name="T92" fmla="*/ 110 w 117"/>
                  <a:gd name="T93" fmla="*/ 22 h 23"/>
                  <a:gd name="T94" fmla="*/ 109 w 117"/>
                  <a:gd name="T95" fmla="*/ 22 h 23"/>
                  <a:gd name="T96" fmla="*/ 107 w 117"/>
                  <a:gd name="T97" fmla="*/ 23 h 23"/>
                  <a:gd name="T98" fmla="*/ 105 w 117"/>
                  <a:gd name="T99" fmla="*/ 23 h 23"/>
                  <a:gd name="T100" fmla="*/ 12 w 117"/>
                  <a:gd name="T101" fmla="*/ 23 h 23"/>
                  <a:gd name="T102" fmla="*/ 12 w 117"/>
                  <a:gd name="T10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7" h="23">
                    <a:moveTo>
                      <a:pt x="12" y="23"/>
                    </a:moveTo>
                    <a:lnTo>
                      <a:pt x="10" y="23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2" y="17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05" y="0"/>
                    </a:lnTo>
                    <a:lnTo>
                      <a:pt x="107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2" y="2"/>
                    </a:lnTo>
                    <a:lnTo>
                      <a:pt x="113" y="3"/>
                    </a:lnTo>
                    <a:lnTo>
                      <a:pt x="114" y="4"/>
                    </a:lnTo>
                    <a:lnTo>
                      <a:pt x="115" y="5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7" y="9"/>
                    </a:lnTo>
                    <a:lnTo>
                      <a:pt x="117" y="11"/>
                    </a:lnTo>
                    <a:lnTo>
                      <a:pt x="117" y="12"/>
                    </a:lnTo>
                    <a:lnTo>
                      <a:pt x="117" y="14"/>
                    </a:lnTo>
                    <a:lnTo>
                      <a:pt x="117" y="15"/>
                    </a:lnTo>
                    <a:lnTo>
                      <a:pt x="116" y="17"/>
                    </a:lnTo>
                    <a:lnTo>
                      <a:pt x="116" y="18"/>
                    </a:lnTo>
                    <a:lnTo>
                      <a:pt x="115" y="19"/>
                    </a:lnTo>
                    <a:lnTo>
                      <a:pt x="114" y="20"/>
                    </a:lnTo>
                    <a:lnTo>
                      <a:pt x="113" y="21"/>
                    </a:lnTo>
                    <a:lnTo>
                      <a:pt x="112" y="22"/>
                    </a:lnTo>
                    <a:lnTo>
                      <a:pt x="110" y="22"/>
                    </a:lnTo>
                    <a:lnTo>
                      <a:pt x="109" y="22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2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851" name="Freeform 11"/>
              <p:cNvSpPr>
                <a:spLocks/>
              </p:cNvSpPr>
              <p:nvPr/>
            </p:nvSpPr>
            <p:spPr bwMode="auto">
              <a:xfrm>
                <a:off x="5757" y="4009"/>
                <a:ext cx="173" cy="111"/>
              </a:xfrm>
              <a:custGeom>
                <a:avLst/>
                <a:gdLst>
                  <a:gd name="T0" fmla="*/ 0 w 173"/>
                  <a:gd name="T1" fmla="*/ 18 h 111"/>
                  <a:gd name="T2" fmla="*/ 3 w 173"/>
                  <a:gd name="T3" fmla="*/ 9 h 111"/>
                  <a:gd name="T4" fmla="*/ 9 w 173"/>
                  <a:gd name="T5" fmla="*/ 4 h 111"/>
                  <a:gd name="T6" fmla="*/ 20 w 173"/>
                  <a:gd name="T7" fmla="*/ 0 h 111"/>
                  <a:gd name="T8" fmla="*/ 142 w 173"/>
                  <a:gd name="T9" fmla="*/ 0 h 111"/>
                  <a:gd name="T10" fmla="*/ 155 w 173"/>
                  <a:gd name="T11" fmla="*/ 4 h 111"/>
                  <a:gd name="T12" fmla="*/ 165 w 173"/>
                  <a:gd name="T13" fmla="*/ 12 h 111"/>
                  <a:gd name="T14" fmla="*/ 171 w 173"/>
                  <a:gd name="T15" fmla="*/ 23 h 111"/>
                  <a:gd name="T16" fmla="*/ 172 w 173"/>
                  <a:gd name="T17" fmla="*/ 36 h 111"/>
                  <a:gd name="T18" fmla="*/ 168 w 173"/>
                  <a:gd name="T19" fmla="*/ 49 h 111"/>
                  <a:gd name="T20" fmla="*/ 159 w 173"/>
                  <a:gd name="T21" fmla="*/ 58 h 111"/>
                  <a:gd name="T22" fmla="*/ 147 w 173"/>
                  <a:gd name="T23" fmla="*/ 63 h 111"/>
                  <a:gd name="T24" fmla="*/ 129 w 173"/>
                  <a:gd name="T25" fmla="*/ 64 h 111"/>
                  <a:gd name="T26" fmla="*/ 106 w 173"/>
                  <a:gd name="T27" fmla="*/ 64 h 111"/>
                  <a:gd name="T28" fmla="*/ 83 w 173"/>
                  <a:gd name="T29" fmla="*/ 64 h 111"/>
                  <a:gd name="T30" fmla="*/ 60 w 173"/>
                  <a:gd name="T31" fmla="*/ 64 h 111"/>
                  <a:gd name="T32" fmla="*/ 43 w 173"/>
                  <a:gd name="T33" fmla="*/ 64 h 111"/>
                  <a:gd name="T34" fmla="*/ 38 w 173"/>
                  <a:gd name="T35" fmla="*/ 62 h 111"/>
                  <a:gd name="T36" fmla="*/ 35 w 173"/>
                  <a:gd name="T37" fmla="*/ 60 h 111"/>
                  <a:gd name="T38" fmla="*/ 33 w 173"/>
                  <a:gd name="T39" fmla="*/ 56 h 111"/>
                  <a:gd name="T40" fmla="*/ 33 w 173"/>
                  <a:gd name="T41" fmla="*/ 51 h 111"/>
                  <a:gd name="T42" fmla="*/ 34 w 173"/>
                  <a:gd name="T43" fmla="*/ 47 h 111"/>
                  <a:gd name="T44" fmla="*/ 37 w 173"/>
                  <a:gd name="T45" fmla="*/ 44 h 111"/>
                  <a:gd name="T46" fmla="*/ 41 w 173"/>
                  <a:gd name="T47" fmla="*/ 43 h 111"/>
                  <a:gd name="T48" fmla="*/ 52 w 173"/>
                  <a:gd name="T49" fmla="*/ 43 h 111"/>
                  <a:gd name="T50" fmla="*/ 75 w 173"/>
                  <a:gd name="T51" fmla="*/ 43 h 111"/>
                  <a:gd name="T52" fmla="*/ 99 w 173"/>
                  <a:gd name="T53" fmla="*/ 43 h 111"/>
                  <a:gd name="T54" fmla="*/ 122 w 173"/>
                  <a:gd name="T55" fmla="*/ 43 h 111"/>
                  <a:gd name="T56" fmla="*/ 139 w 173"/>
                  <a:gd name="T57" fmla="*/ 42 h 111"/>
                  <a:gd name="T58" fmla="*/ 143 w 173"/>
                  <a:gd name="T59" fmla="*/ 41 h 111"/>
                  <a:gd name="T60" fmla="*/ 146 w 173"/>
                  <a:gd name="T61" fmla="*/ 38 h 111"/>
                  <a:gd name="T62" fmla="*/ 148 w 173"/>
                  <a:gd name="T63" fmla="*/ 35 h 111"/>
                  <a:gd name="T64" fmla="*/ 148 w 173"/>
                  <a:gd name="T65" fmla="*/ 30 h 111"/>
                  <a:gd name="T66" fmla="*/ 147 w 173"/>
                  <a:gd name="T67" fmla="*/ 26 h 111"/>
                  <a:gd name="T68" fmla="*/ 144 w 173"/>
                  <a:gd name="T69" fmla="*/ 23 h 111"/>
                  <a:gd name="T70" fmla="*/ 141 w 173"/>
                  <a:gd name="T71" fmla="*/ 22 h 111"/>
                  <a:gd name="T72" fmla="*/ 31 w 173"/>
                  <a:gd name="T73" fmla="*/ 21 h 111"/>
                  <a:gd name="T74" fmla="*/ 27 w 173"/>
                  <a:gd name="T75" fmla="*/ 22 h 111"/>
                  <a:gd name="T76" fmla="*/ 25 w 173"/>
                  <a:gd name="T77" fmla="*/ 23 h 111"/>
                  <a:gd name="T78" fmla="*/ 23 w 173"/>
                  <a:gd name="T79" fmla="*/ 26 h 111"/>
                  <a:gd name="T80" fmla="*/ 22 w 173"/>
                  <a:gd name="T81" fmla="*/ 29 h 111"/>
                  <a:gd name="T82" fmla="*/ 22 w 173"/>
                  <a:gd name="T83" fmla="*/ 47 h 111"/>
                  <a:gd name="T84" fmla="*/ 22 w 173"/>
                  <a:gd name="T85" fmla="*/ 65 h 111"/>
                  <a:gd name="T86" fmla="*/ 22 w 173"/>
                  <a:gd name="T87" fmla="*/ 84 h 111"/>
                  <a:gd name="T88" fmla="*/ 22 w 173"/>
                  <a:gd name="T89" fmla="*/ 102 h 111"/>
                  <a:gd name="T90" fmla="*/ 21 w 173"/>
                  <a:gd name="T91" fmla="*/ 106 h 111"/>
                  <a:gd name="T92" fmla="*/ 19 w 173"/>
                  <a:gd name="T93" fmla="*/ 108 h 111"/>
                  <a:gd name="T94" fmla="*/ 15 w 173"/>
                  <a:gd name="T95" fmla="*/ 110 h 111"/>
                  <a:gd name="T96" fmla="*/ 11 w 173"/>
                  <a:gd name="T97" fmla="*/ 111 h 111"/>
                  <a:gd name="T98" fmla="*/ 7 w 173"/>
                  <a:gd name="T99" fmla="*/ 110 h 111"/>
                  <a:gd name="T100" fmla="*/ 4 w 173"/>
                  <a:gd name="T101" fmla="*/ 108 h 111"/>
                  <a:gd name="T102" fmla="*/ 1 w 173"/>
                  <a:gd name="T103" fmla="*/ 105 h 111"/>
                  <a:gd name="T104" fmla="*/ 0 w 173"/>
                  <a:gd name="T105" fmla="*/ 102 h 111"/>
                  <a:gd name="T106" fmla="*/ 0 w 173"/>
                  <a:gd name="T107" fmla="*/ 82 h 111"/>
                  <a:gd name="T108" fmla="*/ 0 w 173"/>
                  <a:gd name="T109" fmla="*/ 62 h 111"/>
                  <a:gd name="T110" fmla="*/ 0 w 173"/>
                  <a:gd name="T111" fmla="*/ 43 h 111"/>
                  <a:gd name="T112" fmla="*/ 0 w 173"/>
                  <a:gd name="T113" fmla="*/ 2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3" h="111">
                    <a:moveTo>
                      <a:pt x="0" y="24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7" y="1"/>
                    </a:lnTo>
                    <a:lnTo>
                      <a:pt x="151" y="3"/>
                    </a:lnTo>
                    <a:lnTo>
                      <a:pt x="155" y="4"/>
                    </a:lnTo>
                    <a:lnTo>
                      <a:pt x="159" y="7"/>
                    </a:lnTo>
                    <a:lnTo>
                      <a:pt x="162" y="9"/>
                    </a:lnTo>
                    <a:lnTo>
                      <a:pt x="165" y="12"/>
                    </a:lnTo>
                    <a:lnTo>
                      <a:pt x="168" y="15"/>
                    </a:lnTo>
                    <a:lnTo>
                      <a:pt x="170" y="19"/>
                    </a:lnTo>
                    <a:lnTo>
                      <a:pt x="171" y="23"/>
                    </a:lnTo>
                    <a:lnTo>
                      <a:pt x="172" y="27"/>
                    </a:lnTo>
                    <a:lnTo>
                      <a:pt x="173" y="32"/>
                    </a:lnTo>
                    <a:lnTo>
                      <a:pt x="172" y="36"/>
                    </a:lnTo>
                    <a:lnTo>
                      <a:pt x="171" y="41"/>
                    </a:lnTo>
                    <a:lnTo>
                      <a:pt x="170" y="45"/>
                    </a:lnTo>
                    <a:lnTo>
                      <a:pt x="168" y="49"/>
                    </a:lnTo>
                    <a:lnTo>
                      <a:pt x="165" y="52"/>
                    </a:lnTo>
                    <a:lnTo>
                      <a:pt x="162" y="55"/>
                    </a:lnTo>
                    <a:lnTo>
                      <a:pt x="159" y="58"/>
                    </a:lnTo>
                    <a:lnTo>
                      <a:pt x="155" y="60"/>
                    </a:lnTo>
                    <a:lnTo>
                      <a:pt x="151" y="62"/>
                    </a:lnTo>
                    <a:lnTo>
                      <a:pt x="147" y="63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9" y="64"/>
                    </a:lnTo>
                    <a:lnTo>
                      <a:pt x="122" y="64"/>
                    </a:lnTo>
                    <a:lnTo>
                      <a:pt x="114" y="64"/>
                    </a:lnTo>
                    <a:lnTo>
                      <a:pt x="106" y="64"/>
                    </a:lnTo>
                    <a:lnTo>
                      <a:pt x="99" y="64"/>
                    </a:lnTo>
                    <a:lnTo>
                      <a:pt x="91" y="64"/>
                    </a:lnTo>
                    <a:lnTo>
                      <a:pt x="83" y="64"/>
                    </a:lnTo>
                    <a:lnTo>
                      <a:pt x="75" y="64"/>
                    </a:lnTo>
                    <a:lnTo>
                      <a:pt x="68" y="64"/>
                    </a:lnTo>
                    <a:lnTo>
                      <a:pt x="60" y="64"/>
                    </a:lnTo>
                    <a:lnTo>
                      <a:pt x="52" y="64"/>
                    </a:lnTo>
                    <a:lnTo>
                      <a:pt x="44" y="64"/>
                    </a:lnTo>
                    <a:lnTo>
                      <a:pt x="43" y="64"/>
                    </a:lnTo>
                    <a:lnTo>
                      <a:pt x="41" y="63"/>
                    </a:lnTo>
                    <a:lnTo>
                      <a:pt x="40" y="63"/>
                    </a:lnTo>
                    <a:lnTo>
                      <a:pt x="38" y="62"/>
                    </a:lnTo>
                    <a:lnTo>
                      <a:pt x="37" y="62"/>
                    </a:lnTo>
                    <a:lnTo>
                      <a:pt x="36" y="61"/>
                    </a:lnTo>
                    <a:lnTo>
                      <a:pt x="35" y="60"/>
                    </a:lnTo>
                    <a:lnTo>
                      <a:pt x="34" y="58"/>
                    </a:lnTo>
                    <a:lnTo>
                      <a:pt x="34" y="57"/>
                    </a:lnTo>
                    <a:lnTo>
                      <a:pt x="33" y="56"/>
                    </a:lnTo>
                    <a:lnTo>
                      <a:pt x="33" y="54"/>
                    </a:lnTo>
                    <a:lnTo>
                      <a:pt x="33" y="53"/>
                    </a:lnTo>
                    <a:lnTo>
                      <a:pt x="33" y="51"/>
                    </a:lnTo>
                    <a:lnTo>
                      <a:pt x="33" y="50"/>
                    </a:lnTo>
                    <a:lnTo>
                      <a:pt x="34" y="48"/>
                    </a:lnTo>
                    <a:lnTo>
                      <a:pt x="34" y="47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40" y="43"/>
                    </a:lnTo>
                    <a:lnTo>
                      <a:pt x="41" y="43"/>
                    </a:lnTo>
                    <a:lnTo>
                      <a:pt x="43" y="43"/>
                    </a:lnTo>
                    <a:lnTo>
                      <a:pt x="44" y="42"/>
                    </a:lnTo>
                    <a:lnTo>
                      <a:pt x="52" y="43"/>
                    </a:lnTo>
                    <a:lnTo>
                      <a:pt x="60" y="43"/>
                    </a:lnTo>
                    <a:lnTo>
                      <a:pt x="68" y="43"/>
                    </a:lnTo>
                    <a:lnTo>
                      <a:pt x="75" y="43"/>
                    </a:lnTo>
                    <a:lnTo>
                      <a:pt x="83" y="43"/>
                    </a:lnTo>
                    <a:lnTo>
                      <a:pt x="91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4" y="43"/>
                    </a:lnTo>
                    <a:lnTo>
                      <a:pt x="122" y="43"/>
                    </a:lnTo>
                    <a:lnTo>
                      <a:pt x="129" y="43"/>
                    </a:lnTo>
                    <a:lnTo>
                      <a:pt x="138" y="42"/>
                    </a:lnTo>
                    <a:lnTo>
                      <a:pt x="139" y="42"/>
                    </a:lnTo>
                    <a:lnTo>
                      <a:pt x="141" y="42"/>
                    </a:lnTo>
                    <a:lnTo>
                      <a:pt x="142" y="42"/>
                    </a:lnTo>
                    <a:lnTo>
                      <a:pt x="143" y="41"/>
                    </a:lnTo>
                    <a:lnTo>
                      <a:pt x="144" y="40"/>
                    </a:lnTo>
                    <a:lnTo>
                      <a:pt x="145" y="39"/>
                    </a:lnTo>
                    <a:lnTo>
                      <a:pt x="146" y="38"/>
                    </a:lnTo>
                    <a:lnTo>
                      <a:pt x="147" y="37"/>
                    </a:lnTo>
                    <a:lnTo>
                      <a:pt x="148" y="36"/>
                    </a:lnTo>
                    <a:lnTo>
                      <a:pt x="148" y="35"/>
                    </a:lnTo>
                    <a:lnTo>
                      <a:pt x="148" y="33"/>
                    </a:lnTo>
                    <a:lnTo>
                      <a:pt x="148" y="32"/>
                    </a:lnTo>
                    <a:lnTo>
                      <a:pt x="148" y="30"/>
                    </a:lnTo>
                    <a:lnTo>
                      <a:pt x="148" y="29"/>
                    </a:lnTo>
                    <a:lnTo>
                      <a:pt x="148" y="27"/>
                    </a:lnTo>
                    <a:lnTo>
                      <a:pt x="147" y="26"/>
                    </a:lnTo>
                    <a:lnTo>
                      <a:pt x="146" y="25"/>
                    </a:lnTo>
                    <a:lnTo>
                      <a:pt x="145" y="24"/>
                    </a:lnTo>
                    <a:lnTo>
                      <a:pt x="144" y="23"/>
                    </a:lnTo>
                    <a:lnTo>
                      <a:pt x="143" y="23"/>
                    </a:lnTo>
                    <a:lnTo>
                      <a:pt x="142" y="22"/>
                    </a:lnTo>
                    <a:lnTo>
                      <a:pt x="141" y="22"/>
                    </a:lnTo>
                    <a:lnTo>
                      <a:pt x="139" y="22"/>
                    </a:lnTo>
                    <a:lnTo>
                      <a:pt x="138" y="21"/>
                    </a:lnTo>
                    <a:lnTo>
                      <a:pt x="31" y="21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2"/>
                    </a:lnTo>
                    <a:lnTo>
                      <a:pt x="25" y="23"/>
                    </a:lnTo>
                    <a:lnTo>
                      <a:pt x="25" y="23"/>
                    </a:lnTo>
                    <a:lnTo>
                      <a:pt x="24" y="24"/>
                    </a:lnTo>
                    <a:lnTo>
                      <a:pt x="23" y="25"/>
                    </a:lnTo>
                    <a:lnTo>
                      <a:pt x="23" y="26"/>
                    </a:lnTo>
                    <a:lnTo>
                      <a:pt x="22" y="27"/>
                    </a:lnTo>
                    <a:lnTo>
                      <a:pt x="22" y="28"/>
                    </a:lnTo>
                    <a:lnTo>
                      <a:pt x="22" y="29"/>
                    </a:lnTo>
                    <a:lnTo>
                      <a:pt x="22" y="35"/>
                    </a:lnTo>
                    <a:lnTo>
                      <a:pt x="22" y="41"/>
                    </a:lnTo>
                    <a:lnTo>
                      <a:pt x="22" y="47"/>
                    </a:lnTo>
                    <a:lnTo>
                      <a:pt x="22" y="53"/>
                    </a:lnTo>
                    <a:lnTo>
                      <a:pt x="22" y="59"/>
                    </a:lnTo>
                    <a:lnTo>
                      <a:pt x="22" y="65"/>
                    </a:lnTo>
                    <a:lnTo>
                      <a:pt x="22" y="71"/>
                    </a:lnTo>
                    <a:lnTo>
                      <a:pt x="22" y="77"/>
                    </a:lnTo>
                    <a:lnTo>
                      <a:pt x="22" y="84"/>
                    </a:lnTo>
                    <a:lnTo>
                      <a:pt x="22" y="90"/>
                    </a:lnTo>
                    <a:lnTo>
                      <a:pt x="22" y="96"/>
                    </a:lnTo>
                    <a:lnTo>
                      <a:pt x="22" y="102"/>
                    </a:lnTo>
                    <a:lnTo>
                      <a:pt x="22" y="104"/>
                    </a:lnTo>
                    <a:lnTo>
                      <a:pt x="21" y="105"/>
                    </a:lnTo>
                    <a:lnTo>
                      <a:pt x="21" y="106"/>
                    </a:lnTo>
                    <a:lnTo>
                      <a:pt x="21" y="107"/>
                    </a:lnTo>
                    <a:lnTo>
                      <a:pt x="20" y="108"/>
                    </a:lnTo>
                    <a:lnTo>
                      <a:pt x="19" y="108"/>
                    </a:lnTo>
                    <a:lnTo>
                      <a:pt x="18" y="109"/>
                    </a:lnTo>
                    <a:lnTo>
                      <a:pt x="17" y="110"/>
                    </a:lnTo>
                    <a:lnTo>
                      <a:pt x="15" y="110"/>
                    </a:lnTo>
                    <a:lnTo>
                      <a:pt x="14" y="110"/>
                    </a:lnTo>
                    <a:lnTo>
                      <a:pt x="13" y="110"/>
                    </a:lnTo>
                    <a:lnTo>
                      <a:pt x="11" y="111"/>
                    </a:lnTo>
                    <a:lnTo>
                      <a:pt x="10" y="110"/>
                    </a:lnTo>
                    <a:lnTo>
                      <a:pt x="9" y="110"/>
                    </a:lnTo>
                    <a:lnTo>
                      <a:pt x="7" y="110"/>
                    </a:lnTo>
                    <a:lnTo>
                      <a:pt x="6" y="110"/>
                    </a:lnTo>
                    <a:lnTo>
                      <a:pt x="5" y="109"/>
                    </a:lnTo>
                    <a:lnTo>
                      <a:pt x="4" y="108"/>
                    </a:lnTo>
                    <a:lnTo>
                      <a:pt x="3" y="107"/>
                    </a:lnTo>
                    <a:lnTo>
                      <a:pt x="2" y="106"/>
                    </a:lnTo>
                    <a:lnTo>
                      <a:pt x="1" y="105"/>
                    </a:lnTo>
                    <a:lnTo>
                      <a:pt x="0" y="104"/>
                    </a:lnTo>
                    <a:lnTo>
                      <a:pt x="0" y="103"/>
                    </a:lnTo>
                    <a:lnTo>
                      <a:pt x="0" y="102"/>
                    </a:lnTo>
                    <a:lnTo>
                      <a:pt x="0" y="95"/>
                    </a:lnTo>
                    <a:lnTo>
                      <a:pt x="0" y="89"/>
                    </a:lnTo>
                    <a:lnTo>
                      <a:pt x="0" y="82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0" y="62"/>
                    </a:lnTo>
                    <a:lnTo>
                      <a:pt x="0" y="56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852" name="Freeform 12"/>
              <p:cNvSpPr>
                <a:spLocks/>
              </p:cNvSpPr>
              <p:nvPr/>
            </p:nvSpPr>
            <p:spPr bwMode="auto">
              <a:xfrm>
                <a:off x="5941" y="4009"/>
                <a:ext cx="173" cy="111"/>
              </a:xfrm>
              <a:custGeom>
                <a:avLst/>
                <a:gdLst>
                  <a:gd name="T0" fmla="*/ 53 w 173"/>
                  <a:gd name="T1" fmla="*/ 45 h 111"/>
                  <a:gd name="T2" fmla="*/ 40 w 173"/>
                  <a:gd name="T3" fmla="*/ 55 h 111"/>
                  <a:gd name="T4" fmla="*/ 34 w 173"/>
                  <a:gd name="T5" fmla="*/ 71 h 111"/>
                  <a:gd name="T6" fmla="*/ 36 w 173"/>
                  <a:gd name="T7" fmla="*/ 89 h 111"/>
                  <a:gd name="T8" fmla="*/ 47 w 173"/>
                  <a:gd name="T9" fmla="*/ 103 h 111"/>
                  <a:gd name="T10" fmla="*/ 63 w 173"/>
                  <a:gd name="T11" fmla="*/ 110 h 111"/>
                  <a:gd name="T12" fmla="*/ 164 w 173"/>
                  <a:gd name="T13" fmla="*/ 110 h 111"/>
                  <a:gd name="T14" fmla="*/ 169 w 173"/>
                  <a:gd name="T15" fmla="*/ 107 h 111"/>
                  <a:gd name="T16" fmla="*/ 172 w 173"/>
                  <a:gd name="T17" fmla="*/ 102 h 111"/>
                  <a:gd name="T18" fmla="*/ 172 w 173"/>
                  <a:gd name="T19" fmla="*/ 97 h 111"/>
                  <a:gd name="T20" fmla="*/ 169 w 173"/>
                  <a:gd name="T21" fmla="*/ 92 h 111"/>
                  <a:gd name="T22" fmla="*/ 164 w 173"/>
                  <a:gd name="T23" fmla="*/ 90 h 111"/>
                  <a:gd name="T24" fmla="*/ 146 w 173"/>
                  <a:gd name="T25" fmla="*/ 89 h 111"/>
                  <a:gd name="T26" fmla="*/ 116 w 173"/>
                  <a:gd name="T27" fmla="*/ 89 h 111"/>
                  <a:gd name="T28" fmla="*/ 86 w 173"/>
                  <a:gd name="T29" fmla="*/ 89 h 111"/>
                  <a:gd name="T30" fmla="*/ 67 w 173"/>
                  <a:gd name="T31" fmla="*/ 89 h 111"/>
                  <a:gd name="T32" fmla="*/ 61 w 173"/>
                  <a:gd name="T33" fmla="*/ 85 h 111"/>
                  <a:gd name="T34" fmla="*/ 58 w 173"/>
                  <a:gd name="T35" fmla="*/ 80 h 111"/>
                  <a:gd name="T36" fmla="*/ 59 w 173"/>
                  <a:gd name="T37" fmla="*/ 72 h 111"/>
                  <a:gd name="T38" fmla="*/ 61 w 173"/>
                  <a:gd name="T39" fmla="*/ 67 h 111"/>
                  <a:gd name="T40" fmla="*/ 67 w 173"/>
                  <a:gd name="T41" fmla="*/ 64 h 111"/>
                  <a:gd name="T42" fmla="*/ 81 w 173"/>
                  <a:gd name="T43" fmla="*/ 64 h 111"/>
                  <a:gd name="T44" fmla="*/ 104 w 173"/>
                  <a:gd name="T45" fmla="*/ 64 h 111"/>
                  <a:gd name="T46" fmla="*/ 127 w 173"/>
                  <a:gd name="T47" fmla="*/ 64 h 111"/>
                  <a:gd name="T48" fmla="*/ 149 w 173"/>
                  <a:gd name="T49" fmla="*/ 63 h 111"/>
                  <a:gd name="T50" fmla="*/ 164 w 173"/>
                  <a:gd name="T51" fmla="*/ 55 h 111"/>
                  <a:gd name="T52" fmla="*/ 172 w 173"/>
                  <a:gd name="T53" fmla="*/ 41 h 111"/>
                  <a:gd name="T54" fmla="*/ 172 w 173"/>
                  <a:gd name="T55" fmla="*/ 23 h 111"/>
                  <a:gd name="T56" fmla="*/ 165 w 173"/>
                  <a:gd name="T57" fmla="*/ 9 h 111"/>
                  <a:gd name="T58" fmla="*/ 149 w 173"/>
                  <a:gd name="T59" fmla="*/ 1 h 111"/>
                  <a:gd name="T60" fmla="*/ 120 w 173"/>
                  <a:gd name="T61" fmla="*/ 0 h 111"/>
                  <a:gd name="T62" fmla="*/ 84 w 173"/>
                  <a:gd name="T63" fmla="*/ 0 h 111"/>
                  <a:gd name="T64" fmla="*/ 48 w 173"/>
                  <a:gd name="T65" fmla="*/ 0 h 111"/>
                  <a:gd name="T66" fmla="*/ 21 w 173"/>
                  <a:gd name="T67" fmla="*/ 1 h 111"/>
                  <a:gd name="T68" fmla="*/ 8 w 173"/>
                  <a:gd name="T69" fmla="*/ 7 h 111"/>
                  <a:gd name="T70" fmla="*/ 1 w 173"/>
                  <a:gd name="T71" fmla="*/ 20 h 111"/>
                  <a:gd name="T72" fmla="*/ 0 w 173"/>
                  <a:gd name="T73" fmla="*/ 104 h 111"/>
                  <a:gd name="T74" fmla="*/ 3 w 173"/>
                  <a:gd name="T75" fmla="*/ 108 h 111"/>
                  <a:gd name="T76" fmla="*/ 7 w 173"/>
                  <a:gd name="T77" fmla="*/ 110 h 111"/>
                  <a:gd name="T78" fmla="*/ 13 w 173"/>
                  <a:gd name="T79" fmla="*/ 110 h 111"/>
                  <a:gd name="T80" fmla="*/ 18 w 173"/>
                  <a:gd name="T81" fmla="*/ 109 h 111"/>
                  <a:gd name="T82" fmla="*/ 22 w 173"/>
                  <a:gd name="T83" fmla="*/ 105 h 111"/>
                  <a:gd name="T84" fmla="*/ 22 w 173"/>
                  <a:gd name="T85" fmla="*/ 96 h 111"/>
                  <a:gd name="T86" fmla="*/ 22 w 173"/>
                  <a:gd name="T87" fmla="*/ 71 h 111"/>
                  <a:gd name="T88" fmla="*/ 22 w 173"/>
                  <a:gd name="T89" fmla="*/ 47 h 111"/>
                  <a:gd name="T90" fmla="*/ 22 w 173"/>
                  <a:gd name="T91" fmla="*/ 28 h 111"/>
                  <a:gd name="T92" fmla="*/ 24 w 173"/>
                  <a:gd name="T93" fmla="*/ 24 h 111"/>
                  <a:gd name="T94" fmla="*/ 28 w 173"/>
                  <a:gd name="T95" fmla="*/ 22 h 111"/>
                  <a:gd name="T96" fmla="*/ 40 w 173"/>
                  <a:gd name="T97" fmla="*/ 22 h 111"/>
                  <a:gd name="T98" fmla="*/ 75 w 173"/>
                  <a:gd name="T99" fmla="*/ 22 h 111"/>
                  <a:gd name="T100" fmla="*/ 111 w 173"/>
                  <a:gd name="T101" fmla="*/ 22 h 111"/>
                  <a:gd name="T102" fmla="*/ 139 w 173"/>
                  <a:gd name="T103" fmla="*/ 22 h 111"/>
                  <a:gd name="T104" fmla="*/ 145 w 173"/>
                  <a:gd name="T105" fmla="*/ 23 h 111"/>
                  <a:gd name="T106" fmla="*/ 148 w 173"/>
                  <a:gd name="T107" fmla="*/ 28 h 111"/>
                  <a:gd name="T108" fmla="*/ 149 w 173"/>
                  <a:gd name="T109" fmla="*/ 34 h 111"/>
                  <a:gd name="T110" fmla="*/ 147 w 173"/>
                  <a:gd name="T111" fmla="*/ 39 h 111"/>
                  <a:gd name="T112" fmla="*/ 142 w 173"/>
                  <a:gd name="T113" fmla="*/ 43 h 111"/>
                  <a:gd name="T114" fmla="*/ 67 w 173"/>
                  <a:gd name="T115" fmla="*/ 4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3" h="111">
                    <a:moveTo>
                      <a:pt x="67" y="42"/>
                    </a:moveTo>
                    <a:lnTo>
                      <a:pt x="62" y="43"/>
                    </a:lnTo>
                    <a:lnTo>
                      <a:pt x="58" y="44"/>
                    </a:lnTo>
                    <a:lnTo>
                      <a:pt x="53" y="45"/>
                    </a:lnTo>
                    <a:lnTo>
                      <a:pt x="50" y="47"/>
                    </a:lnTo>
                    <a:lnTo>
                      <a:pt x="46" y="49"/>
                    </a:lnTo>
                    <a:lnTo>
                      <a:pt x="43" y="52"/>
                    </a:lnTo>
                    <a:lnTo>
                      <a:pt x="40" y="55"/>
                    </a:lnTo>
                    <a:lnTo>
                      <a:pt x="38" y="58"/>
                    </a:lnTo>
                    <a:lnTo>
                      <a:pt x="36" y="62"/>
                    </a:lnTo>
                    <a:lnTo>
                      <a:pt x="35" y="66"/>
                    </a:lnTo>
                    <a:lnTo>
                      <a:pt x="34" y="71"/>
                    </a:lnTo>
                    <a:lnTo>
                      <a:pt x="34" y="75"/>
                    </a:lnTo>
                    <a:lnTo>
                      <a:pt x="34" y="81"/>
                    </a:lnTo>
                    <a:lnTo>
                      <a:pt x="35" y="85"/>
                    </a:lnTo>
                    <a:lnTo>
                      <a:pt x="36" y="89"/>
                    </a:lnTo>
                    <a:lnTo>
                      <a:pt x="38" y="93"/>
                    </a:lnTo>
                    <a:lnTo>
                      <a:pt x="40" y="97"/>
                    </a:lnTo>
                    <a:lnTo>
                      <a:pt x="43" y="100"/>
                    </a:lnTo>
                    <a:lnTo>
                      <a:pt x="47" y="103"/>
                    </a:lnTo>
                    <a:lnTo>
                      <a:pt x="50" y="105"/>
                    </a:lnTo>
                    <a:lnTo>
                      <a:pt x="54" y="107"/>
                    </a:lnTo>
                    <a:lnTo>
                      <a:pt x="59" y="109"/>
                    </a:lnTo>
                    <a:lnTo>
                      <a:pt x="63" y="110"/>
                    </a:lnTo>
                    <a:lnTo>
                      <a:pt x="68" y="110"/>
                    </a:lnTo>
                    <a:lnTo>
                      <a:pt x="162" y="110"/>
                    </a:lnTo>
                    <a:lnTo>
                      <a:pt x="163" y="110"/>
                    </a:lnTo>
                    <a:lnTo>
                      <a:pt x="164" y="110"/>
                    </a:lnTo>
                    <a:lnTo>
                      <a:pt x="166" y="109"/>
                    </a:lnTo>
                    <a:lnTo>
                      <a:pt x="167" y="109"/>
                    </a:lnTo>
                    <a:lnTo>
                      <a:pt x="168" y="108"/>
                    </a:lnTo>
                    <a:lnTo>
                      <a:pt x="169" y="107"/>
                    </a:lnTo>
                    <a:lnTo>
                      <a:pt x="170" y="106"/>
                    </a:lnTo>
                    <a:lnTo>
                      <a:pt x="171" y="105"/>
                    </a:lnTo>
                    <a:lnTo>
                      <a:pt x="171" y="104"/>
                    </a:lnTo>
                    <a:lnTo>
                      <a:pt x="172" y="102"/>
                    </a:lnTo>
                    <a:lnTo>
                      <a:pt x="172" y="101"/>
                    </a:lnTo>
                    <a:lnTo>
                      <a:pt x="173" y="100"/>
                    </a:lnTo>
                    <a:lnTo>
                      <a:pt x="172" y="98"/>
                    </a:lnTo>
                    <a:lnTo>
                      <a:pt x="172" y="97"/>
                    </a:lnTo>
                    <a:lnTo>
                      <a:pt x="171" y="95"/>
                    </a:lnTo>
                    <a:lnTo>
                      <a:pt x="171" y="94"/>
                    </a:lnTo>
                    <a:lnTo>
                      <a:pt x="170" y="93"/>
                    </a:lnTo>
                    <a:lnTo>
                      <a:pt x="169" y="92"/>
                    </a:lnTo>
                    <a:lnTo>
                      <a:pt x="168" y="91"/>
                    </a:lnTo>
                    <a:lnTo>
                      <a:pt x="167" y="91"/>
                    </a:lnTo>
                    <a:lnTo>
                      <a:pt x="166" y="90"/>
                    </a:lnTo>
                    <a:lnTo>
                      <a:pt x="164" y="90"/>
                    </a:lnTo>
                    <a:lnTo>
                      <a:pt x="163" y="90"/>
                    </a:lnTo>
                    <a:lnTo>
                      <a:pt x="162" y="90"/>
                    </a:lnTo>
                    <a:lnTo>
                      <a:pt x="154" y="89"/>
                    </a:lnTo>
                    <a:lnTo>
                      <a:pt x="146" y="89"/>
                    </a:lnTo>
                    <a:lnTo>
                      <a:pt x="139" y="89"/>
                    </a:lnTo>
                    <a:lnTo>
                      <a:pt x="131" y="89"/>
                    </a:lnTo>
                    <a:lnTo>
                      <a:pt x="124" y="89"/>
                    </a:lnTo>
                    <a:lnTo>
                      <a:pt x="116" y="89"/>
                    </a:lnTo>
                    <a:lnTo>
                      <a:pt x="109" y="89"/>
                    </a:lnTo>
                    <a:lnTo>
                      <a:pt x="101" y="89"/>
                    </a:lnTo>
                    <a:lnTo>
                      <a:pt x="93" y="89"/>
                    </a:lnTo>
                    <a:lnTo>
                      <a:pt x="86" y="89"/>
                    </a:lnTo>
                    <a:lnTo>
                      <a:pt x="78" y="89"/>
                    </a:lnTo>
                    <a:lnTo>
                      <a:pt x="70" y="90"/>
                    </a:lnTo>
                    <a:lnTo>
                      <a:pt x="68" y="89"/>
                    </a:lnTo>
                    <a:lnTo>
                      <a:pt x="67" y="89"/>
                    </a:lnTo>
                    <a:lnTo>
                      <a:pt x="65" y="88"/>
                    </a:lnTo>
                    <a:lnTo>
                      <a:pt x="63" y="87"/>
                    </a:lnTo>
                    <a:lnTo>
                      <a:pt x="62" y="86"/>
                    </a:lnTo>
                    <a:lnTo>
                      <a:pt x="61" y="85"/>
                    </a:lnTo>
                    <a:lnTo>
                      <a:pt x="60" y="84"/>
                    </a:lnTo>
                    <a:lnTo>
                      <a:pt x="59" y="82"/>
                    </a:lnTo>
                    <a:lnTo>
                      <a:pt x="59" y="81"/>
                    </a:lnTo>
                    <a:lnTo>
                      <a:pt x="58" y="80"/>
                    </a:lnTo>
                    <a:lnTo>
                      <a:pt x="58" y="77"/>
                    </a:lnTo>
                    <a:lnTo>
                      <a:pt x="58" y="76"/>
                    </a:lnTo>
                    <a:lnTo>
                      <a:pt x="58" y="74"/>
                    </a:lnTo>
                    <a:lnTo>
                      <a:pt x="59" y="72"/>
                    </a:lnTo>
                    <a:lnTo>
                      <a:pt x="59" y="71"/>
                    </a:lnTo>
                    <a:lnTo>
                      <a:pt x="60" y="70"/>
                    </a:lnTo>
                    <a:lnTo>
                      <a:pt x="61" y="69"/>
                    </a:lnTo>
                    <a:lnTo>
                      <a:pt x="61" y="67"/>
                    </a:lnTo>
                    <a:lnTo>
                      <a:pt x="63" y="66"/>
                    </a:lnTo>
                    <a:lnTo>
                      <a:pt x="64" y="65"/>
                    </a:lnTo>
                    <a:lnTo>
                      <a:pt x="65" y="65"/>
                    </a:lnTo>
                    <a:lnTo>
                      <a:pt x="67" y="64"/>
                    </a:lnTo>
                    <a:lnTo>
                      <a:pt x="68" y="64"/>
                    </a:lnTo>
                    <a:lnTo>
                      <a:pt x="70" y="64"/>
                    </a:lnTo>
                    <a:lnTo>
                      <a:pt x="75" y="64"/>
                    </a:lnTo>
                    <a:lnTo>
                      <a:pt x="81" y="64"/>
                    </a:lnTo>
                    <a:lnTo>
                      <a:pt x="87" y="64"/>
                    </a:lnTo>
                    <a:lnTo>
                      <a:pt x="92" y="64"/>
                    </a:lnTo>
                    <a:lnTo>
                      <a:pt x="98" y="64"/>
                    </a:lnTo>
                    <a:lnTo>
                      <a:pt x="104" y="64"/>
                    </a:lnTo>
                    <a:lnTo>
                      <a:pt x="109" y="64"/>
                    </a:lnTo>
                    <a:lnTo>
                      <a:pt x="115" y="64"/>
                    </a:lnTo>
                    <a:lnTo>
                      <a:pt x="121" y="64"/>
                    </a:lnTo>
                    <a:lnTo>
                      <a:pt x="127" y="64"/>
                    </a:lnTo>
                    <a:lnTo>
                      <a:pt x="132" y="64"/>
                    </a:lnTo>
                    <a:lnTo>
                      <a:pt x="138" y="64"/>
                    </a:lnTo>
                    <a:lnTo>
                      <a:pt x="144" y="64"/>
                    </a:lnTo>
                    <a:lnTo>
                      <a:pt x="149" y="63"/>
                    </a:lnTo>
                    <a:lnTo>
                      <a:pt x="154" y="62"/>
                    </a:lnTo>
                    <a:lnTo>
                      <a:pt x="158" y="60"/>
                    </a:lnTo>
                    <a:lnTo>
                      <a:pt x="162" y="58"/>
                    </a:lnTo>
                    <a:lnTo>
                      <a:pt x="164" y="55"/>
                    </a:lnTo>
                    <a:lnTo>
                      <a:pt x="167" y="52"/>
                    </a:lnTo>
                    <a:lnTo>
                      <a:pt x="169" y="49"/>
                    </a:lnTo>
                    <a:lnTo>
                      <a:pt x="171" y="45"/>
                    </a:lnTo>
                    <a:lnTo>
                      <a:pt x="172" y="41"/>
                    </a:lnTo>
                    <a:lnTo>
                      <a:pt x="172" y="37"/>
                    </a:lnTo>
                    <a:lnTo>
                      <a:pt x="173" y="32"/>
                    </a:lnTo>
                    <a:lnTo>
                      <a:pt x="172" y="28"/>
                    </a:lnTo>
                    <a:lnTo>
                      <a:pt x="172" y="23"/>
                    </a:lnTo>
                    <a:lnTo>
                      <a:pt x="171" y="20"/>
                    </a:lnTo>
                    <a:lnTo>
                      <a:pt x="169" y="16"/>
                    </a:lnTo>
                    <a:lnTo>
                      <a:pt x="167" y="13"/>
                    </a:lnTo>
                    <a:lnTo>
                      <a:pt x="165" y="9"/>
                    </a:lnTo>
                    <a:lnTo>
                      <a:pt x="162" y="7"/>
                    </a:lnTo>
                    <a:lnTo>
                      <a:pt x="158" y="5"/>
                    </a:lnTo>
                    <a:lnTo>
                      <a:pt x="154" y="3"/>
                    </a:lnTo>
                    <a:lnTo>
                      <a:pt x="149" y="1"/>
                    </a:lnTo>
                    <a:lnTo>
                      <a:pt x="144" y="1"/>
                    </a:lnTo>
                    <a:lnTo>
                      <a:pt x="137" y="0"/>
                    </a:lnTo>
                    <a:lnTo>
                      <a:pt x="129" y="0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2" y="0"/>
                    </a:lnTo>
                    <a:lnTo>
                      <a:pt x="93" y="0"/>
                    </a:lnTo>
                    <a:lnTo>
                      <a:pt x="84" y="0"/>
                    </a:lnTo>
                    <a:lnTo>
                      <a:pt x="75" y="0"/>
                    </a:lnTo>
                    <a:lnTo>
                      <a:pt x="66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21" y="1"/>
                    </a:lnTo>
                    <a:lnTo>
                      <a:pt x="17" y="2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2" y="16"/>
                    </a:lnTo>
                    <a:lnTo>
                      <a:pt x="1" y="20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1" y="105"/>
                    </a:lnTo>
                    <a:lnTo>
                      <a:pt x="1" y="106"/>
                    </a:lnTo>
                    <a:lnTo>
                      <a:pt x="2" y="107"/>
                    </a:lnTo>
                    <a:lnTo>
                      <a:pt x="3" y="108"/>
                    </a:lnTo>
                    <a:lnTo>
                      <a:pt x="4" y="108"/>
                    </a:lnTo>
                    <a:lnTo>
                      <a:pt x="5" y="109"/>
                    </a:lnTo>
                    <a:lnTo>
                      <a:pt x="6" y="110"/>
                    </a:lnTo>
                    <a:lnTo>
                      <a:pt x="7" y="110"/>
                    </a:lnTo>
                    <a:lnTo>
                      <a:pt x="9" y="110"/>
                    </a:lnTo>
                    <a:lnTo>
                      <a:pt x="10" y="110"/>
                    </a:lnTo>
                    <a:lnTo>
                      <a:pt x="12" y="111"/>
                    </a:lnTo>
                    <a:lnTo>
                      <a:pt x="13" y="110"/>
                    </a:lnTo>
                    <a:lnTo>
                      <a:pt x="15" y="110"/>
                    </a:lnTo>
                    <a:lnTo>
                      <a:pt x="16" y="110"/>
                    </a:lnTo>
                    <a:lnTo>
                      <a:pt x="17" y="110"/>
                    </a:lnTo>
                    <a:lnTo>
                      <a:pt x="18" y="109"/>
                    </a:lnTo>
                    <a:lnTo>
                      <a:pt x="19" y="108"/>
                    </a:lnTo>
                    <a:lnTo>
                      <a:pt x="20" y="107"/>
                    </a:lnTo>
                    <a:lnTo>
                      <a:pt x="21" y="106"/>
                    </a:lnTo>
                    <a:lnTo>
                      <a:pt x="22" y="105"/>
                    </a:lnTo>
                    <a:lnTo>
                      <a:pt x="22" y="104"/>
                    </a:lnTo>
                    <a:lnTo>
                      <a:pt x="22" y="103"/>
                    </a:lnTo>
                    <a:lnTo>
                      <a:pt x="22" y="102"/>
                    </a:lnTo>
                    <a:lnTo>
                      <a:pt x="22" y="96"/>
                    </a:lnTo>
                    <a:lnTo>
                      <a:pt x="22" y="90"/>
                    </a:lnTo>
                    <a:lnTo>
                      <a:pt x="22" y="84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2" y="65"/>
                    </a:lnTo>
                    <a:lnTo>
                      <a:pt x="22" y="59"/>
                    </a:lnTo>
                    <a:lnTo>
                      <a:pt x="22" y="53"/>
                    </a:lnTo>
                    <a:lnTo>
                      <a:pt x="22" y="47"/>
                    </a:lnTo>
                    <a:lnTo>
                      <a:pt x="22" y="42"/>
                    </a:lnTo>
                    <a:lnTo>
                      <a:pt x="22" y="36"/>
                    </a:lnTo>
                    <a:lnTo>
                      <a:pt x="22" y="29"/>
                    </a:lnTo>
                    <a:lnTo>
                      <a:pt x="22" y="28"/>
                    </a:lnTo>
                    <a:lnTo>
                      <a:pt x="23" y="27"/>
                    </a:lnTo>
                    <a:lnTo>
                      <a:pt x="23" y="26"/>
                    </a:lnTo>
                    <a:lnTo>
                      <a:pt x="24" y="25"/>
                    </a:lnTo>
                    <a:lnTo>
                      <a:pt x="24" y="24"/>
                    </a:lnTo>
                    <a:lnTo>
                      <a:pt x="25" y="24"/>
                    </a:lnTo>
                    <a:lnTo>
                      <a:pt x="26" y="23"/>
                    </a:lnTo>
                    <a:lnTo>
                      <a:pt x="27" y="22"/>
                    </a:lnTo>
                    <a:lnTo>
                      <a:pt x="28" y="22"/>
                    </a:lnTo>
                    <a:lnTo>
                      <a:pt x="29" y="22"/>
                    </a:lnTo>
                    <a:lnTo>
                      <a:pt x="30" y="22"/>
                    </a:lnTo>
                    <a:lnTo>
                      <a:pt x="31" y="21"/>
                    </a:lnTo>
                    <a:lnTo>
                      <a:pt x="40" y="22"/>
                    </a:lnTo>
                    <a:lnTo>
                      <a:pt x="49" y="22"/>
                    </a:lnTo>
                    <a:lnTo>
                      <a:pt x="58" y="22"/>
                    </a:lnTo>
                    <a:lnTo>
                      <a:pt x="67" y="22"/>
                    </a:lnTo>
                    <a:lnTo>
                      <a:pt x="75" y="22"/>
                    </a:lnTo>
                    <a:lnTo>
                      <a:pt x="84" y="22"/>
                    </a:lnTo>
                    <a:lnTo>
                      <a:pt x="93" y="22"/>
                    </a:lnTo>
                    <a:lnTo>
                      <a:pt x="102" y="22"/>
                    </a:lnTo>
                    <a:lnTo>
                      <a:pt x="111" y="22"/>
                    </a:lnTo>
                    <a:lnTo>
                      <a:pt x="120" y="22"/>
                    </a:lnTo>
                    <a:lnTo>
                      <a:pt x="129" y="22"/>
                    </a:lnTo>
                    <a:lnTo>
                      <a:pt x="138" y="21"/>
                    </a:lnTo>
                    <a:lnTo>
                      <a:pt x="139" y="22"/>
                    </a:lnTo>
                    <a:lnTo>
                      <a:pt x="141" y="22"/>
                    </a:lnTo>
                    <a:lnTo>
                      <a:pt x="142" y="22"/>
                    </a:lnTo>
                    <a:lnTo>
                      <a:pt x="143" y="23"/>
                    </a:lnTo>
                    <a:lnTo>
                      <a:pt x="145" y="23"/>
                    </a:lnTo>
                    <a:lnTo>
                      <a:pt x="146" y="25"/>
                    </a:lnTo>
                    <a:lnTo>
                      <a:pt x="147" y="25"/>
                    </a:lnTo>
                    <a:lnTo>
                      <a:pt x="147" y="27"/>
                    </a:lnTo>
                    <a:lnTo>
                      <a:pt x="148" y="28"/>
                    </a:lnTo>
                    <a:lnTo>
                      <a:pt x="148" y="29"/>
                    </a:lnTo>
                    <a:lnTo>
                      <a:pt x="149" y="31"/>
                    </a:lnTo>
                    <a:lnTo>
                      <a:pt x="149" y="32"/>
                    </a:lnTo>
                    <a:lnTo>
                      <a:pt x="149" y="34"/>
                    </a:lnTo>
                    <a:lnTo>
                      <a:pt x="148" y="35"/>
                    </a:lnTo>
                    <a:lnTo>
                      <a:pt x="148" y="37"/>
                    </a:lnTo>
                    <a:lnTo>
                      <a:pt x="147" y="38"/>
                    </a:lnTo>
                    <a:lnTo>
                      <a:pt x="147" y="39"/>
                    </a:lnTo>
                    <a:lnTo>
                      <a:pt x="146" y="40"/>
                    </a:lnTo>
                    <a:lnTo>
                      <a:pt x="145" y="41"/>
                    </a:lnTo>
                    <a:lnTo>
                      <a:pt x="143" y="42"/>
                    </a:lnTo>
                    <a:lnTo>
                      <a:pt x="142" y="43"/>
                    </a:lnTo>
                    <a:lnTo>
                      <a:pt x="141" y="43"/>
                    </a:lnTo>
                    <a:lnTo>
                      <a:pt x="139" y="43"/>
                    </a:lnTo>
                    <a:lnTo>
                      <a:pt x="138" y="43"/>
                    </a:lnTo>
                    <a:lnTo>
                      <a:pt x="67" y="42"/>
                    </a:lnTo>
                    <a:lnTo>
                      <a:pt x="67" y="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429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Graphitic carbon (~82% sp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  <p:pic>
        <p:nvPicPr>
          <p:cNvPr id="45063" name="Picture 7" descr="101108HOPGEELsummarymodifie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43075"/>
            <a:ext cx="6931025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023938" y="5970588"/>
            <a:ext cx="7315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Sample from pole of retrieval, removed due to loosening of the acetabular component (not excessive wear)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6629400" y="352425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58e/Å</a:t>
            </a:r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5786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eels_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79600"/>
            <a:ext cx="32035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5" name="Picture 3" descr="dlc_ee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"/>
          <a:stretch>
            <a:fillRect/>
          </a:stretch>
        </p:blipFill>
        <p:spPr bwMode="auto">
          <a:xfrm>
            <a:off x="749300" y="1752600"/>
            <a:ext cx="2901950" cy="44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Graphitization of carbons due to sliding</a:t>
            </a: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6096000" y="5105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In-situ</a:t>
            </a:r>
          </a:p>
        </p:txBody>
      </p:sp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762000" y="6276975"/>
            <a:ext cx="3429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aseline="0">
                <a:latin typeface="Arial" charset="0"/>
                <a:ea typeface="ＭＳ Ｐゴシック" pitchFamily="-112" charset="-128"/>
              </a:rPr>
              <a:t>J.C. Sanchez-Lopez et al., Surf. Coat. Tech. </a:t>
            </a:r>
            <a:r>
              <a:rPr lang="en-US" sz="1600" b="1" baseline="0">
                <a:latin typeface="Arial" charset="0"/>
                <a:ea typeface="ＭＳ Ｐゴシック" pitchFamily="-112" charset="-128"/>
              </a:rPr>
              <a:t>163</a:t>
            </a:r>
            <a:r>
              <a:rPr lang="en-US" sz="1600" baseline="0">
                <a:latin typeface="Arial" charset="0"/>
                <a:ea typeface="ＭＳ Ｐゴシック" pitchFamily="-112" charset="-128"/>
              </a:rPr>
              <a:t>, 444 (2003)</a:t>
            </a:r>
          </a:p>
        </p:txBody>
      </p:sp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4495800" y="6070600"/>
            <a:ext cx="42672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aseline="0"/>
              <a:t>Merkle, et al. </a:t>
            </a:r>
            <a:r>
              <a:rPr lang="en-US" sz="1600" i="1" baseline="0"/>
              <a:t>Carbon</a:t>
            </a:r>
            <a:r>
              <a:rPr lang="en-US" sz="1600" baseline="0"/>
              <a:t> </a:t>
            </a:r>
            <a:r>
              <a:rPr lang="en-US" sz="1600" b="1" baseline="0"/>
              <a:t>48</a:t>
            </a:r>
            <a:r>
              <a:rPr lang="en-US" sz="1600" baseline="0"/>
              <a:t>, 587 (2010) </a:t>
            </a:r>
          </a:p>
          <a:p>
            <a:r>
              <a:rPr lang="en-US" sz="1600" baseline="0"/>
              <a:t>M'Ndange-Pfupfu, et al </a:t>
            </a:r>
            <a:r>
              <a:rPr lang="en-US" sz="1600" i="1" baseline="0"/>
              <a:t>Diam. Relat. Mat</a:t>
            </a:r>
            <a:r>
              <a:rPr lang="en-US" sz="1600" baseline="0"/>
              <a:t>. 20, 1143 (2011)</a:t>
            </a:r>
          </a:p>
          <a:p>
            <a:pPr>
              <a:spcBef>
                <a:spcPct val="50000"/>
              </a:spcBef>
            </a:pPr>
            <a:endParaRPr lang="en-US" sz="1600" baseline="0"/>
          </a:p>
        </p:txBody>
      </p:sp>
    </p:spTree>
    <p:extLst>
      <p:ext uri="{BB962C8B-B14F-4D97-AF65-F5344CB8AC3E}">
        <p14:creationId xmlns:p14="http://schemas.microsoft.com/office/powerpoint/2010/main" val="22791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HREM: Graphitic carbon</a:t>
            </a:r>
          </a:p>
        </p:txBody>
      </p:sp>
      <p:pic>
        <p:nvPicPr>
          <p:cNvPr id="53251" name="Picture 3" descr="101223tribofilm101027HREM 9 de-277n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713"/>
            <a:ext cx="4570413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FFT of 101223tribofilm101027HREM 9 de-277nm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367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101223tribofilm101027HREM 10 de-282n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8300"/>
            <a:ext cx="45704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FFT of 101223tribofilm101027HREM 10 de-282nm -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6367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152525" y="6186488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“Classic” basal-plane fringes from graphitic material</a:t>
            </a:r>
          </a:p>
        </p:txBody>
      </p:sp>
    </p:spTree>
    <p:extLst>
      <p:ext uri="{BB962C8B-B14F-4D97-AF65-F5344CB8AC3E}">
        <p14:creationId xmlns:p14="http://schemas.microsoft.com/office/powerpoint/2010/main" val="30884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ribofilm fit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57400"/>
            <a:ext cx="47244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Raman Results</a:t>
            </a:r>
          </a:p>
        </p:txBody>
      </p:sp>
      <p:pic>
        <p:nvPicPr>
          <p:cNvPr id="47108" name="Picture 4" descr="hip17 Raman 3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87438"/>
            <a:ext cx="335280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343400" y="5715000"/>
            <a:ext cx="4191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1800" baseline="0">
                <a:latin typeface="Arial" charset="0"/>
                <a:ea typeface="宋体" pitchFamily="2" charset="-122"/>
              </a:rPr>
              <a:t>D band (disordered, sp</a:t>
            </a:r>
            <a:r>
              <a:rPr lang="en-US" altLang="zh-CN" sz="1800">
                <a:latin typeface="Arial" charset="0"/>
                <a:ea typeface="宋体" pitchFamily="2" charset="-122"/>
              </a:rPr>
              <a:t>3</a:t>
            </a:r>
            <a:r>
              <a:rPr lang="en-US" altLang="zh-CN" sz="1800" baseline="0">
                <a:latin typeface="Arial" charset="0"/>
                <a:ea typeface="宋体" pitchFamily="2" charset="-122"/>
              </a:rPr>
              <a:t>) at 1388 cm</a:t>
            </a:r>
            <a:r>
              <a:rPr lang="en-US" altLang="zh-CN" sz="1800">
                <a:latin typeface="Arial" charset="0"/>
                <a:ea typeface="宋体" pitchFamily="2" charset="-122"/>
              </a:rPr>
              <a:t>-1</a:t>
            </a:r>
            <a:endParaRPr lang="en-US" altLang="zh-CN" sz="1800" baseline="0">
              <a:latin typeface="Arial" charset="0"/>
              <a:ea typeface="宋体" pitchFamily="2" charset="-122"/>
            </a:endParaRPr>
          </a:p>
          <a:p>
            <a:pPr eaLnBrk="1" hangingPunct="1"/>
            <a:r>
              <a:rPr lang="en-US" altLang="zh-CN" sz="1800" baseline="0">
                <a:latin typeface="Arial" charset="0"/>
                <a:ea typeface="宋体" pitchFamily="2" charset="-122"/>
              </a:rPr>
              <a:t>G band (graphitic, sp</a:t>
            </a:r>
            <a:r>
              <a:rPr lang="en-US" altLang="zh-CN" sz="1800">
                <a:latin typeface="Arial" charset="0"/>
                <a:ea typeface="宋体" pitchFamily="2" charset="-122"/>
              </a:rPr>
              <a:t>2</a:t>
            </a:r>
            <a:r>
              <a:rPr lang="en-US" altLang="zh-CN" sz="1800" baseline="0">
                <a:latin typeface="Arial" charset="0"/>
                <a:ea typeface="宋体" pitchFamily="2" charset="-122"/>
              </a:rPr>
              <a:t>) at 1567 cm</a:t>
            </a:r>
            <a:r>
              <a:rPr lang="en-US" altLang="zh-CN" sz="1800">
                <a:latin typeface="Arial" charset="0"/>
                <a:ea typeface="宋体" pitchFamily="2" charset="-122"/>
              </a:rPr>
              <a:t>-1</a:t>
            </a:r>
          </a:p>
          <a:p>
            <a:pPr eaLnBrk="1" hangingPunct="1"/>
            <a:r>
              <a:rPr lang="en-US" altLang="zh-CN" sz="1800" baseline="0">
                <a:latin typeface="Arial" charset="0"/>
                <a:ea typeface="宋体" pitchFamily="2" charset="-122"/>
              </a:rPr>
              <a:t>(Stage 2 graphitic carbon)</a:t>
            </a: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2019300" y="1803400"/>
            <a:ext cx="3657600" cy="1219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457200" y="3671888"/>
            <a:ext cx="3124200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aseline="0"/>
              <a:t>Similar results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baseline="0"/>
              <a:t> Different Locations (pole/side of head/cup)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baseline="0"/>
              <a:t> Different Retrievals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baseline="0"/>
              <a:t> Simulator Tests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baseline="0"/>
              <a:t> Blood is different</a:t>
            </a:r>
          </a:p>
        </p:txBody>
      </p:sp>
    </p:spTree>
    <p:extLst>
      <p:ext uri="{BB962C8B-B14F-4D97-AF65-F5344CB8AC3E}">
        <p14:creationId xmlns:p14="http://schemas.microsoft.com/office/powerpoint/2010/main" val="376285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Raman Mapping</a:t>
            </a:r>
          </a:p>
        </p:txBody>
      </p:sp>
      <p:pic>
        <p:nvPicPr>
          <p:cNvPr id="49155" name="Picture 3" descr="area_3_threeregionspectrumcomparison image"/>
          <p:cNvPicPr>
            <a:picLocks noChangeAspect="1" noChangeArrowheads="1"/>
          </p:cNvPicPr>
          <p:nvPr/>
        </p:nvPicPr>
        <p:blipFill>
          <a:blip r:embed="rId3" cstate="print">
            <a:lum bright="-1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290638"/>
            <a:ext cx="610076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area_3_threeregionspectrumcomparison"/>
          <p:cNvPicPr>
            <a:picLocks noChangeAspect="1" noChangeArrowheads="1"/>
          </p:cNvPicPr>
          <p:nvPr/>
        </p:nvPicPr>
        <p:blipFill>
          <a:blip r:embed="rId4" cstate="print">
            <a:lum bright="-28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3746500"/>
            <a:ext cx="54610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Line 5"/>
          <p:cNvSpPr>
            <a:spLocks noChangeShapeType="1"/>
          </p:cNvSpPr>
          <p:nvPr/>
        </p:nvSpPr>
        <p:spPr bwMode="auto">
          <a:xfrm flipH="1">
            <a:off x="5181600" y="2743200"/>
            <a:ext cx="1524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flipH="1">
            <a:off x="4724400" y="2362200"/>
            <a:ext cx="152400" cy="3505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4343400" y="2819400"/>
            <a:ext cx="76200" cy="2819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419600" y="4648200"/>
            <a:ext cx="363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baseline="0">
                <a:solidFill>
                  <a:schemeClr val="bg2"/>
                </a:solidFill>
                <a:latin typeface="Garamond" pitchFamily="18" charset="0"/>
              </a:rPr>
              <a:t>D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4876800" y="4648200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baseline="0">
                <a:solidFill>
                  <a:schemeClr val="bg2"/>
                </a:solidFill>
                <a:latin typeface="Garamond" pitchFamily="18" charset="0"/>
              </a:rPr>
              <a:t>G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457200" y="6338888"/>
            <a:ext cx="830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 b="1" baseline="0">
                <a:latin typeface="Arial" charset="0"/>
                <a:ea typeface="宋体" pitchFamily="2" charset="-122"/>
              </a:rPr>
              <a:t>Amount of carbon varies in the tribofilm (presumably due to the thickness)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5638800" y="4724400"/>
            <a:ext cx="1360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aseline="0">
                <a:solidFill>
                  <a:srgbClr val="FF0000"/>
                </a:solidFill>
                <a:latin typeface="Garamond" pitchFamily="18" charset="0"/>
              </a:rPr>
              <a:t>thick region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5668963" y="5410200"/>
            <a:ext cx="1265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aseline="0">
                <a:solidFill>
                  <a:srgbClr val="00FF00"/>
                </a:solidFill>
                <a:latin typeface="Garamond" pitchFamily="18" charset="0"/>
              </a:rPr>
              <a:t>thin region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5630863" y="5699125"/>
            <a:ext cx="122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aseline="0">
                <a:solidFill>
                  <a:srgbClr val="0000CC"/>
                </a:solidFill>
                <a:latin typeface="Arial" charset="0"/>
              </a:rPr>
              <a:t>substrate</a:t>
            </a:r>
          </a:p>
        </p:txBody>
      </p:sp>
    </p:spTree>
    <p:extLst>
      <p:ext uri="{BB962C8B-B14F-4D97-AF65-F5344CB8AC3E}">
        <p14:creationId xmlns:p14="http://schemas.microsoft.com/office/powerpoint/2010/main" val="411088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Raman spectra of carbon</a:t>
            </a: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1219200"/>
            <a:ext cx="341153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4724400" y="5759450"/>
            <a:ext cx="449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1800" baseline="0">
                <a:latin typeface="Arial" charset="0"/>
                <a:ea typeface="宋体" pitchFamily="2" charset="-122"/>
              </a:rPr>
              <a:t>Amorphization trajectory showing variation of the G position and I(D)/I(G) ratio.</a:t>
            </a:r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495800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304800" y="5667375"/>
            <a:ext cx="472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1800" baseline="0">
                <a:latin typeface="Arial" charset="0"/>
                <a:ea typeface="宋体" pitchFamily="2" charset="-122"/>
              </a:rPr>
              <a:t>Typical Raman spectra of carbon films </a:t>
            </a:r>
          </a:p>
          <a:p>
            <a:pPr eaLnBrk="1" hangingPunct="1"/>
            <a:r>
              <a:rPr lang="en-US" altLang="zh-CN" sz="1800" baseline="0">
                <a:latin typeface="Arial" charset="0"/>
                <a:ea typeface="宋体" pitchFamily="2" charset="-122"/>
              </a:rPr>
              <a:t>Chu and Li, Mater. Chem. Phys, 2006</a:t>
            </a:r>
            <a:endParaRPr lang="en-US" sz="1800" baseline="0">
              <a:latin typeface="Arial" charset="0"/>
              <a:ea typeface="宋体" pitchFamily="2" charset="-122"/>
            </a:endParaRPr>
          </a:p>
        </p:txBody>
      </p:sp>
      <p:sp>
        <p:nvSpPr>
          <p:cNvPr id="100359" name="Line 7"/>
          <p:cNvSpPr>
            <a:spLocks noChangeShapeType="1"/>
          </p:cNvSpPr>
          <p:nvPr/>
        </p:nvSpPr>
        <p:spPr bwMode="auto">
          <a:xfrm>
            <a:off x="7086600" y="1371600"/>
            <a:ext cx="0" cy="426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7037388" y="3443288"/>
            <a:ext cx="1878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baseline="0">
                <a:solidFill>
                  <a:srgbClr val="FF0000"/>
                </a:solidFill>
                <a:latin typeface="Garamond" pitchFamily="18" charset="0"/>
              </a:rPr>
              <a:t>sp</a:t>
            </a:r>
            <a:r>
              <a:rPr lang="en-US" sz="1800" b="1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n-US" sz="1800" b="1" baseline="0">
                <a:solidFill>
                  <a:srgbClr val="FF0000"/>
                </a:solidFill>
                <a:latin typeface="Garamond" pitchFamily="18" charset="0"/>
              </a:rPr>
              <a:t> carbon &gt; 80%</a:t>
            </a:r>
          </a:p>
        </p:txBody>
      </p:sp>
      <p:sp>
        <p:nvSpPr>
          <p:cNvPr id="100361" name="Rectangle 9"/>
          <p:cNvSpPr>
            <a:spLocks noChangeArrowheads="1"/>
          </p:cNvSpPr>
          <p:nvPr/>
        </p:nvSpPr>
        <p:spPr bwMode="auto">
          <a:xfrm>
            <a:off x="2438400" y="1828800"/>
            <a:ext cx="2438400" cy="1905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3124200" y="1447800"/>
            <a:ext cx="160178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baseline="0">
                <a:solidFill>
                  <a:srgbClr val="FF0000"/>
                </a:solidFill>
                <a:latin typeface="Garamond" pitchFamily="18" charset="0"/>
              </a:rPr>
              <a:t>Nano graphite</a:t>
            </a: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4648200" y="6491288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1800" baseline="0">
                <a:latin typeface="Arial" charset="0"/>
                <a:ea typeface="宋体" pitchFamily="2" charset="-122"/>
              </a:rPr>
              <a:t>Ferrari and Robertson, Phys Rev B, 2000</a:t>
            </a:r>
            <a:endParaRPr lang="en-US" sz="1800" baseline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Simulator Experiments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700963" cy="41148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en-US" sz="2400">
              <a:latin typeface="Arial" charset="0"/>
            </a:endParaRP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36600" y="4083945"/>
          <a:ext cx="3003302" cy="1873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816100" y="2170530"/>
          <a:ext cx="3081798" cy="1929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4546600" y="1961866"/>
          <a:ext cx="2895618" cy="1983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6299200" y="3770693"/>
          <a:ext cx="3011555" cy="2274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1905000" y="430053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baseline="0">
                <a:solidFill>
                  <a:schemeClr val="bg2"/>
                </a:solidFill>
                <a:latin typeface="Arial" charset="0"/>
              </a:rPr>
              <a:t>8 N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3581400" y="21986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baseline="0">
                <a:solidFill>
                  <a:schemeClr val="bg2"/>
                </a:solidFill>
                <a:latin typeface="Arial" charset="0"/>
              </a:rPr>
              <a:t>16 N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6172200" y="21986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baseline="0">
                <a:solidFill>
                  <a:schemeClr val="bg2"/>
                </a:solidFill>
                <a:latin typeface="Arial" charset="0"/>
              </a:rPr>
              <a:t>56 N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7848600" y="430053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baseline="0">
                <a:solidFill>
                  <a:schemeClr val="bg2"/>
                </a:solidFill>
                <a:latin typeface="Arial" charset="0"/>
              </a:rPr>
              <a:t>64 N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457200" y="6115050"/>
            <a:ext cx="8534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1800" b="1" baseline="0">
                <a:latin typeface="Arial" charset="0"/>
              </a:rPr>
              <a:t>Raman results show that tribological film is generated when 16N &lt; F &lt; 56N,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1800" b="1" baseline="0">
                <a:latin typeface="Arial" charset="0"/>
              </a:rPr>
              <a:t>consistent with optical/SEM observations.</a:t>
            </a:r>
          </a:p>
          <a:p>
            <a:endParaRPr lang="en-US" sz="1800" b="1" baseline="0">
              <a:latin typeface="Arial" charset="0"/>
            </a:endParaRPr>
          </a:p>
        </p:txBody>
      </p:sp>
      <p:sp>
        <p:nvSpPr>
          <p:cNvPr id="73741" name="Line 13"/>
          <p:cNvSpPr>
            <a:spLocks noChangeShapeType="1"/>
          </p:cNvSpPr>
          <p:nvPr/>
        </p:nvSpPr>
        <p:spPr bwMode="auto">
          <a:xfrm flipV="1">
            <a:off x="838200" y="3200400"/>
            <a:ext cx="2057400" cy="2209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2" name="Line 14"/>
          <p:cNvSpPr>
            <a:spLocks noChangeShapeType="1"/>
          </p:cNvSpPr>
          <p:nvPr/>
        </p:nvSpPr>
        <p:spPr bwMode="auto">
          <a:xfrm flipV="1">
            <a:off x="2895600" y="3200400"/>
            <a:ext cx="3048000" cy="0"/>
          </a:xfrm>
          <a:prstGeom prst="line">
            <a:avLst/>
          </a:prstGeom>
          <a:noFill/>
          <a:ln w="57150">
            <a:solidFill>
              <a:srgbClr val="FF66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3" name="Line 15"/>
          <p:cNvSpPr>
            <a:spLocks noChangeShapeType="1"/>
          </p:cNvSpPr>
          <p:nvPr/>
        </p:nvSpPr>
        <p:spPr bwMode="auto">
          <a:xfrm flipH="1" flipV="1">
            <a:off x="5943600" y="3200400"/>
            <a:ext cx="2209800" cy="2133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4" name="Line 16"/>
          <p:cNvSpPr>
            <a:spLocks noChangeShapeType="1"/>
          </p:cNvSpPr>
          <p:nvPr/>
        </p:nvSpPr>
        <p:spPr bwMode="auto">
          <a:xfrm flipV="1">
            <a:off x="533400" y="5943600"/>
            <a:ext cx="8229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5" name="Line 17"/>
          <p:cNvSpPr>
            <a:spLocks noChangeShapeType="1"/>
          </p:cNvSpPr>
          <p:nvPr/>
        </p:nvSpPr>
        <p:spPr bwMode="auto">
          <a:xfrm flipV="1">
            <a:off x="533400" y="2209800"/>
            <a:ext cx="0" cy="3733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7696200" y="54864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baseline="0">
                <a:solidFill>
                  <a:srgbClr val="FF0000"/>
                </a:solidFill>
                <a:latin typeface="Arial" charset="0"/>
              </a:rPr>
              <a:t>load</a:t>
            </a: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533400" y="25288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baseline="0">
                <a:solidFill>
                  <a:srgbClr val="FF0000"/>
                </a:solidFill>
                <a:latin typeface="Arial" charset="0"/>
              </a:rPr>
              <a:t>tribofilm</a:t>
            </a:r>
          </a:p>
        </p:txBody>
      </p:sp>
    </p:spTree>
    <p:extLst>
      <p:ext uri="{BB962C8B-B14F-4D97-AF65-F5344CB8AC3E}">
        <p14:creationId xmlns:p14="http://schemas.microsoft.com/office/powerpoint/2010/main" val="355811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it is not</a:t>
            </a:r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71500" y="1955800"/>
            <a:ext cx="8267700" cy="467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Graphite (short-range ordered sp</a:t>
            </a:r>
            <a:r>
              <a:rPr lang="en-US" baseline="30000"/>
              <a:t>2</a:t>
            </a:r>
            <a:r>
              <a:rPr lang="en-US"/>
              <a:t>/sp</a:t>
            </a:r>
            <a:r>
              <a:rPr lang="en-US" baseline="30000"/>
              <a:t>3</a:t>
            </a:r>
            <a:r>
              <a:rPr lang="en-US"/>
              <a:t>)</a:t>
            </a:r>
          </a:p>
          <a:p>
            <a:pPr>
              <a:lnSpc>
                <a:spcPct val="90000"/>
              </a:lnSpc>
            </a:pPr>
            <a:r>
              <a:rPr lang="en-US"/>
              <a:t>It is not temperature (too low)</a:t>
            </a:r>
          </a:p>
          <a:p>
            <a:pPr>
              <a:lnSpc>
                <a:spcPct val="90000"/>
              </a:lnSpc>
            </a:pPr>
            <a:r>
              <a:rPr lang="en-US"/>
              <a:t>It is not adventitious carbon (too thin)</a:t>
            </a:r>
          </a:p>
          <a:p>
            <a:pPr>
              <a:lnSpc>
                <a:spcPct val="90000"/>
              </a:lnSpc>
            </a:pPr>
            <a:r>
              <a:rPr lang="en-US"/>
              <a:t>It is not beam damage (control experiments)</a:t>
            </a:r>
          </a:p>
          <a:p>
            <a:pPr>
              <a:lnSpc>
                <a:spcPct val="90000"/>
              </a:lnSpc>
            </a:pPr>
            <a:r>
              <a:rPr lang="en-US"/>
              <a:t>It is not an artifact of sample preparation (control experiments)</a:t>
            </a:r>
          </a:p>
          <a:p>
            <a:pPr>
              <a:lnSpc>
                <a:spcPct val="90000"/>
              </a:lnSpc>
            </a:pPr>
            <a:r>
              <a:rPr lang="en-US"/>
              <a:t>It is not simply mechanical</a:t>
            </a:r>
          </a:p>
          <a:p>
            <a:pPr>
              <a:lnSpc>
                <a:spcPct val="90000"/>
              </a:lnSpc>
            </a:pPr>
            <a:r>
              <a:rPr lang="en-US"/>
              <a:t>Athermal effects (x-rays from sellotape), probably not</a:t>
            </a:r>
          </a:p>
        </p:txBody>
      </p:sp>
    </p:spTree>
    <p:extLst>
      <p:ext uri="{BB962C8B-B14F-4D97-AF65-F5344CB8AC3E}">
        <p14:creationId xmlns:p14="http://schemas.microsoft.com/office/powerpoint/2010/main" val="6424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know?</a:t>
            </a: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31800" y="1981200"/>
            <a:ext cx="80772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It is linked to Mo (not Cr or Co) 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Film </a:t>
            </a:r>
            <a:r>
              <a:rPr lang="en-US" sz="2800" dirty="0"/>
              <a:t>is yellow/brown, similar to degraded </a:t>
            </a:r>
            <a:r>
              <a:rPr lang="en-US" sz="2800" dirty="0" err="1"/>
              <a:t>PTFE</a:t>
            </a:r>
            <a:r>
              <a:rPr lang="en-US" sz="2800" dirty="0"/>
              <a:t>, hydraulic oil varnish…..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There is an electrochemical </a:t>
            </a:r>
            <a:r>
              <a:rPr lang="en-US" sz="2800" dirty="0" smtClean="0"/>
              <a:t>link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It requires both sliding and pressure to form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Not too much, not too little (like vodka)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No evidence of </a:t>
            </a:r>
            <a:r>
              <a:rPr lang="en-US" sz="2800" dirty="0" err="1"/>
              <a:t>CrO</a:t>
            </a:r>
            <a:r>
              <a:rPr lang="en-US" sz="2800" baseline="-25000" dirty="0" err="1"/>
              <a:t>x</a:t>
            </a:r>
            <a:r>
              <a:rPr lang="en-US" sz="2800" dirty="0"/>
              <a:t> co-existing with layer (i.e. conditions at metal are reducing)</a:t>
            </a:r>
          </a:p>
          <a:p>
            <a:pPr>
              <a:lnSpc>
                <a:spcPct val="80000"/>
              </a:lnSpc>
            </a:pPr>
            <a:r>
              <a:rPr lang="en-US" altLang="ko-KR" sz="2800" dirty="0">
                <a:ea typeface="굴림" charset="-127"/>
              </a:rPr>
              <a:t>Albumin is </a:t>
            </a:r>
            <a:r>
              <a:rPr lang="en-US" altLang="ko-KR" sz="2800" dirty="0" err="1">
                <a:ea typeface="굴림" charset="-127"/>
              </a:rPr>
              <a:t>C</a:t>
            </a:r>
            <a:r>
              <a:rPr lang="en-US" altLang="ko-KR" sz="2800" baseline="-25000" dirty="0" err="1">
                <a:ea typeface="굴림" charset="-127"/>
              </a:rPr>
              <a:t>3076</a:t>
            </a:r>
            <a:r>
              <a:rPr lang="en-US" altLang="ko-KR" sz="2800" dirty="0" err="1">
                <a:ea typeface="굴림" charset="-127"/>
              </a:rPr>
              <a:t>H</a:t>
            </a:r>
            <a:r>
              <a:rPr lang="en-US" altLang="ko-KR" sz="2800" baseline="-25000" dirty="0" err="1">
                <a:ea typeface="굴림" charset="-127"/>
              </a:rPr>
              <a:t>4833</a:t>
            </a:r>
            <a:r>
              <a:rPr lang="en-US" altLang="ko-KR" sz="2800" dirty="0" err="1">
                <a:ea typeface="굴림" charset="-127"/>
              </a:rPr>
              <a:t>N</a:t>
            </a:r>
            <a:r>
              <a:rPr lang="en-US" altLang="ko-KR" sz="2800" baseline="-25000" dirty="0" err="1">
                <a:ea typeface="굴림" charset="-127"/>
              </a:rPr>
              <a:t>821</a:t>
            </a:r>
            <a:r>
              <a:rPr lang="en-US" altLang="ko-KR" sz="2800" dirty="0" err="1">
                <a:ea typeface="굴림" charset="-127"/>
              </a:rPr>
              <a:t>O</a:t>
            </a:r>
            <a:r>
              <a:rPr lang="en-US" altLang="ko-KR" sz="2800" baseline="-25000" dirty="0" err="1">
                <a:ea typeface="굴림" charset="-127"/>
              </a:rPr>
              <a:t>919</a:t>
            </a:r>
            <a:r>
              <a:rPr lang="en-US" altLang="ko-KR" sz="2800" dirty="0" err="1">
                <a:ea typeface="굴림" charset="-127"/>
              </a:rPr>
              <a:t>S</a:t>
            </a:r>
            <a:r>
              <a:rPr lang="en-US" altLang="ko-KR" sz="2800" baseline="-25000" dirty="0" err="1">
                <a:ea typeface="굴림" charset="-127"/>
              </a:rPr>
              <a:t>42</a:t>
            </a:r>
            <a:r>
              <a:rPr lang="en-US" altLang="ko-KR" sz="2800" dirty="0">
                <a:ea typeface="굴림" charset="-127"/>
              </a:rPr>
              <a:t> , and eliminating water, ammonia (and hydrogen sulfide) gives </a:t>
            </a:r>
            <a:r>
              <a:rPr lang="en-US" altLang="ko-KR" sz="2800" dirty="0" err="1">
                <a:ea typeface="굴림" charset="-127"/>
              </a:rPr>
              <a:t>C</a:t>
            </a:r>
            <a:r>
              <a:rPr lang="en-US" altLang="ko-KR" sz="2800" baseline="-25000" dirty="0" err="1">
                <a:ea typeface="굴림" charset="-127"/>
              </a:rPr>
              <a:t>3076</a:t>
            </a:r>
            <a:r>
              <a:rPr lang="en-US" altLang="ko-KR" sz="2800" dirty="0" err="1">
                <a:ea typeface="굴림" charset="-127"/>
              </a:rPr>
              <a:t>H</a:t>
            </a:r>
            <a:r>
              <a:rPr lang="en-US" altLang="ko-KR" sz="2800" baseline="-25000" dirty="0" err="1">
                <a:ea typeface="굴림" charset="-127"/>
              </a:rPr>
              <a:t>448</a:t>
            </a:r>
            <a:r>
              <a:rPr lang="en-US" altLang="ko-KR" sz="2800" dirty="0">
                <a:ea typeface="굴림" charset="-127"/>
              </a:rPr>
              <a:t> – close to NFC/</a:t>
            </a:r>
            <a:r>
              <a:rPr lang="en-US" altLang="ko-KR" sz="2800" dirty="0" err="1">
                <a:ea typeface="굴림" charset="-127"/>
              </a:rPr>
              <a:t>DLC</a:t>
            </a:r>
            <a:endParaRPr lang="en-US" sz="2800" dirty="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12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Much to be done to understand tribology at the nanoscale (fun)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Long-range elastic/plastic processes can occur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Local tribochemical processes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Local wear processes (ultra-low wear) at the monolayer even in hard materials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Unexpected processes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Formation of transfer layers which only need to be single layers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Friction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3325" y="3330575"/>
            <a:ext cx="6934200" cy="3267075"/>
          </a:xfrm>
        </p:spPr>
        <p:txBody>
          <a:bodyPr/>
          <a:lstStyle/>
          <a:p>
            <a:pPr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sz="4000" dirty="0"/>
              <a:t>Friction </a:t>
            </a:r>
            <a:r>
              <a:rPr lang="en-US" sz="4000" dirty="0" smtClean="0"/>
              <a:t>~5</a:t>
            </a:r>
            <a:r>
              <a:rPr lang="en-US" sz="4000" dirty="0"/>
              <a:t>% of GDP</a:t>
            </a:r>
          </a:p>
          <a:p>
            <a:pPr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sz="4000" dirty="0"/>
              <a:t>40-50% of power in a new auto engine</a:t>
            </a:r>
          </a:p>
          <a:p>
            <a:pPr algn="ctr">
              <a:lnSpc>
                <a:spcPct val="90000"/>
              </a:lnSpc>
              <a:buFont typeface="Monotype Sorts" pitchFamily="2" charset="2"/>
              <a:buNone/>
            </a:pPr>
            <a:endParaRPr lang="en-US" sz="4000" dirty="0"/>
          </a:p>
        </p:txBody>
      </p:sp>
      <p:pic>
        <p:nvPicPr>
          <p:cNvPr id="549892" name="Picture 4" descr="Energy consumed by a typical gasoline vehi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00038"/>
            <a:ext cx="4886325" cy="2803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9893" name="Text Box 5"/>
          <p:cNvSpPr txBox="1">
            <a:spLocks noChangeArrowheads="1"/>
          </p:cNvSpPr>
          <p:nvPr/>
        </p:nvSpPr>
        <p:spPr bwMode="auto">
          <a:xfrm>
            <a:off x="2286000" y="2781300"/>
            <a:ext cx="3746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aseline="0"/>
              <a:t>http://www.fueleconomy.gov</a:t>
            </a:r>
          </a:p>
        </p:txBody>
      </p:sp>
    </p:spTree>
    <p:extLst>
      <p:ext uri="{BB962C8B-B14F-4D97-AF65-F5344CB8AC3E}">
        <p14:creationId xmlns:p14="http://schemas.microsoft.com/office/powerpoint/2010/main" val="24721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222211" name="Picture 3" descr="M-on-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t="38788" b="2771"/>
          <a:stretch>
            <a:fillRect/>
          </a:stretch>
        </p:blipFill>
        <p:spPr bwMode="auto">
          <a:xfrm>
            <a:off x="300038" y="2660650"/>
            <a:ext cx="17145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2320925" y="5927725"/>
            <a:ext cx="2319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</a:defRPr>
            </a:lvl2pPr>
            <a:lvl3pPr marL="1143000">
              <a:defRPr>
                <a:solidFill>
                  <a:schemeClr val="tx1"/>
                </a:solidFill>
                <a:latin typeface="Arial" charset="0"/>
              </a:defRPr>
            </a:lvl3pPr>
            <a:lvl4pPr marL="1714500">
              <a:defRPr>
                <a:solidFill>
                  <a:schemeClr val="tx1"/>
                </a:solidFill>
                <a:latin typeface="Arial" charset="0"/>
              </a:defRPr>
            </a:lvl4pPr>
            <a:lvl5pPr marL="2286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i="1" baseline="0"/>
              <a:t>Extended Model of Schmaltz, 1936</a:t>
            </a:r>
          </a:p>
        </p:txBody>
      </p:sp>
      <p:pic>
        <p:nvPicPr>
          <p:cNvPr id="2222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2063750"/>
            <a:ext cx="2120900" cy="387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2214" name="Object 6"/>
          <p:cNvGraphicFramePr>
            <a:graphicFrameLocks noChangeAspect="1"/>
          </p:cNvGraphicFramePr>
          <p:nvPr/>
        </p:nvGraphicFramePr>
        <p:xfrm>
          <a:off x="4635500" y="2908300"/>
          <a:ext cx="1806575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92" name="Document" r:id="rId6" imgW="4166616" imgH="1682496" progId="Word.Document.8">
                  <p:embed/>
                </p:oleObj>
              </mc:Choice>
              <mc:Fallback>
                <p:oleObj name="Document" r:id="rId6" imgW="4166616" imgH="1682496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0" y="2908300"/>
                        <a:ext cx="1806575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2215" name="Picture 7" descr="barrier"/>
          <p:cNvPicPr>
            <a:picLocks noChangeAspect="1" noChangeArrowheads="1"/>
          </p:cNvPicPr>
          <p:nvPr/>
        </p:nvPicPr>
        <p:blipFill>
          <a:blip r:embed="rId8">
            <a:lum bright="-48000" contras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3976688"/>
            <a:ext cx="16954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6" name="Picture 8" descr="Pictur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4983163"/>
            <a:ext cx="1624012" cy="10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7" name="Line 9"/>
          <p:cNvSpPr>
            <a:spLocks noChangeShapeType="1"/>
          </p:cNvSpPr>
          <p:nvPr/>
        </p:nvSpPr>
        <p:spPr bwMode="auto">
          <a:xfrm flipV="1">
            <a:off x="1536700" y="2273300"/>
            <a:ext cx="749300" cy="1155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18" name="Line 10"/>
          <p:cNvSpPr>
            <a:spLocks noChangeShapeType="1"/>
          </p:cNvSpPr>
          <p:nvPr/>
        </p:nvSpPr>
        <p:spPr bwMode="auto">
          <a:xfrm>
            <a:off x="1485900" y="3746500"/>
            <a:ext cx="825500" cy="2057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2219" name="Picture 11" descr="nfc6_lm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612900"/>
            <a:ext cx="1198563" cy="1219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20" name="Line 12"/>
          <p:cNvSpPr>
            <a:spLocks noChangeShapeType="1"/>
          </p:cNvSpPr>
          <p:nvPr/>
        </p:nvSpPr>
        <p:spPr bwMode="auto">
          <a:xfrm>
            <a:off x="4254500" y="2590800"/>
            <a:ext cx="400050" cy="33655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1" name="Line 13"/>
          <p:cNvSpPr>
            <a:spLocks noChangeShapeType="1"/>
          </p:cNvSpPr>
          <p:nvPr/>
        </p:nvSpPr>
        <p:spPr bwMode="auto">
          <a:xfrm flipV="1">
            <a:off x="4267200" y="1638300"/>
            <a:ext cx="412750" cy="5461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2" name="Text Box 14"/>
          <p:cNvSpPr txBox="1">
            <a:spLocks noChangeArrowheads="1"/>
          </p:cNvSpPr>
          <p:nvPr/>
        </p:nvSpPr>
        <p:spPr bwMode="auto">
          <a:xfrm>
            <a:off x="6540500" y="1727200"/>
            <a:ext cx="2298700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baseline="0">
                <a:solidFill>
                  <a:schemeClr val="accent2"/>
                </a:solidFill>
              </a:rPr>
              <a:t>Input</a:t>
            </a:r>
          </a:p>
          <a:p>
            <a:pPr>
              <a:spcBef>
                <a:spcPct val="50000"/>
              </a:spcBef>
            </a:pPr>
            <a:r>
              <a:rPr lang="en-US" sz="1800" baseline="0"/>
              <a:t>Basic materials parameters from experiment and/or theory, e.g. </a:t>
            </a:r>
            <a:r>
              <a:rPr lang="en-US" sz="1800" baseline="0">
                <a:latin typeface="Symbol" pitchFamily="18" charset="2"/>
              </a:rPr>
              <a:t>s</a:t>
            </a:r>
            <a:r>
              <a:rPr lang="en-US" sz="1800" baseline="-25000"/>
              <a:t>p</a:t>
            </a:r>
            <a:endParaRPr lang="en-US" sz="1800" baseline="0"/>
          </a:p>
          <a:p>
            <a:pPr>
              <a:spcBef>
                <a:spcPct val="50000"/>
              </a:spcBef>
            </a:pPr>
            <a:endParaRPr lang="en-US" sz="1800" baseline="0"/>
          </a:p>
          <a:p>
            <a:pPr>
              <a:spcBef>
                <a:spcPct val="50000"/>
              </a:spcBef>
            </a:pPr>
            <a:endParaRPr lang="en-US" sz="1800" baseline="0"/>
          </a:p>
          <a:p>
            <a:pPr>
              <a:spcBef>
                <a:spcPct val="50000"/>
              </a:spcBef>
            </a:pPr>
            <a:endParaRPr lang="en-US" sz="1800" baseline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b="1" i="1" baseline="0">
                <a:solidFill>
                  <a:schemeClr val="accent2"/>
                </a:solidFill>
              </a:rPr>
              <a:t>Output</a:t>
            </a:r>
          </a:p>
          <a:p>
            <a:pPr>
              <a:spcBef>
                <a:spcPct val="50000"/>
              </a:spcBef>
            </a:pPr>
            <a:r>
              <a:rPr lang="en-US" sz="1800" baseline="0"/>
              <a:t>Scale independent models without free parameters</a:t>
            </a:r>
          </a:p>
        </p:txBody>
      </p:sp>
      <p:sp>
        <p:nvSpPr>
          <p:cNvPr id="222223" name="Text Box 15"/>
          <p:cNvSpPr txBox="1">
            <a:spLocks noChangeArrowheads="1"/>
          </p:cNvSpPr>
          <p:nvPr/>
        </p:nvSpPr>
        <p:spPr bwMode="auto">
          <a:xfrm>
            <a:off x="352425" y="5483225"/>
            <a:ext cx="16621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</a:defRPr>
            </a:lvl2pPr>
            <a:lvl3pPr marL="1143000">
              <a:defRPr>
                <a:solidFill>
                  <a:schemeClr val="tx1"/>
                </a:solidFill>
                <a:latin typeface="Arial" charset="0"/>
              </a:defRPr>
            </a:lvl3pPr>
            <a:lvl4pPr marL="1714500">
              <a:defRPr>
                <a:solidFill>
                  <a:schemeClr val="tx1"/>
                </a:solidFill>
                <a:latin typeface="Arial" charset="0"/>
              </a:defRPr>
            </a:lvl4pPr>
            <a:lvl5pPr marL="2286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i="1" baseline="0" dirty="0" smtClean="0"/>
              <a:t>Implants</a:t>
            </a:r>
            <a:endParaRPr lang="en-US" sz="1600" i="1" baseline="0" dirty="0"/>
          </a:p>
        </p:txBody>
      </p:sp>
      <p:pic>
        <p:nvPicPr>
          <p:cNvPr id="222224" name="Picture 16" descr="wien2k_logo_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3446463"/>
            <a:ext cx="868362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2225" name="Object 17"/>
          <p:cNvGraphicFramePr>
            <a:graphicFrameLocks noChangeAspect="1"/>
          </p:cNvGraphicFramePr>
          <p:nvPr/>
        </p:nvGraphicFramePr>
        <p:xfrm>
          <a:off x="6619875" y="5943600"/>
          <a:ext cx="2028825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93" name="Equation" r:id="rId12" imgW="1993680" imgH="228600" progId="Equation.3">
                  <p:embed/>
                </p:oleObj>
              </mc:Choice>
              <mc:Fallback>
                <p:oleObj name="Equation" r:id="rId12" imgW="1993680" imgH="2286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75" y="5943600"/>
                        <a:ext cx="2028825" cy="293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2226" name="Picture 1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462338"/>
            <a:ext cx="5651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2227" name="AutoShape 19"/>
          <p:cNvSpPr>
            <a:spLocks noChangeArrowheads="1"/>
          </p:cNvSpPr>
          <p:nvPr/>
        </p:nvSpPr>
        <p:spPr bwMode="auto">
          <a:xfrm>
            <a:off x="7315200" y="3683000"/>
            <a:ext cx="203200" cy="127000"/>
          </a:xfrm>
          <a:prstGeom prst="notchedRightArrow">
            <a:avLst>
              <a:gd name="adj1" fmla="val 50000"/>
              <a:gd name="adj2" fmla="val 40000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28" name="AutoShape 20"/>
          <p:cNvSpPr>
            <a:spLocks noChangeArrowheads="1"/>
          </p:cNvSpPr>
          <p:nvPr/>
        </p:nvSpPr>
        <p:spPr bwMode="auto">
          <a:xfrm flipH="1">
            <a:off x="6464300" y="3848100"/>
            <a:ext cx="203200" cy="127000"/>
          </a:xfrm>
          <a:prstGeom prst="notchedRightArrow">
            <a:avLst>
              <a:gd name="adj1" fmla="val 50000"/>
              <a:gd name="adj2" fmla="val 40000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29" name="Oval 21"/>
          <p:cNvSpPr>
            <a:spLocks noChangeArrowheads="1"/>
          </p:cNvSpPr>
          <p:nvPr/>
        </p:nvSpPr>
        <p:spPr bwMode="auto">
          <a:xfrm>
            <a:off x="850900" y="3302000"/>
            <a:ext cx="762000" cy="5842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30" name="Oval 22"/>
          <p:cNvSpPr>
            <a:spLocks noChangeArrowheads="1"/>
          </p:cNvSpPr>
          <p:nvPr/>
        </p:nvSpPr>
        <p:spPr bwMode="auto">
          <a:xfrm>
            <a:off x="3594100" y="2070100"/>
            <a:ext cx="762000" cy="5842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2" descr="Egyptian_tribolog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3022600"/>
            <a:ext cx="7918450" cy="33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27000"/>
            <a:ext cx="7848600" cy="1281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600"/>
              <a:t>Tribology:  The study of friction. From Greek “tribein” to rub</a:t>
            </a:r>
            <a:r>
              <a:rPr lang="en-US"/>
              <a:t> </a:t>
            </a: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1244600" y="1676400"/>
            <a:ext cx="6515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Empirically, we do better in reducing friction than the Egyptians, but we certainly do not understand everything.</a:t>
            </a:r>
          </a:p>
        </p:txBody>
      </p:sp>
      <p:sp>
        <p:nvSpPr>
          <p:cNvPr id="410629" name="AutoShape 5"/>
          <p:cNvSpPr>
            <a:spLocks noChangeArrowheads="1"/>
          </p:cNvSpPr>
          <p:nvPr/>
        </p:nvSpPr>
        <p:spPr bwMode="auto">
          <a:xfrm>
            <a:off x="3009900" y="4584700"/>
            <a:ext cx="774700" cy="12700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32" name="Text Box 8"/>
          <p:cNvSpPr txBox="1">
            <a:spLocks noChangeArrowheads="1"/>
          </p:cNvSpPr>
          <p:nvPr/>
        </p:nvSpPr>
        <p:spPr bwMode="auto">
          <a:xfrm>
            <a:off x="584200" y="6426200"/>
            <a:ext cx="8013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aseline="0"/>
              <a:t>D. Dowson. History of tribology. Professional Engineering Publishing, London, 2</a:t>
            </a:r>
            <a:r>
              <a:rPr lang="en-US" sz="1400"/>
              <a:t>nd</a:t>
            </a:r>
            <a:r>
              <a:rPr lang="en-US" sz="1400" baseline="0"/>
              <a:t> edition, 1998</a:t>
            </a:r>
          </a:p>
        </p:txBody>
      </p:sp>
    </p:spTree>
    <p:extLst>
      <p:ext uri="{BB962C8B-B14F-4D97-AF65-F5344CB8AC3E}">
        <p14:creationId xmlns:p14="http://schemas.microsoft.com/office/powerpoint/2010/main" val="26271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202" name="Line 18"/>
          <p:cNvSpPr>
            <a:spLocks noChangeShapeType="1"/>
          </p:cNvSpPr>
          <p:nvPr/>
        </p:nvSpPr>
        <p:spPr bwMode="auto">
          <a:xfrm rot="5400000" flipV="1">
            <a:off x="8170863" y="3254375"/>
            <a:ext cx="12700" cy="942975"/>
          </a:xfrm>
          <a:prstGeom prst="line">
            <a:avLst/>
          </a:prstGeom>
          <a:noFill/>
          <a:ln w="1270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203" name="Line 19"/>
          <p:cNvSpPr>
            <a:spLocks noChangeShapeType="1"/>
          </p:cNvSpPr>
          <p:nvPr/>
        </p:nvSpPr>
        <p:spPr bwMode="auto">
          <a:xfrm rot="-5400000" flipH="1" flipV="1">
            <a:off x="4373563" y="4295775"/>
            <a:ext cx="12700" cy="942975"/>
          </a:xfrm>
          <a:prstGeom prst="line">
            <a:avLst/>
          </a:prstGeom>
          <a:noFill/>
          <a:ln w="1270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86" name="Rectangle 2"/>
          <p:cNvSpPr>
            <a:spLocks noChangeArrowheads="1"/>
          </p:cNvSpPr>
          <p:nvPr/>
        </p:nvSpPr>
        <p:spPr bwMode="auto">
          <a:xfrm>
            <a:off x="4876800" y="1809750"/>
            <a:ext cx="1023938" cy="374650"/>
          </a:xfrm>
          <a:prstGeom prst="rect">
            <a:avLst/>
          </a:prstGeom>
          <a:gradFill rotWithShape="0">
            <a:gsLst>
              <a:gs pos="0">
                <a:srgbClr val="CC0000">
                  <a:gamma/>
                  <a:shade val="46275"/>
                  <a:invGamma/>
                </a:srgbClr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87" name="Freeform 3"/>
          <p:cNvSpPr>
            <a:spLocks/>
          </p:cNvSpPr>
          <p:nvPr/>
        </p:nvSpPr>
        <p:spPr bwMode="auto">
          <a:xfrm>
            <a:off x="4597400" y="3403600"/>
            <a:ext cx="3352800" cy="1031875"/>
          </a:xfrm>
          <a:custGeom>
            <a:avLst/>
            <a:gdLst>
              <a:gd name="T0" fmla="*/ 0 w 2112"/>
              <a:gd name="T1" fmla="*/ 48 h 650"/>
              <a:gd name="T2" fmla="*/ 0 w 2112"/>
              <a:gd name="T3" fmla="*/ 480 h 650"/>
              <a:gd name="T4" fmla="*/ 38 w 2112"/>
              <a:gd name="T5" fmla="*/ 528 h 650"/>
              <a:gd name="T6" fmla="*/ 151 w 2112"/>
              <a:gd name="T7" fmla="*/ 576 h 650"/>
              <a:gd name="T8" fmla="*/ 226 w 2112"/>
              <a:gd name="T9" fmla="*/ 480 h 650"/>
              <a:gd name="T10" fmla="*/ 339 w 2112"/>
              <a:gd name="T11" fmla="*/ 528 h 650"/>
              <a:gd name="T12" fmla="*/ 377 w 2112"/>
              <a:gd name="T13" fmla="*/ 576 h 650"/>
              <a:gd name="T14" fmla="*/ 490 w 2112"/>
              <a:gd name="T15" fmla="*/ 576 h 650"/>
              <a:gd name="T16" fmla="*/ 528 w 2112"/>
              <a:gd name="T17" fmla="*/ 528 h 650"/>
              <a:gd name="T18" fmla="*/ 566 w 2112"/>
              <a:gd name="T19" fmla="*/ 480 h 650"/>
              <a:gd name="T20" fmla="*/ 641 w 2112"/>
              <a:gd name="T21" fmla="*/ 384 h 650"/>
              <a:gd name="T22" fmla="*/ 679 w 2112"/>
              <a:gd name="T23" fmla="*/ 432 h 650"/>
              <a:gd name="T24" fmla="*/ 717 w 2112"/>
              <a:gd name="T25" fmla="*/ 528 h 650"/>
              <a:gd name="T26" fmla="*/ 830 w 2112"/>
              <a:gd name="T27" fmla="*/ 624 h 650"/>
              <a:gd name="T28" fmla="*/ 943 w 2112"/>
              <a:gd name="T29" fmla="*/ 576 h 650"/>
              <a:gd name="T30" fmla="*/ 981 w 2112"/>
              <a:gd name="T31" fmla="*/ 576 h 650"/>
              <a:gd name="T32" fmla="*/ 1018 w 2112"/>
              <a:gd name="T33" fmla="*/ 624 h 650"/>
              <a:gd name="T34" fmla="*/ 1056 w 2112"/>
              <a:gd name="T35" fmla="*/ 624 h 650"/>
              <a:gd name="T36" fmla="*/ 1131 w 2112"/>
              <a:gd name="T37" fmla="*/ 576 h 650"/>
              <a:gd name="T38" fmla="*/ 1131 w 2112"/>
              <a:gd name="T39" fmla="*/ 528 h 650"/>
              <a:gd name="T40" fmla="*/ 1245 w 2112"/>
              <a:gd name="T41" fmla="*/ 432 h 650"/>
              <a:gd name="T42" fmla="*/ 1358 w 2112"/>
              <a:gd name="T43" fmla="*/ 480 h 650"/>
              <a:gd name="T44" fmla="*/ 1395 w 2112"/>
              <a:gd name="T45" fmla="*/ 528 h 650"/>
              <a:gd name="T46" fmla="*/ 1433 w 2112"/>
              <a:gd name="T47" fmla="*/ 576 h 650"/>
              <a:gd name="T48" fmla="*/ 1498 w 2112"/>
              <a:gd name="T49" fmla="*/ 643 h 650"/>
              <a:gd name="T50" fmla="*/ 1735 w 2112"/>
              <a:gd name="T51" fmla="*/ 650 h 650"/>
              <a:gd name="T52" fmla="*/ 1773 w 2112"/>
              <a:gd name="T53" fmla="*/ 576 h 650"/>
              <a:gd name="T54" fmla="*/ 1810 w 2112"/>
              <a:gd name="T55" fmla="*/ 480 h 650"/>
              <a:gd name="T56" fmla="*/ 1848 w 2112"/>
              <a:gd name="T57" fmla="*/ 432 h 650"/>
              <a:gd name="T58" fmla="*/ 1886 w 2112"/>
              <a:gd name="T59" fmla="*/ 480 h 650"/>
              <a:gd name="T60" fmla="*/ 1961 w 2112"/>
              <a:gd name="T61" fmla="*/ 528 h 650"/>
              <a:gd name="T62" fmla="*/ 2037 w 2112"/>
              <a:gd name="T63" fmla="*/ 528 h 650"/>
              <a:gd name="T64" fmla="*/ 2112 w 2112"/>
              <a:gd name="T65" fmla="*/ 480 h 650"/>
              <a:gd name="T66" fmla="*/ 2112 w 2112"/>
              <a:gd name="T67" fmla="*/ 0 h 650"/>
              <a:gd name="T68" fmla="*/ 0 w 2112"/>
              <a:gd name="T69" fmla="*/ 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2" h="650">
                <a:moveTo>
                  <a:pt x="0" y="48"/>
                </a:moveTo>
                <a:lnTo>
                  <a:pt x="0" y="480"/>
                </a:lnTo>
                <a:lnTo>
                  <a:pt x="38" y="528"/>
                </a:lnTo>
                <a:lnTo>
                  <a:pt x="151" y="576"/>
                </a:lnTo>
                <a:lnTo>
                  <a:pt x="226" y="480"/>
                </a:lnTo>
                <a:lnTo>
                  <a:pt x="339" y="528"/>
                </a:lnTo>
                <a:lnTo>
                  <a:pt x="377" y="576"/>
                </a:lnTo>
                <a:lnTo>
                  <a:pt x="490" y="576"/>
                </a:lnTo>
                <a:lnTo>
                  <a:pt x="528" y="528"/>
                </a:lnTo>
                <a:lnTo>
                  <a:pt x="566" y="480"/>
                </a:lnTo>
                <a:lnTo>
                  <a:pt x="641" y="384"/>
                </a:lnTo>
                <a:lnTo>
                  <a:pt x="679" y="432"/>
                </a:lnTo>
                <a:lnTo>
                  <a:pt x="717" y="528"/>
                </a:lnTo>
                <a:lnTo>
                  <a:pt x="830" y="624"/>
                </a:lnTo>
                <a:lnTo>
                  <a:pt x="943" y="576"/>
                </a:lnTo>
                <a:lnTo>
                  <a:pt x="981" y="576"/>
                </a:lnTo>
                <a:lnTo>
                  <a:pt x="1018" y="624"/>
                </a:lnTo>
                <a:lnTo>
                  <a:pt x="1056" y="624"/>
                </a:lnTo>
                <a:lnTo>
                  <a:pt x="1131" y="576"/>
                </a:lnTo>
                <a:lnTo>
                  <a:pt x="1131" y="528"/>
                </a:lnTo>
                <a:lnTo>
                  <a:pt x="1245" y="432"/>
                </a:lnTo>
                <a:lnTo>
                  <a:pt x="1358" y="480"/>
                </a:lnTo>
                <a:lnTo>
                  <a:pt x="1395" y="528"/>
                </a:lnTo>
                <a:lnTo>
                  <a:pt x="1433" y="576"/>
                </a:lnTo>
                <a:lnTo>
                  <a:pt x="1498" y="643"/>
                </a:lnTo>
                <a:lnTo>
                  <a:pt x="1735" y="650"/>
                </a:lnTo>
                <a:lnTo>
                  <a:pt x="1773" y="576"/>
                </a:lnTo>
                <a:lnTo>
                  <a:pt x="1810" y="480"/>
                </a:lnTo>
                <a:lnTo>
                  <a:pt x="1848" y="432"/>
                </a:lnTo>
                <a:lnTo>
                  <a:pt x="1886" y="480"/>
                </a:lnTo>
                <a:lnTo>
                  <a:pt x="1961" y="528"/>
                </a:lnTo>
                <a:lnTo>
                  <a:pt x="2037" y="528"/>
                </a:lnTo>
                <a:lnTo>
                  <a:pt x="2112" y="480"/>
                </a:lnTo>
                <a:lnTo>
                  <a:pt x="2112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CC0000">
                  <a:gamma/>
                  <a:shade val="46275"/>
                  <a:invGamma/>
                </a:srgbClr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88" name="Freeform 4"/>
          <p:cNvSpPr>
            <a:spLocks/>
          </p:cNvSpPr>
          <p:nvPr/>
        </p:nvSpPr>
        <p:spPr bwMode="auto">
          <a:xfrm>
            <a:off x="4597400" y="4318000"/>
            <a:ext cx="3352800" cy="1054100"/>
          </a:xfrm>
          <a:custGeom>
            <a:avLst/>
            <a:gdLst>
              <a:gd name="T0" fmla="*/ 0 w 2112"/>
              <a:gd name="T1" fmla="*/ 616 h 664"/>
              <a:gd name="T2" fmla="*/ 0 w 2112"/>
              <a:gd name="T3" fmla="*/ 184 h 664"/>
              <a:gd name="T4" fmla="*/ 38 w 2112"/>
              <a:gd name="T5" fmla="*/ 136 h 664"/>
              <a:gd name="T6" fmla="*/ 156 w 2112"/>
              <a:gd name="T7" fmla="*/ 37 h 664"/>
              <a:gd name="T8" fmla="*/ 255 w 2112"/>
              <a:gd name="T9" fmla="*/ 252 h 664"/>
              <a:gd name="T10" fmla="*/ 339 w 2112"/>
              <a:gd name="T11" fmla="*/ 136 h 664"/>
              <a:gd name="T12" fmla="*/ 377 w 2112"/>
              <a:gd name="T13" fmla="*/ 88 h 664"/>
              <a:gd name="T14" fmla="*/ 459 w 2112"/>
              <a:gd name="T15" fmla="*/ 171 h 664"/>
              <a:gd name="T16" fmla="*/ 528 w 2112"/>
              <a:gd name="T17" fmla="*/ 136 h 664"/>
              <a:gd name="T18" fmla="*/ 576 w 2112"/>
              <a:gd name="T19" fmla="*/ 326 h 664"/>
              <a:gd name="T20" fmla="*/ 593 w 2112"/>
              <a:gd name="T21" fmla="*/ 141 h 664"/>
              <a:gd name="T22" fmla="*/ 686 w 2112"/>
              <a:gd name="T23" fmla="*/ 193 h 664"/>
              <a:gd name="T24" fmla="*/ 750 w 2112"/>
              <a:gd name="T25" fmla="*/ 111 h 664"/>
              <a:gd name="T26" fmla="*/ 830 w 2112"/>
              <a:gd name="T27" fmla="*/ 40 h 664"/>
              <a:gd name="T28" fmla="*/ 943 w 2112"/>
              <a:gd name="T29" fmla="*/ 88 h 664"/>
              <a:gd name="T30" fmla="*/ 981 w 2112"/>
              <a:gd name="T31" fmla="*/ 88 h 664"/>
              <a:gd name="T32" fmla="*/ 1018 w 2112"/>
              <a:gd name="T33" fmla="*/ 40 h 664"/>
              <a:gd name="T34" fmla="*/ 1056 w 2112"/>
              <a:gd name="T35" fmla="*/ 40 h 664"/>
              <a:gd name="T36" fmla="*/ 1131 w 2112"/>
              <a:gd name="T37" fmla="*/ 88 h 664"/>
              <a:gd name="T38" fmla="*/ 1131 w 2112"/>
              <a:gd name="T39" fmla="*/ 136 h 664"/>
              <a:gd name="T40" fmla="*/ 1256 w 2112"/>
              <a:gd name="T41" fmla="*/ 0 h 664"/>
              <a:gd name="T42" fmla="*/ 1358 w 2112"/>
              <a:gd name="T43" fmla="*/ 184 h 664"/>
              <a:gd name="T44" fmla="*/ 1395 w 2112"/>
              <a:gd name="T45" fmla="*/ 136 h 664"/>
              <a:gd name="T46" fmla="*/ 1433 w 2112"/>
              <a:gd name="T47" fmla="*/ 88 h 664"/>
              <a:gd name="T48" fmla="*/ 1550 w 2112"/>
              <a:gd name="T49" fmla="*/ 59 h 664"/>
              <a:gd name="T50" fmla="*/ 1612 w 2112"/>
              <a:gd name="T51" fmla="*/ 82 h 664"/>
              <a:gd name="T52" fmla="*/ 1772 w 2112"/>
              <a:gd name="T53" fmla="*/ 81 h 664"/>
              <a:gd name="T54" fmla="*/ 1810 w 2112"/>
              <a:gd name="T55" fmla="*/ 184 h 664"/>
              <a:gd name="T56" fmla="*/ 1848 w 2112"/>
              <a:gd name="T57" fmla="*/ 232 h 664"/>
              <a:gd name="T58" fmla="*/ 1886 w 2112"/>
              <a:gd name="T59" fmla="*/ 184 h 664"/>
              <a:gd name="T60" fmla="*/ 1967 w 2112"/>
              <a:gd name="T61" fmla="*/ 89 h 664"/>
              <a:gd name="T62" fmla="*/ 2037 w 2112"/>
              <a:gd name="T63" fmla="*/ 136 h 664"/>
              <a:gd name="T64" fmla="*/ 2112 w 2112"/>
              <a:gd name="T65" fmla="*/ 184 h 664"/>
              <a:gd name="T66" fmla="*/ 2112 w 2112"/>
              <a:gd name="T67" fmla="*/ 664 h 664"/>
              <a:gd name="T68" fmla="*/ 0 w 2112"/>
              <a:gd name="T69" fmla="*/ 664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2" h="664">
                <a:moveTo>
                  <a:pt x="0" y="616"/>
                </a:moveTo>
                <a:lnTo>
                  <a:pt x="0" y="184"/>
                </a:lnTo>
                <a:lnTo>
                  <a:pt x="38" y="136"/>
                </a:lnTo>
                <a:lnTo>
                  <a:pt x="156" y="37"/>
                </a:lnTo>
                <a:lnTo>
                  <a:pt x="255" y="252"/>
                </a:lnTo>
                <a:lnTo>
                  <a:pt x="339" y="136"/>
                </a:lnTo>
                <a:lnTo>
                  <a:pt x="377" y="88"/>
                </a:lnTo>
                <a:lnTo>
                  <a:pt x="459" y="171"/>
                </a:lnTo>
                <a:lnTo>
                  <a:pt x="528" y="136"/>
                </a:lnTo>
                <a:lnTo>
                  <a:pt x="576" y="326"/>
                </a:lnTo>
                <a:lnTo>
                  <a:pt x="593" y="141"/>
                </a:lnTo>
                <a:lnTo>
                  <a:pt x="686" y="193"/>
                </a:lnTo>
                <a:lnTo>
                  <a:pt x="750" y="111"/>
                </a:lnTo>
                <a:lnTo>
                  <a:pt x="830" y="40"/>
                </a:lnTo>
                <a:lnTo>
                  <a:pt x="943" y="88"/>
                </a:lnTo>
                <a:lnTo>
                  <a:pt x="981" y="88"/>
                </a:lnTo>
                <a:lnTo>
                  <a:pt x="1018" y="40"/>
                </a:lnTo>
                <a:lnTo>
                  <a:pt x="1056" y="40"/>
                </a:lnTo>
                <a:lnTo>
                  <a:pt x="1131" y="88"/>
                </a:lnTo>
                <a:lnTo>
                  <a:pt x="1131" y="136"/>
                </a:lnTo>
                <a:lnTo>
                  <a:pt x="1256" y="0"/>
                </a:lnTo>
                <a:lnTo>
                  <a:pt x="1358" y="184"/>
                </a:lnTo>
                <a:lnTo>
                  <a:pt x="1395" y="136"/>
                </a:lnTo>
                <a:lnTo>
                  <a:pt x="1433" y="88"/>
                </a:lnTo>
                <a:lnTo>
                  <a:pt x="1550" y="59"/>
                </a:lnTo>
                <a:lnTo>
                  <a:pt x="1612" y="82"/>
                </a:lnTo>
                <a:lnTo>
                  <a:pt x="1772" y="81"/>
                </a:lnTo>
                <a:lnTo>
                  <a:pt x="1810" y="184"/>
                </a:lnTo>
                <a:lnTo>
                  <a:pt x="1848" y="232"/>
                </a:lnTo>
                <a:lnTo>
                  <a:pt x="1886" y="184"/>
                </a:lnTo>
                <a:lnTo>
                  <a:pt x="1967" y="89"/>
                </a:lnTo>
                <a:lnTo>
                  <a:pt x="2037" y="136"/>
                </a:lnTo>
                <a:lnTo>
                  <a:pt x="2112" y="184"/>
                </a:lnTo>
                <a:lnTo>
                  <a:pt x="2112" y="664"/>
                </a:lnTo>
                <a:lnTo>
                  <a:pt x="0" y="664"/>
                </a:lnTo>
              </a:path>
            </a:pathLst>
          </a:cu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89" name="Freeform 5"/>
          <p:cNvSpPr>
            <a:spLocks/>
          </p:cNvSpPr>
          <p:nvPr/>
        </p:nvSpPr>
        <p:spPr bwMode="auto">
          <a:xfrm>
            <a:off x="536575" y="3797300"/>
            <a:ext cx="2814638" cy="936625"/>
          </a:xfrm>
          <a:custGeom>
            <a:avLst/>
            <a:gdLst>
              <a:gd name="T0" fmla="*/ 0 w 2688"/>
              <a:gd name="T1" fmla="*/ 48 h 720"/>
              <a:gd name="T2" fmla="*/ 0 w 2688"/>
              <a:gd name="T3" fmla="*/ 480 h 720"/>
              <a:gd name="T4" fmla="*/ 48 w 2688"/>
              <a:gd name="T5" fmla="*/ 528 h 720"/>
              <a:gd name="T6" fmla="*/ 192 w 2688"/>
              <a:gd name="T7" fmla="*/ 576 h 720"/>
              <a:gd name="T8" fmla="*/ 288 w 2688"/>
              <a:gd name="T9" fmla="*/ 480 h 720"/>
              <a:gd name="T10" fmla="*/ 432 w 2688"/>
              <a:gd name="T11" fmla="*/ 528 h 720"/>
              <a:gd name="T12" fmla="*/ 480 w 2688"/>
              <a:gd name="T13" fmla="*/ 576 h 720"/>
              <a:gd name="T14" fmla="*/ 624 w 2688"/>
              <a:gd name="T15" fmla="*/ 576 h 720"/>
              <a:gd name="T16" fmla="*/ 672 w 2688"/>
              <a:gd name="T17" fmla="*/ 528 h 720"/>
              <a:gd name="T18" fmla="*/ 720 w 2688"/>
              <a:gd name="T19" fmla="*/ 480 h 720"/>
              <a:gd name="T20" fmla="*/ 816 w 2688"/>
              <a:gd name="T21" fmla="*/ 384 h 720"/>
              <a:gd name="T22" fmla="*/ 864 w 2688"/>
              <a:gd name="T23" fmla="*/ 432 h 720"/>
              <a:gd name="T24" fmla="*/ 912 w 2688"/>
              <a:gd name="T25" fmla="*/ 528 h 720"/>
              <a:gd name="T26" fmla="*/ 1056 w 2688"/>
              <a:gd name="T27" fmla="*/ 624 h 720"/>
              <a:gd name="T28" fmla="*/ 1200 w 2688"/>
              <a:gd name="T29" fmla="*/ 576 h 720"/>
              <a:gd name="T30" fmla="*/ 1248 w 2688"/>
              <a:gd name="T31" fmla="*/ 576 h 720"/>
              <a:gd name="T32" fmla="*/ 1296 w 2688"/>
              <a:gd name="T33" fmla="*/ 624 h 720"/>
              <a:gd name="T34" fmla="*/ 1344 w 2688"/>
              <a:gd name="T35" fmla="*/ 624 h 720"/>
              <a:gd name="T36" fmla="*/ 1440 w 2688"/>
              <a:gd name="T37" fmla="*/ 576 h 720"/>
              <a:gd name="T38" fmla="*/ 1440 w 2688"/>
              <a:gd name="T39" fmla="*/ 528 h 720"/>
              <a:gd name="T40" fmla="*/ 1584 w 2688"/>
              <a:gd name="T41" fmla="*/ 432 h 720"/>
              <a:gd name="T42" fmla="*/ 1728 w 2688"/>
              <a:gd name="T43" fmla="*/ 480 h 720"/>
              <a:gd name="T44" fmla="*/ 1776 w 2688"/>
              <a:gd name="T45" fmla="*/ 528 h 720"/>
              <a:gd name="T46" fmla="*/ 1824 w 2688"/>
              <a:gd name="T47" fmla="*/ 576 h 720"/>
              <a:gd name="T48" fmla="*/ 1968 w 2688"/>
              <a:gd name="T49" fmla="*/ 720 h 720"/>
              <a:gd name="T50" fmla="*/ 2064 w 2688"/>
              <a:gd name="T51" fmla="*/ 720 h 720"/>
              <a:gd name="T52" fmla="*/ 2256 w 2688"/>
              <a:gd name="T53" fmla="*/ 576 h 720"/>
              <a:gd name="T54" fmla="*/ 2304 w 2688"/>
              <a:gd name="T55" fmla="*/ 480 h 720"/>
              <a:gd name="T56" fmla="*/ 2352 w 2688"/>
              <a:gd name="T57" fmla="*/ 432 h 720"/>
              <a:gd name="T58" fmla="*/ 2400 w 2688"/>
              <a:gd name="T59" fmla="*/ 480 h 720"/>
              <a:gd name="T60" fmla="*/ 2496 w 2688"/>
              <a:gd name="T61" fmla="*/ 528 h 720"/>
              <a:gd name="T62" fmla="*/ 2592 w 2688"/>
              <a:gd name="T63" fmla="*/ 528 h 720"/>
              <a:gd name="T64" fmla="*/ 2688 w 2688"/>
              <a:gd name="T65" fmla="*/ 480 h 720"/>
              <a:gd name="T66" fmla="*/ 2688 w 2688"/>
              <a:gd name="T67" fmla="*/ 0 h 720"/>
              <a:gd name="T68" fmla="*/ 0 w 2688"/>
              <a:gd name="T69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688" h="720">
                <a:moveTo>
                  <a:pt x="0" y="48"/>
                </a:moveTo>
                <a:lnTo>
                  <a:pt x="0" y="480"/>
                </a:lnTo>
                <a:lnTo>
                  <a:pt x="48" y="528"/>
                </a:lnTo>
                <a:lnTo>
                  <a:pt x="192" y="576"/>
                </a:lnTo>
                <a:lnTo>
                  <a:pt x="288" y="480"/>
                </a:lnTo>
                <a:lnTo>
                  <a:pt x="432" y="528"/>
                </a:lnTo>
                <a:lnTo>
                  <a:pt x="480" y="576"/>
                </a:lnTo>
                <a:lnTo>
                  <a:pt x="624" y="576"/>
                </a:lnTo>
                <a:lnTo>
                  <a:pt x="672" y="528"/>
                </a:lnTo>
                <a:lnTo>
                  <a:pt x="720" y="480"/>
                </a:lnTo>
                <a:lnTo>
                  <a:pt x="816" y="384"/>
                </a:lnTo>
                <a:lnTo>
                  <a:pt x="864" y="432"/>
                </a:lnTo>
                <a:lnTo>
                  <a:pt x="912" y="528"/>
                </a:lnTo>
                <a:lnTo>
                  <a:pt x="1056" y="624"/>
                </a:lnTo>
                <a:lnTo>
                  <a:pt x="1200" y="576"/>
                </a:lnTo>
                <a:lnTo>
                  <a:pt x="1248" y="576"/>
                </a:lnTo>
                <a:lnTo>
                  <a:pt x="1296" y="624"/>
                </a:lnTo>
                <a:lnTo>
                  <a:pt x="1344" y="624"/>
                </a:lnTo>
                <a:lnTo>
                  <a:pt x="1440" y="576"/>
                </a:lnTo>
                <a:lnTo>
                  <a:pt x="1440" y="528"/>
                </a:lnTo>
                <a:lnTo>
                  <a:pt x="1584" y="432"/>
                </a:lnTo>
                <a:lnTo>
                  <a:pt x="1728" y="480"/>
                </a:lnTo>
                <a:lnTo>
                  <a:pt x="1776" y="528"/>
                </a:lnTo>
                <a:lnTo>
                  <a:pt x="1824" y="576"/>
                </a:lnTo>
                <a:lnTo>
                  <a:pt x="1968" y="720"/>
                </a:lnTo>
                <a:lnTo>
                  <a:pt x="2064" y="720"/>
                </a:lnTo>
                <a:lnTo>
                  <a:pt x="2256" y="576"/>
                </a:lnTo>
                <a:lnTo>
                  <a:pt x="2304" y="480"/>
                </a:lnTo>
                <a:lnTo>
                  <a:pt x="2352" y="432"/>
                </a:lnTo>
                <a:lnTo>
                  <a:pt x="2400" y="480"/>
                </a:lnTo>
                <a:lnTo>
                  <a:pt x="2496" y="528"/>
                </a:lnTo>
                <a:lnTo>
                  <a:pt x="2592" y="528"/>
                </a:lnTo>
                <a:lnTo>
                  <a:pt x="2688" y="480"/>
                </a:lnTo>
                <a:lnTo>
                  <a:pt x="2688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CC0000">
                  <a:gamma/>
                  <a:shade val="46275"/>
                  <a:invGamma/>
                </a:srgbClr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0" name="Freeform 6"/>
          <p:cNvSpPr>
            <a:spLocks/>
          </p:cNvSpPr>
          <p:nvPr/>
        </p:nvSpPr>
        <p:spPr bwMode="auto">
          <a:xfrm>
            <a:off x="536575" y="4797425"/>
            <a:ext cx="2814638" cy="938213"/>
          </a:xfrm>
          <a:custGeom>
            <a:avLst/>
            <a:gdLst>
              <a:gd name="T0" fmla="*/ 0 w 2688"/>
              <a:gd name="T1" fmla="*/ 672 h 720"/>
              <a:gd name="T2" fmla="*/ 0 w 2688"/>
              <a:gd name="T3" fmla="*/ 240 h 720"/>
              <a:gd name="T4" fmla="*/ 48 w 2688"/>
              <a:gd name="T5" fmla="*/ 192 h 720"/>
              <a:gd name="T6" fmla="*/ 199 w 2688"/>
              <a:gd name="T7" fmla="*/ 93 h 720"/>
              <a:gd name="T8" fmla="*/ 325 w 2688"/>
              <a:gd name="T9" fmla="*/ 308 h 720"/>
              <a:gd name="T10" fmla="*/ 432 w 2688"/>
              <a:gd name="T11" fmla="*/ 192 h 720"/>
              <a:gd name="T12" fmla="*/ 480 w 2688"/>
              <a:gd name="T13" fmla="*/ 144 h 720"/>
              <a:gd name="T14" fmla="*/ 584 w 2688"/>
              <a:gd name="T15" fmla="*/ 227 h 720"/>
              <a:gd name="T16" fmla="*/ 672 w 2688"/>
              <a:gd name="T17" fmla="*/ 192 h 720"/>
              <a:gd name="T18" fmla="*/ 733 w 2688"/>
              <a:gd name="T19" fmla="*/ 382 h 720"/>
              <a:gd name="T20" fmla="*/ 755 w 2688"/>
              <a:gd name="T21" fmla="*/ 197 h 720"/>
              <a:gd name="T22" fmla="*/ 873 w 2688"/>
              <a:gd name="T23" fmla="*/ 249 h 720"/>
              <a:gd name="T24" fmla="*/ 955 w 2688"/>
              <a:gd name="T25" fmla="*/ 167 h 720"/>
              <a:gd name="T26" fmla="*/ 1056 w 2688"/>
              <a:gd name="T27" fmla="*/ 96 h 720"/>
              <a:gd name="T28" fmla="*/ 1200 w 2688"/>
              <a:gd name="T29" fmla="*/ 144 h 720"/>
              <a:gd name="T30" fmla="*/ 1248 w 2688"/>
              <a:gd name="T31" fmla="*/ 144 h 720"/>
              <a:gd name="T32" fmla="*/ 1296 w 2688"/>
              <a:gd name="T33" fmla="*/ 96 h 720"/>
              <a:gd name="T34" fmla="*/ 1344 w 2688"/>
              <a:gd name="T35" fmla="*/ 96 h 720"/>
              <a:gd name="T36" fmla="*/ 1440 w 2688"/>
              <a:gd name="T37" fmla="*/ 144 h 720"/>
              <a:gd name="T38" fmla="*/ 1440 w 2688"/>
              <a:gd name="T39" fmla="*/ 192 h 720"/>
              <a:gd name="T40" fmla="*/ 1599 w 2688"/>
              <a:gd name="T41" fmla="*/ 56 h 720"/>
              <a:gd name="T42" fmla="*/ 1728 w 2688"/>
              <a:gd name="T43" fmla="*/ 240 h 720"/>
              <a:gd name="T44" fmla="*/ 1776 w 2688"/>
              <a:gd name="T45" fmla="*/ 192 h 720"/>
              <a:gd name="T46" fmla="*/ 1824 w 2688"/>
              <a:gd name="T47" fmla="*/ 144 h 720"/>
              <a:gd name="T48" fmla="*/ 1968 w 2688"/>
              <a:gd name="T49" fmla="*/ 0 h 720"/>
              <a:gd name="T50" fmla="*/ 2051 w 2688"/>
              <a:gd name="T51" fmla="*/ 138 h 720"/>
              <a:gd name="T52" fmla="*/ 2256 w 2688"/>
              <a:gd name="T53" fmla="*/ 144 h 720"/>
              <a:gd name="T54" fmla="*/ 2304 w 2688"/>
              <a:gd name="T55" fmla="*/ 240 h 720"/>
              <a:gd name="T56" fmla="*/ 2352 w 2688"/>
              <a:gd name="T57" fmla="*/ 288 h 720"/>
              <a:gd name="T58" fmla="*/ 2400 w 2688"/>
              <a:gd name="T59" fmla="*/ 240 h 720"/>
              <a:gd name="T60" fmla="*/ 2503 w 2688"/>
              <a:gd name="T61" fmla="*/ 145 h 720"/>
              <a:gd name="T62" fmla="*/ 2592 w 2688"/>
              <a:gd name="T63" fmla="*/ 192 h 720"/>
              <a:gd name="T64" fmla="*/ 2688 w 2688"/>
              <a:gd name="T65" fmla="*/ 240 h 720"/>
              <a:gd name="T66" fmla="*/ 2688 w 2688"/>
              <a:gd name="T67" fmla="*/ 720 h 720"/>
              <a:gd name="T68" fmla="*/ 0 w 2688"/>
              <a:gd name="T69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688" h="720">
                <a:moveTo>
                  <a:pt x="0" y="672"/>
                </a:moveTo>
                <a:lnTo>
                  <a:pt x="0" y="240"/>
                </a:lnTo>
                <a:lnTo>
                  <a:pt x="48" y="192"/>
                </a:lnTo>
                <a:lnTo>
                  <a:pt x="199" y="93"/>
                </a:lnTo>
                <a:lnTo>
                  <a:pt x="325" y="308"/>
                </a:lnTo>
                <a:lnTo>
                  <a:pt x="432" y="192"/>
                </a:lnTo>
                <a:lnTo>
                  <a:pt x="480" y="144"/>
                </a:lnTo>
                <a:lnTo>
                  <a:pt x="584" y="227"/>
                </a:lnTo>
                <a:lnTo>
                  <a:pt x="672" y="192"/>
                </a:lnTo>
                <a:lnTo>
                  <a:pt x="733" y="382"/>
                </a:lnTo>
                <a:lnTo>
                  <a:pt x="755" y="197"/>
                </a:lnTo>
                <a:lnTo>
                  <a:pt x="873" y="249"/>
                </a:lnTo>
                <a:lnTo>
                  <a:pt x="955" y="167"/>
                </a:lnTo>
                <a:lnTo>
                  <a:pt x="1056" y="96"/>
                </a:lnTo>
                <a:lnTo>
                  <a:pt x="1200" y="144"/>
                </a:lnTo>
                <a:lnTo>
                  <a:pt x="1248" y="144"/>
                </a:lnTo>
                <a:lnTo>
                  <a:pt x="1296" y="96"/>
                </a:lnTo>
                <a:lnTo>
                  <a:pt x="1344" y="96"/>
                </a:lnTo>
                <a:lnTo>
                  <a:pt x="1440" y="144"/>
                </a:lnTo>
                <a:lnTo>
                  <a:pt x="1440" y="192"/>
                </a:lnTo>
                <a:lnTo>
                  <a:pt x="1599" y="56"/>
                </a:lnTo>
                <a:lnTo>
                  <a:pt x="1728" y="240"/>
                </a:lnTo>
                <a:lnTo>
                  <a:pt x="1776" y="192"/>
                </a:lnTo>
                <a:lnTo>
                  <a:pt x="1824" y="144"/>
                </a:lnTo>
                <a:lnTo>
                  <a:pt x="1968" y="0"/>
                </a:lnTo>
                <a:lnTo>
                  <a:pt x="2051" y="138"/>
                </a:lnTo>
                <a:lnTo>
                  <a:pt x="2256" y="144"/>
                </a:lnTo>
                <a:lnTo>
                  <a:pt x="2304" y="240"/>
                </a:lnTo>
                <a:lnTo>
                  <a:pt x="2352" y="288"/>
                </a:lnTo>
                <a:lnTo>
                  <a:pt x="2400" y="240"/>
                </a:lnTo>
                <a:lnTo>
                  <a:pt x="2503" y="145"/>
                </a:lnTo>
                <a:lnTo>
                  <a:pt x="2592" y="192"/>
                </a:lnTo>
                <a:lnTo>
                  <a:pt x="2688" y="240"/>
                </a:lnTo>
                <a:lnTo>
                  <a:pt x="2688" y="720"/>
                </a:lnTo>
                <a:lnTo>
                  <a:pt x="0" y="720"/>
                </a:lnTo>
              </a:path>
            </a:pathLst>
          </a:cu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1" name="Line 7"/>
          <p:cNvSpPr>
            <a:spLocks noChangeShapeType="1"/>
          </p:cNvSpPr>
          <p:nvPr/>
        </p:nvSpPr>
        <p:spPr bwMode="auto">
          <a:xfrm>
            <a:off x="5783263" y="2463800"/>
            <a:ext cx="0" cy="917575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2" name="Line 8"/>
          <p:cNvSpPr>
            <a:spLocks noChangeShapeType="1"/>
          </p:cNvSpPr>
          <p:nvPr/>
        </p:nvSpPr>
        <p:spPr bwMode="auto">
          <a:xfrm flipV="1">
            <a:off x="5770563" y="5349875"/>
            <a:ext cx="12700" cy="942975"/>
          </a:xfrm>
          <a:prstGeom prst="line">
            <a:avLst/>
          </a:prstGeom>
          <a:noFill/>
          <a:ln w="1270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3" name="Line 9"/>
          <p:cNvSpPr>
            <a:spLocks noChangeShapeType="1"/>
          </p:cNvSpPr>
          <p:nvPr/>
        </p:nvSpPr>
        <p:spPr bwMode="auto">
          <a:xfrm flipV="1">
            <a:off x="7083425" y="4505325"/>
            <a:ext cx="63500" cy="374650"/>
          </a:xfrm>
          <a:prstGeom prst="line">
            <a:avLst/>
          </a:prstGeom>
          <a:noFill/>
          <a:ln w="635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4" name="Line 10"/>
          <p:cNvSpPr>
            <a:spLocks noChangeShapeType="1"/>
          </p:cNvSpPr>
          <p:nvPr/>
        </p:nvSpPr>
        <p:spPr bwMode="auto">
          <a:xfrm flipV="1">
            <a:off x="6175375" y="4505325"/>
            <a:ext cx="63500" cy="374650"/>
          </a:xfrm>
          <a:prstGeom prst="line">
            <a:avLst/>
          </a:prstGeom>
          <a:noFill/>
          <a:ln w="635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5" name="Line 11"/>
          <p:cNvSpPr>
            <a:spLocks noChangeShapeType="1"/>
          </p:cNvSpPr>
          <p:nvPr/>
        </p:nvSpPr>
        <p:spPr bwMode="auto">
          <a:xfrm flipV="1">
            <a:off x="5856288" y="4505325"/>
            <a:ext cx="63500" cy="374650"/>
          </a:xfrm>
          <a:prstGeom prst="line">
            <a:avLst/>
          </a:prstGeom>
          <a:noFill/>
          <a:ln w="635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6" name="Rectangle 12"/>
          <p:cNvSpPr>
            <a:spLocks noChangeArrowheads="1"/>
          </p:cNvSpPr>
          <p:nvPr/>
        </p:nvSpPr>
        <p:spPr bwMode="auto">
          <a:xfrm>
            <a:off x="4173538" y="2184400"/>
            <a:ext cx="2366962" cy="635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7" name="Oval 13"/>
          <p:cNvSpPr>
            <a:spLocks noChangeArrowheads="1"/>
          </p:cNvSpPr>
          <p:nvPr/>
        </p:nvSpPr>
        <p:spPr bwMode="auto">
          <a:xfrm>
            <a:off x="5260975" y="2047875"/>
            <a:ext cx="255588" cy="2492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8" name="Line 14"/>
          <p:cNvSpPr>
            <a:spLocks noChangeShapeType="1"/>
          </p:cNvSpPr>
          <p:nvPr/>
        </p:nvSpPr>
        <p:spPr bwMode="auto">
          <a:xfrm flipH="1">
            <a:off x="3159125" y="2233613"/>
            <a:ext cx="2112963" cy="137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9" name="Oval 15"/>
          <p:cNvSpPr>
            <a:spLocks noChangeArrowheads="1"/>
          </p:cNvSpPr>
          <p:nvPr/>
        </p:nvSpPr>
        <p:spPr bwMode="auto">
          <a:xfrm>
            <a:off x="152400" y="3108325"/>
            <a:ext cx="3648075" cy="3502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200" name="Rectangle 16"/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7772400" cy="1181100"/>
          </a:xfrm>
        </p:spPr>
        <p:txBody>
          <a:bodyPr/>
          <a:lstStyle/>
          <a:p>
            <a:r>
              <a:rPr lang="en-US"/>
              <a:t>Friction is from plastic/elastic sliding of asperities</a:t>
            </a:r>
          </a:p>
        </p:txBody>
      </p:sp>
      <p:sp>
        <p:nvSpPr>
          <p:cNvPr id="605201" name="Text Box 17"/>
          <p:cNvSpPr txBox="1">
            <a:spLocks noChangeArrowheads="1"/>
          </p:cNvSpPr>
          <p:nvPr/>
        </p:nvSpPr>
        <p:spPr bwMode="auto">
          <a:xfrm>
            <a:off x="6858000" y="5613400"/>
            <a:ext cx="2019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aseline="0"/>
              <a:t>M. Falvo, Physics 267, http://www.physics.unc.edu/~falvo/phys267/index.html</a:t>
            </a:r>
          </a:p>
        </p:txBody>
      </p:sp>
    </p:spTree>
    <p:extLst>
      <p:ext uri="{BB962C8B-B14F-4D97-AF65-F5344CB8AC3E}">
        <p14:creationId xmlns:p14="http://schemas.microsoft.com/office/powerpoint/2010/main" val="10163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7" name="Freeform 11"/>
          <p:cNvSpPr>
            <a:spLocks/>
          </p:cNvSpPr>
          <p:nvPr/>
        </p:nvSpPr>
        <p:spPr bwMode="auto">
          <a:xfrm>
            <a:off x="4508500" y="5281613"/>
            <a:ext cx="2654300" cy="811212"/>
          </a:xfrm>
          <a:custGeom>
            <a:avLst/>
            <a:gdLst>
              <a:gd name="T0" fmla="*/ 0 w 2112"/>
              <a:gd name="T1" fmla="*/ 616 h 664"/>
              <a:gd name="T2" fmla="*/ 0 w 2112"/>
              <a:gd name="T3" fmla="*/ 184 h 664"/>
              <a:gd name="T4" fmla="*/ 38 w 2112"/>
              <a:gd name="T5" fmla="*/ 136 h 664"/>
              <a:gd name="T6" fmla="*/ 156 w 2112"/>
              <a:gd name="T7" fmla="*/ 37 h 664"/>
              <a:gd name="T8" fmla="*/ 255 w 2112"/>
              <a:gd name="T9" fmla="*/ 252 h 664"/>
              <a:gd name="T10" fmla="*/ 339 w 2112"/>
              <a:gd name="T11" fmla="*/ 136 h 664"/>
              <a:gd name="T12" fmla="*/ 377 w 2112"/>
              <a:gd name="T13" fmla="*/ 88 h 664"/>
              <a:gd name="T14" fmla="*/ 459 w 2112"/>
              <a:gd name="T15" fmla="*/ 171 h 664"/>
              <a:gd name="T16" fmla="*/ 528 w 2112"/>
              <a:gd name="T17" fmla="*/ 136 h 664"/>
              <a:gd name="T18" fmla="*/ 576 w 2112"/>
              <a:gd name="T19" fmla="*/ 326 h 664"/>
              <a:gd name="T20" fmla="*/ 593 w 2112"/>
              <a:gd name="T21" fmla="*/ 141 h 664"/>
              <a:gd name="T22" fmla="*/ 686 w 2112"/>
              <a:gd name="T23" fmla="*/ 193 h 664"/>
              <a:gd name="T24" fmla="*/ 750 w 2112"/>
              <a:gd name="T25" fmla="*/ 111 h 664"/>
              <a:gd name="T26" fmla="*/ 830 w 2112"/>
              <a:gd name="T27" fmla="*/ 40 h 664"/>
              <a:gd name="T28" fmla="*/ 943 w 2112"/>
              <a:gd name="T29" fmla="*/ 88 h 664"/>
              <a:gd name="T30" fmla="*/ 981 w 2112"/>
              <a:gd name="T31" fmla="*/ 88 h 664"/>
              <a:gd name="T32" fmla="*/ 1018 w 2112"/>
              <a:gd name="T33" fmla="*/ 40 h 664"/>
              <a:gd name="T34" fmla="*/ 1056 w 2112"/>
              <a:gd name="T35" fmla="*/ 40 h 664"/>
              <a:gd name="T36" fmla="*/ 1131 w 2112"/>
              <a:gd name="T37" fmla="*/ 88 h 664"/>
              <a:gd name="T38" fmla="*/ 1131 w 2112"/>
              <a:gd name="T39" fmla="*/ 136 h 664"/>
              <a:gd name="T40" fmla="*/ 1256 w 2112"/>
              <a:gd name="T41" fmla="*/ 0 h 664"/>
              <a:gd name="T42" fmla="*/ 1358 w 2112"/>
              <a:gd name="T43" fmla="*/ 184 h 664"/>
              <a:gd name="T44" fmla="*/ 1395 w 2112"/>
              <a:gd name="T45" fmla="*/ 136 h 664"/>
              <a:gd name="T46" fmla="*/ 1433 w 2112"/>
              <a:gd name="T47" fmla="*/ 88 h 664"/>
              <a:gd name="T48" fmla="*/ 1550 w 2112"/>
              <a:gd name="T49" fmla="*/ 59 h 664"/>
              <a:gd name="T50" fmla="*/ 1612 w 2112"/>
              <a:gd name="T51" fmla="*/ 82 h 664"/>
              <a:gd name="T52" fmla="*/ 1772 w 2112"/>
              <a:gd name="T53" fmla="*/ 81 h 664"/>
              <a:gd name="T54" fmla="*/ 1810 w 2112"/>
              <a:gd name="T55" fmla="*/ 184 h 664"/>
              <a:gd name="T56" fmla="*/ 1848 w 2112"/>
              <a:gd name="T57" fmla="*/ 232 h 664"/>
              <a:gd name="T58" fmla="*/ 1886 w 2112"/>
              <a:gd name="T59" fmla="*/ 184 h 664"/>
              <a:gd name="T60" fmla="*/ 1967 w 2112"/>
              <a:gd name="T61" fmla="*/ 89 h 664"/>
              <a:gd name="T62" fmla="*/ 2037 w 2112"/>
              <a:gd name="T63" fmla="*/ 136 h 664"/>
              <a:gd name="T64" fmla="*/ 2112 w 2112"/>
              <a:gd name="T65" fmla="*/ 184 h 664"/>
              <a:gd name="T66" fmla="*/ 2112 w 2112"/>
              <a:gd name="T67" fmla="*/ 664 h 664"/>
              <a:gd name="T68" fmla="*/ 0 w 2112"/>
              <a:gd name="T69" fmla="*/ 664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2" h="664">
                <a:moveTo>
                  <a:pt x="0" y="616"/>
                </a:moveTo>
                <a:lnTo>
                  <a:pt x="0" y="184"/>
                </a:lnTo>
                <a:lnTo>
                  <a:pt x="38" y="136"/>
                </a:lnTo>
                <a:lnTo>
                  <a:pt x="156" y="37"/>
                </a:lnTo>
                <a:lnTo>
                  <a:pt x="255" y="252"/>
                </a:lnTo>
                <a:lnTo>
                  <a:pt x="339" y="136"/>
                </a:lnTo>
                <a:lnTo>
                  <a:pt x="377" y="88"/>
                </a:lnTo>
                <a:lnTo>
                  <a:pt x="459" y="171"/>
                </a:lnTo>
                <a:lnTo>
                  <a:pt x="528" y="136"/>
                </a:lnTo>
                <a:lnTo>
                  <a:pt x="576" y="326"/>
                </a:lnTo>
                <a:lnTo>
                  <a:pt x="593" y="141"/>
                </a:lnTo>
                <a:lnTo>
                  <a:pt x="686" y="193"/>
                </a:lnTo>
                <a:lnTo>
                  <a:pt x="750" y="111"/>
                </a:lnTo>
                <a:lnTo>
                  <a:pt x="830" y="40"/>
                </a:lnTo>
                <a:lnTo>
                  <a:pt x="943" y="88"/>
                </a:lnTo>
                <a:lnTo>
                  <a:pt x="981" y="88"/>
                </a:lnTo>
                <a:lnTo>
                  <a:pt x="1018" y="40"/>
                </a:lnTo>
                <a:lnTo>
                  <a:pt x="1056" y="40"/>
                </a:lnTo>
                <a:lnTo>
                  <a:pt x="1131" y="88"/>
                </a:lnTo>
                <a:lnTo>
                  <a:pt x="1131" y="136"/>
                </a:lnTo>
                <a:lnTo>
                  <a:pt x="1256" y="0"/>
                </a:lnTo>
                <a:lnTo>
                  <a:pt x="1358" y="184"/>
                </a:lnTo>
                <a:lnTo>
                  <a:pt x="1395" y="136"/>
                </a:lnTo>
                <a:lnTo>
                  <a:pt x="1433" y="88"/>
                </a:lnTo>
                <a:lnTo>
                  <a:pt x="1550" y="59"/>
                </a:lnTo>
                <a:lnTo>
                  <a:pt x="1612" y="82"/>
                </a:lnTo>
                <a:lnTo>
                  <a:pt x="1772" y="81"/>
                </a:lnTo>
                <a:lnTo>
                  <a:pt x="1810" y="184"/>
                </a:lnTo>
                <a:lnTo>
                  <a:pt x="1848" y="232"/>
                </a:lnTo>
                <a:lnTo>
                  <a:pt x="1886" y="184"/>
                </a:lnTo>
                <a:lnTo>
                  <a:pt x="1967" y="89"/>
                </a:lnTo>
                <a:lnTo>
                  <a:pt x="2037" y="136"/>
                </a:lnTo>
                <a:lnTo>
                  <a:pt x="2112" y="184"/>
                </a:lnTo>
                <a:lnTo>
                  <a:pt x="2112" y="664"/>
                </a:lnTo>
                <a:lnTo>
                  <a:pt x="0" y="664"/>
                </a:lnTo>
              </a:path>
            </a:pathLst>
          </a:cu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8346" name="Freeform 10"/>
          <p:cNvSpPr>
            <a:spLocks/>
          </p:cNvSpPr>
          <p:nvPr/>
        </p:nvSpPr>
        <p:spPr bwMode="auto">
          <a:xfrm>
            <a:off x="4870450" y="4576763"/>
            <a:ext cx="2654300" cy="795337"/>
          </a:xfrm>
          <a:custGeom>
            <a:avLst/>
            <a:gdLst>
              <a:gd name="T0" fmla="*/ 0 w 2112"/>
              <a:gd name="T1" fmla="*/ 48 h 650"/>
              <a:gd name="T2" fmla="*/ 0 w 2112"/>
              <a:gd name="T3" fmla="*/ 480 h 650"/>
              <a:gd name="T4" fmla="*/ 38 w 2112"/>
              <a:gd name="T5" fmla="*/ 528 h 650"/>
              <a:gd name="T6" fmla="*/ 151 w 2112"/>
              <a:gd name="T7" fmla="*/ 576 h 650"/>
              <a:gd name="T8" fmla="*/ 226 w 2112"/>
              <a:gd name="T9" fmla="*/ 480 h 650"/>
              <a:gd name="T10" fmla="*/ 339 w 2112"/>
              <a:gd name="T11" fmla="*/ 528 h 650"/>
              <a:gd name="T12" fmla="*/ 377 w 2112"/>
              <a:gd name="T13" fmla="*/ 576 h 650"/>
              <a:gd name="T14" fmla="*/ 490 w 2112"/>
              <a:gd name="T15" fmla="*/ 576 h 650"/>
              <a:gd name="T16" fmla="*/ 528 w 2112"/>
              <a:gd name="T17" fmla="*/ 528 h 650"/>
              <a:gd name="T18" fmla="*/ 566 w 2112"/>
              <a:gd name="T19" fmla="*/ 480 h 650"/>
              <a:gd name="T20" fmla="*/ 641 w 2112"/>
              <a:gd name="T21" fmla="*/ 384 h 650"/>
              <a:gd name="T22" fmla="*/ 679 w 2112"/>
              <a:gd name="T23" fmla="*/ 432 h 650"/>
              <a:gd name="T24" fmla="*/ 717 w 2112"/>
              <a:gd name="T25" fmla="*/ 528 h 650"/>
              <a:gd name="T26" fmla="*/ 830 w 2112"/>
              <a:gd name="T27" fmla="*/ 624 h 650"/>
              <a:gd name="T28" fmla="*/ 943 w 2112"/>
              <a:gd name="T29" fmla="*/ 576 h 650"/>
              <a:gd name="T30" fmla="*/ 981 w 2112"/>
              <a:gd name="T31" fmla="*/ 576 h 650"/>
              <a:gd name="T32" fmla="*/ 1018 w 2112"/>
              <a:gd name="T33" fmla="*/ 624 h 650"/>
              <a:gd name="T34" fmla="*/ 1056 w 2112"/>
              <a:gd name="T35" fmla="*/ 624 h 650"/>
              <a:gd name="T36" fmla="*/ 1131 w 2112"/>
              <a:gd name="T37" fmla="*/ 576 h 650"/>
              <a:gd name="T38" fmla="*/ 1131 w 2112"/>
              <a:gd name="T39" fmla="*/ 528 h 650"/>
              <a:gd name="T40" fmla="*/ 1245 w 2112"/>
              <a:gd name="T41" fmla="*/ 432 h 650"/>
              <a:gd name="T42" fmla="*/ 1358 w 2112"/>
              <a:gd name="T43" fmla="*/ 480 h 650"/>
              <a:gd name="T44" fmla="*/ 1395 w 2112"/>
              <a:gd name="T45" fmla="*/ 528 h 650"/>
              <a:gd name="T46" fmla="*/ 1433 w 2112"/>
              <a:gd name="T47" fmla="*/ 576 h 650"/>
              <a:gd name="T48" fmla="*/ 1498 w 2112"/>
              <a:gd name="T49" fmla="*/ 643 h 650"/>
              <a:gd name="T50" fmla="*/ 1735 w 2112"/>
              <a:gd name="T51" fmla="*/ 650 h 650"/>
              <a:gd name="T52" fmla="*/ 1773 w 2112"/>
              <a:gd name="T53" fmla="*/ 576 h 650"/>
              <a:gd name="T54" fmla="*/ 1810 w 2112"/>
              <a:gd name="T55" fmla="*/ 480 h 650"/>
              <a:gd name="T56" fmla="*/ 1848 w 2112"/>
              <a:gd name="T57" fmla="*/ 432 h 650"/>
              <a:gd name="T58" fmla="*/ 1886 w 2112"/>
              <a:gd name="T59" fmla="*/ 480 h 650"/>
              <a:gd name="T60" fmla="*/ 1961 w 2112"/>
              <a:gd name="T61" fmla="*/ 528 h 650"/>
              <a:gd name="T62" fmla="*/ 2037 w 2112"/>
              <a:gd name="T63" fmla="*/ 528 h 650"/>
              <a:gd name="T64" fmla="*/ 2112 w 2112"/>
              <a:gd name="T65" fmla="*/ 480 h 650"/>
              <a:gd name="T66" fmla="*/ 2112 w 2112"/>
              <a:gd name="T67" fmla="*/ 0 h 650"/>
              <a:gd name="T68" fmla="*/ 0 w 2112"/>
              <a:gd name="T69" fmla="*/ 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2" h="650">
                <a:moveTo>
                  <a:pt x="0" y="48"/>
                </a:moveTo>
                <a:lnTo>
                  <a:pt x="0" y="480"/>
                </a:lnTo>
                <a:lnTo>
                  <a:pt x="38" y="528"/>
                </a:lnTo>
                <a:lnTo>
                  <a:pt x="151" y="576"/>
                </a:lnTo>
                <a:lnTo>
                  <a:pt x="226" y="480"/>
                </a:lnTo>
                <a:lnTo>
                  <a:pt x="339" y="528"/>
                </a:lnTo>
                <a:lnTo>
                  <a:pt x="377" y="576"/>
                </a:lnTo>
                <a:lnTo>
                  <a:pt x="490" y="576"/>
                </a:lnTo>
                <a:lnTo>
                  <a:pt x="528" y="528"/>
                </a:lnTo>
                <a:lnTo>
                  <a:pt x="566" y="480"/>
                </a:lnTo>
                <a:lnTo>
                  <a:pt x="641" y="384"/>
                </a:lnTo>
                <a:lnTo>
                  <a:pt x="679" y="432"/>
                </a:lnTo>
                <a:lnTo>
                  <a:pt x="717" y="528"/>
                </a:lnTo>
                <a:lnTo>
                  <a:pt x="830" y="624"/>
                </a:lnTo>
                <a:lnTo>
                  <a:pt x="943" y="576"/>
                </a:lnTo>
                <a:lnTo>
                  <a:pt x="981" y="576"/>
                </a:lnTo>
                <a:lnTo>
                  <a:pt x="1018" y="624"/>
                </a:lnTo>
                <a:lnTo>
                  <a:pt x="1056" y="624"/>
                </a:lnTo>
                <a:lnTo>
                  <a:pt x="1131" y="576"/>
                </a:lnTo>
                <a:lnTo>
                  <a:pt x="1131" y="528"/>
                </a:lnTo>
                <a:lnTo>
                  <a:pt x="1245" y="432"/>
                </a:lnTo>
                <a:lnTo>
                  <a:pt x="1358" y="480"/>
                </a:lnTo>
                <a:lnTo>
                  <a:pt x="1395" y="528"/>
                </a:lnTo>
                <a:lnTo>
                  <a:pt x="1433" y="576"/>
                </a:lnTo>
                <a:lnTo>
                  <a:pt x="1498" y="643"/>
                </a:lnTo>
                <a:lnTo>
                  <a:pt x="1735" y="650"/>
                </a:lnTo>
                <a:lnTo>
                  <a:pt x="1773" y="576"/>
                </a:lnTo>
                <a:lnTo>
                  <a:pt x="1810" y="480"/>
                </a:lnTo>
                <a:lnTo>
                  <a:pt x="1848" y="432"/>
                </a:lnTo>
                <a:lnTo>
                  <a:pt x="1886" y="480"/>
                </a:lnTo>
                <a:lnTo>
                  <a:pt x="1961" y="528"/>
                </a:lnTo>
                <a:lnTo>
                  <a:pt x="2037" y="528"/>
                </a:lnTo>
                <a:lnTo>
                  <a:pt x="2112" y="480"/>
                </a:lnTo>
                <a:lnTo>
                  <a:pt x="2112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CC0000">
                  <a:gamma/>
                  <a:shade val="46275"/>
                  <a:invGamma/>
                </a:srgbClr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8355" name="Group 19"/>
          <p:cNvGrpSpPr>
            <a:grpSpLocks/>
          </p:cNvGrpSpPr>
          <p:nvPr/>
        </p:nvGrpSpPr>
        <p:grpSpPr bwMode="auto">
          <a:xfrm>
            <a:off x="4927600" y="1841500"/>
            <a:ext cx="2514600" cy="3619500"/>
            <a:chOff x="3440" y="944"/>
            <a:chExt cx="1584" cy="2280"/>
          </a:xfrm>
        </p:grpSpPr>
        <p:pic>
          <p:nvPicPr>
            <p:cNvPr id="398356" name="Picture 20" descr="nfc6_lm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" y="944"/>
              <a:ext cx="1584" cy="15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8357" name="Oval 21"/>
            <p:cNvSpPr>
              <a:spLocks noChangeArrowheads="1"/>
            </p:cNvSpPr>
            <p:nvPr/>
          </p:nvSpPr>
          <p:spPr bwMode="auto">
            <a:xfrm>
              <a:off x="4032" y="3008"/>
              <a:ext cx="264" cy="216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98338" name="Picture 2" descr="Egyptian_tribologi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427288"/>
            <a:ext cx="2751138" cy="365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Experimental Approach</a:t>
            </a:r>
            <a:r>
              <a:rPr lang="en-US" sz="4000"/>
              <a:t> </a:t>
            </a:r>
          </a:p>
        </p:txBody>
      </p:sp>
      <p:sp>
        <p:nvSpPr>
          <p:cNvPr id="398341" name="Oval 5"/>
          <p:cNvSpPr>
            <a:spLocks noChangeArrowheads="1"/>
          </p:cNvSpPr>
          <p:nvPr/>
        </p:nvSpPr>
        <p:spPr bwMode="auto">
          <a:xfrm>
            <a:off x="2603500" y="5702300"/>
            <a:ext cx="762000" cy="6223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8358" name="Line 22"/>
          <p:cNvSpPr>
            <a:spLocks noChangeShapeType="1"/>
          </p:cNvSpPr>
          <p:nvPr/>
        </p:nvSpPr>
        <p:spPr bwMode="auto">
          <a:xfrm flipH="1" flipV="1">
            <a:off x="4914900" y="4343400"/>
            <a:ext cx="927100" cy="952500"/>
          </a:xfrm>
          <a:prstGeom prst="line">
            <a:avLst/>
          </a:prstGeom>
          <a:noFill/>
          <a:ln w="12699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8359" name="Line 23"/>
          <p:cNvSpPr>
            <a:spLocks noChangeShapeType="1"/>
          </p:cNvSpPr>
          <p:nvPr/>
        </p:nvSpPr>
        <p:spPr bwMode="auto">
          <a:xfrm flipV="1">
            <a:off x="6273800" y="4381500"/>
            <a:ext cx="1193800" cy="9271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8360" name="Picture 24" descr="tecnai f20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1835150"/>
            <a:ext cx="10874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61" name="Line 25"/>
          <p:cNvSpPr>
            <a:spLocks noChangeShapeType="1"/>
          </p:cNvSpPr>
          <p:nvPr/>
        </p:nvSpPr>
        <p:spPr bwMode="auto">
          <a:xfrm flipV="1">
            <a:off x="3009900" y="4594225"/>
            <a:ext cx="1860550" cy="1063625"/>
          </a:xfrm>
          <a:prstGeom prst="line">
            <a:avLst/>
          </a:prstGeom>
          <a:noFill/>
          <a:ln w="12699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8362" name="Line 26"/>
          <p:cNvSpPr>
            <a:spLocks noChangeShapeType="1"/>
          </p:cNvSpPr>
          <p:nvPr/>
        </p:nvSpPr>
        <p:spPr bwMode="auto">
          <a:xfrm flipV="1">
            <a:off x="3028950" y="6083300"/>
            <a:ext cx="1479550" cy="241300"/>
          </a:xfrm>
          <a:prstGeom prst="line">
            <a:avLst/>
          </a:prstGeom>
          <a:noFill/>
          <a:ln w="12699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7" name="Liquid Like.avi">
            <a:hlinkClick r:id="" action="ppaction://media"/>
          </p:cNvPr>
          <p:cNvPicPr>
            <a:picLocks noGrp="1" noChangeAspect="1" noChangeArrowheads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5163" y="2284413"/>
            <a:ext cx="3708400" cy="2781300"/>
          </a:xfrm>
        </p:spPr>
      </p:pic>
      <p:pic>
        <p:nvPicPr>
          <p:cNvPr id="11285" name="Ploughing2.avi">
            <a:hlinkClick r:id="" action="ppaction://media"/>
          </p:cNvPr>
          <p:cNvPicPr>
            <a:picLocks noGrp="1" noChangeAspect="1" noChangeArrowheads="1"/>
          </p:cNvPicPr>
          <p:nvPr>
            <p:ph sz="quarter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2268538"/>
            <a:ext cx="3708400" cy="2781300"/>
          </a:xfr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Examples</a:t>
            </a:r>
          </a:p>
        </p:txBody>
      </p:sp>
      <p:sp>
        <p:nvSpPr>
          <p:cNvPr id="11274" name="Rectangle 10"/>
          <p:cNvSpPr>
            <a:spLocks noGrp="1" noChangeArrowheads="1"/>
          </p:cNvSpPr>
          <p:nvPr>
            <p:ph type="body" sz="half" idx="3"/>
          </p:nvPr>
        </p:nvSpPr>
        <p:spPr>
          <a:xfrm>
            <a:off x="438150" y="5053013"/>
            <a:ext cx="3657600" cy="15240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z="2400"/>
              <a:t>     Sliding of a W tip on Au: Ploughing</a:t>
            </a:r>
          </a:p>
          <a:p>
            <a:pPr>
              <a:buFont typeface="Monotype Sorts" pitchFamily="2" charset="2"/>
              <a:buNone/>
            </a:pPr>
            <a:endParaRPr lang="en-US" sz="2400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4114800" y="5053013"/>
            <a:ext cx="4416425" cy="103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baseline="0"/>
              <a:t>    Liquid-like</a:t>
            </a:r>
            <a:r>
              <a:rPr lang="en-US"/>
              <a:t>1</a:t>
            </a:r>
            <a:r>
              <a:rPr lang="en-US" baseline="0"/>
              <a:t> deformation of Au (surface diffusion dominated)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762000" y="5867400"/>
            <a:ext cx="754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1</a:t>
            </a:r>
            <a:r>
              <a:rPr lang="en-US" sz="1800" baseline="0" dirty="0" err="1"/>
              <a:t>D.W.Pashley</a:t>
            </a:r>
            <a:r>
              <a:rPr lang="en-US" sz="1800" baseline="0" dirty="0"/>
              <a:t>, </a:t>
            </a:r>
            <a:r>
              <a:rPr lang="en-US" sz="1800" baseline="0" dirty="0" err="1"/>
              <a:t>M.H</a:t>
            </a:r>
            <a:r>
              <a:rPr lang="en-US" sz="1800" baseline="0" dirty="0"/>
              <a:t>. Jacobs, </a:t>
            </a:r>
            <a:r>
              <a:rPr lang="en-US" sz="1800" baseline="0" dirty="0" err="1"/>
              <a:t>M.J</a:t>
            </a:r>
            <a:r>
              <a:rPr lang="en-US" sz="1800" baseline="0" dirty="0"/>
              <a:t>. </a:t>
            </a:r>
            <a:r>
              <a:rPr lang="en-US" sz="1800" baseline="0" dirty="0" err="1"/>
              <a:t>Stowell</a:t>
            </a:r>
            <a:r>
              <a:rPr lang="en-US" sz="1800" baseline="0" dirty="0"/>
              <a:t>, T.J. Law, Phil Mag </a:t>
            </a:r>
            <a:r>
              <a:rPr lang="en-US" sz="1800" b="1" baseline="0" dirty="0"/>
              <a:t>10</a:t>
            </a:r>
            <a:r>
              <a:rPr lang="en-US" sz="1800" baseline="0" dirty="0"/>
              <a:t>, 127 (1964</a:t>
            </a:r>
            <a:r>
              <a:rPr lang="en-US" sz="1800" baseline="0" dirty="0" smtClean="0"/>
              <a:t>); </a:t>
            </a:r>
            <a:r>
              <a:rPr lang="en-US" sz="1800" baseline="0" dirty="0"/>
              <a:t>A. Merkle &amp; </a:t>
            </a:r>
            <a:r>
              <a:rPr lang="en-US" sz="1800" baseline="0" dirty="0" err="1"/>
              <a:t>L.D</a:t>
            </a:r>
            <a:r>
              <a:rPr lang="en-US" sz="1800" baseline="0" dirty="0"/>
              <a:t>. Marks, Wear </a:t>
            </a:r>
            <a:r>
              <a:rPr lang="en-US" sz="1800" b="1" baseline="0" dirty="0"/>
              <a:t>265</a:t>
            </a:r>
            <a:r>
              <a:rPr lang="en-US" sz="1800" baseline="0" dirty="0"/>
              <a:t>, 1864 (2008)</a:t>
            </a:r>
          </a:p>
        </p:txBody>
      </p:sp>
      <p:grpSp>
        <p:nvGrpSpPr>
          <p:cNvPr id="11279" name="Group 15"/>
          <p:cNvGrpSpPr>
            <a:grpSpLocks/>
          </p:cNvGrpSpPr>
          <p:nvPr/>
        </p:nvGrpSpPr>
        <p:grpSpPr bwMode="auto">
          <a:xfrm>
            <a:off x="5891213" y="1790700"/>
            <a:ext cx="1333500" cy="342900"/>
            <a:chOff x="1536" y="3330"/>
            <a:chExt cx="840" cy="216"/>
          </a:xfrm>
        </p:grpSpPr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>
              <a:off x="1536" y="3540"/>
              <a:ext cx="696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Text Box 14"/>
            <p:cNvSpPr txBox="1">
              <a:spLocks noChangeArrowheads="1"/>
            </p:cNvSpPr>
            <p:nvPr/>
          </p:nvSpPr>
          <p:spPr bwMode="auto">
            <a:xfrm>
              <a:off x="1656" y="3330"/>
              <a:ext cx="7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aseline="0"/>
                <a:t>500 nm</a:t>
              </a:r>
            </a:p>
          </p:txBody>
        </p:sp>
      </p:grpSp>
      <p:grpSp>
        <p:nvGrpSpPr>
          <p:cNvPr id="11283" name="Group 19"/>
          <p:cNvGrpSpPr>
            <a:grpSpLocks/>
          </p:cNvGrpSpPr>
          <p:nvPr/>
        </p:nvGrpSpPr>
        <p:grpSpPr bwMode="auto">
          <a:xfrm>
            <a:off x="1976438" y="1757363"/>
            <a:ext cx="1219200" cy="342900"/>
            <a:chOff x="1338" y="3312"/>
            <a:chExt cx="768" cy="216"/>
          </a:xfrm>
        </p:grpSpPr>
        <p:sp>
          <p:nvSpPr>
            <p:cNvPr id="11281" name="Line 17"/>
            <p:cNvSpPr>
              <a:spLocks noChangeShapeType="1"/>
            </p:cNvSpPr>
            <p:nvPr/>
          </p:nvSpPr>
          <p:spPr bwMode="auto">
            <a:xfrm>
              <a:off x="1338" y="3522"/>
              <a:ext cx="564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Text Box 18"/>
            <p:cNvSpPr txBox="1">
              <a:spLocks noChangeArrowheads="1"/>
            </p:cNvSpPr>
            <p:nvPr/>
          </p:nvSpPr>
          <p:spPr bwMode="auto">
            <a:xfrm>
              <a:off x="1386" y="3312"/>
              <a:ext cx="7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aseline="0"/>
                <a:t>50 nm</a:t>
              </a:r>
            </a:p>
          </p:txBody>
        </p:sp>
      </p:grpSp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95400" cy="172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57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99" fill="hold"/>
                                        <p:tgtEl>
                                          <p:spTgt spid="11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85"/>
                </p:tgtEl>
              </p:cMediaNode>
            </p:video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8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Tribological Recrystallization</a:t>
            </a:r>
          </a:p>
        </p:txBody>
      </p:sp>
      <p:pic>
        <p:nvPicPr>
          <p:cNvPr id="534531" name="S23_2_better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100" y="1606550"/>
            <a:ext cx="6819900" cy="51149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4532" name="Line 4"/>
          <p:cNvSpPr>
            <a:spLocks noChangeShapeType="1"/>
          </p:cNvSpPr>
          <p:nvPr/>
        </p:nvSpPr>
        <p:spPr bwMode="auto">
          <a:xfrm flipV="1">
            <a:off x="355600" y="3136900"/>
            <a:ext cx="4191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533" name="Text Box 5"/>
          <p:cNvSpPr txBox="1">
            <a:spLocks noChangeArrowheads="1"/>
          </p:cNvSpPr>
          <p:nvPr/>
        </p:nvSpPr>
        <p:spPr bwMode="auto">
          <a:xfrm>
            <a:off x="228600" y="2870200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150nm</a:t>
            </a:r>
          </a:p>
        </p:txBody>
      </p:sp>
      <p:sp>
        <p:nvSpPr>
          <p:cNvPr id="534534" name="Text Box 6"/>
          <p:cNvSpPr txBox="1">
            <a:spLocks noChangeArrowheads="1"/>
          </p:cNvSpPr>
          <p:nvPr/>
        </p:nvSpPr>
        <p:spPr bwMode="auto">
          <a:xfrm>
            <a:off x="1562100" y="5168900"/>
            <a:ext cx="63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solidFill>
                  <a:schemeClr val="bg1"/>
                </a:solidFill>
              </a:rPr>
              <a:t>Tip</a:t>
            </a:r>
          </a:p>
        </p:txBody>
      </p:sp>
      <p:sp>
        <p:nvSpPr>
          <p:cNvPr id="534535" name="Text Box 7"/>
          <p:cNvSpPr txBox="1">
            <a:spLocks noChangeArrowheads="1"/>
          </p:cNvSpPr>
          <p:nvPr/>
        </p:nvSpPr>
        <p:spPr bwMode="auto">
          <a:xfrm>
            <a:off x="1511300" y="2120900"/>
            <a:ext cx="179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solidFill>
                  <a:schemeClr val="bg1"/>
                </a:solidFill>
              </a:rPr>
              <a:t>Vacuum</a:t>
            </a:r>
          </a:p>
        </p:txBody>
      </p:sp>
      <p:sp>
        <p:nvSpPr>
          <p:cNvPr id="534536" name="Text Box 8"/>
          <p:cNvSpPr txBox="1">
            <a:spLocks noChangeArrowheads="1"/>
          </p:cNvSpPr>
          <p:nvPr/>
        </p:nvSpPr>
        <p:spPr bwMode="auto">
          <a:xfrm>
            <a:off x="6578600" y="2806700"/>
            <a:ext cx="77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Film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9600" y="1016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/>
              <a:t>Y. </a:t>
            </a:r>
            <a:r>
              <a:rPr lang="en-US" baseline="0" dirty="0" smtClean="0"/>
              <a:t>Liao et al, Phil Mag Letts </a:t>
            </a:r>
            <a:r>
              <a:rPr lang="en-US" baseline="0" dirty="0"/>
              <a:t>90 (2010) </a:t>
            </a:r>
            <a:r>
              <a:rPr lang="en-US" baseline="0" dirty="0" smtClean="0"/>
              <a:t>219</a:t>
            </a:r>
            <a:endParaRPr lang="en-US" baseline="0" dirty="0"/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"/>
          <a:stretch>
            <a:fillRect/>
          </a:stretch>
        </p:blipFill>
        <p:spPr bwMode="auto">
          <a:xfrm>
            <a:off x="0" y="0"/>
            <a:ext cx="119988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34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34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453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Sliding on NFC in wet N</a:t>
            </a:r>
            <a:r>
              <a:rPr lang="en-US" baseline="-25000"/>
              <a:t>2</a:t>
            </a:r>
            <a:endParaRPr lang="en-US"/>
          </a:p>
        </p:txBody>
      </p:sp>
      <p:pic>
        <p:nvPicPr>
          <p:cNvPr id="211972" name="Supplemental Video 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441450"/>
            <a:ext cx="6781800" cy="46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6060132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Localized tribochemical etching by water          </a:t>
            </a:r>
            <a:r>
              <a:rPr lang="en-US" baseline="0" dirty="0" err="1" smtClean="0"/>
              <a:t>C+H</a:t>
            </a:r>
            <a:r>
              <a:rPr lang="en-US" baseline="-25000" dirty="0" err="1" smtClean="0"/>
              <a:t>2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itchFamily="2" charset="2"/>
              </a:rPr>
              <a:t> CO + </a:t>
            </a:r>
            <a:r>
              <a:rPr lang="en-US" baseline="0" dirty="0" err="1" smtClean="0">
                <a:sym typeface="Wingdings" pitchFamily="2" charset="2"/>
              </a:rPr>
              <a:t>H</a:t>
            </a:r>
            <a:r>
              <a:rPr lang="en-US" baseline="-25000" dirty="0" err="1" smtClean="0">
                <a:sym typeface="Wingdings" pitchFamily="2" charset="2"/>
              </a:rPr>
              <a:t>2</a:t>
            </a:r>
            <a:r>
              <a:rPr lang="en-US" baseline="0" dirty="0" smtClean="0">
                <a:sym typeface="Wingdings" pitchFamily="2" charset="2"/>
              </a:rPr>
              <a:t> (water-gas shift)</a:t>
            </a:r>
            <a:endParaRPr lang="en-US" baseline="0" dirty="0" smtClean="0"/>
          </a:p>
          <a:p>
            <a:endParaRPr lang="en-US" baseline="0" dirty="0"/>
          </a:p>
        </p:txBody>
      </p:sp>
      <p:sp>
        <p:nvSpPr>
          <p:cNvPr id="3" name="TextBox 2"/>
          <p:cNvSpPr txBox="1"/>
          <p:nvPr/>
        </p:nvSpPr>
        <p:spPr>
          <a:xfrm>
            <a:off x="2832100" y="139412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/>
              <a:t>A. </a:t>
            </a:r>
            <a:r>
              <a:rPr lang="en-US" sz="2000" baseline="0" dirty="0" err="1" smtClean="0"/>
              <a:t>M'ndange-Pfupfu</a:t>
            </a:r>
            <a:r>
              <a:rPr lang="en-US" sz="2000" baseline="0" dirty="0"/>
              <a:t> </a:t>
            </a:r>
            <a:r>
              <a:rPr lang="en-US" sz="2000" baseline="0" dirty="0" smtClean="0"/>
              <a:t>et al, Tribology </a:t>
            </a:r>
            <a:r>
              <a:rPr lang="en-US" sz="2000" baseline="0" dirty="0"/>
              <a:t>Letters, 49 (2013) 351.</a:t>
            </a: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6982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Program Files (x86)\Apache Software Foundation\Apache2.2\WebPage\Research\Alumni\Images\cist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82" y="0"/>
            <a:ext cx="1145897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07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1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197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MS3</Template>
  <TotalTime>0</TotalTime>
  <Words>1148</Words>
  <Application>Microsoft Office PowerPoint</Application>
  <PresentationFormat>On-screen Show (4:3)</PresentationFormat>
  <Paragraphs>208</Paragraphs>
  <Slides>30</Slides>
  <Notes>30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굴림</vt:lpstr>
      <vt:lpstr>ＭＳ Ｐゴシック</vt:lpstr>
      <vt:lpstr>宋体</vt:lpstr>
      <vt:lpstr>宋体</vt:lpstr>
      <vt:lpstr>Arial</vt:lpstr>
      <vt:lpstr>Garamond</vt:lpstr>
      <vt:lpstr>Helvetica</vt:lpstr>
      <vt:lpstr>Monotype Sorts</vt:lpstr>
      <vt:lpstr>Symbol</vt:lpstr>
      <vt:lpstr>Tahoma</vt:lpstr>
      <vt:lpstr>Times New Roman</vt:lpstr>
      <vt:lpstr>Wingdings</vt:lpstr>
      <vt:lpstr>alaska</vt:lpstr>
      <vt:lpstr>Custom Design</vt:lpstr>
      <vt:lpstr>Drawing</vt:lpstr>
      <vt:lpstr>Document</vt:lpstr>
      <vt:lpstr>Equation</vt:lpstr>
      <vt:lpstr>Tribology in Full View, From Atomic Transfer Layers to Hip Replacements </vt:lpstr>
      <vt:lpstr>Energy</vt:lpstr>
      <vt:lpstr>Friction</vt:lpstr>
      <vt:lpstr>Tribology:  The study of friction. From Greek “tribein” to rub </vt:lpstr>
      <vt:lpstr>Friction is from plastic/elastic sliding of asperities</vt:lpstr>
      <vt:lpstr>Experimental Approach </vt:lpstr>
      <vt:lpstr>Simple Examples</vt:lpstr>
      <vt:lpstr>Tribological Recrystallization</vt:lpstr>
      <vt:lpstr>Sliding on NFC in wet N2</vt:lpstr>
      <vt:lpstr>Sliding on NFC in H2</vt:lpstr>
      <vt:lpstr>Arthritis and Hip Replacement</vt:lpstr>
      <vt:lpstr>Hip Joint</vt:lpstr>
      <vt:lpstr>Wear-Mediated Osteolysis</vt:lpstr>
      <vt:lpstr>Some Issues</vt:lpstr>
      <vt:lpstr>Tribological Layers on MoM</vt:lpstr>
      <vt:lpstr>Key Observation</vt:lpstr>
      <vt:lpstr>Experimental Method </vt:lpstr>
      <vt:lpstr>Tribofilm collection</vt:lpstr>
      <vt:lpstr>Minimize radiation damage</vt:lpstr>
      <vt:lpstr>Graphitic carbon (~82% sp2)</vt:lpstr>
      <vt:lpstr>Graphitization of carbons due to sliding</vt:lpstr>
      <vt:lpstr>HREM: Graphitic carbon</vt:lpstr>
      <vt:lpstr>Raman Results</vt:lpstr>
      <vt:lpstr>Raman Mapping</vt:lpstr>
      <vt:lpstr>Raman spectra of carbon</vt:lpstr>
      <vt:lpstr>Simulator Experiments</vt:lpstr>
      <vt:lpstr>What it is not</vt:lpstr>
      <vt:lpstr>What do we know?</vt:lpstr>
      <vt:lpstr>Summary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2014-08-13T20:10:21Z</dcterms:created>
  <dcterms:modified xsi:type="dcterms:W3CDTF">2014-08-13T20:10:41Z</dcterms:modified>
</cp:coreProperties>
</file>